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7"/>
  </p:notesMasterIdLst>
  <p:sldIdLst>
    <p:sldId id="256" r:id="rId3"/>
    <p:sldId id="258" r:id="rId4"/>
    <p:sldId id="262" r:id="rId5"/>
    <p:sldId id="263" r:id="rId6"/>
    <p:sldId id="261" r:id="rId7"/>
    <p:sldId id="283" r:id="rId8"/>
    <p:sldId id="257" r:id="rId9"/>
    <p:sldId id="259" r:id="rId10"/>
    <p:sldId id="264" r:id="rId11"/>
    <p:sldId id="284" r:id="rId12"/>
    <p:sldId id="269" r:id="rId13"/>
    <p:sldId id="273" r:id="rId14"/>
    <p:sldId id="274" r:id="rId15"/>
    <p:sldId id="275" r:id="rId16"/>
    <p:sldId id="285" r:id="rId17"/>
    <p:sldId id="276" r:id="rId18"/>
    <p:sldId id="286" r:id="rId19"/>
    <p:sldId id="260" r:id="rId20"/>
    <p:sldId id="278" r:id="rId21"/>
    <p:sldId id="279" r:id="rId22"/>
    <p:sldId id="287" r:id="rId23"/>
    <p:sldId id="280" r:id="rId24"/>
    <p:sldId id="281" r:id="rId25"/>
    <p:sldId id="282" r:id="rId26"/>
  </p:sldIdLst>
  <p:sldSz cx="12192000" cy="6858000"/>
  <p:notesSz cx="6858000" cy="9144000"/>
  <p:embeddedFontLst>
    <p:embeddedFont>
      <p:font typeface="#9Slide03 Open Sans ExtraBold" panose="020B0604020202020204" charset="0"/>
      <p:bold r:id="rId28"/>
    </p:embeddedFont>
    <p:embeddedFont>
      <p:font typeface="#9Slide05 Atlantika" panose="020B0604020202020204" charset="0"/>
      <p:regular r:id="rId29"/>
    </p:embeddedFont>
    <p:embeddedFont>
      <p:font typeface="#9Slide05 Dear Saturday" panose="020B0604020202020204" charset="0"/>
      <p:regular r:id="rId30"/>
    </p:embeddedFont>
    <p:embeddedFont>
      <p:font typeface="#9Slide05 Fourth" panose="020B0604020202020204" charset="0"/>
      <p:regular r:id="rId31"/>
    </p:embeddedFont>
    <p:embeddedFont>
      <p:font typeface="#9Slide05 Lobster" panose="020B0604020202020204" charset="0"/>
      <p:regular r:id="rId32"/>
    </p:embeddedFont>
    <p:embeddedFont>
      <p:font typeface="#9Slide05 SVNUT Triumph" panose="00000500000000000000" charset="0"/>
      <p:italic r:id="rId33"/>
    </p:embeddedFont>
    <p:embeddedFont>
      <p:font typeface="#9Slide07 HoneyCream" panose="020B0604020202020204" charset="0"/>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Fredoka One" panose="020B0604020202020204" charset="0"/>
      <p:regular r:id="rId43"/>
    </p:embeddedFont>
    <p:embeddedFont>
      <p:font typeface="iCiel Mijas" panose="02000506000000020004" pitchFamily="50" charset="0"/>
      <p:regular r:id="rId44"/>
    </p:embeddedFont>
    <p:embeddedFont>
      <p:font typeface="Vogue-ExtraBold" panose="020B0500000000000000" charset="0"/>
      <p:regular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F6587"/>
    <a:srgbClr val="F89192"/>
    <a:srgbClr val="F2BDA5"/>
    <a:srgbClr val="D2DAC3"/>
    <a:srgbClr val="E0F0FF"/>
    <a:srgbClr val="FFF6E9"/>
    <a:srgbClr val="ABD164"/>
    <a:srgbClr val="FFF8EB"/>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09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11CA2-928D-4B87-A20C-DA3E57D4449E}" type="datetimeFigureOut">
              <a:rPr lang="en-US" smtClean="0"/>
              <a:t>12/03/2024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90619-5E11-4B36-A7DE-0C8BE3B1DAD4}" type="slidenum">
              <a:rPr lang="en-US" smtClean="0"/>
              <a:t>‹#›</a:t>
            </a:fld>
            <a:endParaRPr lang="en-US"/>
          </a:p>
        </p:txBody>
      </p:sp>
    </p:spTree>
    <p:extLst>
      <p:ext uri="{BB962C8B-B14F-4D97-AF65-F5344CB8AC3E}">
        <p14:creationId xmlns:p14="http://schemas.microsoft.com/office/powerpoint/2010/main" val="61988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a:t>
            </a:r>
            <a:r>
              <a:rPr lang="en-US" baseline="0"/>
              <a:t> yêu cầu</a:t>
            </a:r>
          </a:p>
          <a:p>
            <a:r>
              <a:rPr lang="en-US" baseline="0"/>
              <a:t>HS làm vở, 2 HS làm bảng nhóm</a:t>
            </a:r>
          </a:p>
          <a:p>
            <a:r>
              <a:rPr lang="en-US" baseline="0"/>
              <a:t>HS đọc lại bài làm của mình (mỗi HS 1 phép tính)</a:t>
            </a:r>
          </a:p>
          <a:p>
            <a:r>
              <a:rPr lang="en-US" baseline="0"/>
              <a:t>Chữa bài, HS đổi vở kiểm tra bài bạn</a:t>
            </a:r>
          </a:p>
          <a:p>
            <a:r>
              <a:rPr lang="en-US" baseline="0"/>
              <a:t>? Các phép tính trong bài tập 1 có gì giống và khác nhau?</a:t>
            </a:r>
          </a:p>
          <a:p>
            <a:r>
              <a:rPr lang="en-US" baseline="0"/>
              <a:t>? Ở mỗi lượt chia có số dư con cần lưu ý điều gì?</a:t>
            </a:r>
          </a:p>
          <a:p>
            <a:r>
              <a:rPr lang="en-US" baseline="0"/>
              <a:t>? Vì sao ở phép chia thứ hai và thứ tư chỉ có 3 lượt chia?</a:t>
            </a:r>
          </a:p>
          <a:p>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9</a:t>
            </a:fld>
            <a:endParaRPr lang="en-US"/>
          </a:p>
        </p:txBody>
      </p:sp>
    </p:spTree>
    <p:extLst>
      <p:ext uri="{BB962C8B-B14F-4D97-AF65-F5344CB8AC3E}">
        <p14:creationId xmlns:p14="http://schemas.microsoft.com/office/powerpoint/2010/main" val="269938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Chốt:</a:t>
            </a:r>
            <a:r>
              <a:rPr lang="en-US" baseline="0"/>
              <a:t> Khi thực hiện chia số có bốn chữ số cho số có một chữ số ta thực hiện theo mấy bước?</a:t>
            </a:r>
          </a:p>
          <a:p>
            <a:r>
              <a:rPr lang="en-US" baseline="0"/>
              <a:t>Chuyển: Bài tập 1 đã giúp các con ôn lại kỹ năng chia số có bốn chữ số cho số có một chữ số, bây giờ chúng ta tiếp tục chuyển sang bài tập số 2.</a:t>
            </a:r>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10</a:t>
            </a:fld>
            <a:endParaRPr lang="en-US"/>
          </a:p>
        </p:txBody>
      </p:sp>
    </p:spTree>
    <p:extLst>
      <p:ext uri="{BB962C8B-B14F-4D97-AF65-F5344CB8AC3E}">
        <p14:creationId xmlns:p14="http://schemas.microsoft.com/office/powerpoint/2010/main" val="183051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đọc yêu cầu</a:t>
            </a:r>
          </a:p>
          <a:p>
            <a:r>
              <a:rPr lang="en-US" baseline="0"/>
              <a:t>HS đọc mẫu</a:t>
            </a:r>
          </a:p>
          <a:p>
            <a:pPr marL="171450" indent="-171450">
              <a:buFontTx/>
              <a:buChar char="-"/>
            </a:pPr>
            <a:r>
              <a:rPr lang="en-US" baseline="0"/>
              <a:t>Nêu cách hiểu về mẫu?</a:t>
            </a:r>
          </a:p>
          <a:p>
            <a:pPr marL="171450" indent="-171450">
              <a:buFontTx/>
              <a:buChar char="-"/>
            </a:pPr>
            <a:r>
              <a:rPr lang="en-US" baseline="0"/>
              <a:t>3 HS nối tiếp chữa bài tập 2.</a:t>
            </a:r>
          </a:p>
          <a:p>
            <a:pPr marL="0" indent="0">
              <a:buFontTx/>
              <a:buNone/>
            </a:pPr>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11</a:t>
            </a:fld>
            <a:endParaRPr lang="en-US"/>
          </a:p>
        </p:txBody>
      </p:sp>
    </p:spTree>
    <p:extLst>
      <p:ext uri="{BB962C8B-B14F-4D97-AF65-F5344CB8AC3E}">
        <p14:creationId xmlns:p14="http://schemas.microsoft.com/office/powerpoint/2010/main" val="131718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a:t>
            </a:r>
            <a:r>
              <a:rPr lang="en-US" baseline="0"/>
              <a:t> yêu cầu</a:t>
            </a:r>
          </a:p>
          <a:p>
            <a:r>
              <a:rPr lang="en-US" baseline="0"/>
              <a:t>Y/c HS thực hiện vào SGK</a:t>
            </a:r>
          </a:p>
          <a:p>
            <a:r>
              <a:rPr lang="en-US" baseline="0"/>
              <a:t>GV gọi HS chữa lần lượt từng phần.</a:t>
            </a:r>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12</a:t>
            </a:fld>
            <a:endParaRPr lang="en-US"/>
          </a:p>
        </p:txBody>
      </p:sp>
    </p:spTree>
    <p:extLst>
      <p:ext uri="{BB962C8B-B14F-4D97-AF65-F5344CB8AC3E}">
        <p14:creationId xmlns:p14="http://schemas.microsoft.com/office/powerpoint/2010/main" val="218217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phần</a:t>
            </a:r>
            <a:r>
              <a:rPr lang="en-US" baseline="0"/>
              <a:t> c.</a:t>
            </a:r>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13</a:t>
            </a:fld>
            <a:endParaRPr lang="en-US"/>
          </a:p>
        </p:txBody>
      </p:sp>
    </p:spTree>
    <p:extLst>
      <p:ext uri="{BB962C8B-B14F-4D97-AF65-F5344CB8AC3E}">
        <p14:creationId xmlns:p14="http://schemas.microsoft.com/office/powerpoint/2010/main" val="240339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a:t>
            </a:r>
            <a:r>
              <a:rPr lang="en-US" baseline="0"/>
              <a:t> đề bài</a:t>
            </a:r>
          </a:p>
          <a:p>
            <a:r>
              <a:rPr lang="en-US" baseline="0"/>
              <a:t>Tiết học trước cô có yêu cầu các con về nhà tìm hiểu về vệ tinh và thiên thể. Bạn nào có thể nêu cho cô và các bạn nghe những điều con đã tìm hiểu được.</a:t>
            </a:r>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14</a:t>
            </a:fld>
            <a:endParaRPr lang="en-US"/>
          </a:p>
        </p:txBody>
      </p:sp>
    </p:spTree>
    <p:extLst>
      <p:ext uri="{BB962C8B-B14F-4D97-AF65-F5344CB8AC3E}">
        <p14:creationId xmlns:p14="http://schemas.microsoft.com/office/powerpoint/2010/main" val="135331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Phân</a:t>
            </a:r>
            <a:r>
              <a:rPr lang="en-US" baseline="0"/>
              <a:t> tích ra sơ đồ</a:t>
            </a:r>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15</a:t>
            </a:fld>
            <a:endParaRPr lang="en-US"/>
          </a:p>
        </p:txBody>
      </p:sp>
    </p:spTree>
    <p:extLst>
      <p:ext uri="{BB962C8B-B14F-4D97-AF65-F5344CB8AC3E}">
        <p14:creationId xmlns:p14="http://schemas.microsoft.com/office/powerpoint/2010/main" val="69238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Điền</a:t>
            </a:r>
            <a:r>
              <a:rPr lang="en-US" baseline="0"/>
              <a:t> vào text</a:t>
            </a:r>
          </a:p>
          <a:p>
            <a:r>
              <a:rPr lang="en-US" baseline="0"/>
              <a:t>? Làm thế nào để con tìm được số ki-lô-mét vệ tinh A đã bay một vòng?</a:t>
            </a:r>
          </a:p>
          <a:p>
            <a:r>
              <a:rPr lang="en-US" baseline="0"/>
              <a:t>? Con đã tìm được vệ tinh C bay một vòng được bao nhiêu li-lô-mét bằng cách nào?</a:t>
            </a:r>
            <a:endParaRPr lang="en-US"/>
          </a:p>
        </p:txBody>
      </p:sp>
      <p:sp>
        <p:nvSpPr>
          <p:cNvPr id="4" name="Slide Number Placeholder 3"/>
          <p:cNvSpPr>
            <a:spLocks noGrp="1"/>
          </p:cNvSpPr>
          <p:nvPr>
            <p:ph type="sldNum" sz="quarter" idx="10"/>
          </p:nvPr>
        </p:nvSpPr>
        <p:spPr/>
        <p:txBody>
          <a:bodyPr/>
          <a:lstStyle/>
          <a:p>
            <a:fld id="{62290619-5E11-4B36-A7DE-0C8BE3B1DAD4}" type="slidenum">
              <a:rPr lang="en-US" smtClean="0"/>
              <a:t>17</a:t>
            </a:fld>
            <a:endParaRPr lang="en-US"/>
          </a:p>
        </p:txBody>
      </p:sp>
    </p:spTree>
    <p:extLst>
      <p:ext uri="{BB962C8B-B14F-4D97-AF65-F5344CB8AC3E}">
        <p14:creationId xmlns:p14="http://schemas.microsoft.com/office/powerpoint/2010/main" val="33322591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solidFill>
          <a:srgbClr val="EDEDED"/>
        </a:solidFill>
        <a:effectLst/>
      </p:bgPr>
    </p:bg>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12A7715A-797D-B5EC-C160-CA9A1387FE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1970" y="0"/>
            <a:ext cx="4991210" cy="1048215"/>
          </a:xfrm>
          <a:prstGeom prst="rect">
            <a:avLst/>
          </a:prstGeom>
        </p:spPr>
      </p:pic>
      <p:pic>
        <p:nvPicPr>
          <p:cNvPr id="15" name="图片 5">
            <a:extLst>
              <a:ext uri="{FF2B5EF4-FFF2-40B4-BE49-F238E27FC236}">
                <a16:creationId xmlns:a16="http://schemas.microsoft.com/office/drawing/2014/main" id="{B82DEA5D-F1C8-B2C8-78ED-6BDD63ACF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3879" y="0"/>
            <a:ext cx="2688121" cy="2419815"/>
          </a:xfrm>
          <a:prstGeom prst="rect">
            <a:avLst/>
          </a:prstGeom>
        </p:spPr>
      </p:pic>
      <p:pic>
        <p:nvPicPr>
          <p:cNvPr id="16" name="图片 6">
            <a:extLst>
              <a:ext uri="{FF2B5EF4-FFF2-40B4-BE49-F238E27FC236}">
                <a16:creationId xmlns:a16="http://schemas.microsoft.com/office/drawing/2014/main" id="{CFFA9D14-2BA9-6BEB-BEEC-14DBF23461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15483" y="6002035"/>
            <a:ext cx="3437131" cy="855965"/>
          </a:xfrm>
          <a:prstGeom prst="rect">
            <a:avLst/>
          </a:prstGeom>
        </p:spPr>
      </p:pic>
      <p:pic>
        <p:nvPicPr>
          <p:cNvPr id="17" name="图片 7">
            <a:extLst>
              <a:ext uri="{FF2B5EF4-FFF2-40B4-BE49-F238E27FC236}">
                <a16:creationId xmlns:a16="http://schemas.microsoft.com/office/drawing/2014/main" id="{F1686218-A82A-CE37-347F-47570DDDCE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77409" y="5792965"/>
            <a:ext cx="2980619" cy="1065035"/>
          </a:xfrm>
          <a:prstGeom prst="rect">
            <a:avLst/>
          </a:prstGeom>
        </p:spPr>
      </p:pic>
      <p:pic>
        <p:nvPicPr>
          <p:cNvPr id="18" name="图片 8">
            <a:extLst>
              <a:ext uri="{FF2B5EF4-FFF2-40B4-BE49-F238E27FC236}">
                <a16:creationId xmlns:a16="http://schemas.microsoft.com/office/drawing/2014/main" id="{D5746880-D25E-35D8-9BB1-C447A1D604A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52614" y="4591050"/>
            <a:ext cx="2038350" cy="2266950"/>
          </a:xfrm>
          <a:prstGeom prst="rect">
            <a:avLst/>
          </a:prstGeom>
        </p:spPr>
      </p:pic>
      <p:pic>
        <p:nvPicPr>
          <p:cNvPr id="19" name="图片 9">
            <a:extLst>
              <a:ext uri="{FF2B5EF4-FFF2-40B4-BE49-F238E27FC236}">
                <a16:creationId xmlns:a16="http://schemas.microsoft.com/office/drawing/2014/main" id="{228A2189-8ABE-F813-1D2F-20023347F0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62725"/>
            <a:ext cx="1497695" cy="4514180"/>
          </a:xfrm>
          <a:prstGeom prst="rect">
            <a:avLst/>
          </a:prstGeom>
        </p:spPr>
      </p:pic>
      <p:pic>
        <p:nvPicPr>
          <p:cNvPr id="20" name="图片 10">
            <a:extLst>
              <a:ext uri="{FF2B5EF4-FFF2-40B4-BE49-F238E27FC236}">
                <a16:creationId xmlns:a16="http://schemas.microsoft.com/office/drawing/2014/main" id="{80800026-85E0-5BD6-CE5B-D138D66DF4A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058439"/>
            <a:ext cx="2732667" cy="1799561"/>
          </a:xfrm>
          <a:prstGeom prst="rect">
            <a:avLst/>
          </a:prstGeom>
        </p:spPr>
      </p:pic>
      <p:sp>
        <p:nvSpPr>
          <p:cNvPr id="2" name="TextBox 3">
            <a:extLst>
              <a:ext uri="{FF2B5EF4-FFF2-40B4-BE49-F238E27FC236}">
                <a16:creationId xmlns:a16="http://schemas.microsoft.com/office/drawing/2014/main" id="{939C0A89-C8A1-CA3B-BBA6-5E0160827FE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9">
            <a:extLst>
              <a:ext uri="{FF2B5EF4-FFF2-40B4-BE49-F238E27FC236}">
                <a16:creationId xmlns:a16="http://schemas.microsoft.com/office/drawing/2014/main" id="{9674A694-D898-0268-57F9-AB1AB5B0AD5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10">
            <a:extLst>
              <a:ext uri="{FF2B5EF4-FFF2-40B4-BE49-F238E27FC236}">
                <a16:creationId xmlns:a16="http://schemas.microsoft.com/office/drawing/2014/main" id="{835B8E5D-51CE-4ADB-F44C-EFF30DEEF43F}"/>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5" name="Title 1">
            <a:extLst>
              <a:ext uri="{FF2B5EF4-FFF2-40B4-BE49-F238E27FC236}">
                <a16:creationId xmlns:a16="http://schemas.microsoft.com/office/drawing/2014/main" id="{4F1B94DE-3DEF-1662-7ECD-01C7A19B83A2}"/>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pic>
        <p:nvPicPr>
          <p:cNvPr id="6" name="Picture 10">
            <a:extLst>
              <a:ext uri="{FF2B5EF4-FFF2-40B4-BE49-F238E27FC236}">
                <a16:creationId xmlns:a16="http://schemas.microsoft.com/office/drawing/2014/main" id="{080F0020-19C2-7DEB-9A35-63E19ABC016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11">
            <a:extLst>
              <a:ext uri="{FF2B5EF4-FFF2-40B4-BE49-F238E27FC236}">
                <a16:creationId xmlns:a16="http://schemas.microsoft.com/office/drawing/2014/main" id="{48B6107C-5491-47F1-382C-51722FD4FF6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2436A5CC-55BC-FC3C-DF3A-56CC002CC3F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9" name="Picture 15">
            <a:extLst>
              <a:ext uri="{FF2B5EF4-FFF2-40B4-BE49-F238E27FC236}">
                <a16:creationId xmlns:a16="http://schemas.microsoft.com/office/drawing/2014/main" id="{D9799053-3525-D72E-15ED-A33D1FC82C2E}"/>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10" name="Picture 16">
            <a:extLst>
              <a:ext uri="{FF2B5EF4-FFF2-40B4-BE49-F238E27FC236}">
                <a16:creationId xmlns:a16="http://schemas.microsoft.com/office/drawing/2014/main" id="{A5118D10-C5A4-27D1-5B42-F5F5D3E225D8}"/>
              </a:ext>
            </a:extLst>
          </p:cNvPr>
          <p:cNvPicPr>
            <a:picLocks noChangeAspect="1"/>
          </p:cNvPicPr>
          <p:nvPr userDrawn="1"/>
        </p:nvPicPr>
        <p:blipFill>
          <a:blip r:embed="rId11"/>
          <a:stretch>
            <a:fillRect/>
          </a:stretch>
        </p:blipFill>
        <p:spPr>
          <a:xfrm>
            <a:off x="-8487112" y="-76200"/>
            <a:ext cx="2188654" cy="2658086"/>
          </a:xfrm>
          <a:prstGeom prst="rect">
            <a:avLst/>
          </a:prstGeom>
        </p:spPr>
      </p:pic>
      <p:sp>
        <p:nvSpPr>
          <p:cNvPr id="11" name="Title 1">
            <a:extLst>
              <a:ext uri="{FF2B5EF4-FFF2-40B4-BE49-F238E27FC236}">
                <a16:creationId xmlns:a16="http://schemas.microsoft.com/office/drawing/2014/main" id="{59710BE3-A6A7-FCA7-0366-DA8675464380}"/>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188589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908150-6340-0D9A-CA62-C8E06F142E54}"/>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416554-D5ED-7F33-409C-181EF6F3DB3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103F7E2-9F9C-CA3D-EB1B-2EB2F955EEA2}"/>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5" name="Chỗ dành sẵn cho Chân trang 4">
            <a:extLst>
              <a:ext uri="{FF2B5EF4-FFF2-40B4-BE49-F238E27FC236}">
                <a16:creationId xmlns:a16="http://schemas.microsoft.com/office/drawing/2014/main" id="{7CDB62F9-F047-AC25-63EE-CF3FC377A0B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F41E95D-C4A4-45DD-7142-C0B03903F2BA}"/>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66371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EDB6CEE-3D39-5D88-A43B-CCA9A3668071}"/>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FC0594D-5A31-8E49-AF44-0B52DBF6E0B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1E53990-05AB-1A0C-14F9-C2ECE82E536A}"/>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5" name="Chỗ dành sẵn cho Chân trang 4">
            <a:extLst>
              <a:ext uri="{FF2B5EF4-FFF2-40B4-BE49-F238E27FC236}">
                <a16:creationId xmlns:a16="http://schemas.microsoft.com/office/drawing/2014/main" id="{96AF9DE1-2BC2-1E70-7618-560EADB6DBD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E42FA16-2F3D-6772-354D-7AAE526BF681}"/>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2238458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476577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6885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15" name="日期占位符 1">
            <a:extLst>
              <a:ext uri="{FF2B5EF4-FFF2-40B4-BE49-F238E27FC236}">
                <a16:creationId xmlns:a16="http://schemas.microsoft.com/office/drawing/2014/main" id="{5084DC12-D57C-C3C8-F49D-C6C894265119}"/>
              </a:ext>
            </a:extLst>
          </p:cNvPr>
          <p:cNvSpPr>
            <a:spLocks noGrp="1"/>
          </p:cNvSpPr>
          <p:nvPr>
            <p:ph type="dt" sz="half" idx="10"/>
          </p:nvPr>
        </p:nvSpPr>
        <p:spPr>
          <a:xfrm>
            <a:off x="838200" y="6356350"/>
            <a:ext cx="2743200" cy="365125"/>
          </a:xfrm>
        </p:spPr>
        <p:txBody>
          <a:bodyPr/>
          <a:lstStyle/>
          <a:p>
            <a:fld id="{DB7AA82C-1582-4835-AF10-29B155C80D9C}" type="datetimeFigureOut">
              <a:rPr lang="zh-CN" altLang="en-US" smtClean="0"/>
              <a:t>2024/3/12</a:t>
            </a:fld>
            <a:endParaRPr lang="zh-CN" altLang="en-US"/>
          </a:p>
        </p:txBody>
      </p:sp>
      <p:sp>
        <p:nvSpPr>
          <p:cNvPr id="16" name="页脚占位符 2">
            <a:extLst>
              <a:ext uri="{FF2B5EF4-FFF2-40B4-BE49-F238E27FC236}">
                <a16:creationId xmlns:a16="http://schemas.microsoft.com/office/drawing/2014/main" id="{578C2A75-9253-0B23-3877-91DBD60CDC36}"/>
              </a:ext>
            </a:extLst>
          </p:cNvPr>
          <p:cNvSpPr>
            <a:spLocks noGrp="1"/>
          </p:cNvSpPr>
          <p:nvPr>
            <p:ph type="ftr" sz="quarter" idx="11"/>
          </p:nvPr>
        </p:nvSpPr>
        <p:spPr>
          <a:xfrm>
            <a:off x="4038600" y="6356350"/>
            <a:ext cx="4114800" cy="365125"/>
          </a:xfrm>
        </p:spPr>
        <p:txBody>
          <a:bodyPr/>
          <a:lstStyle/>
          <a:p>
            <a:endParaRPr lang="zh-CN" altLang="en-US"/>
          </a:p>
        </p:txBody>
      </p:sp>
      <p:sp>
        <p:nvSpPr>
          <p:cNvPr id="17" name="灯片编号占位符 3">
            <a:extLst>
              <a:ext uri="{FF2B5EF4-FFF2-40B4-BE49-F238E27FC236}">
                <a16:creationId xmlns:a16="http://schemas.microsoft.com/office/drawing/2014/main" id="{BDF4107B-30D7-830E-AE8D-9B7A8CD1D7DF}"/>
              </a:ext>
            </a:extLst>
          </p:cNvPr>
          <p:cNvSpPr>
            <a:spLocks noGrp="1"/>
          </p:cNvSpPr>
          <p:nvPr>
            <p:ph type="sldNum" sz="quarter" idx="12"/>
          </p:nvPr>
        </p:nvSpPr>
        <p:spPr>
          <a:xfrm>
            <a:off x="8610600" y="6356350"/>
            <a:ext cx="2743200" cy="365125"/>
          </a:xfrm>
        </p:spPr>
        <p:txBody>
          <a:bodyPr/>
          <a:lstStyle/>
          <a:p>
            <a:fld id="{88C3D7D2-5150-433C-8643-D008E028F9DF}" type="slidenum">
              <a:rPr lang="zh-CN" altLang="en-US" smtClean="0"/>
              <a:t>‹#›</a:t>
            </a:fld>
            <a:endParaRPr lang="zh-CN" altLang="en-US"/>
          </a:p>
        </p:txBody>
      </p:sp>
      <p:sp>
        <p:nvSpPr>
          <p:cNvPr id="18" name="矩形 4">
            <a:extLst>
              <a:ext uri="{FF2B5EF4-FFF2-40B4-BE49-F238E27FC236}">
                <a16:creationId xmlns:a16="http://schemas.microsoft.com/office/drawing/2014/main" id="{83E8D03B-44C9-973B-1605-53BCE8412776}"/>
              </a:ext>
            </a:extLst>
          </p:cNvPr>
          <p:cNvSpPr/>
          <p:nvPr userDrawn="1"/>
        </p:nvSpPr>
        <p:spPr bwMode="auto">
          <a:xfrm>
            <a:off x="392113" y="361950"/>
            <a:ext cx="11436350" cy="6110288"/>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cs typeface="+mn-ea"/>
              <a:sym typeface="+mn-lt"/>
            </a:endParaRPr>
          </a:p>
        </p:txBody>
      </p:sp>
      <p:pic>
        <p:nvPicPr>
          <p:cNvPr id="19" name="图片 5">
            <a:extLst>
              <a:ext uri="{FF2B5EF4-FFF2-40B4-BE49-F238E27FC236}">
                <a16:creationId xmlns:a16="http://schemas.microsoft.com/office/drawing/2014/main" id="{71B989EE-68AA-7EA2-23F3-2733A1B7D6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9941" y="1"/>
            <a:ext cx="1312059" cy="1181100"/>
          </a:xfrm>
          <a:prstGeom prst="rect">
            <a:avLst/>
          </a:prstGeom>
        </p:spPr>
      </p:pic>
      <p:pic>
        <p:nvPicPr>
          <p:cNvPr id="20" name="图片 6">
            <a:extLst>
              <a:ext uri="{FF2B5EF4-FFF2-40B4-BE49-F238E27FC236}">
                <a16:creationId xmlns:a16="http://schemas.microsoft.com/office/drawing/2014/main" id="{9E924348-6BF2-5641-8820-0EA0FD980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9974" y="5789236"/>
            <a:ext cx="960989" cy="1068763"/>
          </a:xfrm>
          <a:prstGeom prst="rect">
            <a:avLst/>
          </a:prstGeom>
        </p:spPr>
      </p:pic>
      <p:pic>
        <p:nvPicPr>
          <p:cNvPr id="21" name="图片 7">
            <a:extLst>
              <a:ext uri="{FF2B5EF4-FFF2-40B4-BE49-F238E27FC236}">
                <a16:creationId xmlns:a16="http://schemas.microsoft.com/office/drawing/2014/main" id="{B225B38B-90BA-5A15-FD96-E13882708E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5175" y="6323617"/>
            <a:ext cx="1576503" cy="563316"/>
          </a:xfrm>
          <a:prstGeom prst="rect">
            <a:avLst/>
          </a:prstGeom>
        </p:spPr>
      </p:pic>
      <p:pic>
        <p:nvPicPr>
          <p:cNvPr id="22" name="图片 8">
            <a:extLst>
              <a:ext uri="{FF2B5EF4-FFF2-40B4-BE49-F238E27FC236}">
                <a16:creationId xmlns:a16="http://schemas.microsoft.com/office/drawing/2014/main" id="{B2EDD169-CD96-F451-0A7F-3DC16923E54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21" y="0"/>
            <a:ext cx="777400" cy="2343150"/>
          </a:xfrm>
          <a:prstGeom prst="rect">
            <a:avLst/>
          </a:prstGeom>
        </p:spPr>
      </p:pic>
      <p:pic>
        <p:nvPicPr>
          <p:cNvPr id="23" name="图片 9">
            <a:extLst>
              <a:ext uri="{FF2B5EF4-FFF2-40B4-BE49-F238E27FC236}">
                <a16:creationId xmlns:a16="http://schemas.microsoft.com/office/drawing/2014/main" id="{E498A0E0-C20C-DBC0-B2A2-FD2E0E6E5F4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68" y="5789236"/>
            <a:ext cx="1622938" cy="1068764"/>
          </a:xfrm>
          <a:prstGeom prst="rect">
            <a:avLst/>
          </a:prstGeom>
        </p:spPr>
      </p:pic>
      <p:sp>
        <p:nvSpPr>
          <p:cNvPr id="2" name="Title 1">
            <a:extLst>
              <a:ext uri="{FF2B5EF4-FFF2-40B4-BE49-F238E27FC236}">
                <a16:creationId xmlns:a16="http://schemas.microsoft.com/office/drawing/2014/main" id="{910DCEA2-C685-7648-7C28-1D425E8D547A}"/>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05263951-4388-BD96-5DCB-DC23E75BDB82}"/>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110071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EF1BE2-081B-F069-3B84-F8D56502573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27BC4BF-DD17-162C-2ACE-DFC1FE1BD4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7B2C2AB-7AB9-BD2F-0541-DF3BE0C164CF}"/>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5" name="Chỗ dành sẵn cho Chân trang 4">
            <a:extLst>
              <a:ext uri="{FF2B5EF4-FFF2-40B4-BE49-F238E27FC236}">
                <a16:creationId xmlns:a16="http://schemas.microsoft.com/office/drawing/2014/main" id="{8D479511-968D-BEFF-0A98-DED72EFDEB7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8992506-6AEF-BE90-7D7B-E6EA32B27CBF}"/>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399330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768E2B-F19B-E39D-DCF4-5261E3212F3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D0D363B-85D2-405D-C1E6-535FD1AD4AE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46A4F79-2830-74DA-2B80-34CB496D87A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479FE9D-4064-936A-BB04-CD0ACDE42BB1}"/>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6" name="Chỗ dành sẵn cho Chân trang 5">
            <a:extLst>
              <a:ext uri="{FF2B5EF4-FFF2-40B4-BE49-F238E27FC236}">
                <a16:creationId xmlns:a16="http://schemas.microsoft.com/office/drawing/2014/main" id="{A37AF776-4CE6-28FF-FD7A-09DB95B217F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73E0FE2-EBC7-243F-BA62-41347BE72D2B}"/>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422258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2BF19A-7F21-4ACA-ADAE-221360EB4497}"/>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726FAC-861E-A3CB-8C4B-8FED2A940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6726E83-BA62-B60D-1179-101D9011DC1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C91F79C-714F-E871-2615-29623478D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7EDBC5D-E8F9-1766-FB90-DAA8680DBAB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4734DE1-6A55-3F69-B1B7-5AE457305296}"/>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8" name="Chỗ dành sẵn cho Chân trang 7">
            <a:extLst>
              <a:ext uri="{FF2B5EF4-FFF2-40B4-BE49-F238E27FC236}">
                <a16:creationId xmlns:a16="http://schemas.microsoft.com/office/drawing/2014/main" id="{E80DD285-02C5-2776-6913-74A4BF1A805D}"/>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580AD960-F5CD-C046-D294-9259B4EF17CC}"/>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10642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51EE92-B852-B924-FCD9-A8777DF623FA}"/>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86BA956-9D84-AF35-6D78-D823096B3418}"/>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4" name="Chỗ dành sẵn cho Chân trang 3">
            <a:extLst>
              <a:ext uri="{FF2B5EF4-FFF2-40B4-BE49-F238E27FC236}">
                <a16:creationId xmlns:a16="http://schemas.microsoft.com/office/drawing/2014/main" id="{3BAAF552-C50C-AA8A-09E7-0F4096D3B799}"/>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B9DBBFC6-F679-ECCF-7609-C06DF1F75101}"/>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84223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AB3E8A-1B78-D85E-4D95-B5B5DB8DFB40}"/>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3" name="Chỗ dành sẵn cho Chân trang 2">
            <a:extLst>
              <a:ext uri="{FF2B5EF4-FFF2-40B4-BE49-F238E27FC236}">
                <a16:creationId xmlns:a16="http://schemas.microsoft.com/office/drawing/2014/main" id="{B36E1378-DED9-84A7-2C9A-538B99FC742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05C11930-98F7-E05E-0E2D-719FAA7A6E64}"/>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798133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A4AE56-0BDC-5CD9-942E-85D249CE926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2FA10F-3BC3-D457-821F-B082CD5F6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56DE431-0C6B-4925-2462-E3DF16F9C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29E8DDA-E858-9C91-6C98-21589FF232C8}"/>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6" name="Chỗ dành sẵn cho Chân trang 5">
            <a:extLst>
              <a:ext uri="{FF2B5EF4-FFF2-40B4-BE49-F238E27FC236}">
                <a16:creationId xmlns:a16="http://schemas.microsoft.com/office/drawing/2014/main" id="{40D7273C-6C42-4811-3F03-D1211A42F23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434B06EF-A412-50FC-6138-A4A5FFD5E182}"/>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1168083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AEB1F54-1CA6-4B84-4D69-8349A908DB0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196EE019-1859-2720-7AAC-174120676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9C62267-CBEB-01B0-F5FE-D2907BDEE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62638C2-6384-2D53-35AE-6F17216964F8}"/>
              </a:ext>
            </a:extLst>
          </p:cNvPr>
          <p:cNvSpPr>
            <a:spLocks noGrp="1"/>
          </p:cNvSpPr>
          <p:nvPr>
            <p:ph type="dt" sz="half" idx="10"/>
          </p:nvPr>
        </p:nvSpPr>
        <p:spPr/>
        <p:txBody>
          <a:bodyPr/>
          <a:lstStyle/>
          <a:p>
            <a:fld id="{2A657D99-12EA-46FD-90AE-7B4B2AAE8D9C}" type="datetimeFigureOut">
              <a:rPr lang="vi-VN" smtClean="0"/>
              <a:t>12/03/2024</a:t>
            </a:fld>
            <a:endParaRPr lang="vi-VN"/>
          </a:p>
        </p:txBody>
      </p:sp>
      <p:sp>
        <p:nvSpPr>
          <p:cNvPr id="6" name="Chỗ dành sẵn cho Chân trang 5">
            <a:extLst>
              <a:ext uri="{FF2B5EF4-FFF2-40B4-BE49-F238E27FC236}">
                <a16:creationId xmlns:a16="http://schemas.microsoft.com/office/drawing/2014/main" id="{07D43C1E-E607-D934-D480-4619CC5BB95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A4FBDEF-8156-9872-21F3-D28F1C65B099}"/>
              </a:ext>
            </a:extLst>
          </p:cNvPr>
          <p:cNvSpPr>
            <a:spLocks noGrp="1"/>
          </p:cNvSpPr>
          <p:nvPr>
            <p:ph type="sldNum" sz="quarter" idx="12"/>
          </p:nvPr>
        </p:nvSpPr>
        <p:spPr/>
        <p:txBody>
          <a:bodyPr/>
          <a:lstStyle/>
          <a:p>
            <a:fld id="{14F9C411-587C-446F-ABEE-86EB6DE361E9}" type="slidenum">
              <a:rPr lang="vi-VN" smtClean="0"/>
              <a:t>‹#›</a:t>
            </a:fld>
            <a:endParaRPr lang="vi-VN"/>
          </a:p>
        </p:txBody>
      </p:sp>
    </p:spTree>
    <p:extLst>
      <p:ext uri="{BB962C8B-B14F-4D97-AF65-F5344CB8AC3E}">
        <p14:creationId xmlns:p14="http://schemas.microsoft.com/office/powerpoint/2010/main" val="3586278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311D71-41FC-9AB4-76F6-51957863CB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A04FAAFC-CAB9-3A65-B1E0-1E6803E10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69C8BAE-0C06-FE83-080E-75D634D26D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57D99-12EA-46FD-90AE-7B4B2AAE8D9C}" type="datetimeFigureOut">
              <a:rPr lang="vi-VN" smtClean="0"/>
              <a:t>12/03/2024</a:t>
            </a:fld>
            <a:endParaRPr lang="vi-VN"/>
          </a:p>
        </p:txBody>
      </p:sp>
      <p:sp>
        <p:nvSpPr>
          <p:cNvPr id="5" name="Chỗ dành sẵn cho Chân trang 4">
            <a:extLst>
              <a:ext uri="{FF2B5EF4-FFF2-40B4-BE49-F238E27FC236}">
                <a16:creationId xmlns:a16="http://schemas.microsoft.com/office/drawing/2014/main" id="{D73EEB5A-05D9-AD00-47A3-8081C981C0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F438C80C-D910-6E85-6D2D-0DA8CBBA46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9C411-587C-446F-ABEE-86EB6DE361E9}" type="slidenum">
              <a:rPr lang="vi-VN" smtClean="0"/>
              <a:t>‹#›</a:t>
            </a:fld>
            <a:endParaRPr lang="vi-VN"/>
          </a:p>
        </p:txBody>
      </p:sp>
      <p:sp>
        <p:nvSpPr>
          <p:cNvPr id="7" name="Title 1">
            <a:extLst>
              <a:ext uri="{FF2B5EF4-FFF2-40B4-BE49-F238E27FC236}">
                <a16:creationId xmlns:a16="http://schemas.microsoft.com/office/drawing/2014/main" id="{EE32BD83-A315-633B-4697-040BE36C8E3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
        <p:nvSpPr>
          <p:cNvPr id="8" name="Title 1">
            <a:extLst>
              <a:ext uri="{FF2B5EF4-FFF2-40B4-BE49-F238E27FC236}">
                <a16:creationId xmlns:a16="http://schemas.microsoft.com/office/drawing/2014/main" id="{0943AAD6-693E-FCC8-8B81-F443987A032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164479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961610284"/>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57728129-ED68-D261-ACD7-F4FA2AB45785}"/>
              </a:ext>
            </a:extLst>
          </p:cNvPr>
          <p:cNvGrpSpPr/>
          <p:nvPr/>
        </p:nvGrpSpPr>
        <p:grpSpPr>
          <a:xfrm>
            <a:off x="3964736" y="1996614"/>
            <a:ext cx="5473967" cy="1166384"/>
            <a:chOff x="3964736" y="1996614"/>
            <a:chExt cx="5473967" cy="1166384"/>
          </a:xfrm>
        </p:grpSpPr>
        <p:sp>
          <p:nvSpPr>
            <p:cNvPr id="9" name="Hình tự do: Hình 8">
              <a:extLst>
                <a:ext uri="{FF2B5EF4-FFF2-40B4-BE49-F238E27FC236}">
                  <a16:creationId xmlns:a16="http://schemas.microsoft.com/office/drawing/2014/main" id="{13306212-0A51-6E35-2A31-65F978ADCD1C}"/>
                </a:ext>
              </a:extLst>
            </p:cNvPr>
            <p:cNvSpPr/>
            <p:nvPr/>
          </p:nvSpPr>
          <p:spPr>
            <a:xfrm rot="126755">
              <a:off x="4037281" y="1996614"/>
              <a:ext cx="5401422" cy="1153288"/>
            </a:xfrm>
            <a:custGeom>
              <a:avLst/>
              <a:gdLst/>
              <a:ahLst/>
              <a:cxnLst/>
              <a:rect l="l" t="t" r="r" b="b"/>
              <a:pathLst>
                <a:path w="5401422" h="1153288">
                  <a:moveTo>
                    <a:pt x="282731" y="871478"/>
                  </a:moveTo>
                  <a:cubicBezTo>
                    <a:pt x="274443" y="871784"/>
                    <a:pt x="261562" y="873587"/>
                    <a:pt x="244089" y="876887"/>
                  </a:cubicBezTo>
                  <a:cubicBezTo>
                    <a:pt x="217049" y="881869"/>
                    <a:pt x="204196" y="902428"/>
                    <a:pt x="205529" y="938566"/>
                  </a:cubicBezTo>
                  <a:cubicBezTo>
                    <a:pt x="206104" y="954148"/>
                    <a:pt x="214025" y="966388"/>
                    <a:pt x="229293" y="975287"/>
                  </a:cubicBezTo>
                  <a:cubicBezTo>
                    <a:pt x="244561" y="984185"/>
                    <a:pt x="259605" y="987033"/>
                    <a:pt x="274426" y="983831"/>
                  </a:cubicBezTo>
                  <a:cubicBezTo>
                    <a:pt x="319873" y="973854"/>
                    <a:pt x="342125" y="956102"/>
                    <a:pt x="341184" y="930574"/>
                  </a:cubicBezTo>
                  <a:cubicBezTo>
                    <a:pt x="340976" y="924938"/>
                    <a:pt x="339730" y="918178"/>
                    <a:pt x="337447" y="910294"/>
                  </a:cubicBezTo>
                  <a:cubicBezTo>
                    <a:pt x="329482" y="883365"/>
                    <a:pt x="311244" y="870426"/>
                    <a:pt x="282731" y="871478"/>
                  </a:cubicBezTo>
                  <a:close/>
                  <a:moveTo>
                    <a:pt x="4971621" y="572026"/>
                  </a:moveTo>
                  <a:cubicBezTo>
                    <a:pt x="4959710" y="573129"/>
                    <a:pt x="4948195" y="589489"/>
                    <a:pt x="4937078" y="621106"/>
                  </a:cubicBezTo>
                  <a:cubicBezTo>
                    <a:pt x="4927754" y="647345"/>
                    <a:pt x="4923061" y="668600"/>
                    <a:pt x="4922997" y="684869"/>
                  </a:cubicBezTo>
                  <a:cubicBezTo>
                    <a:pt x="4922487" y="725059"/>
                    <a:pt x="4948590" y="744181"/>
                    <a:pt x="5001304" y="742237"/>
                  </a:cubicBezTo>
                  <a:cubicBezTo>
                    <a:pt x="5056340" y="740206"/>
                    <a:pt x="5082617" y="705540"/>
                    <a:pt x="5080134" y="638238"/>
                  </a:cubicBezTo>
                  <a:cubicBezTo>
                    <a:pt x="5079278" y="615031"/>
                    <a:pt x="5066166" y="597089"/>
                    <a:pt x="5040799" y="584413"/>
                  </a:cubicBezTo>
                  <a:cubicBezTo>
                    <a:pt x="5018502" y="573948"/>
                    <a:pt x="4995442" y="569819"/>
                    <a:pt x="4971621" y="572026"/>
                  </a:cubicBezTo>
                  <a:close/>
                  <a:moveTo>
                    <a:pt x="802507" y="725817"/>
                  </a:moveTo>
                  <a:cubicBezTo>
                    <a:pt x="790596" y="726920"/>
                    <a:pt x="779081" y="743281"/>
                    <a:pt x="767964" y="774897"/>
                  </a:cubicBezTo>
                  <a:cubicBezTo>
                    <a:pt x="758641" y="801136"/>
                    <a:pt x="753947" y="822391"/>
                    <a:pt x="753883" y="838661"/>
                  </a:cubicBezTo>
                  <a:cubicBezTo>
                    <a:pt x="753374" y="878850"/>
                    <a:pt x="779476" y="897972"/>
                    <a:pt x="832190" y="896028"/>
                  </a:cubicBezTo>
                  <a:cubicBezTo>
                    <a:pt x="887225" y="893998"/>
                    <a:pt x="913502" y="859332"/>
                    <a:pt x="911019" y="792030"/>
                  </a:cubicBezTo>
                  <a:cubicBezTo>
                    <a:pt x="910163" y="768822"/>
                    <a:pt x="897052" y="750880"/>
                    <a:pt x="871685" y="738204"/>
                  </a:cubicBezTo>
                  <a:cubicBezTo>
                    <a:pt x="849388" y="727739"/>
                    <a:pt x="826328" y="723610"/>
                    <a:pt x="802507" y="725817"/>
                  </a:cubicBezTo>
                  <a:close/>
                  <a:moveTo>
                    <a:pt x="4437315" y="366149"/>
                  </a:moveTo>
                  <a:cubicBezTo>
                    <a:pt x="4494339" y="364046"/>
                    <a:pt x="4539598" y="371506"/>
                    <a:pt x="4573093" y="388530"/>
                  </a:cubicBezTo>
                  <a:cubicBezTo>
                    <a:pt x="4593746" y="399387"/>
                    <a:pt x="4620320" y="422310"/>
                    <a:pt x="4652818" y="457298"/>
                  </a:cubicBezTo>
                  <a:cubicBezTo>
                    <a:pt x="4658035" y="463746"/>
                    <a:pt x="4660796" y="471113"/>
                    <a:pt x="4661102" y="479402"/>
                  </a:cubicBezTo>
                  <a:cubicBezTo>
                    <a:pt x="4661799" y="498299"/>
                    <a:pt x="4652765" y="516643"/>
                    <a:pt x="4634000" y="534433"/>
                  </a:cubicBezTo>
                  <a:cubicBezTo>
                    <a:pt x="4615235" y="552222"/>
                    <a:pt x="4596072" y="561478"/>
                    <a:pt x="4576512" y="562199"/>
                  </a:cubicBezTo>
                  <a:cubicBezTo>
                    <a:pt x="4568887" y="562481"/>
                    <a:pt x="4561692" y="560920"/>
                    <a:pt x="4554926" y="557518"/>
                  </a:cubicBezTo>
                  <a:cubicBezTo>
                    <a:pt x="4518115" y="540616"/>
                    <a:pt x="4486118" y="532667"/>
                    <a:pt x="4458931" y="533670"/>
                  </a:cubicBezTo>
                  <a:cubicBezTo>
                    <a:pt x="4442686" y="534269"/>
                    <a:pt x="4429222" y="538252"/>
                    <a:pt x="4418538" y="545618"/>
                  </a:cubicBezTo>
                  <a:cubicBezTo>
                    <a:pt x="4405926" y="554714"/>
                    <a:pt x="4400558" y="566698"/>
                    <a:pt x="4402434" y="581568"/>
                  </a:cubicBezTo>
                  <a:cubicBezTo>
                    <a:pt x="4405782" y="609332"/>
                    <a:pt x="4451623" y="632540"/>
                    <a:pt x="4539957" y="651193"/>
                  </a:cubicBezTo>
                  <a:cubicBezTo>
                    <a:pt x="4588482" y="661686"/>
                    <a:pt x="4623750" y="677317"/>
                    <a:pt x="4645765" y="698084"/>
                  </a:cubicBezTo>
                  <a:cubicBezTo>
                    <a:pt x="4670896" y="722388"/>
                    <a:pt x="4684325" y="757913"/>
                    <a:pt x="4686049" y="804660"/>
                  </a:cubicBezTo>
                  <a:cubicBezTo>
                    <a:pt x="4689009" y="884892"/>
                    <a:pt x="4651383" y="940394"/>
                    <a:pt x="4573172" y="971166"/>
                  </a:cubicBezTo>
                  <a:cubicBezTo>
                    <a:pt x="4531617" y="987639"/>
                    <a:pt x="4480505" y="996994"/>
                    <a:pt x="4419833" y="999232"/>
                  </a:cubicBezTo>
                  <a:cubicBezTo>
                    <a:pt x="4369108" y="1001103"/>
                    <a:pt x="4321116" y="996068"/>
                    <a:pt x="4275857" y="984126"/>
                  </a:cubicBezTo>
                  <a:cubicBezTo>
                    <a:pt x="4219511" y="968609"/>
                    <a:pt x="4178121" y="944572"/>
                    <a:pt x="4151689" y="912017"/>
                  </a:cubicBezTo>
                  <a:cubicBezTo>
                    <a:pt x="4150369" y="876211"/>
                    <a:pt x="4151447" y="851438"/>
                    <a:pt x="4154924" y="837698"/>
                  </a:cubicBezTo>
                  <a:cubicBezTo>
                    <a:pt x="4164507" y="800494"/>
                    <a:pt x="4186207" y="781268"/>
                    <a:pt x="4220024" y="780021"/>
                  </a:cubicBezTo>
                  <a:cubicBezTo>
                    <a:pt x="4235275" y="779458"/>
                    <a:pt x="4260123" y="787090"/>
                    <a:pt x="4294570" y="802917"/>
                  </a:cubicBezTo>
                  <a:cubicBezTo>
                    <a:pt x="4329017" y="818743"/>
                    <a:pt x="4354361" y="826357"/>
                    <a:pt x="4370608" y="825758"/>
                  </a:cubicBezTo>
                  <a:cubicBezTo>
                    <a:pt x="4386522" y="825171"/>
                    <a:pt x="4400576" y="819175"/>
                    <a:pt x="4412770" y="807769"/>
                  </a:cubicBezTo>
                  <a:cubicBezTo>
                    <a:pt x="4414258" y="803066"/>
                    <a:pt x="4414933" y="798892"/>
                    <a:pt x="4414799" y="795245"/>
                  </a:cubicBezTo>
                  <a:cubicBezTo>
                    <a:pt x="4414028" y="774358"/>
                    <a:pt x="4381153" y="760631"/>
                    <a:pt x="4316173" y="754064"/>
                  </a:cubicBezTo>
                  <a:cubicBezTo>
                    <a:pt x="4271195" y="749748"/>
                    <a:pt x="4234219" y="732852"/>
                    <a:pt x="4205245" y="703378"/>
                  </a:cubicBezTo>
                  <a:cubicBezTo>
                    <a:pt x="4177671" y="675844"/>
                    <a:pt x="4163192" y="643346"/>
                    <a:pt x="4161810" y="605882"/>
                  </a:cubicBezTo>
                  <a:cubicBezTo>
                    <a:pt x="4159352" y="539243"/>
                    <a:pt x="4188781" y="482051"/>
                    <a:pt x="4250097" y="434307"/>
                  </a:cubicBezTo>
                  <a:cubicBezTo>
                    <a:pt x="4305949" y="391412"/>
                    <a:pt x="4368354" y="368693"/>
                    <a:pt x="4437315" y="366149"/>
                  </a:cubicBezTo>
                  <a:close/>
                  <a:moveTo>
                    <a:pt x="2447348" y="438560"/>
                  </a:moveTo>
                  <a:cubicBezTo>
                    <a:pt x="2473380" y="442247"/>
                    <a:pt x="2494501" y="452341"/>
                    <a:pt x="2510713" y="468840"/>
                  </a:cubicBezTo>
                  <a:cubicBezTo>
                    <a:pt x="2526925" y="485339"/>
                    <a:pt x="2535496" y="506187"/>
                    <a:pt x="2536425" y="531384"/>
                  </a:cubicBezTo>
                  <a:cubicBezTo>
                    <a:pt x="2537220" y="552934"/>
                    <a:pt x="2532030" y="569725"/>
                    <a:pt x="2520855" y="581757"/>
                  </a:cubicBezTo>
                  <a:cubicBezTo>
                    <a:pt x="2445174" y="609116"/>
                    <a:pt x="2397891" y="627791"/>
                    <a:pt x="2379004" y="637784"/>
                  </a:cubicBezTo>
                  <a:cubicBezTo>
                    <a:pt x="2322417" y="669750"/>
                    <a:pt x="2294980" y="708941"/>
                    <a:pt x="2296692" y="755356"/>
                  </a:cubicBezTo>
                  <a:cubicBezTo>
                    <a:pt x="2297695" y="782542"/>
                    <a:pt x="2311774" y="813230"/>
                    <a:pt x="2338931" y="847419"/>
                  </a:cubicBezTo>
                  <a:cubicBezTo>
                    <a:pt x="2368779" y="864577"/>
                    <a:pt x="2397295" y="872655"/>
                    <a:pt x="2424482" y="871652"/>
                  </a:cubicBezTo>
                  <a:cubicBezTo>
                    <a:pt x="2454320" y="870551"/>
                    <a:pt x="2486579" y="858572"/>
                    <a:pt x="2521258" y="835713"/>
                  </a:cubicBezTo>
                  <a:cubicBezTo>
                    <a:pt x="2533329" y="829956"/>
                    <a:pt x="2545333" y="826857"/>
                    <a:pt x="2557268" y="826417"/>
                  </a:cubicBezTo>
                  <a:cubicBezTo>
                    <a:pt x="2577823" y="825659"/>
                    <a:pt x="2594488" y="831933"/>
                    <a:pt x="2607263" y="845239"/>
                  </a:cubicBezTo>
                  <a:cubicBezTo>
                    <a:pt x="2620037" y="858545"/>
                    <a:pt x="2625643" y="875519"/>
                    <a:pt x="2624081" y="896160"/>
                  </a:cubicBezTo>
                  <a:cubicBezTo>
                    <a:pt x="2622220" y="935735"/>
                    <a:pt x="2614174" y="965081"/>
                    <a:pt x="2599940" y="984197"/>
                  </a:cubicBezTo>
                  <a:cubicBezTo>
                    <a:pt x="2585705" y="1003314"/>
                    <a:pt x="2556883" y="1022968"/>
                    <a:pt x="2513473" y="1043161"/>
                  </a:cubicBezTo>
                  <a:cubicBezTo>
                    <a:pt x="2484088" y="1056529"/>
                    <a:pt x="2453812" y="1063787"/>
                    <a:pt x="2422648" y="1064937"/>
                  </a:cubicBezTo>
                  <a:cubicBezTo>
                    <a:pt x="2399440" y="1065793"/>
                    <a:pt x="2365931" y="1061883"/>
                    <a:pt x="2322121" y="1053208"/>
                  </a:cubicBezTo>
                  <a:cubicBezTo>
                    <a:pt x="2262963" y="1033479"/>
                    <a:pt x="2230173" y="1022072"/>
                    <a:pt x="2223752" y="1018990"/>
                  </a:cubicBezTo>
                  <a:cubicBezTo>
                    <a:pt x="2202438" y="1008156"/>
                    <a:pt x="2179343" y="989587"/>
                    <a:pt x="2154470" y="963281"/>
                  </a:cubicBezTo>
                  <a:cubicBezTo>
                    <a:pt x="2111254" y="916737"/>
                    <a:pt x="2088105" y="851692"/>
                    <a:pt x="2085023" y="768144"/>
                  </a:cubicBezTo>
                  <a:cubicBezTo>
                    <a:pt x="2084020" y="740958"/>
                    <a:pt x="2086253" y="715977"/>
                    <a:pt x="2091720" y="693200"/>
                  </a:cubicBezTo>
                  <a:cubicBezTo>
                    <a:pt x="2129503" y="610469"/>
                    <a:pt x="2179151" y="547883"/>
                    <a:pt x="2240663" y="505444"/>
                  </a:cubicBezTo>
                  <a:cubicBezTo>
                    <a:pt x="2272862" y="478361"/>
                    <a:pt x="2311354" y="459844"/>
                    <a:pt x="2356138" y="449892"/>
                  </a:cubicBezTo>
                  <a:cubicBezTo>
                    <a:pt x="2367337" y="447487"/>
                    <a:pt x="2397740" y="443709"/>
                    <a:pt x="2447348" y="438560"/>
                  </a:cubicBezTo>
                  <a:close/>
                  <a:moveTo>
                    <a:pt x="4909529" y="346738"/>
                  </a:moveTo>
                  <a:cubicBezTo>
                    <a:pt x="5016614" y="342788"/>
                    <a:pt x="5097967" y="365682"/>
                    <a:pt x="5153583" y="415421"/>
                  </a:cubicBezTo>
                  <a:cubicBezTo>
                    <a:pt x="5205774" y="462298"/>
                    <a:pt x="5242343" y="540128"/>
                    <a:pt x="5263286" y="648911"/>
                  </a:cubicBezTo>
                  <a:cubicBezTo>
                    <a:pt x="5267695" y="732410"/>
                    <a:pt x="5264732" y="791613"/>
                    <a:pt x="5254401" y="826521"/>
                  </a:cubicBezTo>
                  <a:cubicBezTo>
                    <a:pt x="5242313" y="867802"/>
                    <a:pt x="5213205" y="906722"/>
                    <a:pt x="5167079" y="943282"/>
                  </a:cubicBezTo>
                  <a:cubicBezTo>
                    <a:pt x="5104428" y="963852"/>
                    <a:pt x="5049730" y="975000"/>
                    <a:pt x="5002983" y="976724"/>
                  </a:cubicBezTo>
                  <a:cubicBezTo>
                    <a:pt x="4952258" y="978595"/>
                    <a:pt x="4905144" y="970374"/>
                    <a:pt x="4861642" y="952059"/>
                  </a:cubicBezTo>
                  <a:cubicBezTo>
                    <a:pt x="4822809" y="916309"/>
                    <a:pt x="4795140" y="881724"/>
                    <a:pt x="4778635" y="848304"/>
                  </a:cubicBezTo>
                  <a:cubicBezTo>
                    <a:pt x="4762132" y="814884"/>
                    <a:pt x="4752925" y="772314"/>
                    <a:pt x="4751017" y="720594"/>
                  </a:cubicBezTo>
                  <a:cubicBezTo>
                    <a:pt x="4750076" y="695066"/>
                    <a:pt x="4750977" y="665486"/>
                    <a:pt x="4753720" y="631854"/>
                  </a:cubicBezTo>
                  <a:cubicBezTo>
                    <a:pt x="4771757" y="553835"/>
                    <a:pt x="4787507" y="499306"/>
                    <a:pt x="4800969" y="468267"/>
                  </a:cubicBezTo>
                  <a:cubicBezTo>
                    <a:pt x="4827243" y="406543"/>
                    <a:pt x="4863429" y="366034"/>
                    <a:pt x="4909529" y="346738"/>
                  </a:cubicBezTo>
                  <a:close/>
                  <a:moveTo>
                    <a:pt x="740414" y="500530"/>
                  </a:moveTo>
                  <a:cubicBezTo>
                    <a:pt x="847500" y="496579"/>
                    <a:pt x="928852" y="519473"/>
                    <a:pt x="984469" y="569212"/>
                  </a:cubicBezTo>
                  <a:cubicBezTo>
                    <a:pt x="1036660" y="616089"/>
                    <a:pt x="1073228" y="693919"/>
                    <a:pt x="1094173" y="802703"/>
                  </a:cubicBezTo>
                  <a:cubicBezTo>
                    <a:pt x="1098581" y="886201"/>
                    <a:pt x="1095619" y="945404"/>
                    <a:pt x="1085287" y="980313"/>
                  </a:cubicBezTo>
                  <a:cubicBezTo>
                    <a:pt x="1073198" y="1021593"/>
                    <a:pt x="1044091" y="1060513"/>
                    <a:pt x="997965" y="1097074"/>
                  </a:cubicBezTo>
                  <a:cubicBezTo>
                    <a:pt x="935314" y="1117644"/>
                    <a:pt x="880616" y="1128791"/>
                    <a:pt x="833868" y="1130516"/>
                  </a:cubicBezTo>
                  <a:cubicBezTo>
                    <a:pt x="783143" y="1132387"/>
                    <a:pt x="736030" y="1124165"/>
                    <a:pt x="692528" y="1105851"/>
                  </a:cubicBezTo>
                  <a:cubicBezTo>
                    <a:pt x="653694" y="1070100"/>
                    <a:pt x="626025" y="1035515"/>
                    <a:pt x="609521" y="1002096"/>
                  </a:cubicBezTo>
                  <a:cubicBezTo>
                    <a:pt x="593017" y="968675"/>
                    <a:pt x="583811" y="926106"/>
                    <a:pt x="581903" y="874386"/>
                  </a:cubicBezTo>
                  <a:cubicBezTo>
                    <a:pt x="580961" y="848857"/>
                    <a:pt x="581862" y="819277"/>
                    <a:pt x="584605" y="785645"/>
                  </a:cubicBezTo>
                  <a:cubicBezTo>
                    <a:pt x="602643" y="707626"/>
                    <a:pt x="618392" y="653097"/>
                    <a:pt x="631855" y="622058"/>
                  </a:cubicBezTo>
                  <a:cubicBezTo>
                    <a:pt x="658129" y="560335"/>
                    <a:pt x="694316" y="519825"/>
                    <a:pt x="740414" y="500530"/>
                  </a:cubicBezTo>
                  <a:close/>
                  <a:moveTo>
                    <a:pt x="1256424" y="478507"/>
                  </a:moveTo>
                  <a:cubicBezTo>
                    <a:pt x="1273332" y="477883"/>
                    <a:pt x="1288705" y="480636"/>
                    <a:pt x="1302543" y="486765"/>
                  </a:cubicBezTo>
                  <a:cubicBezTo>
                    <a:pt x="1319757" y="494430"/>
                    <a:pt x="1329302" y="505697"/>
                    <a:pt x="1331179" y="520568"/>
                  </a:cubicBezTo>
                  <a:cubicBezTo>
                    <a:pt x="1331509" y="529519"/>
                    <a:pt x="1332374" y="534965"/>
                    <a:pt x="1333773" y="536905"/>
                  </a:cubicBezTo>
                  <a:cubicBezTo>
                    <a:pt x="1336241" y="540798"/>
                    <a:pt x="1341466" y="542929"/>
                    <a:pt x="1349447" y="543299"/>
                  </a:cubicBezTo>
                  <a:cubicBezTo>
                    <a:pt x="1363752" y="544099"/>
                    <a:pt x="1376185" y="539159"/>
                    <a:pt x="1386747" y="528478"/>
                  </a:cubicBezTo>
                  <a:cubicBezTo>
                    <a:pt x="1399212" y="515402"/>
                    <a:pt x="1412788" y="505440"/>
                    <a:pt x="1427475" y="498590"/>
                  </a:cubicBezTo>
                  <a:cubicBezTo>
                    <a:pt x="1452931" y="486695"/>
                    <a:pt x="1478921" y="480259"/>
                    <a:pt x="1505444" y="479281"/>
                  </a:cubicBezTo>
                  <a:cubicBezTo>
                    <a:pt x="1554843" y="477458"/>
                    <a:pt x="1598302" y="492371"/>
                    <a:pt x="1635823" y="524020"/>
                  </a:cubicBezTo>
                  <a:cubicBezTo>
                    <a:pt x="1673342" y="555669"/>
                    <a:pt x="1692670" y="595874"/>
                    <a:pt x="1693805" y="644634"/>
                  </a:cubicBezTo>
                  <a:cubicBezTo>
                    <a:pt x="1701202" y="692168"/>
                    <a:pt x="1706038" y="746767"/>
                    <a:pt x="1708313" y="808433"/>
                  </a:cubicBezTo>
                  <a:cubicBezTo>
                    <a:pt x="1712801" y="930107"/>
                    <a:pt x="1707772" y="1018768"/>
                    <a:pt x="1693225" y="1074414"/>
                  </a:cubicBezTo>
                  <a:cubicBezTo>
                    <a:pt x="1683976" y="1093679"/>
                    <a:pt x="1654487" y="1104229"/>
                    <a:pt x="1604755" y="1106063"/>
                  </a:cubicBezTo>
                  <a:cubicBezTo>
                    <a:pt x="1559998" y="1107714"/>
                    <a:pt x="1534552" y="1097365"/>
                    <a:pt x="1528415" y="1075016"/>
                  </a:cubicBezTo>
                  <a:cubicBezTo>
                    <a:pt x="1521871" y="1068618"/>
                    <a:pt x="1517909" y="1046687"/>
                    <a:pt x="1516527" y="1009223"/>
                  </a:cubicBezTo>
                  <a:cubicBezTo>
                    <a:pt x="1515952" y="993641"/>
                    <a:pt x="1515581" y="970083"/>
                    <a:pt x="1515414" y="938551"/>
                  </a:cubicBezTo>
                  <a:cubicBezTo>
                    <a:pt x="1515246" y="907018"/>
                    <a:pt x="1514875" y="883460"/>
                    <a:pt x="1514300" y="867878"/>
                  </a:cubicBezTo>
                  <a:cubicBezTo>
                    <a:pt x="1510313" y="759797"/>
                    <a:pt x="1491841" y="709020"/>
                    <a:pt x="1458883" y="715548"/>
                  </a:cubicBezTo>
                  <a:cubicBezTo>
                    <a:pt x="1452313" y="717450"/>
                    <a:pt x="1434870" y="721579"/>
                    <a:pt x="1406554" y="727936"/>
                  </a:cubicBezTo>
                  <a:cubicBezTo>
                    <a:pt x="1389436" y="731887"/>
                    <a:pt x="1379685" y="746522"/>
                    <a:pt x="1377298" y="771842"/>
                  </a:cubicBezTo>
                  <a:cubicBezTo>
                    <a:pt x="1376217" y="778521"/>
                    <a:pt x="1376269" y="797941"/>
                    <a:pt x="1377456" y="830100"/>
                  </a:cubicBezTo>
                  <a:cubicBezTo>
                    <a:pt x="1377028" y="818496"/>
                    <a:pt x="1381995" y="899152"/>
                    <a:pt x="1392357" y="1072068"/>
                  </a:cubicBezTo>
                  <a:cubicBezTo>
                    <a:pt x="1393998" y="1098566"/>
                    <a:pt x="1364649" y="1112928"/>
                    <a:pt x="1304310" y="1115154"/>
                  </a:cubicBezTo>
                  <a:cubicBezTo>
                    <a:pt x="1243307" y="1117404"/>
                    <a:pt x="1210198" y="1106342"/>
                    <a:pt x="1204983" y="1081967"/>
                  </a:cubicBezTo>
                  <a:cubicBezTo>
                    <a:pt x="1186811" y="994329"/>
                    <a:pt x="1175431" y="888346"/>
                    <a:pt x="1170845" y="764020"/>
                  </a:cubicBezTo>
                  <a:cubicBezTo>
                    <a:pt x="1166186" y="637704"/>
                    <a:pt x="1171048" y="558014"/>
                    <a:pt x="1185431" y="524948"/>
                  </a:cubicBezTo>
                  <a:cubicBezTo>
                    <a:pt x="1193970" y="495418"/>
                    <a:pt x="1217634" y="479938"/>
                    <a:pt x="1256424" y="478507"/>
                  </a:cubicBezTo>
                  <a:close/>
                  <a:moveTo>
                    <a:pt x="2753961" y="319187"/>
                  </a:moveTo>
                  <a:cubicBezTo>
                    <a:pt x="2768217" y="318661"/>
                    <a:pt x="2786040" y="320328"/>
                    <a:pt x="2807429" y="324186"/>
                  </a:cubicBezTo>
                  <a:cubicBezTo>
                    <a:pt x="2834847" y="329483"/>
                    <a:pt x="2848728" y="336773"/>
                    <a:pt x="2849070" y="346055"/>
                  </a:cubicBezTo>
                  <a:cubicBezTo>
                    <a:pt x="2856007" y="354099"/>
                    <a:pt x="2859903" y="369725"/>
                    <a:pt x="2860759" y="392933"/>
                  </a:cubicBezTo>
                  <a:cubicBezTo>
                    <a:pt x="2861603" y="415809"/>
                    <a:pt x="2859320" y="450669"/>
                    <a:pt x="2853910" y="497513"/>
                  </a:cubicBezTo>
                  <a:cubicBezTo>
                    <a:pt x="2848501" y="544357"/>
                    <a:pt x="2846218" y="579216"/>
                    <a:pt x="2847061" y="602093"/>
                  </a:cubicBezTo>
                  <a:cubicBezTo>
                    <a:pt x="2848248" y="634252"/>
                    <a:pt x="2854642" y="650117"/>
                    <a:pt x="2866246" y="649689"/>
                  </a:cubicBezTo>
                  <a:cubicBezTo>
                    <a:pt x="2872877" y="649445"/>
                    <a:pt x="2890873" y="644548"/>
                    <a:pt x="2920234" y="634999"/>
                  </a:cubicBezTo>
                  <a:cubicBezTo>
                    <a:pt x="2949595" y="625450"/>
                    <a:pt x="2973392" y="620340"/>
                    <a:pt x="2991627" y="619667"/>
                  </a:cubicBezTo>
                  <a:cubicBezTo>
                    <a:pt x="3022791" y="618518"/>
                    <a:pt x="3057264" y="621562"/>
                    <a:pt x="3095046" y="628800"/>
                  </a:cubicBezTo>
                  <a:cubicBezTo>
                    <a:pt x="3157568" y="649732"/>
                    <a:pt x="3191281" y="726672"/>
                    <a:pt x="3196185" y="859619"/>
                  </a:cubicBezTo>
                  <a:cubicBezTo>
                    <a:pt x="3199292" y="943829"/>
                    <a:pt x="3194182" y="998795"/>
                    <a:pt x="3180855" y="1024518"/>
                  </a:cubicBezTo>
                  <a:cubicBezTo>
                    <a:pt x="3174799" y="1040345"/>
                    <a:pt x="3152376" y="1048974"/>
                    <a:pt x="3113586" y="1050405"/>
                  </a:cubicBezTo>
                  <a:cubicBezTo>
                    <a:pt x="3078775" y="1051689"/>
                    <a:pt x="3055270" y="1046746"/>
                    <a:pt x="3043073" y="1035577"/>
                  </a:cubicBezTo>
                  <a:cubicBezTo>
                    <a:pt x="3030875" y="1024407"/>
                    <a:pt x="3024165" y="1002245"/>
                    <a:pt x="3022942" y="969092"/>
                  </a:cubicBezTo>
                  <a:cubicBezTo>
                    <a:pt x="3022538" y="958151"/>
                    <a:pt x="3022759" y="941626"/>
                    <a:pt x="3023603" y="919518"/>
                  </a:cubicBezTo>
                  <a:cubicBezTo>
                    <a:pt x="3024448" y="897410"/>
                    <a:pt x="3024668" y="880885"/>
                    <a:pt x="3024264" y="869944"/>
                  </a:cubicBezTo>
                  <a:cubicBezTo>
                    <a:pt x="3022417" y="819882"/>
                    <a:pt x="3003757" y="795505"/>
                    <a:pt x="2968282" y="796814"/>
                  </a:cubicBezTo>
                  <a:cubicBezTo>
                    <a:pt x="2950711" y="797462"/>
                    <a:pt x="2927883" y="804114"/>
                    <a:pt x="2899799" y="816770"/>
                  </a:cubicBezTo>
                  <a:cubicBezTo>
                    <a:pt x="2885665" y="820611"/>
                    <a:pt x="2879198" y="838777"/>
                    <a:pt x="2880396" y="871267"/>
                  </a:cubicBezTo>
                  <a:cubicBezTo>
                    <a:pt x="2880849" y="883534"/>
                    <a:pt x="2882583" y="901315"/>
                    <a:pt x="2885601" y="924609"/>
                  </a:cubicBezTo>
                  <a:cubicBezTo>
                    <a:pt x="2888618" y="947902"/>
                    <a:pt x="2890352" y="965683"/>
                    <a:pt x="2890805" y="977950"/>
                  </a:cubicBezTo>
                  <a:cubicBezTo>
                    <a:pt x="2891637" y="1000494"/>
                    <a:pt x="2889412" y="1016678"/>
                    <a:pt x="2884130" y="1026500"/>
                  </a:cubicBezTo>
                  <a:cubicBezTo>
                    <a:pt x="2880284" y="1048221"/>
                    <a:pt x="2853827" y="1059987"/>
                    <a:pt x="2804759" y="1061797"/>
                  </a:cubicBezTo>
                  <a:cubicBezTo>
                    <a:pt x="2753371" y="1063693"/>
                    <a:pt x="2724129" y="1053982"/>
                    <a:pt x="2717036" y="1032664"/>
                  </a:cubicBezTo>
                  <a:cubicBezTo>
                    <a:pt x="2693687" y="822713"/>
                    <a:pt x="2679995" y="663033"/>
                    <a:pt x="2675959" y="553626"/>
                  </a:cubicBezTo>
                  <a:cubicBezTo>
                    <a:pt x="2673000" y="473394"/>
                    <a:pt x="2674188" y="411102"/>
                    <a:pt x="2679524" y="366751"/>
                  </a:cubicBezTo>
                  <a:cubicBezTo>
                    <a:pt x="2683065" y="336742"/>
                    <a:pt x="2707877" y="320887"/>
                    <a:pt x="2753961" y="319187"/>
                  </a:cubicBezTo>
                  <a:close/>
                  <a:moveTo>
                    <a:pt x="109093" y="416752"/>
                  </a:moveTo>
                  <a:cubicBezTo>
                    <a:pt x="163133" y="414758"/>
                    <a:pt x="194100" y="426231"/>
                    <a:pt x="201992" y="451171"/>
                  </a:cubicBezTo>
                  <a:cubicBezTo>
                    <a:pt x="203440" y="454438"/>
                    <a:pt x="204274" y="459055"/>
                    <a:pt x="204494" y="465023"/>
                  </a:cubicBezTo>
                  <a:cubicBezTo>
                    <a:pt x="205351" y="488230"/>
                    <a:pt x="201741" y="523139"/>
                    <a:pt x="193667" y="569749"/>
                  </a:cubicBezTo>
                  <a:cubicBezTo>
                    <a:pt x="185593" y="616359"/>
                    <a:pt x="181990" y="651434"/>
                    <a:pt x="182858" y="674973"/>
                  </a:cubicBezTo>
                  <a:cubicBezTo>
                    <a:pt x="184118" y="709122"/>
                    <a:pt x="190708" y="734774"/>
                    <a:pt x="202628" y="751929"/>
                  </a:cubicBezTo>
                  <a:cubicBezTo>
                    <a:pt x="206446" y="756436"/>
                    <a:pt x="211339" y="758580"/>
                    <a:pt x="217307" y="758360"/>
                  </a:cubicBezTo>
                  <a:cubicBezTo>
                    <a:pt x="221285" y="758213"/>
                    <a:pt x="237569" y="751885"/>
                    <a:pt x="266156" y="739377"/>
                  </a:cubicBezTo>
                  <a:cubicBezTo>
                    <a:pt x="294744" y="726869"/>
                    <a:pt x="318818" y="720254"/>
                    <a:pt x="338379" y="719533"/>
                  </a:cubicBezTo>
                  <a:cubicBezTo>
                    <a:pt x="374185" y="718212"/>
                    <a:pt x="412224" y="727930"/>
                    <a:pt x="452496" y="748688"/>
                  </a:cubicBezTo>
                  <a:cubicBezTo>
                    <a:pt x="498733" y="787153"/>
                    <a:pt x="523069" y="839373"/>
                    <a:pt x="525502" y="905349"/>
                  </a:cubicBezTo>
                  <a:cubicBezTo>
                    <a:pt x="527924" y="970994"/>
                    <a:pt x="508692" y="1030133"/>
                    <a:pt x="467807" y="1082767"/>
                  </a:cubicBezTo>
                  <a:cubicBezTo>
                    <a:pt x="452922" y="1102240"/>
                    <a:pt x="423978" y="1118579"/>
                    <a:pt x="380975" y="1131785"/>
                  </a:cubicBezTo>
                  <a:cubicBezTo>
                    <a:pt x="341262" y="1144206"/>
                    <a:pt x="298696" y="1151253"/>
                    <a:pt x="253275" y="1152929"/>
                  </a:cubicBezTo>
                  <a:cubicBezTo>
                    <a:pt x="213159" y="1154409"/>
                    <a:pt x="175365" y="1151321"/>
                    <a:pt x="139891" y="1143666"/>
                  </a:cubicBezTo>
                  <a:cubicBezTo>
                    <a:pt x="89045" y="1133258"/>
                    <a:pt x="57350" y="1115504"/>
                    <a:pt x="44804" y="1090403"/>
                  </a:cubicBezTo>
                  <a:cubicBezTo>
                    <a:pt x="21469" y="1042794"/>
                    <a:pt x="7233" y="949366"/>
                    <a:pt x="2096" y="810121"/>
                  </a:cubicBezTo>
                  <a:cubicBezTo>
                    <a:pt x="-961" y="727237"/>
                    <a:pt x="-674" y="651782"/>
                    <a:pt x="2959" y="583756"/>
                  </a:cubicBezTo>
                  <a:cubicBezTo>
                    <a:pt x="6591" y="515730"/>
                    <a:pt x="11460" y="474467"/>
                    <a:pt x="17565" y="459966"/>
                  </a:cubicBezTo>
                  <a:cubicBezTo>
                    <a:pt x="26201" y="433089"/>
                    <a:pt x="56710" y="418684"/>
                    <a:pt x="109093" y="416752"/>
                  </a:cubicBezTo>
                  <a:close/>
                  <a:moveTo>
                    <a:pt x="3753501" y="253433"/>
                  </a:moveTo>
                  <a:cubicBezTo>
                    <a:pt x="3759800" y="253200"/>
                    <a:pt x="3766207" y="253628"/>
                    <a:pt x="3772721" y="254716"/>
                  </a:cubicBezTo>
                  <a:cubicBezTo>
                    <a:pt x="3796100" y="258501"/>
                    <a:pt x="3814508" y="269276"/>
                    <a:pt x="3827945" y="287039"/>
                  </a:cubicBezTo>
                  <a:cubicBezTo>
                    <a:pt x="3841381" y="304803"/>
                    <a:pt x="3846360" y="325037"/>
                    <a:pt x="3842882" y="347740"/>
                  </a:cubicBezTo>
                  <a:cubicBezTo>
                    <a:pt x="3837572" y="383791"/>
                    <a:pt x="3817147" y="419569"/>
                    <a:pt x="3781606" y="455075"/>
                  </a:cubicBezTo>
                  <a:cubicBezTo>
                    <a:pt x="3775195" y="461287"/>
                    <a:pt x="3768588" y="466677"/>
                    <a:pt x="3761785" y="471244"/>
                  </a:cubicBezTo>
                  <a:cubicBezTo>
                    <a:pt x="3772597" y="512343"/>
                    <a:pt x="3778975" y="559250"/>
                    <a:pt x="3780920" y="611965"/>
                  </a:cubicBezTo>
                  <a:cubicBezTo>
                    <a:pt x="3783170" y="672968"/>
                    <a:pt x="3777843" y="740060"/>
                    <a:pt x="3764939" y="813241"/>
                  </a:cubicBezTo>
                  <a:cubicBezTo>
                    <a:pt x="3747280" y="910501"/>
                    <a:pt x="3721215" y="968897"/>
                    <a:pt x="3686744" y="988428"/>
                  </a:cubicBezTo>
                  <a:cubicBezTo>
                    <a:pt x="3670483" y="1015586"/>
                    <a:pt x="3617263" y="1030829"/>
                    <a:pt x="3527085" y="1034156"/>
                  </a:cubicBezTo>
                  <a:cubicBezTo>
                    <a:pt x="3431270" y="1037690"/>
                    <a:pt x="3376041" y="1025452"/>
                    <a:pt x="3361396" y="997441"/>
                  </a:cubicBezTo>
                  <a:cubicBezTo>
                    <a:pt x="3319541" y="969770"/>
                    <a:pt x="3287433" y="918334"/>
                    <a:pt x="3265072" y="843134"/>
                  </a:cubicBezTo>
                  <a:cubicBezTo>
                    <a:pt x="3248736" y="787298"/>
                    <a:pt x="3239327" y="725730"/>
                    <a:pt x="3236845" y="658428"/>
                  </a:cubicBezTo>
                  <a:cubicBezTo>
                    <a:pt x="3234692" y="600077"/>
                    <a:pt x="3239373" y="542470"/>
                    <a:pt x="3250887" y="485608"/>
                  </a:cubicBezTo>
                  <a:cubicBezTo>
                    <a:pt x="3255876" y="458865"/>
                    <a:pt x="3270718" y="438232"/>
                    <a:pt x="3295414" y="423709"/>
                  </a:cubicBezTo>
                  <a:cubicBezTo>
                    <a:pt x="3317506" y="410611"/>
                    <a:pt x="3344466" y="403474"/>
                    <a:pt x="3376294" y="402300"/>
                  </a:cubicBezTo>
                  <a:cubicBezTo>
                    <a:pt x="3399501" y="401444"/>
                    <a:pt x="3421339" y="403959"/>
                    <a:pt x="3441807" y="409843"/>
                  </a:cubicBezTo>
                  <a:cubicBezTo>
                    <a:pt x="3470699" y="419069"/>
                    <a:pt x="3485481" y="432800"/>
                    <a:pt x="3486153" y="451034"/>
                  </a:cubicBezTo>
                  <a:cubicBezTo>
                    <a:pt x="3486239" y="453355"/>
                    <a:pt x="3486036" y="456848"/>
                    <a:pt x="3485544" y="461514"/>
                  </a:cubicBezTo>
                  <a:cubicBezTo>
                    <a:pt x="3482947" y="499125"/>
                    <a:pt x="3478686" y="541112"/>
                    <a:pt x="3472761" y="587477"/>
                  </a:cubicBezTo>
                  <a:cubicBezTo>
                    <a:pt x="3466098" y="640841"/>
                    <a:pt x="3463249" y="680619"/>
                    <a:pt x="3464216" y="706810"/>
                  </a:cubicBezTo>
                  <a:cubicBezTo>
                    <a:pt x="3466197" y="760519"/>
                    <a:pt x="3485446" y="787364"/>
                    <a:pt x="3521965" y="787345"/>
                  </a:cubicBezTo>
                  <a:cubicBezTo>
                    <a:pt x="3558813" y="787314"/>
                    <a:pt x="3576138" y="757460"/>
                    <a:pt x="3573936" y="697783"/>
                  </a:cubicBezTo>
                  <a:cubicBezTo>
                    <a:pt x="3572860" y="668608"/>
                    <a:pt x="3566880" y="627994"/>
                    <a:pt x="3555997" y="575941"/>
                  </a:cubicBezTo>
                  <a:cubicBezTo>
                    <a:pt x="3543468" y="515318"/>
                    <a:pt x="3536266" y="477570"/>
                    <a:pt x="3534390" y="462700"/>
                  </a:cubicBezTo>
                  <a:cubicBezTo>
                    <a:pt x="3531582" y="440561"/>
                    <a:pt x="3542230" y="423236"/>
                    <a:pt x="3566335" y="410728"/>
                  </a:cubicBezTo>
                  <a:cubicBezTo>
                    <a:pt x="3584903" y="401079"/>
                    <a:pt x="3606785" y="395790"/>
                    <a:pt x="3631982" y="394861"/>
                  </a:cubicBezTo>
                  <a:cubicBezTo>
                    <a:pt x="3659831" y="393833"/>
                    <a:pt x="3685229" y="398374"/>
                    <a:pt x="3708178" y="408483"/>
                  </a:cubicBezTo>
                  <a:cubicBezTo>
                    <a:pt x="3716613" y="412156"/>
                    <a:pt x="3723912" y="416534"/>
                    <a:pt x="3730075" y="421619"/>
                  </a:cubicBezTo>
                  <a:cubicBezTo>
                    <a:pt x="3734914" y="417788"/>
                    <a:pt x="3738734" y="413332"/>
                    <a:pt x="3741534" y="408249"/>
                  </a:cubicBezTo>
                  <a:cubicBezTo>
                    <a:pt x="3750425" y="397297"/>
                    <a:pt x="3753742" y="392693"/>
                    <a:pt x="3751482" y="394436"/>
                  </a:cubicBezTo>
                  <a:cubicBezTo>
                    <a:pt x="3704442" y="388204"/>
                    <a:pt x="3679715" y="365877"/>
                    <a:pt x="3677302" y="327455"/>
                  </a:cubicBezTo>
                  <a:cubicBezTo>
                    <a:pt x="3679686" y="311100"/>
                    <a:pt x="3686178" y="295838"/>
                    <a:pt x="3696777" y="281669"/>
                  </a:cubicBezTo>
                  <a:cubicBezTo>
                    <a:pt x="3707376" y="267501"/>
                    <a:pt x="3720092" y="258981"/>
                    <a:pt x="3734926" y="256110"/>
                  </a:cubicBezTo>
                  <a:cubicBezTo>
                    <a:pt x="3741010" y="254557"/>
                    <a:pt x="3747203" y="253665"/>
                    <a:pt x="3753501" y="253433"/>
                  </a:cubicBezTo>
                  <a:close/>
                  <a:moveTo>
                    <a:pt x="3440144" y="202744"/>
                  </a:moveTo>
                  <a:cubicBezTo>
                    <a:pt x="3453736" y="202243"/>
                    <a:pt x="3465641" y="203214"/>
                    <a:pt x="3475856" y="205659"/>
                  </a:cubicBezTo>
                  <a:cubicBezTo>
                    <a:pt x="3486073" y="208105"/>
                    <a:pt x="3494581" y="211525"/>
                    <a:pt x="3501383" y="215922"/>
                  </a:cubicBezTo>
                  <a:cubicBezTo>
                    <a:pt x="3501727" y="216242"/>
                    <a:pt x="3502685" y="217452"/>
                    <a:pt x="3504256" y="219552"/>
                  </a:cubicBezTo>
                  <a:cubicBezTo>
                    <a:pt x="3505827" y="221651"/>
                    <a:pt x="3508007" y="224476"/>
                    <a:pt x="3510794" y="228025"/>
                  </a:cubicBezTo>
                  <a:cubicBezTo>
                    <a:pt x="3512513" y="229622"/>
                    <a:pt x="3514240" y="231467"/>
                    <a:pt x="3515977" y="233560"/>
                  </a:cubicBezTo>
                  <a:cubicBezTo>
                    <a:pt x="3517715" y="235654"/>
                    <a:pt x="3519461" y="237997"/>
                    <a:pt x="3521217" y="240588"/>
                  </a:cubicBezTo>
                  <a:cubicBezTo>
                    <a:pt x="3524004" y="244137"/>
                    <a:pt x="3527499" y="246664"/>
                    <a:pt x="3531705" y="248169"/>
                  </a:cubicBezTo>
                  <a:cubicBezTo>
                    <a:pt x="3535910" y="249674"/>
                    <a:pt x="3541175" y="250641"/>
                    <a:pt x="3547498" y="251072"/>
                  </a:cubicBezTo>
                  <a:cubicBezTo>
                    <a:pt x="3554460" y="250815"/>
                    <a:pt x="3561252" y="245917"/>
                    <a:pt x="3567871" y="236377"/>
                  </a:cubicBezTo>
                  <a:lnTo>
                    <a:pt x="3580639" y="217979"/>
                  </a:lnTo>
                  <a:lnTo>
                    <a:pt x="3580141" y="217997"/>
                  </a:lnTo>
                  <a:cubicBezTo>
                    <a:pt x="3580780" y="217310"/>
                    <a:pt x="3581655" y="216281"/>
                    <a:pt x="3582766" y="214912"/>
                  </a:cubicBezTo>
                  <a:cubicBezTo>
                    <a:pt x="3583878" y="213543"/>
                    <a:pt x="3584906" y="212177"/>
                    <a:pt x="3585852" y="210815"/>
                  </a:cubicBezTo>
                  <a:cubicBezTo>
                    <a:pt x="3596806" y="201779"/>
                    <a:pt x="3607920" y="197053"/>
                    <a:pt x="3619192" y="196637"/>
                  </a:cubicBezTo>
                  <a:cubicBezTo>
                    <a:pt x="3626817" y="196356"/>
                    <a:pt x="3633831" y="197508"/>
                    <a:pt x="3640235" y="200094"/>
                  </a:cubicBezTo>
                  <a:cubicBezTo>
                    <a:pt x="3646638" y="202680"/>
                    <a:pt x="3652252" y="206373"/>
                    <a:pt x="3657077" y="211175"/>
                  </a:cubicBezTo>
                  <a:cubicBezTo>
                    <a:pt x="3661902" y="215977"/>
                    <a:pt x="3665674" y="221482"/>
                    <a:pt x="3668392" y="227689"/>
                  </a:cubicBezTo>
                  <a:cubicBezTo>
                    <a:pt x="3671112" y="233897"/>
                    <a:pt x="3672599" y="240482"/>
                    <a:pt x="3672856" y="247444"/>
                  </a:cubicBezTo>
                  <a:cubicBezTo>
                    <a:pt x="3673137" y="255069"/>
                    <a:pt x="3672160" y="262326"/>
                    <a:pt x="3669924" y="269214"/>
                  </a:cubicBezTo>
                  <a:cubicBezTo>
                    <a:pt x="3667689" y="276102"/>
                    <a:pt x="3664544" y="283107"/>
                    <a:pt x="3660491" y="290229"/>
                  </a:cubicBezTo>
                  <a:cubicBezTo>
                    <a:pt x="3646993" y="311310"/>
                    <a:pt x="3633981" y="327559"/>
                    <a:pt x="3621455" y="338977"/>
                  </a:cubicBezTo>
                  <a:cubicBezTo>
                    <a:pt x="3602407" y="353623"/>
                    <a:pt x="3578646" y="361969"/>
                    <a:pt x="3550171" y="364016"/>
                  </a:cubicBezTo>
                  <a:cubicBezTo>
                    <a:pt x="3539918" y="365058"/>
                    <a:pt x="3530352" y="364498"/>
                    <a:pt x="3521475" y="362335"/>
                  </a:cubicBezTo>
                  <a:cubicBezTo>
                    <a:pt x="3512597" y="360173"/>
                    <a:pt x="3504758" y="356893"/>
                    <a:pt x="3497955" y="352496"/>
                  </a:cubicBezTo>
                  <a:cubicBezTo>
                    <a:pt x="3495230" y="350605"/>
                    <a:pt x="3491473" y="347755"/>
                    <a:pt x="3486685" y="343948"/>
                  </a:cubicBezTo>
                  <a:cubicBezTo>
                    <a:pt x="3481897" y="340141"/>
                    <a:pt x="3475881" y="334553"/>
                    <a:pt x="3468637" y="327185"/>
                  </a:cubicBezTo>
                  <a:cubicBezTo>
                    <a:pt x="3462093" y="320786"/>
                    <a:pt x="3455174" y="317722"/>
                    <a:pt x="3447880" y="317991"/>
                  </a:cubicBezTo>
                  <a:cubicBezTo>
                    <a:pt x="3445265" y="319083"/>
                    <a:pt x="3442244" y="320440"/>
                    <a:pt x="3438818" y="322060"/>
                  </a:cubicBezTo>
                  <a:cubicBezTo>
                    <a:pt x="3435392" y="323680"/>
                    <a:pt x="3432076" y="326043"/>
                    <a:pt x="3428871" y="329149"/>
                  </a:cubicBezTo>
                  <a:cubicBezTo>
                    <a:pt x="3427974" y="331839"/>
                    <a:pt x="3426580" y="334546"/>
                    <a:pt x="3424688" y="337271"/>
                  </a:cubicBezTo>
                  <a:lnTo>
                    <a:pt x="3418038" y="345982"/>
                  </a:lnTo>
                  <a:cubicBezTo>
                    <a:pt x="3411357" y="353865"/>
                    <a:pt x="3404185" y="359690"/>
                    <a:pt x="3396523" y="363458"/>
                  </a:cubicBezTo>
                  <a:cubicBezTo>
                    <a:pt x="3388860" y="367227"/>
                    <a:pt x="3381050" y="369258"/>
                    <a:pt x="3373093" y="369552"/>
                  </a:cubicBezTo>
                  <a:cubicBezTo>
                    <a:pt x="3360495" y="370016"/>
                    <a:pt x="3350380" y="365825"/>
                    <a:pt x="3342751" y="356977"/>
                  </a:cubicBezTo>
                  <a:cubicBezTo>
                    <a:pt x="3335121" y="348128"/>
                    <a:pt x="3331073" y="337405"/>
                    <a:pt x="3330608" y="324807"/>
                  </a:cubicBezTo>
                  <a:cubicBezTo>
                    <a:pt x="3330155" y="312540"/>
                    <a:pt x="3332908" y="299407"/>
                    <a:pt x="3338865" y="285410"/>
                  </a:cubicBezTo>
                  <a:cubicBezTo>
                    <a:pt x="3344823" y="271413"/>
                    <a:pt x="3353826" y="256722"/>
                    <a:pt x="3365874" y="241339"/>
                  </a:cubicBezTo>
                  <a:cubicBezTo>
                    <a:pt x="3370037" y="237201"/>
                    <a:pt x="3375109" y="232947"/>
                    <a:pt x="3381089" y="228577"/>
                  </a:cubicBezTo>
                  <a:cubicBezTo>
                    <a:pt x="3387070" y="224206"/>
                    <a:pt x="3393805" y="220057"/>
                    <a:pt x="3401297" y="216129"/>
                  </a:cubicBezTo>
                  <a:lnTo>
                    <a:pt x="3400799" y="216147"/>
                  </a:lnTo>
                  <a:cubicBezTo>
                    <a:pt x="3408266" y="211556"/>
                    <a:pt x="3415115" y="208232"/>
                    <a:pt x="3421346" y="206176"/>
                  </a:cubicBezTo>
                  <a:cubicBezTo>
                    <a:pt x="3427579" y="204121"/>
                    <a:pt x="3433844" y="202976"/>
                    <a:pt x="3440144" y="202744"/>
                  </a:cubicBezTo>
                  <a:close/>
                  <a:moveTo>
                    <a:pt x="4992502" y="112116"/>
                  </a:moveTo>
                  <a:cubicBezTo>
                    <a:pt x="5016397" y="111898"/>
                    <a:pt x="5045067" y="124120"/>
                    <a:pt x="5078512" y="148781"/>
                  </a:cubicBezTo>
                  <a:cubicBezTo>
                    <a:pt x="5103742" y="166774"/>
                    <a:pt x="5122883" y="183912"/>
                    <a:pt x="5135933" y="200196"/>
                  </a:cubicBezTo>
                  <a:cubicBezTo>
                    <a:pt x="5148984" y="216480"/>
                    <a:pt x="5155600" y="231591"/>
                    <a:pt x="5155782" y="245527"/>
                  </a:cubicBezTo>
                  <a:cubicBezTo>
                    <a:pt x="5156063" y="253153"/>
                    <a:pt x="5155083" y="260327"/>
                    <a:pt x="5152840" y="267049"/>
                  </a:cubicBezTo>
                  <a:cubicBezTo>
                    <a:pt x="5150599" y="273772"/>
                    <a:pt x="5147249" y="279705"/>
                    <a:pt x="5142791" y="284849"/>
                  </a:cubicBezTo>
                  <a:cubicBezTo>
                    <a:pt x="5138332" y="289994"/>
                    <a:pt x="5132674" y="294103"/>
                    <a:pt x="5125817" y="297178"/>
                  </a:cubicBezTo>
                  <a:cubicBezTo>
                    <a:pt x="5118957" y="300253"/>
                    <a:pt x="5110887" y="301962"/>
                    <a:pt x="5101604" y="302304"/>
                  </a:cubicBezTo>
                  <a:cubicBezTo>
                    <a:pt x="5096299" y="302500"/>
                    <a:pt x="5091136" y="302026"/>
                    <a:pt x="5086114" y="300883"/>
                  </a:cubicBezTo>
                  <a:cubicBezTo>
                    <a:pt x="5081093" y="299741"/>
                    <a:pt x="5076230" y="298426"/>
                    <a:pt x="5071527" y="296940"/>
                  </a:cubicBezTo>
                  <a:cubicBezTo>
                    <a:pt x="5065805" y="294827"/>
                    <a:pt x="5058485" y="289868"/>
                    <a:pt x="5049566" y="282063"/>
                  </a:cubicBezTo>
                  <a:cubicBezTo>
                    <a:pt x="5040646" y="274259"/>
                    <a:pt x="5030667" y="264750"/>
                    <a:pt x="5019630" y="253538"/>
                  </a:cubicBezTo>
                  <a:cubicBezTo>
                    <a:pt x="5005081" y="237143"/>
                    <a:pt x="4997145" y="228970"/>
                    <a:pt x="4995819" y="229019"/>
                  </a:cubicBezTo>
                  <a:cubicBezTo>
                    <a:pt x="4993829" y="229092"/>
                    <a:pt x="4988278" y="236103"/>
                    <a:pt x="4979165" y="250051"/>
                  </a:cubicBezTo>
                  <a:cubicBezTo>
                    <a:pt x="4969683" y="263016"/>
                    <a:pt x="4961605" y="273523"/>
                    <a:pt x="4954931" y="281570"/>
                  </a:cubicBezTo>
                  <a:cubicBezTo>
                    <a:pt x="4948255" y="289619"/>
                    <a:pt x="4942664" y="295551"/>
                    <a:pt x="4938158" y="299370"/>
                  </a:cubicBezTo>
                  <a:cubicBezTo>
                    <a:pt x="4932324" y="303237"/>
                    <a:pt x="4926617" y="306020"/>
                    <a:pt x="4921036" y="307720"/>
                  </a:cubicBezTo>
                  <a:cubicBezTo>
                    <a:pt x="4915455" y="309420"/>
                    <a:pt x="4909515" y="310386"/>
                    <a:pt x="4903216" y="310618"/>
                  </a:cubicBezTo>
                  <a:cubicBezTo>
                    <a:pt x="4893601" y="310973"/>
                    <a:pt x="4884997" y="309464"/>
                    <a:pt x="4877402" y="306093"/>
                  </a:cubicBezTo>
                  <a:cubicBezTo>
                    <a:pt x="4869809" y="302721"/>
                    <a:pt x="4863422" y="298309"/>
                    <a:pt x="4858240" y="292856"/>
                  </a:cubicBezTo>
                  <a:cubicBezTo>
                    <a:pt x="4853059" y="287403"/>
                    <a:pt x="4849005" y="280996"/>
                    <a:pt x="4846078" y="273634"/>
                  </a:cubicBezTo>
                  <a:cubicBezTo>
                    <a:pt x="4843150" y="266273"/>
                    <a:pt x="4841540" y="258613"/>
                    <a:pt x="4841246" y="250656"/>
                  </a:cubicBezTo>
                  <a:cubicBezTo>
                    <a:pt x="4843175" y="239962"/>
                    <a:pt x="4849013" y="227214"/>
                    <a:pt x="4858758" y="212413"/>
                  </a:cubicBezTo>
                  <a:cubicBezTo>
                    <a:pt x="4868504" y="197612"/>
                    <a:pt x="4881225" y="182452"/>
                    <a:pt x="4896920" y="166934"/>
                  </a:cubicBezTo>
                  <a:cubicBezTo>
                    <a:pt x="4913241" y="150396"/>
                    <a:pt x="4929691" y="137340"/>
                    <a:pt x="4946269" y="127764"/>
                  </a:cubicBezTo>
                  <a:cubicBezTo>
                    <a:pt x="4962848" y="118189"/>
                    <a:pt x="4978258" y="112973"/>
                    <a:pt x="4992502" y="112116"/>
                  </a:cubicBezTo>
                  <a:close/>
                  <a:moveTo>
                    <a:pt x="823388" y="265907"/>
                  </a:moveTo>
                  <a:cubicBezTo>
                    <a:pt x="847283" y="265689"/>
                    <a:pt x="875953" y="277911"/>
                    <a:pt x="909398" y="302573"/>
                  </a:cubicBezTo>
                  <a:cubicBezTo>
                    <a:pt x="934629" y="320565"/>
                    <a:pt x="953769" y="337704"/>
                    <a:pt x="966819" y="353988"/>
                  </a:cubicBezTo>
                  <a:cubicBezTo>
                    <a:pt x="979869" y="370272"/>
                    <a:pt x="986486" y="385382"/>
                    <a:pt x="986668" y="399319"/>
                  </a:cubicBezTo>
                  <a:cubicBezTo>
                    <a:pt x="986949" y="406944"/>
                    <a:pt x="985969" y="414118"/>
                    <a:pt x="983727" y="420841"/>
                  </a:cubicBezTo>
                  <a:cubicBezTo>
                    <a:pt x="981485" y="427563"/>
                    <a:pt x="978135" y="433496"/>
                    <a:pt x="973677" y="438641"/>
                  </a:cubicBezTo>
                  <a:cubicBezTo>
                    <a:pt x="969219" y="443785"/>
                    <a:pt x="963560" y="447895"/>
                    <a:pt x="956702" y="450969"/>
                  </a:cubicBezTo>
                  <a:cubicBezTo>
                    <a:pt x="949844" y="454044"/>
                    <a:pt x="941773" y="455753"/>
                    <a:pt x="932490" y="456095"/>
                  </a:cubicBezTo>
                  <a:cubicBezTo>
                    <a:pt x="927185" y="456291"/>
                    <a:pt x="922022" y="455817"/>
                    <a:pt x="917000" y="454675"/>
                  </a:cubicBezTo>
                  <a:cubicBezTo>
                    <a:pt x="911978" y="453532"/>
                    <a:pt x="907116" y="452218"/>
                    <a:pt x="902413" y="450731"/>
                  </a:cubicBezTo>
                  <a:cubicBezTo>
                    <a:pt x="896692" y="448618"/>
                    <a:pt x="889371" y="443660"/>
                    <a:pt x="880451" y="435855"/>
                  </a:cubicBezTo>
                  <a:cubicBezTo>
                    <a:pt x="871531" y="428050"/>
                    <a:pt x="861553" y="418541"/>
                    <a:pt x="850516" y="407329"/>
                  </a:cubicBezTo>
                  <a:cubicBezTo>
                    <a:pt x="835968" y="390934"/>
                    <a:pt x="828030" y="382761"/>
                    <a:pt x="826704" y="382810"/>
                  </a:cubicBezTo>
                  <a:cubicBezTo>
                    <a:pt x="824715" y="382884"/>
                    <a:pt x="819164" y="389894"/>
                    <a:pt x="810051" y="403842"/>
                  </a:cubicBezTo>
                  <a:cubicBezTo>
                    <a:pt x="800569" y="416807"/>
                    <a:pt x="792491" y="427314"/>
                    <a:pt x="785816" y="435362"/>
                  </a:cubicBezTo>
                  <a:cubicBezTo>
                    <a:pt x="779141" y="443410"/>
                    <a:pt x="773551" y="449343"/>
                    <a:pt x="769043" y="453161"/>
                  </a:cubicBezTo>
                  <a:cubicBezTo>
                    <a:pt x="763211" y="457028"/>
                    <a:pt x="757503" y="459811"/>
                    <a:pt x="751922" y="461511"/>
                  </a:cubicBezTo>
                  <a:cubicBezTo>
                    <a:pt x="746341" y="463211"/>
                    <a:pt x="740401" y="464177"/>
                    <a:pt x="734102" y="464410"/>
                  </a:cubicBezTo>
                  <a:cubicBezTo>
                    <a:pt x="724487" y="464764"/>
                    <a:pt x="715883" y="463256"/>
                    <a:pt x="708289" y="459884"/>
                  </a:cubicBezTo>
                  <a:cubicBezTo>
                    <a:pt x="700694" y="456512"/>
                    <a:pt x="694307" y="452100"/>
                    <a:pt x="689126" y="446647"/>
                  </a:cubicBezTo>
                  <a:cubicBezTo>
                    <a:pt x="683945" y="441195"/>
                    <a:pt x="679891" y="434787"/>
                    <a:pt x="676964" y="427426"/>
                  </a:cubicBezTo>
                  <a:cubicBezTo>
                    <a:pt x="674036" y="420064"/>
                    <a:pt x="672425" y="412405"/>
                    <a:pt x="672132" y="404448"/>
                  </a:cubicBezTo>
                  <a:cubicBezTo>
                    <a:pt x="674061" y="393753"/>
                    <a:pt x="679899" y="381005"/>
                    <a:pt x="689644" y="366204"/>
                  </a:cubicBezTo>
                  <a:cubicBezTo>
                    <a:pt x="699390" y="351403"/>
                    <a:pt x="712111" y="336243"/>
                    <a:pt x="727805" y="320725"/>
                  </a:cubicBezTo>
                  <a:cubicBezTo>
                    <a:pt x="744127" y="304187"/>
                    <a:pt x="760577" y="291131"/>
                    <a:pt x="777155" y="281556"/>
                  </a:cubicBezTo>
                  <a:cubicBezTo>
                    <a:pt x="793733" y="271980"/>
                    <a:pt x="809144" y="266764"/>
                    <a:pt x="823388" y="265907"/>
                  </a:cubicBezTo>
                  <a:close/>
                  <a:moveTo>
                    <a:pt x="5350680" y="22"/>
                  </a:moveTo>
                  <a:cubicBezTo>
                    <a:pt x="5366939" y="356"/>
                    <a:pt x="5378950" y="4488"/>
                    <a:pt x="5386713" y="12419"/>
                  </a:cubicBezTo>
                  <a:cubicBezTo>
                    <a:pt x="5397062" y="22993"/>
                    <a:pt x="5401733" y="37096"/>
                    <a:pt x="5400723" y="54728"/>
                  </a:cubicBezTo>
                  <a:cubicBezTo>
                    <a:pt x="5406356" y="72448"/>
                    <a:pt x="5377951" y="98893"/>
                    <a:pt x="5315507" y="134063"/>
                  </a:cubicBezTo>
                  <a:cubicBezTo>
                    <a:pt x="5273815" y="155852"/>
                    <a:pt x="5234011" y="170268"/>
                    <a:pt x="5196092" y="177311"/>
                  </a:cubicBezTo>
                  <a:cubicBezTo>
                    <a:pt x="5171558" y="178216"/>
                    <a:pt x="5153447" y="175481"/>
                    <a:pt x="5141758" y="169106"/>
                  </a:cubicBezTo>
                  <a:cubicBezTo>
                    <a:pt x="5130069" y="162732"/>
                    <a:pt x="5123736" y="146283"/>
                    <a:pt x="5122757" y="119760"/>
                  </a:cubicBezTo>
                  <a:cubicBezTo>
                    <a:pt x="5129944" y="98580"/>
                    <a:pt x="5151724" y="77027"/>
                    <a:pt x="5188098" y="55102"/>
                  </a:cubicBezTo>
                  <a:cubicBezTo>
                    <a:pt x="5234504" y="26167"/>
                    <a:pt x="5282808" y="8118"/>
                    <a:pt x="5333006" y="954"/>
                  </a:cubicBezTo>
                  <a:cubicBezTo>
                    <a:pt x="5339369" y="222"/>
                    <a:pt x="5345261" y="-89"/>
                    <a:pt x="5350680" y="22"/>
                  </a:cubicBezTo>
                  <a:close/>
                  <a:moveTo>
                    <a:pt x="1181566" y="153814"/>
                  </a:moveTo>
                  <a:cubicBezTo>
                    <a:pt x="1197825" y="154147"/>
                    <a:pt x="1209836" y="158280"/>
                    <a:pt x="1217598" y="166210"/>
                  </a:cubicBezTo>
                  <a:cubicBezTo>
                    <a:pt x="1227948" y="176784"/>
                    <a:pt x="1232618" y="190887"/>
                    <a:pt x="1231609" y="208520"/>
                  </a:cubicBezTo>
                  <a:cubicBezTo>
                    <a:pt x="1237242" y="226239"/>
                    <a:pt x="1208837" y="252684"/>
                    <a:pt x="1146392" y="287855"/>
                  </a:cubicBezTo>
                  <a:cubicBezTo>
                    <a:pt x="1104702" y="309644"/>
                    <a:pt x="1064897" y="324060"/>
                    <a:pt x="1026978" y="331102"/>
                  </a:cubicBezTo>
                  <a:cubicBezTo>
                    <a:pt x="1002444" y="332007"/>
                    <a:pt x="984333" y="329272"/>
                    <a:pt x="972644" y="322898"/>
                  </a:cubicBezTo>
                  <a:cubicBezTo>
                    <a:pt x="960955" y="316523"/>
                    <a:pt x="954622" y="300074"/>
                    <a:pt x="953643" y="273551"/>
                  </a:cubicBezTo>
                  <a:cubicBezTo>
                    <a:pt x="960830" y="252371"/>
                    <a:pt x="982610" y="230818"/>
                    <a:pt x="1018984" y="208893"/>
                  </a:cubicBezTo>
                  <a:cubicBezTo>
                    <a:pt x="1065391" y="179958"/>
                    <a:pt x="1113693" y="161909"/>
                    <a:pt x="1163891" y="154746"/>
                  </a:cubicBezTo>
                  <a:cubicBezTo>
                    <a:pt x="1170255" y="154013"/>
                    <a:pt x="1176147" y="153702"/>
                    <a:pt x="1181566" y="153814"/>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8" name="Hình tự do: Hình 7">
              <a:extLst>
                <a:ext uri="{FF2B5EF4-FFF2-40B4-BE49-F238E27FC236}">
                  <a16:creationId xmlns:a16="http://schemas.microsoft.com/office/drawing/2014/main" id="{AEF68C24-84F4-6D47-89DD-0578555E287F}"/>
                </a:ext>
              </a:extLst>
            </p:cNvPr>
            <p:cNvSpPr/>
            <p:nvPr/>
          </p:nvSpPr>
          <p:spPr>
            <a:xfrm rot="126755">
              <a:off x="3964736" y="2009710"/>
              <a:ext cx="5401422" cy="1153288"/>
            </a:xfrm>
            <a:custGeom>
              <a:avLst/>
              <a:gdLst/>
              <a:ahLst/>
              <a:cxnLst/>
              <a:rect l="l" t="t" r="r" b="b"/>
              <a:pathLst>
                <a:path w="5401422" h="1153288">
                  <a:moveTo>
                    <a:pt x="282731" y="871478"/>
                  </a:moveTo>
                  <a:cubicBezTo>
                    <a:pt x="274443" y="871784"/>
                    <a:pt x="261562" y="873587"/>
                    <a:pt x="244089" y="876887"/>
                  </a:cubicBezTo>
                  <a:cubicBezTo>
                    <a:pt x="217049" y="881869"/>
                    <a:pt x="204196" y="902428"/>
                    <a:pt x="205529" y="938566"/>
                  </a:cubicBezTo>
                  <a:cubicBezTo>
                    <a:pt x="206104" y="954148"/>
                    <a:pt x="214025" y="966388"/>
                    <a:pt x="229293" y="975287"/>
                  </a:cubicBezTo>
                  <a:cubicBezTo>
                    <a:pt x="244561" y="984185"/>
                    <a:pt x="259605" y="987033"/>
                    <a:pt x="274426" y="983831"/>
                  </a:cubicBezTo>
                  <a:cubicBezTo>
                    <a:pt x="319873" y="973854"/>
                    <a:pt x="342125" y="956102"/>
                    <a:pt x="341184" y="930574"/>
                  </a:cubicBezTo>
                  <a:cubicBezTo>
                    <a:pt x="340976" y="924938"/>
                    <a:pt x="339730" y="918178"/>
                    <a:pt x="337447" y="910294"/>
                  </a:cubicBezTo>
                  <a:cubicBezTo>
                    <a:pt x="329482" y="883365"/>
                    <a:pt x="311244" y="870426"/>
                    <a:pt x="282731" y="871478"/>
                  </a:cubicBezTo>
                  <a:close/>
                  <a:moveTo>
                    <a:pt x="4971621" y="572026"/>
                  </a:moveTo>
                  <a:cubicBezTo>
                    <a:pt x="4959710" y="573129"/>
                    <a:pt x="4948195" y="589489"/>
                    <a:pt x="4937078" y="621106"/>
                  </a:cubicBezTo>
                  <a:cubicBezTo>
                    <a:pt x="4927754" y="647345"/>
                    <a:pt x="4923061" y="668600"/>
                    <a:pt x="4922997" y="684869"/>
                  </a:cubicBezTo>
                  <a:cubicBezTo>
                    <a:pt x="4922487" y="725059"/>
                    <a:pt x="4948590" y="744181"/>
                    <a:pt x="5001304" y="742237"/>
                  </a:cubicBezTo>
                  <a:cubicBezTo>
                    <a:pt x="5056340" y="740206"/>
                    <a:pt x="5082617" y="705540"/>
                    <a:pt x="5080134" y="638238"/>
                  </a:cubicBezTo>
                  <a:cubicBezTo>
                    <a:pt x="5079278" y="615031"/>
                    <a:pt x="5066166" y="597089"/>
                    <a:pt x="5040799" y="584413"/>
                  </a:cubicBezTo>
                  <a:cubicBezTo>
                    <a:pt x="5018502" y="573948"/>
                    <a:pt x="4995442" y="569819"/>
                    <a:pt x="4971621" y="572026"/>
                  </a:cubicBezTo>
                  <a:close/>
                  <a:moveTo>
                    <a:pt x="802507" y="725817"/>
                  </a:moveTo>
                  <a:cubicBezTo>
                    <a:pt x="790596" y="726920"/>
                    <a:pt x="779081" y="743281"/>
                    <a:pt x="767964" y="774897"/>
                  </a:cubicBezTo>
                  <a:cubicBezTo>
                    <a:pt x="758641" y="801136"/>
                    <a:pt x="753947" y="822391"/>
                    <a:pt x="753883" y="838661"/>
                  </a:cubicBezTo>
                  <a:cubicBezTo>
                    <a:pt x="753374" y="878850"/>
                    <a:pt x="779476" y="897972"/>
                    <a:pt x="832190" y="896028"/>
                  </a:cubicBezTo>
                  <a:cubicBezTo>
                    <a:pt x="887225" y="893998"/>
                    <a:pt x="913502" y="859332"/>
                    <a:pt x="911019" y="792030"/>
                  </a:cubicBezTo>
                  <a:cubicBezTo>
                    <a:pt x="910163" y="768822"/>
                    <a:pt x="897052" y="750880"/>
                    <a:pt x="871685" y="738204"/>
                  </a:cubicBezTo>
                  <a:cubicBezTo>
                    <a:pt x="849388" y="727739"/>
                    <a:pt x="826328" y="723610"/>
                    <a:pt x="802507" y="725817"/>
                  </a:cubicBezTo>
                  <a:close/>
                  <a:moveTo>
                    <a:pt x="4437315" y="366149"/>
                  </a:moveTo>
                  <a:cubicBezTo>
                    <a:pt x="4494339" y="364046"/>
                    <a:pt x="4539598" y="371506"/>
                    <a:pt x="4573093" y="388530"/>
                  </a:cubicBezTo>
                  <a:cubicBezTo>
                    <a:pt x="4593746" y="399387"/>
                    <a:pt x="4620320" y="422310"/>
                    <a:pt x="4652818" y="457298"/>
                  </a:cubicBezTo>
                  <a:cubicBezTo>
                    <a:pt x="4658035" y="463746"/>
                    <a:pt x="4660796" y="471113"/>
                    <a:pt x="4661102" y="479402"/>
                  </a:cubicBezTo>
                  <a:cubicBezTo>
                    <a:pt x="4661799" y="498299"/>
                    <a:pt x="4652765" y="516643"/>
                    <a:pt x="4634000" y="534433"/>
                  </a:cubicBezTo>
                  <a:cubicBezTo>
                    <a:pt x="4615235" y="552222"/>
                    <a:pt x="4596072" y="561478"/>
                    <a:pt x="4576512" y="562199"/>
                  </a:cubicBezTo>
                  <a:cubicBezTo>
                    <a:pt x="4568887" y="562481"/>
                    <a:pt x="4561692" y="560920"/>
                    <a:pt x="4554926" y="557518"/>
                  </a:cubicBezTo>
                  <a:cubicBezTo>
                    <a:pt x="4518115" y="540616"/>
                    <a:pt x="4486118" y="532667"/>
                    <a:pt x="4458931" y="533670"/>
                  </a:cubicBezTo>
                  <a:cubicBezTo>
                    <a:pt x="4442686" y="534269"/>
                    <a:pt x="4429222" y="538252"/>
                    <a:pt x="4418538" y="545618"/>
                  </a:cubicBezTo>
                  <a:cubicBezTo>
                    <a:pt x="4405926" y="554714"/>
                    <a:pt x="4400558" y="566698"/>
                    <a:pt x="4402434" y="581568"/>
                  </a:cubicBezTo>
                  <a:cubicBezTo>
                    <a:pt x="4405782" y="609332"/>
                    <a:pt x="4451623" y="632540"/>
                    <a:pt x="4539957" y="651193"/>
                  </a:cubicBezTo>
                  <a:cubicBezTo>
                    <a:pt x="4588482" y="661686"/>
                    <a:pt x="4623750" y="677317"/>
                    <a:pt x="4645765" y="698084"/>
                  </a:cubicBezTo>
                  <a:cubicBezTo>
                    <a:pt x="4670896" y="722388"/>
                    <a:pt x="4684325" y="757913"/>
                    <a:pt x="4686049" y="804660"/>
                  </a:cubicBezTo>
                  <a:cubicBezTo>
                    <a:pt x="4689009" y="884892"/>
                    <a:pt x="4651383" y="940394"/>
                    <a:pt x="4573172" y="971166"/>
                  </a:cubicBezTo>
                  <a:cubicBezTo>
                    <a:pt x="4531617" y="987639"/>
                    <a:pt x="4480505" y="996994"/>
                    <a:pt x="4419833" y="999232"/>
                  </a:cubicBezTo>
                  <a:cubicBezTo>
                    <a:pt x="4369108" y="1001103"/>
                    <a:pt x="4321116" y="996068"/>
                    <a:pt x="4275857" y="984126"/>
                  </a:cubicBezTo>
                  <a:cubicBezTo>
                    <a:pt x="4219511" y="968609"/>
                    <a:pt x="4178121" y="944572"/>
                    <a:pt x="4151689" y="912017"/>
                  </a:cubicBezTo>
                  <a:cubicBezTo>
                    <a:pt x="4150369" y="876211"/>
                    <a:pt x="4151447" y="851438"/>
                    <a:pt x="4154924" y="837698"/>
                  </a:cubicBezTo>
                  <a:cubicBezTo>
                    <a:pt x="4164507" y="800494"/>
                    <a:pt x="4186207" y="781268"/>
                    <a:pt x="4220024" y="780021"/>
                  </a:cubicBezTo>
                  <a:cubicBezTo>
                    <a:pt x="4235275" y="779458"/>
                    <a:pt x="4260123" y="787090"/>
                    <a:pt x="4294570" y="802917"/>
                  </a:cubicBezTo>
                  <a:cubicBezTo>
                    <a:pt x="4329017" y="818743"/>
                    <a:pt x="4354361" y="826357"/>
                    <a:pt x="4370608" y="825758"/>
                  </a:cubicBezTo>
                  <a:cubicBezTo>
                    <a:pt x="4386522" y="825171"/>
                    <a:pt x="4400576" y="819175"/>
                    <a:pt x="4412770" y="807769"/>
                  </a:cubicBezTo>
                  <a:cubicBezTo>
                    <a:pt x="4414258" y="803066"/>
                    <a:pt x="4414933" y="798892"/>
                    <a:pt x="4414799" y="795245"/>
                  </a:cubicBezTo>
                  <a:cubicBezTo>
                    <a:pt x="4414028" y="774358"/>
                    <a:pt x="4381153" y="760631"/>
                    <a:pt x="4316173" y="754064"/>
                  </a:cubicBezTo>
                  <a:cubicBezTo>
                    <a:pt x="4271195" y="749748"/>
                    <a:pt x="4234219" y="732852"/>
                    <a:pt x="4205245" y="703378"/>
                  </a:cubicBezTo>
                  <a:cubicBezTo>
                    <a:pt x="4177671" y="675844"/>
                    <a:pt x="4163192" y="643346"/>
                    <a:pt x="4161810" y="605882"/>
                  </a:cubicBezTo>
                  <a:cubicBezTo>
                    <a:pt x="4159352" y="539243"/>
                    <a:pt x="4188781" y="482051"/>
                    <a:pt x="4250097" y="434307"/>
                  </a:cubicBezTo>
                  <a:cubicBezTo>
                    <a:pt x="4305949" y="391412"/>
                    <a:pt x="4368354" y="368693"/>
                    <a:pt x="4437315" y="366149"/>
                  </a:cubicBezTo>
                  <a:close/>
                  <a:moveTo>
                    <a:pt x="2447348" y="438560"/>
                  </a:moveTo>
                  <a:cubicBezTo>
                    <a:pt x="2473380" y="442247"/>
                    <a:pt x="2494501" y="452341"/>
                    <a:pt x="2510713" y="468840"/>
                  </a:cubicBezTo>
                  <a:cubicBezTo>
                    <a:pt x="2526925" y="485339"/>
                    <a:pt x="2535496" y="506187"/>
                    <a:pt x="2536425" y="531384"/>
                  </a:cubicBezTo>
                  <a:cubicBezTo>
                    <a:pt x="2537220" y="552934"/>
                    <a:pt x="2532030" y="569725"/>
                    <a:pt x="2520855" y="581757"/>
                  </a:cubicBezTo>
                  <a:cubicBezTo>
                    <a:pt x="2445174" y="609116"/>
                    <a:pt x="2397891" y="627791"/>
                    <a:pt x="2379004" y="637784"/>
                  </a:cubicBezTo>
                  <a:cubicBezTo>
                    <a:pt x="2322417" y="669750"/>
                    <a:pt x="2294980" y="708941"/>
                    <a:pt x="2296692" y="755356"/>
                  </a:cubicBezTo>
                  <a:cubicBezTo>
                    <a:pt x="2297695" y="782542"/>
                    <a:pt x="2311774" y="813230"/>
                    <a:pt x="2338931" y="847419"/>
                  </a:cubicBezTo>
                  <a:cubicBezTo>
                    <a:pt x="2368779" y="864577"/>
                    <a:pt x="2397295" y="872655"/>
                    <a:pt x="2424482" y="871652"/>
                  </a:cubicBezTo>
                  <a:cubicBezTo>
                    <a:pt x="2454320" y="870551"/>
                    <a:pt x="2486579" y="858572"/>
                    <a:pt x="2521258" y="835713"/>
                  </a:cubicBezTo>
                  <a:cubicBezTo>
                    <a:pt x="2533329" y="829956"/>
                    <a:pt x="2545333" y="826857"/>
                    <a:pt x="2557268" y="826417"/>
                  </a:cubicBezTo>
                  <a:cubicBezTo>
                    <a:pt x="2577823" y="825659"/>
                    <a:pt x="2594488" y="831933"/>
                    <a:pt x="2607263" y="845239"/>
                  </a:cubicBezTo>
                  <a:cubicBezTo>
                    <a:pt x="2620037" y="858545"/>
                    <a:pt x="2625643" y="875519"/>
                    <a:pt x="2624081" y="896160"/>
                  </a:cubicBezTo>
                  <a:cubicBezTo>
                    <a:pt x="2622220" y="935735"/>
                    <a:pt x="2614174" y="965081"/>
                    <a:pt x="2599940" y="984197"/>
                  </a:cubicBezTo>
                  <a:cubicBezTo>
                    <a:pt x="2585705" y="1003314"/>
                    <a:pt x="2556883" y="1022968"/>
                    <a:pt x="2513473" y="1043161"/>
                  </a:cubicBezTo>
                  <a:cubicBezTo>
                    <a:pt x="2484088" y="1056529"/>
                    <a:pt x="2453812" y="1063787"/>
                    <a:pt x="2422648" y="1064937"/>
                  </a:cubicBezTo>
                  <a:cubicBezTo>
                    <a:pt x="2399440" y="1065793"/>
                    <a:pt x="2365931" y="1061883"/>
                    <a:pt x="2322121" y="1053208"/>
                  </a:cubicBezTo>
                  <a:cubicBezTo>
                    <a:pt x="2262963" y="1033479"/>
                    <a:pt x="2230173" y="1022072"/>
                    <a:pt x="2223752" y="1018990"/>
                  </a:cubicBezTo>
                  <a:cubicBezTo>
                    <a:pt x="2202438" y="1008156"/>
                    <a:pt x="2179343" y="989587"/>
                    <a:pt x="2154470" y="963281"/>
                  </a:cubicBezTo>
                  <a:cubicBezTo>
                    <a:pt x="2111254" y="916737"/>
                    <a:pt x="2088105" y="851692"/>
                    <a:pt x="2085023" y="768144"/>
                  </a:cubicBezTo>
                  <a:cubicBezTo>
                    <a:pt x="2084020" y="740958"/>
                    <a:pt x="2086253" y="715977"/>
                    <a:pt x="2091720" y="693200"/>
                  </a:cubicBezTo>
                  <a:cubicBezTo>
                    <a:pt x="2129503" y="610469"/>
                    <a:pt x="2179151" y="547883"/>
                    <a:pt x="2240663" y="505444"/>
                  </a:cubicBezTo>
                  <a:cubicBezTo>
                    <a:pt x="2272862" y="478361"/>
                    <a:pt x="2311354" y="459844"/>
                    <a:pt x="2356138" y="449892"/>
                  </a:cubicBezTo>
                  <a:cubicBezTo>
                    <a:pt x="2367337" y="447487"/>
                    <a:pt x="2397740" y="443709"/>
                    <a:pt x="2447348" y="438560"/>
                  </a:cubicBezTo>
                  <a:close/>
                  <a:moveTo>
                    <a:pt x="4909529" y="346738"/>
                  </a:moveTo>
                  <a:cubicBezTo>
                    <a:pt x="5016614" y="342788"/>
                    <a:pt x="5097967" y="365682"/>
                    <a:pt x="5153583" y="415421"/>
                  </a:cubicBezTo>
                  <a:cubicBezTo>
                    <a:pt x="5205774" y="462298"/>
                    <a:pt x="5242343" y="540128"/>
                    <a:pt x="5263286" y="648911"/>
                  </a:cubicBezTo>
                  <a:cubicBezTo>
                    <a:pt x="5267695" y="732410"/>
                    <a:pt x="5264732" y="791613"/>
                    <a:pt x="5254401" y="826521"/>
                  </a:cubicBezTo>
                  <a:cubicBezTo>
                    <a:pt x="5242313" y="867802"/>
                    <a:pt x="5213205" y="906722"/>
                    <a:pt x="5167079" y="943282"/>
                  </a:cubicBezTo>
                  <a:cubicBezTo>
                    <a:pt x="5104428" y="963852"/>
                    <a:pt x="5049730" y="975000"/>
                    <a:pt x="5002983" y="976724"/>
                  </a:cubicBezTo>
                  <a:cubicBezTo>
                    <a:pt x="4952258" y="978595"/>
                    <a:pt x="4905144" y="970374"/>
                    <a:pt x="4861642" y="952059"/>
                  </a:cubicBezTo>
                  <a:cubicBezTo>
                    <a:pt x="4822809" y="916309"/>
                    <a:pt x="4795140" y="881724"/>
                    <a:pt x="4778635" y="848304"/>
                  </a:cubicBezTo>
                  <a:cubicBezTo>
                    <a:pt x="4762132" y="814884"/>
                    <a:pt x="4752925" y="772314"/>
                    <a:pt x="4751017" y="720594"/>
                  </a:cubicBezTo>
                  <a:cubicBezTo>
                    <a:pt x="4750076" y="695066"/>
                    <a:pt x="4750977" y="665486"/>
                    <a:pt x="4753720" y="631854"/>
                  </a:cubicBezTo>
                  <a:cubicBezTo>
                    <a:pt x="4771757" y="553835"/>
                    <a:pt x="4787507" y="499306"/>
                    <a:pt x="4800969" y="468267"/>
                  </a:cubicBezTo>
                  <a:cubicBezTo>
                    <a:pt x="4827243" y="406543"/>
                    <a:pt x="4863429" y="366034"/>
                    <a:pt x="4909529" y="346738"/>
                  </a:cubicBezTo>
                  <a:close/>
                  <a:moveTo>
                    <a:pt x="740414" y="500530"/>
                  </a:moveTo>
                  <a:cubicBezTo>
                    <a:pt x="847500" y="496579"/>
                    <a:pt x="928852" y="519473"/>
                    <a:pt x="984469" y="569212"/>
                  </a:cubicBezTo>
                  <a:cubicBezTo>
                    <a:pt x="1036660" y="616089"/>
                    <a:pt x="1073228" y="693919"/>
                    <a:pt x="1094173" y="802703"/>
                  </a:cubicBezTo>
                  <a:cubicBezTo>
                    <a:pt x="1098581" y="886201"/>
                    <a:pt x="1095619" y="945404"/>
                    <a:pt x="1085287" y="980313"/>
                  </a:cubicBezTo>
                  <a:cubicBezTo>
                    <a:pt x="1073198" y="1021593"/>
                    <a:pt x="1044091" y="1060513"/>
                    <a:pt x="997965" y="1097074"/>
                  </a:cubicBezTo>
                  <a:cubicBezTo>
                    <a:pt x="935314" y="1117644"/>
                    <a:pt x="880616" y="1128791"/>
                    <a:pt x="833868" y="1130516"/>
                  </a:cubicBezTo>
                  <a:cubicBezTo>
                    <a:pt x="783143" y="1132387"/>
                    <a:pt x="736030" y="1124165"/>
                    <a:pt x="692528" y="1105851"/>
                  </a:cubicBezTo>
                  <a:cubicBezTo>
                    <a:pt x="653694" y="1070100"/>
                    <a:pt x="626025" y="1035515"/>
                    <a:pt x="609521" y="1002096"/>
                  </a:cubicBezTo>
                  <a:cubicBezTo>
                    <a:pt x="593017" y="968675"/>
                    <a:pt x="583811" y="926106"/>
                    <a:pt x="581903" y="874386"/>
                  </a:cubicBezTo>
                  <a:cubicBezTo>
                    <a:pt x="580961" y="848857"/>
                    <a:pt x="581862" y="819277"/>
                    <a:pt x="584605" y="785645"/>
                  </a:cubicBezTo>
                  <a:cubicBezTo>
                    <a:pt x="602643" y="707626"/>
                    <a:pt x="618392" y="653097"/>
                    <a:pt x="631855" y="622058"/>
                  </a:cubicBezTo>
                  <a:cubicBezTo>
                    <a:pt x="658129" y="560335"/>
                    <a:pt x="694316" y="519825"/>
                    <a:pt x="740414" y="500530"/>
                  </a:cubicBezTo>
                  <a:close/>
                  <a:moveTo>
                    <a:pt x="1256424" y="478507"/>
                  </a:moveTo>
                  <a:cubicBezTo>
                    <a:pt x="1273332" y="477883"/>
                    <a:pt x="1288705" y="480636"/>
                    <a:pt x="1302543" y="486765"/>
                  </a:cubicBezTo>
                  <a:cubicBezTo>
                    <a:pt x="1319757" y="494430"/>
                    <a:pt x="1329302" y="505697"/>
                    <a:pt x="1331179" y="520568"/>
                  </a:cubicBezTo>
                  <a:cubicBezTo>
                    <a:pt x="1331509" y="529519"/>
                    <a:pt x="1332374" y="534965"/>
                    <a:pt x="1333773" y="536905"/>
                  </a:cubicBezTo>
                  <a:cubicBezTo>
                    <a:pt x="1336241" y="540798"/>
                    <a:pt x="1341466" y="542929"/>
                    <a:pt x="1349447" y="543299"/>
                  </a:cubicBezTo>
                  <a:cubicBezTo>
                    <a:pt x="1363752" y="544099"/>
                    <a:pt x="1376185" y="539159"/>
                    <a:pt x="1386747" y="528478"/>
                  </a:cubicBezTo>
                  <a:cubicBezTo>
                    <a:pt x="1399212" y="515402"/>
                    <a:pt x="1412788" y="505440"/>
                    <a:pt x="1427475" y="498590"/>
                  </a:cubicBezTo>
                  <a:cubicBezTo>
                    <a:pt x="1452931" y="486695"/>
                    <a:pt x="1478921" y="480259"/>
                    <a:pt x="1505444" y="479281"/>
                  </a:cubicBezTo>
                  <a:cubicBezTo>
                    <a:pt x="1554843" y="477458"/>
                    <a:pt x="1598302" y="492371"/>
                    <a:pt x="1635823" y="524020"/>
                  </a:cubicBezTo>
                  <a:cubicBezTo>
                    <a:pt x="1673342" y="555669"/>
                    <a:pt x="1692670" y="595874"/>
                    <a:pt x="1693805" y="644634"/>
                  </a:cubicBezTo>
                  <a:cubicBezTo>
                    <a:pt x="1701202" y="692168"/>
                    <a:pt x="1706038" y="746767"/>
                    <a:pt x="1708313" y="808433"/>
                  </a:cubicBezTo>
                  <a:cubicBezTo>
                    <a:pt x="1712801" y="930107"/>
                    <a:pt x="1707772" y="1018768"/>
                    <a:pt x="1693225" y="1074414"/>
                  </a:cubicBezTo>
                  <a:cubicBezTo>
                    <a:pt x="1683976" y="1093679"/>
                    <a:pt x="1654487" y="1104229"/>
                    <a:pt x="1604755" y="1106063"/>
                  </a:cubicBezTo>
                  <a:cubicBezTo>
                    <a:pt x="1559998" y="1107714"/>
                    <a:pt x="1534552" y="1097365"/>
                    <a:pt x="1528415" y="1075016"/>
                  </a:cubicBezTo>
                  <a:cubicBezTo>
                    <a:pt x="1521871" y="1068618"/>
                    <a:pt x="1517909" y="1046687"/>
                    <a:pt x="1516527" y="1009223"/>
                  </a:cubicBezTo>
                  <a:cubicBezTo>
                    <a:pt x="1515952" y="993641"/>
                    <a:pt x="1515581" y="970083"/>
                    <a:pt x="1515414" y="938551"/>
                  </a:cubicBezTo>
                  <a:cubicBezTo>
                    <a:pt x="1515246" y="907018"/>
                    <a:pt x="1514875" y="883460"/>
                    <a:pt x="1514300" y="867878"/>
                  </a:cubicBezTo>
                  <a:cubicBezTo>
                    <a:pt x="1510313" y="759797"/>
                    <a:pt x="1491841" y="709020"/>
                    <a:pt x="1458883" y="715548"/>
                  </a:cubicBezTo>
                  <a:cubicBezTo>
                    <a:pt x="1452313" y="717450"/>
                    <a:pt x="1434870" y="721579"/>
                    <a:pt x="1406554" y="727936"/>
                  </a:cubicBezTo>
                  <a:cubicBezTo>
                    <a:pt x="1389436" y="731887"/>
                    <a:pt x="1379685" y="746522"/>
                    <a:pt x="1377298" y="771842"/>
                  </a:cubicBezTo>
                  <a:cubicBezTo>
                    <a:pt x="1376217" y="778521"/>
                    <a:pt x="1376269" y="797941"/>
                    <a:pt x="1377456" y="830100"/>
                  </a:cubicBezTo>
                  <a:cubicBezTo>
                    <a:pt x="1377028" y="818496"/>
                    <a:pt x="1381995" y="899152"/>
                    <a:pt x="1392357" y="1072068"/>
                  </a:cubicBezTo>
                  <a:cubicBezTo>
                    <a:pt x="1393998" y="1098566"/>
                    <a:pt x="1364649" y="1112928"/>
                    <a:pt x="1304310" y="1115154"/>
                  </a:cubicBezTo>
                  <a:cubicBezTo>
                    <a:pt x="1243307" y="1117404"/>
                    <a:pt x="1210198" y="1106342"/>
                    <a:pt x="1204983" y="1081967"/>
                  </a:cubicBezTo>
                  <a:cubicBezTo>
                    <a:pt x="1186811" y="994329"/>
                    <a:pt x="1175431" y="888346"/>
                    <a:pt x="1170845" y="764020"/>
                  </a:cubicBezTo>
                  <a:cubicBezTo>
                    <a:pt x="1166186" y="637704"/>
                    <a:pt x="1171048" y="558014"/>
                    <a:pt x="1185431" y="524948"/>
                  </a:cubicBezTo>
                  <a:cubicBezTo>
                    <a:pt x="1193970" y="495418"/>
                    <a:pt x="1217634" y="479938"/>
                    <a:pt x="1256424" y="478507"/>
                  </a:cubicBezTo>
                  <a:close/>
                  <a:moveTo>
                    <a:pt x="2753961" y="319187"/>
                  </a:moveTo>
                  <a:cubicBezTo>
                    <a:pt x="2768217" y="318661"/>
                    <a:pt x="2786040" y="320328"/>
                    <a:pt x="2807429" y="324186"/>
                  </a:cubicBezTo>
                  <a:cubicBezTo>
                    <a:pt x="2834847" y="329483"/>
                    <a:pt x="2848728" y="336773"/>
                    <a:pt x="2849070" y="346055"/>
                  </a:cubicBezTo>
                  <a:cubicBezTo>
                    <a:pt x="2856007" y="354099"/>
                    <a:pt x="2859903" y="369725"/>
                    <a:pt x="2860759" y="392933"/>
                  </a:cubicBezTo>
                  <a:cubicBezTo>
                    <a:pt x="2861603" y="415809"/>
                    <a:pt x="2859320" y="450669"/>
                    <a:pt x="2853910" y="497513"/>
                  </a:cubicBezTo>
                  <a:cubicBezTo>
                    <a:pt x="2848501" y="544357"/>
                    <a:pt x="2846218" y="579216"/>
                    <a:pt x="2847061" y="602093"/>
                  </a:cubicBezTo>
                  <a:cubicBezTo>
                    <a:pt x="2848248" y="634252"/>
                    <a:pt x="2854642" y="650117"/>
                    <a:pt x="2866246" y="649689"/>
                  </a:cubicBezTo>
                  <a:cubicBezTo>
                    <a:pt x="2872877" y="649445"/>
                    <a:pt x="2890873" y="644548"/>
                    <a:pt x="2920234" y="634999"/>
                  </a:cubicBezTo>
                  <a:cubicBezTo>
                    <a:pt x="2949595" y="625450"/>
                    <a:pt x="2973392" y="620340"/>
                    <a:pt x="2991627" y="619667"/>
                  </a:cubicBezTo>
                  <a:cubicBezTo>
                    <a:pt x="3022791" y="618518"/>
                    <a:pt x="3057264" y="621562"/>
                    <a:pt x="3095046" y="628800"/>
                  </a:cubicBezTo>
                  <a:cubicBezTo>
                    <a:pt x="3157568" y="649732"/>
                    <a:pt x="3191281" y="726672"/>
                    <a:pt x="3196185" y="859619"/>
                  </a:cubicBezTo>
                  <a:cubicBezTo>
                    <a:pt x="3199292" y="943829"/>
                    <a:pt x="3194182" y="998795"/>
                    <a:pt x="3180855" y="1024518"/>
                  </a:cubicBezTo>
                  <a:cubicBezTo>
                    <a:pt x="3174799" y="1040345"/>
                    <a:pt x="3152376" y="1048974"/>
                    <a:pt x="3113586" y="1050405"/>
                  </a:cubicBezTo>
                  <a:cubicBezTo>
                    <a:pt x="3078775" y="1051689"/>
                    <a:pt x="3055270" y="1046746"/>
                    <a:pt x="3043073" y="1035577"/>
                  </a:cubicBezTo>
                  <a:cubicBezTo>
                    <a:pt x="3030875" y="1024407"/>
                    <a:pt x="3024165" y="1002245"/>
                    <a:pt x="3022942" y="969092"/>
                  </a:cubicBezTo>
                  <a:cubicBezTo>
                    <a:pt x="3022538" y="958151"/>
                    <a:pt x="3022759" y="941626"/>
                    <a:pt x="3023603" y="919518"/>
                  </a:cubicBezTo>
                  <a:cubicBezTo>
                    <a:pt x="3024448" y="897410"/>
                    <a:pt x="3024668" y="880885"/>
                    <a:pt x="3024264" y="869944"/>
                  </a:cubicBezTo>
                  <a:cubicBezTo>
                    <a:pt x="3022417" y="819882"/>
                    <a:pt x="3003757" y="795505"/>
                    <a:pt x="2968282" y="796814"/>
                  </a:cubicBezTo>
                  <a:cubicBezTo>
                    <a:pt x="2950711" y="797462"/>
                    <a:pt x="2927883" y="804114"/>
                    <a:pt x="2899799" y="816770"/>
                  </a:cubicBezTo>
                  <a:cubicBezTo>
                    <a:pt x="2885665" y="820611"/>
                    <a:pt x="2879198" y="838777"/>
                    <a:pt x="2880396" y="871267"/>
                  </a:cubicBezTo>
                  <a:cubicBezTo>
                    <a:pt x="2880849" y="883534"/>
                    <a:pt x="2882583" y="901315"/>
                    <a:pt x="2885601" y="924609"/>
                  </a:cubicBezTo>
                  <a:cubicBezTo>
                    <a:pt x="2888618" y="947902"/>
                    <a:pt x="2890352" y="965683"/>
                    <a:pt x="2890805" y="977950"/>
                  </a:cubicBezTo>
                  <a:cubicBezTo>
                    <a:pt x="2891637" y="1000494"/>
                    <a:pt x="2889412" y="1016678"/>
                    <a:pt x="2884130" y="1026500"/>
                  </a:cubicBezTo>
                  <a:cubicBezTo>
                    <a:pt x="2880284" y="1048221"/>
                    <a:pt x="2853827" y="1059987"/>
                    <a:pt x="2804759" y="1061797"/>
                  </a:cubicBezTo>
                  <a:cubicBezTo>
                    <a:pt x="2753371" y="1063693"/>
                    <a:pt x="2724129" y="1053982"/>
                    <a:pt x="2717036" y="1032664"/>
                  </a:cubicBezTo>
                  <a:cubicBezTo>
                    <a:pt x="2693687" y="822713"/>
                    <a:pt x="2679995" y="663033"/>
                    <a:pt x="2675959" y="553626"/>
                  </a:cubicBezTo>
                  <a:cubicBezTo>
                    <a:pt x="2673000" y="473394"/>
                    <a:pt x="2674188" y="411102"/>
                    <a:pt x="2679524" y="366751"/>
                  </a:cubicBezTo>
                  <a:cubicBezTo>
                    <a:pt x="2683065" y="336742"/>
                    <a:pt x="2707877" y="320887"/>
                    <a:pt x="2753961" y="319187"/>
                  </a:cubicBezTo>
                  <a:close/>
                  <a:moveTo>
                    <a:pt x="109093" y="416752"/>
                  </a:moveTo>
                  <a:cubicBezTo>
                    <a:pt x="163133" y="414758"/>
                    <a:pt x="194100" y="426231"/>
                    <a:pt x="201992" y="451171"/>
                  </a:cubicBezTo>
                  <a:cubicBezTo>
                    <a:pt x="203440" y="454438"/>
                    <a:pt x="204274" y="459055"/>
                    <a:pt x="204494" y="465023"/>
                  </a:cubicBezTo>
                  <a:cubicBezTo>
                    <a:pt x="205351" y="488230"/>
                    <a:pt x="201741" y="523139"/>
                    <a:pt x="193667" y="569749"/>
                  </a:cubicBezTo>
                  <a:cubicBezTo>
                    <a:pt x="185593" y="616359"/>
                    <a:pt x="181990" y="651434"/>
                    <a:pt x="182858" y="674973"/>
                  </a:cubicBezTo>
                  <a:cubicBezTo>
                    <a:pt x="184118" y="709122"/>
                    <a:pt x="190708" y="734774"/>
                    <a:pt x="202628" y="751929"/>
                  </a:cubicBezTo>
                  <a:cubicBezTo>
                    <a:pt x="206446" y="756436"/>
                    <a:pt x="211339" y="758580"/>
                    <a:pt x="217307" y="758360"/>
                  </a:cubicBezTo>
                  <a:cubicBezTo>
                    <a:pt x="221285" y="758213"/>
                    <a:pt x="237569" y="751885"/>
                    <a:pt x="266156" y="739377"/>
                  </a:cubicBezTo>
                  <a:cubicBezTo>
                    <a:pt x="294744" y="726869"/>
                    <a:pt x="318818" y="720254"/>
                    <a:pt x="338379" y="719533"/>
                  </a:cubicBezTo>
                  <a:cubicBezTo>
                    <a:pt x="374185" y="718212"/>
                    <a:pt x="412224" y="727930"/>
                    <a:pt x="452496" y="748688"/>
                  </a:cubicBezTo>
                  <a:cubicBezTo>
                    <a:pt x="498733" y="787153"/>
                    <a:pt x="523069" y="839373"/>
                    <a:pt x="525502" y="905349"/>
                  </a:cubicBezTo>
                  <a:cubicBezTo>
                    <a:pt x="527924" y="970994"/>
                    <a:pt x="508692" y="1030133"/>
                    <a:pt x="467807" y="1082767"/>
                  </a:cubicBezTo>
                  <a:cubicBezTo>
                    <a:pt x="452922" y="1102240"/>
                    <a:pt x="423978" y="1118579"/>
                    <a:pt x="380975" y="1131785"/>
                  </a:cubicBezTo>
                  <a:cubicBezTo>
                    <a:pt x="341262" y="1144206"/>
                    <a:pt x="298696" y="1151253"/>
                    <a:pt x="253275" y="1152929"/>
                  </a:cubicBezTo>
                  <a:cubicBezTo>
                    <a:pt x="213159" y="1154409"/>
                    <a:pt x="175365" y="1151321"/>
                    <a:pt x="139891" y="1143666"/>
                  </a:cubicBezTo>
                  <a:cubicBezTo>
                    <a:pt x="89045" y="1133258"/>
                    <a:pt x="57350" y="1115504"/>
                    <a:pt x="44804" y="1090403"/>
                  </a:cubicBezTo>
                  <a:cubicBezTo>
                    <a:pt x="21469" y="1042794"/>
                    <a:pt x="7233" y="949366"/>
                    <a:pt x="2096" y="810121"/>
                  </a:cubicBezTo>
                  <a:cubicBezTo>
                    <a:pt x="-961" y="727237"/>
                    <a:pt x="-674" y="651782"/>
                    <a:pt x="2959" y="583756"/>
                  </a:cubicBezTo>
                  <a:cubicBezTo>
                    <a:pt x="6591" y="515730"/>
                    <a:pt x="11460" y="474467"/>
                    <a:pt x="17565" y="459966"/>
                  </a:cubicBezTo>
                  <a:cubicBezTo>
                    <a:pt x="26201" y="433089"/>
                    <a:pt x="56710" y="418684"/>
                    <a:pt x="109093" y="416752"/>
                  </a:cubicBezTo>
                  <a:close/>
                  <a:moveTo>
                    <a:pt x="3753501" y="253433"/>
                  </a:moveTo>
                  <a:cubicBezTo>
                    <a:pt x="3759800" y="253200"/>
                    <a:pt x="3766207" y="253628"/>
                    <a:pt x="3772721" y="254716"/>
                  </a:cubicBezTo>
                  <a:cubicBezTo>
                    <a:pt x="3796100" y="258501"/>
                    <a:pt x="3814508" y="269276"/>
                    <a:pt x="3827945" y="287039"/>
                  </a:cubicBezTo>
                  <a:cubicBezTo>
                    <a:pt x="3841381" y="304803"/>
                    <a:pt x="3846360" y="325037"/>
                    <a:pt x="3842882" y="347740"/>
                  </a:cubicBezTo>
                  <a:cubicBezTo>
                    <a:pt x="3837572" y="383791"/>
                    <a:pt x="3817147" y="419569"/>
                    <a:pt x="3781606" y="455075"/>
                  </a:cubicBezTo>
                  <a:cubicBezTo>
                    <a:pt x="3775195" y="461287"/>
                    <a:pt x="3768588" y="466677"/>
                    <a:pt x="3761785" y="471244"/>
                  </a:cubicBezTo>
                  <a:cubicBezTo>
                    <a:pt x="3772597" y="512343"/>
                    <a:pt x="3778975" y="559250"/>
                    <a:pt x="3780920" y="611965"/>
                  </a:cubicBezTo>
                  <a:cubicBezTo>
                    <a:pt x="3783170" y="672968"/>
                    <a:pt x="3777843" y="740060"/>
                    <a:pt x="3764939" y="813241"/>
                  </a:cubicBezTo>
                  <a:cubicBezTo>
                    <a:pt x="3747280" y="910501"/>
                    <a:pt x="3721215" y="968897"/>
                    <a:pt x="3686744" y="988428"/>
                  </a:cubicBezTo>
                  <a:cubicBezTo>
                    <a:pt x="3670483" y="1015586"/>
                    <a:pt x="3617263" y="1030829"/>
                    <a:pt x="3527085" y="1034156"/>
                  </a:cubicBezTo>
                  <a:cubicBezTo>
                    <a:pt x="3431270" y="1037690"/>
                    <a:pt x="3376041" y="1025452"/>
                    <a:pt x="3361396" y="997441"/>
                  </a:cubicBezTo>
                  <a:cubicBezTo>
                    <a:pt x="3319541" y="969770"/>
                    <a:pt x="3287433" y="918334"/>
                    <a:pt x="3265072" y="843134"/>
                  </a:cubicBezTo>
                  <a:cubicBezTo>
                    <a:pt x="3248736" y="787298"/>
                    <a:pt x="3239327" y="725730"/>
                    <a:pt x="3236845" y="658428"/>
                  </a:cubicBezTo>
                  <a:cubicBezTo>
                    <a:pt x="3234692" y="600077"/>
                    <a:pt x="3239373" y="542470"/>
                    <a:pt x="3250887" y="485608"/>
                  </a:cubicBezTo>
                  <a:cubicBezTo>
                    <a:pt x="3255876" y="458865"/>
                    <a:pt x="3270718" y="438232"/>
                    <a:pt x="3295414" y="423709"/>
                  </a:cubicBezTo>
                  <a:cubicBezTo>
                    <a:pt x="3317506" y="410611"/>
                    <a:pt x="3344466" y="403474"/>
                    <a:pt x="3376294" y="402300"/>
                  </a:cubicBezTo>
                  <a:cubicBezTo>
                    <a:pt x="3399501" y="401444"/>
                    <a:pt x="3421339" y="403959"/>
                    <a:pt x="3441807" y="409843"/>
                  </a:cubicBezTo>
                  <a:cubicBezTo>
                    <a:pt x="3470699" y="419069"/>
                    <a:pt x="3485481" y="432800"/>
                    <a:pt x="3486153" y="451034"/>
                  </a:cubicBezTo>
                  <a:cubicBezTo>
                    <a:pt x="3486239" y="453355"/>
                    <a:pt x="3486036" y="456848"/>
                    <a:pt x="3485544" y="461514"/>
                  </a:cubicBezTo>
                  <a:cubicBezTo>
                    <a:pt x="3482947" y="499125"/>
                    <a:pt x="3478686" y="541112"/>
                    <a:pt x="3472761" y="587477"/>
                  </a:cubicBezTo>
                  <a:cubicBezTo>
                    <a:pt x="3466098" y="640841"/>
                    <a:pt x="3463249" y="680619"/>
                    <a:pt x="3464216" y="706810"/>
                  </a:cubicBezTo>
                  <a:cubicBezTo>
                    <a:pt x="3466197" y="760519"/>
                    <a:pt x="3485446" y="787364"/>
                    <a:pt x="3521965" y="787345"/>
                  </a:cubicBezTo>
                  <a:cubicBezTo>
                    <a:pt x="3558813" y="787314"/>
                    <a:pt x="3576138" y="757460"/>
                    <a:pt x="3573936" y="697783"/>
                  </a:cubicBezTo>
                  <a:cubicBezTo>
                    <a:pt x="3572860" y="668608"/>
                    <a:pt x="3566880" y="627994"/>
                    <a:pt x="3555997" y="575941"/>
                  </a:cubicBezTo>
                  <a:cubicBezTo>
                    <a:pt x="3543468" y="515318"/>
                    <a:pt x="3536266" y="477570"/>
                    <a:pt x="3534390" y="462700"/>
                  </a:cubicBezTo>
                  <a:cubicBezTo>
                    <a:pt x="3531582" y="440561"/>
                    <a:pt x="3542230" y="423236"/>
                    <a:pt x="3566335" y="410728"/>
                  </a:cubicBezTo>
                  <a:cubicBezTo>
                    <a:pt x="3584903" y="401079"/>
                    <a:pt x="3606785" y="395790"/>
                    <a:pt x="3631982" y="394861"/>
                  </a:cubicBezTo>
                  <a:cubicBezTo>
                    <a:pt x="3659831" y="393833"/>
                    <a:pt x="3685229" y="398374"/>
                    <a:pt x="3708178" y="408483"/>
                  </a:cubicBezTo>
                  <a:cubicBezTo>
                    <a:pt x="3716613" y="412156"/>
                    <a:pt x="3723912" y="416534"/>
                    <a:pt x="3730075" y="421619"/>
                  </a:cubicBezTo>
                  <a:cubicBezTo>
                    <a:pt x="3734914" y="417788"/>
                    <a:pt x="3738734" y="413332"/>
                    <a:pt x="3741534" y="408249"/>
                  </a:cubicBezTo>
                  <a:cubicBezTo>
                    <a:pt x="3750425" y="397297"/>
                    <a:pt x="3753742" y="392693"/>
                    <a:pt x="3751482" y="394436"/>
                  </a:cubicBezTo>
                  <a:cubicBezTo>
                    <a:pt x="3704442" y="388204"/>
                    <a:pt x="3679715" y="365877"/>
                    <a:pt x="3677302" y="327455"/>
                  </a:cubicBezTo>
                  <a:cubicBezTo>
                    <a:pt x="3679686" y="311100"/>
                    <a:pt x="3686178" y="295838"/>
                    <a:pt x="3696777" y="281669"/>
                  </a:cubicBezTo>
                  <a:cubicBezTo>
                    <a:pt x="3707376" y="267501"/>
                    <a:pt x="3720092" y="258981"/>
                    <a:pt x="3734926" y="256110"/>
                  </a:cubicBezTo>
                  <a:cubicBezTo>
                    <a:pt x="3741010" y="254557"/>
                    <a:pt x="3747203" y="253665"/>
                    <a:pt x="3753501" y="253433"/>
                  </a:cubicBezTo>
                  <a:close/>
                  <a:moveTo>
                    <a:pt x="3440144" y="202744"/>
                  </a:moveTo>
                  <a:cubicBezTo>
                    <a:pt x="3453736" y="202243"/>
                    <a:pt x="3465641" y="203214"/>
                    <a:pt x="3475856" y="205659"/>
                  </a:cubicBezTo>
                  <a:cubicBezTo>
                    <a:pt x="3486073" y="208105"/>
                    <a:pt x="3494581" y="211525"/>
                    <a:pt x="3501383" y="215922"/>
                  </a:cubicBezTo>
                  <a:cubicBezTo>
                    <a:pt x="3501727" y="216242"/>
                    <a:pt x="3502685" y="217452"/>
                    <a:pt x="3504256" y="219552"/>
                  </a:cubicBezTo>
                  <a:cubicBezTo>
                    <a:pt x="3505827" y="221651"/>
                    <a:pt x="3508007" y="224476"/>
                    <a:pt x="3510794" y="228025"/>
                  </a:cubicBezTo>
                  <a:cubicBezTo>
                    <a:pt x="3512513" y="229622"/>
                    <a:pt x="3514240" y="231467"/>
                    <a:pt x="3515977" y="233560"/>
                  </a:cubicBezTo>
                  <a:cubicBezTo>
                    <a:pt x="3517715" y="235654"/>
                    <a:pt x="3519461" y="237997"/>
                    <a:pt x="3521217" y="240588"/>
                  </a:cubicBezTo>
                  <a:cubicBezTo>
                    <a:pt x="3524004" y="244137"/>
                    <a:pt x="3527499" y="246664"/>
                    <a:pt x="3531705" y="248169"/>
                  </a:cubicBezTo>
                  <a:cubicBezTo>
                    <a:pt x="3535910" y="249674"/>
                    <a:pt x="3541175" y="250641"/>
                    <a:pt x="3547498" y="251072"/>
                  </a:cubicBezTo>
                  <a:cubicBezTo>
                    <a:pt x="3554460" y="250815"/>
                    <a:pt x="3561252" y="245917"/>
                    <a:pt x="3567871" y="236377"/>
                  </a:cubicBezTo>
                  <a:lnTo>
                    <a:pt x="3580639" y="217979"/>
                  </a:lnTo>
                  <a:lnTo>
                    <a:pt x="3580141" y="217997"/>
                  </a:lnTo>
                  <a:cubicBezTo>
                    <a:pt x="3580780" y="217310"/>
                    <a:pt x="3581655" y="216281"/>
                    <a:pt x="3582766" y="214912"/>
                  </a:cubicBezTo>
                  <a:cubicBezTo>
                    <a:pt x="3583878" y="213543"/>
                    <a:pt x="3584906" y="212177"/>
                    <a:pt x="3585852" y="210815"/>
                  </a:cubicBezTo>
                  <a:cubicBezTo>
                    <a:pt x="3596806" y="201779"/>
                    <a:pt x="3607920" y="197053"/>
                    <a:pt x="3619192" y="196637"/>
                  </a:cubicBezTo>
                  <a:cubicBezTo>
                    <a:pt x="3626817" y="196356"/>
                    <a:pt x="3633831" y="197508"/>
                    <a:pt x="3640235" y="200094"/>
                  </a:cubicBezTo>
                  <a:cubicBezTo>
                    <a:pt x="3646638" y="202680"/>
                    <a:pt x="3652252" y="206373"/>
                    <a:pt x="3657077" y="211175"/>
                  </a:cubicBezTo>
                  <a:cubicBezTo>
                    <a:pt x="3661902" y="215977"/>
                    <a:pt x="3665674" y="221482"/>
                    <a:pt x="3668392" y="227689"/>
                  </a:cubicBezTo>
                  <a:cubicBezTo>
                    <a:pt x="3671112" y="233897"/>
                    <a:pt x="3672599" y="240482"/>
                    <a:pt x="3672856" y="247444"/>
                  </a:cubicBezTo>
                  <a:cubicBezTo>
                    <a:pt x="3673137" y="255069"/>
                    <a:pt x="3672160" y="262326"/>
                    <a:pt x="3669924" y="269214"/>
                  </a:cubicBezTo>
                  <a:cubicBezTo>
                    <a:pt x="3667689" y="276102"/>
                    <a:pt x="3664544" y="283107"/>
                    <a:pt x="3660491" y="290229"/>
                  </a:cubicBezTo>
                  <a:cubicBezTo>
                    <a:pt x="3646993" y="311310"/>
                    <a:pt x="3633981" y="327559"/>
                    <a:pt x="3621455" y="338977"/>
                  </a:cubicBezTo>
                  <a:cubicBezTo>
                    <a:pt x="3602407" y="353623"/>
                    <a:pt x="3578646" y="361969"/>
                    <a:pt x="3550171" y="364016"/>
                  </a:cubicBezTo>
                  <a:cubicBezTo>
                    <a:pt x="3539918" y="365058"/>
                    <a:pt x="3530352" y="364498"/>
                    <a:pt x="3521475" y="362335"/>
                  </a:cubicBezTo>
                  <a:cubicBezTo>
                    <a:pt x="3512597" y="360173"/>
                    <a:pt x="3504758" y="356893"/>
                    <a:pt x="3497955" y="352496"/>
                  </a:cubicBezTo>
                  <a:cubicBezTo>
                    <a:pt x="3495230" y="350605"/>
                    <a:pt x="3491473" y="347755"/>
                    <a:pt x="3486685" y="343948"/>
                  </a:cubicBezTo>
                  <a:cubicBezTo>
                    <a:pt x="3481897" y="340141"/>
                    <a:pt x="3475881" y="334553"/>
                    <a:pt x="3468637" y="327185"/>
                  </a:cubicBezTo>
                  <a:cubicBezTo>
                    <a:pt x="3462093" y="320786"/>
                    <a:pt x="3455174" y="317722"/>
                    <a:pt x="3447880" y="317991"/>
                  </a:cubicBezTo>
                  <a:cubicBezTo>
                    <a:pt x="3445265" y="319083"/>
                    <a:pt x="3442244" y="320440"/>
                    <a:pt x="3438818" y="322060"/>
                  </a:cubicBezTo>
                  <a:cubicBezTo>
                    <a:pt x="3435392" y="323680"/>
                    <a:pt x="3432076" y="326043"/>
                    <a:pt x="3428871" y="329149"/>
                  </a:cubicBezTo>
                  <a:cubicBezTo>
                    <a:pt x="3427974" y="331839"/>
                    <a:pt x="3426580" y="334546"/>
                    <a:pt x="3424688" y="337271"/>
                  </a:cubicBezTo>
                  <a:lnTo>
                    <a:pt x="3418038" y="345982"/>
                  </a:lnTo>
                  <a:cubicBezTo>
                    <a:pt x="3411357" y="353865"/>
                    <a:pt x="3404185" y="359690"/>
                    <a:pt x="3396523" y="363458"/>
                  </a:cubicBezTo>
                  <a:cubicBezTo>
                    <a:pt x="3388860" y="367227"/>
                    <a:pt x="3381050" y="369258"/>
                    <a:pt x="3373093" y="369552"/>
                  </a:cubicBezTo>
                  <a:cubicBezTo>
                    <a:pt x="3360495" y="370016"/>
                    <a:pt x="3350380" y="365825"/>
                    <a:pt x="3342751" y="356977"/>
                  </a:cubicBezTo>
                  <a:cubicBezTo>
                    <a:pt x="3335121" y="348128"/>
                    <a:pt x="3331073" y="337405"/>
                    <a:pt x="3330608" y="324807"/>
                  </a:cubicBezTo>
                  <a:cubicBezTo>
                    <a:pt x="3330155" y="312540"/>
                    <a:pt x="3332908" y="299407"/>
                    <a:pt x="3338865" y="285410"/>
                  </a:cubicBezTo>
                  <a:cubicBezTo>
                    <a:pt x="3344823" y="271413"/>
                    <a:pt x="3353826" y="256722"/>
                    <a:pt x="3365874" y="241339"/>
                  </a:cubicBezTo>
                  <a:cubicBezTo>
                    <a:pt x="3370037" y="237201"/>
                    <a:pt x="3375109" y="232947"/>
                    <a:pt x="3381089" y="228577"/>
                  </a:cubicBezTo>
                  <a:cubicBezTo>
                    <a:pt x="3387070" y="224206"/>
                    <a:pt x="3393805" y="220057"/>
                    <a:pt x="3401297" y="216129"/>
                  </a:cubicBezTo>
                  <a:lnTo>
                    <a:pt x="3400799" y="216147"/>
                  </a:lnTo>
                  <a:cubicBezTo>
                    <a:pt x="3408266" y="211556"/>
                    <a:pt x="3415115" y="208232"/>
                    <a:pt x="3421346" y="206176"/>
                  </a:cubicBezTo>
                  <a:cubicBezTo>
                    <a:pt x="3427579" y="204121"/>
                    <a:pt x="3433844" y="202976"/>
                    <a:pt x="3440144" y="202744"/>
                  </a:cubicBezTo>
                  <a:close/>
                  <a:moveTo>
                    <a:pt x="4992502" y="112116"/>
                  </a:moveTo>
                  <a:cubicBezTo>
                    <a:pt x="5016397" y="111898"/>
                    <a:pt x="5045067" y="124120"/>
                    <a:pt x="5078512" y="148781"/>
                  </a:cubicBezTo>
                  <a:cubicBezTo>
                    <a:pt x="5103742" y="166774"/>
                    <a:pt x="5122883" y="183912"/>
                    <a:pt x="5135933" y="200196"/>
                  </a:cubicBezTo>
                  <a:cubicBezTo>
                    <a:pt x="5148984" y="216480"/>
                    <a:pt x="5155600" y="231591"/>
                    <a:pt x="5155782" y="245527"/>
                  </a:cubicBezTo>
                  <a:cubicBezTo>
                    <a:pt x="5156063" y="253153"/>
                    <a:pt x="5155083" y="260327"/>
                    <a:pt x="5152840" y="267049"/>
                  </a:cubicBezTo>
                  <a:cubicBezTo>
                    <a:pt x="5150599" y="273772"/>
                    <a:pt x="5147249" y="279705"/>
                    <a:pt x="5142791" y="284849"/>
                  </a:cubicBezTo>
                  <a:cubicBezTo>
                    <a:pt x="5138332" y="289994"/>
                    <a:pt x="5132674" y="294103"/>
                    <a:pt x="5125817" y="297178"/>
                  </a:cubicBezTo>
                  <a:cubicBezTo>
                    <a:pt x="5118957" y="300253"/>
                    <a:pt x="5110887" y="301962"/>
                    <a:pt x="5101604" y="302304"/>
                  </a:cubicBezTo>
                  <a:cubicBezTo>
                    <a:pt x="5096299" y="302500"/>
                    <a:pt x="5091136" y="302026"/>
                    <a:pt x="5086114" y="300883"/>
                  </a:cubicBezTo>
                  <a:cubicBezTo>
                    <a:pt x="5081093" y="299741"/>
                    <a:pt x="5076230" y="298426"/>
                    <a:pt x="5071527" y="296940"/>
                  </a:cubicBezTo>
                  <a:cubicBezTo>
                    <a:pt x="5065805" y="294827"/>
                    <a:pt x="5058485" y="289868"/>
                    <a:pt x="5049566" y="282063"/>
                  </a:cubicBezTo>
                  <a:cubicBezTo>
                    <a:pt x="5040646" y="274259"/>
                    <a:pt x="5030667" y="264750"/>
                    <a:pt x="5019630" y="253538"/>
                  </a:cubicBezTo>
                  <a:cubicBezTo>
                    <a:pt x="5005081" y="237143"/>
                    <a:pt x="4997145" y="228970"/>
                    <a:pt x="4995819" y="229019"/>
                  </a:cubicBezTo>
                  <a:cubicBezTo>
                    <a:pt x="4993829" y="229092"/>
                    <a:pt x="4988278" y="236103"/>
                    <a:pt x="4979165" y="250051"/>
                  </a:cubicBezTo>
                  <a:cubicBezTo>
                    <a:pt x="4969683" y="263016"/>
                    <a:pt x="4961605" y="273523"/>
                    <a:pt x="4954931" y="281570"/>
                  </a:cubicBezTo>
                  <a:cubicBezTo>
                    <a:pt x="4948255" y="289619"/>
                    <a:pt x="4942664" y="295551"/>
                    <a:pt x="4938158" y="299370"/>
                  </a:cubicBezTo>
                  <a:cubicBezTo>
                    <a:pt x="4932324" y="303237"/>
                    <a:pt x="4926617" y="306020"/>
                    <a:pt x="4921036" y="307720"/>
                  </a:cubicBezTo>
                  <a:cubicBezTo>
                    <a:pt x="4915455" y="309420"/>
                    <a:pt x="4909515" y="310386"/>
                    <a:pt x="4903216" y="310618"/>
                  </a:cubicBezTo>
                  <a:cubicBezTo>
                    <a:pt x="4893601" y="310973"/>
                    <a:pt x="4884997" y="309464"/>
                    <a:pt x="4877402" y="306093"/>
                  </a:cubicBezTo>
                  <a:cubicBezTo>
                    <a:pt x="4869809" y="302721"/>
                    <a:pt x="4863422" y="298309"/>
                    <a:pt x="4858240" y="292856"/>
                  </a:cubicBezTo>
                  <a:cubicBezTo>
                    <a:pt x="4853059" y="287403"/>
                    <a:pt x="4849005" y="280996"/>
                    <a:pt x="4846078" y="273634"/>
                  </a:cubicBezTo>
                  <a:cubicBezTo>
                    <a:pt x="4843150" y="266273"/>
                    <a:pt x="4841540" y="258613"/>
                    <a:pt x="4841246" y="250656"/>
                  </a:cubicBezTo>
                  <a:cubicBezTo>
                    <a:pt x="4843175" y="239962"/>
                    <a:pt x="4849013" y="227214"/>
                    <a:pt x="4858758" y="212413"/>
                  </a:cubicBezTo>
                  <a:cubicBezTo>
                    <a:pt x="4868504" y="197612"/>
                    <a:pt x="4881225" y="182452"/>
                    <a:pt x="4896920" y="166934"/>
                  </a:cubicBezTo>
                  <a:cubicBezTo>
                    <a:pt x="4913241" y="150396"/>
                    <a:pt x="4929691" y="137340"/>
                    <a:pt x="4946269" y="127764"/>
                  </a:cubicBezTo>
                  <a:cubicBezTo>
                    <a:pt x="4962848" y="118189"/>
                    <a:pt x="4978258" y="112973"/>
                    <a:pt x="4992502" y="112116"/>
                  </a:cubicBezTo>
                  <a:close/>
                  <a:moveTo>
                    <a:pt x="823388" y="265907"/>
                  </a:moveTo>
                  <a:cubicBezTo>
                    <a:pt x="847283" y="265689"/>
                    <a:pt x="875953" y="277911"/>
                    <a:pt x="909398" y="302573"/>
                  </a:cubicBezTo>
                  <a:cubicBezTo>
                    <a:pt x="934629" y="320565"/>
                    <a:pt x="953769" y="337704"/>
                    <a:pt x="966819" y="353988"/>
                  </a:cubicBezTo>
                  <a:cubicBezTo>
                    <a:pt x="979869" y="370272"/>
                    <a:pt x="986486" y="385382"/>
                    <a:pt x="986668" y="399319"/>
                  </a:cubicBezTo>
                  <a:cubicBezTo>
                    <a:pt x="986949" y="406944"/>
                    <a:pt x="985969" y="414118"/>
                    <a:pt x="983727" y="420841"/>
                  </a:cubicBezTo>
                  <a:cubicBezTo>
                    <a:pt x="981485" y="427563"/>
                    <a:pt x="978135" y="433496"/>
                    <a:pt x="973677" y="438641"/>
                  </a:cubicBezTo>
                  <a:cubicBezTo>
                    <a:pt x="969219" y="443785"/>
                    <a:pt x="963560" y="447895"/>
                    <a:pt x="956702" y="450969"/>
                  </a:cubicBezTo>
                  <a:cubicBezTo>
                    <a:pt x="949844" y="454044"/>
                    <a:pt x="941773" y="455753"/>
                    <a:pt x="932490" y="456095"/>
                  </a:cubicBezTo>
                  <a:cubicBezTo>
                    <a:pt x="927185" y="456291"/>
                    <a:pt x="922022" y="455817"/>
                    <a:pt x="917000" y="454675"/>
                  </a:cubicBezTo>
                  <a:cubicBezTo>
                    <a:pt x="911978" y="453532"/>
                    <a:pt x="907116" y="452218"/>
                    <a:pt x="902413" y="450731"/>
                  </a:cubicBezTo>
                  <a:cubicBezTo>
                    <a:pt x="896692" y="448618"/>
                    <a:pt x="889371" y="443660"/>
                    <a:pt x="880451" y="435855"/>
                  </a:cubicBezTo>
                  <a:cubicBezTo>
                    <a:pt x="871531" y="428050"/>
                    <a:pt x="861553" y="418541"/>
                    <a:pt x="850516" y="407329"/>
                  </a:cubicBezTo>
                  <a:cubicBezTo>
                    <a:pt x="835968" y="390934"/>
                    <a:pt x="828030" y="382761"/>
                    <a:pt x="826704" y="382810"/>
                  </a:cubicBezTo>
                  <a:cubicBezTo>
                    <a:pt x="824715" y="382884"/>
                    <a:pt x="819164" y="389894"/>
                    <a:pt x="810051" y="403842"/>
                  </a:cubicBezTo>
                  <a:cubicBezTo>
                    <a:pt x="800569" y="416807"/>
                    <a:pt x="792491" y="427314"/>
                    <a:pt x="785816" y="435362"/>
                  </a:cubicBezTo>
                  <a:cubicBezTo>
                    <a:pt x="779141" y="443410"/>
                    <a:pt x="773551" y="449343"/>
                    <a:pt x="769043" y="453161"/>
                  </a:cubicBezTo>
                  <a:cubicBezTo>
                    <a:pt x="763211" y="457028"/>
                    <a:pt x="757503" y="459811"/>
                    <a:pt x="751922" y="461511"/>
                  </a:cubicBezTo>
                  <a:cubicBezTo>
                    <a:pt x="746341" y="463211"/>
                    <a:pt x="740401" y="464177"/>
                    <a:pt x="734102" y="464410"/>
                  </a:cubicBezTo>
                  <a:cubicBezTo>
                    <a:pt x="724487" y="464764"/>
                    <a:pt x="715883" y="463256"/>
                    <a:pt x="708289" y="459884"/>
                  </a:cubicBezTo>
                  <a:cubicBezTo>
                    <a:pt x="700694" y="456512"/>
                    <a:pt x="694307" y="452100"/>
                    <a:pt x="689126" y="446647"/>
                  </a:cubicBezTo>
                  <a:cubicBezTo>
                    <a:pt x="683945" y="441195"/>
                    <a:pt x="679891" y="434787"/>
                    <a:pt x="676964" y="427426"/>
                  </a:cubicBezTo>
                  <a:cubicBezTo>
                    <a:pt x="674036" y="420064"/>
                    <a:pt x="672425" y="412405"/>
                    <a:pt x="672132" y="404448"/>
                  </a:cubicBezTo>
                  <a:cubicBezTo>
                    <a:pt x="674061" y="393753"/>
                    <a:pt x="679899" y="381005"/>
                    <a:pt x="689644" y="366204"/>
                  </a:cubicBezTo>
                  <a:cubicBezTo>
                    <a:pt x="699390" y="351403"/>
                    <a:pt x="712111" y="336243"/>
                    <a:pt x="727805" y="320725"/>
                  </a:cubicBezTo>
                  <a:cubicBezTo>
                    <a:pt x="744127" y="304187"/>
                    <a:pt x="760577" y="291131"/>
                    <a:pt x="777155" y="281556"/>
                  </a:cubicBezTo>
                  <a:cubicBezTo>
                    <a:pt x="793733" y="271980"/>
                    <a:pt x="809144" y="266764"/>
                    <a:pt x="823388" y="265907"/>
                  </a:cubicBezTo>
                  <a:close/>
                  <a:moveTo>
                    <a:pt x="5350680" y="22"/>
                  </a:moveTo>
                  <a:cubicBezTo>
                    <a:pt x="5366939" y="356"/>
                    <a:pt x="5378950" y="4488"/>
                    <a:pt x="5386713" y="12419"/>
                  </a:cubicBezTo>
                  <a:cubicBezTo>
                    <a:pt x="5397062" y="22993"/>
                    <a:pt x="5401733" y="37096"/>
                    <a:pt x="5400723" y="54728"/>
                  </a:cubicBezTo>
                  <a:cubicBezTo>
                    <a:pt x="5406356" y="72448"/>
                    <a:pt x="5377951" y="98893"/>
                    <a:pt x="5315507" y="134063"/>
                  </a:cubicBezTo>
                  <a:cubicBezTo>
                    <a:pt x="5273815" y="155852"/>
                    <a:pt x="5234011" y="170268"/>
                    <a:pt x="5196092" y="177311"/>
                  </a:cubicBezTo>
                  <a:cubicBezTo>
                    <a:pt x="5171558" y="178216"/>
                    <a:pt x="5153447" y="175481"/>
                    <a:pt x="5141758" y="169106"/>
                  </a:cubicBezTo>
                  <a:cubicBezTo>
                    <a:pt x="5130069" y="162732"/>
                    <a:pt x="5123736" y="146283"/>
                    <a:pt x="5122757" y="119760"/>
                  </a:cubicBezTo>
                  <a:cubicBezTo>
                    <a:pt x="5129944" y="98580"/>
                    <a:pt x="5151724" y="77027"/>
                    <a:pt x="5188098" y="55102"/>
                  </a:cubicBezTo>
                  <a:cubicBezTo>
                    <a:pt x="5234504" y="26167"/>
                    <a:pt x="5282808" y="8118"/>
                    <a:pt x="5333006" y="954"/>
                  </a:cubicBezTo>
                  <a:cubicBezTo>
                    <a:pt x="5339369" y="222"/>
                    <a:pt x="5345261" y="-89"/>
                    <a:pt x="5350680" y="22"/>
                  </a:cubicBezTo>
                  <a:close/>
                  <a:moveTo>
                    <a:pt x="1181566" y="153814"/>
                  </a:moveTo>
                  <a:cubicBezTo>
                    <a:pt x="1197825" y="154147"/>
                    <a:pt x="1209836" y="158280"/>
                    <a:pt x="1217598" y="166210"/>
                  </a:cubicBezTo>
                  <a:cubicBezTo>
                    <a:pt x="1227948" y="176784"/>
                    <a:pt x="1232618" y="190887"/>
                    <a:pt x="1231609" y="208520"/>
                  </a:cubicBezTo>
                  <a:cubicBezTo>
                    <a:pt x="1237242" y="226239"/>
                    <a:pt x="1208837" y="252684"/>
                    <a:pt x="1146392" y="287855"/>
                  </a:cubicBezTo>
                  <a:cubicBezTo>
                    <a:pt x="1104702" y="309644"/>
                    <a:pt x="1064897" y="324060"/>
                    <a:pt x="1026978" y="331102"/>
                  </a:cubicBezTo>
                  <a:cubicBezTo>
                    <a:pt x="1002444" y="332007"/>
                    <a:pt x="984333" y="329272"/>
                    <a:pt x="972644" y="322898"/>
                  </a:cubicBezTo>
                  <a:cubicBezTo>
                    <a:pt x="960955" y="316523"/>
                    <a:pt x="954622" y="300074"/>
                    <a:pt x="953643" y="273551"/>
                  </a:cubicBezTo>
                  <a:cubicBezTo>
                    <a:pt x="960830" y="252371"/>
                    <a:pt x="982610" y="230818"/>
                    <a:pt x="1018984" y="208893"/>
                  </a:cubicBezTo>
                  <a:cubicBezTo>
                    <a:pt x="1065391" y="179958"/>
                    <a:pt x="1113693" y="161909"/>
                    <a:pt x="1163891" y="154746"/>
                  </a:cubicBezTo>
                  <a:cubicBezTo>
                    <a:pt x="1170255" y="154013"/>
                    <a:pt x="1176147" y="153702"/>
                    <a:pt x="1181566" y="153814"/>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Nhóm 12">
            <a:extLst>
              <a:ext uri="{FF2B5EF4-FFF2-40B4-BE49-F238E27FC236}">
                <a16:creationId xmlns:a16="http://schemas.microsoft.com/office/drawing/2014/main" id="{1998808A-E4A7-2915-6272-FC7AEBC98038}"/>
              </a:ext>
            </a:extLst>
          </p:cNvPr>
          <p:cNvGrpSpPr/>
          <p:nvPr/>
        </p:nvGrpSpPr>
        <p:grpSpPr>
          <a:xfrm>
            <a:off x="6217492" y="3481271"/>
            <a:ext cx="5498536" cy="1310872"/>
            <a:chOff x="6217492" y="3481271"/>
            <a:chExt cx="5498536" cy="1310872"/>
          </a:xfrm>
        </p:grpSpPr>
        <p:sp>
          <p:nvSpPr>
            <p:cNvPr id="11" name="Hình tự do: Hình 10">
              <a:extLst>
                <a:ext uri="{FF2B5EF4-FFF2-40B4-BE49-F238E27FC236}">
                  <a16:creationId xmlns:a16="http://schemas.microsoft.com/office/drawing/2014/main" id="{1A6E21BC-3EE2-3EFA-0D71-843155FD88D6}"/>
                </a:ext>
              </a:extLst>
            </p:cNvPr>
            <p:cNvSpPr/>
            <p:nvPr/>
          </p:nvSpPr>
          <p:spPr>
            <a:xfrm rot="126755">
              <a:off x="6285969" y="3494367"/>
              <a:ext cx="5430059" cy="1297776"/>
            </a:xfrm>
            <a:custGeom>
              <a:avLst/>
              <a:gdLst/>
              <a:ahLst/>
              <a:cxnLst/>
              <a:rect l="l" t="t" r="r" b="b"/>
              <a:pathLst>
                <a:path w="5430059" h="1297776">
                  <a:moveTo>
                    <a:pt x="886125" y="1159524"/>
                  </a:moveTo>
                  <a:cubicBezTo>
                    <a:pt x="914969" y="1158460"/>
                    <a:pt x="938591" y="1173358"/>
                    <a:pt x="956993" y="1204218"/>
                  </a:cubicBezTo>
                  <a:cubicBezTo>
                    <a:pt x="962616" y="1212642"/>
                    <a:pt x="965647" y="1222822"/>
                    <a:pt x="966087" y="1234757"/>
                  </a:cubicBezTo>
                  <a:lnTo>
                    <a:pt x="931077" y="1297776"/>
                  </a:lnTo>
                  <a:lnTo>
                    <a:pt x="852462" y="1297776"/>
                  </a:lnTo>
                  <a:lnTo>
                    <a:pt x="838871" y="1289248"/>
                  </a:lnTo>
                  <a:cubicBezTo>
                    <a:pt x="823567" y="1274873"/>
                    <a:pt x="815505" y="1256579"/>
                    <a:pt x="814686" y="1234366"/>
                  </a:cubicBezTo>
                  <a:cubicBezTo>
                    <a:pt x="813488" y="1201876"/>
                    <a:pt x="826937" y="1179468"/>
                    <a:pt x="855033" y="1167144"/>
                  </a:cubicBezTo>
                  <a:cubicBezTo>
                    <a:pt x="864488" y="1162479"/>
                    <a:pt x="874852" y="1159940"/>
                    <a:pt x="886125" y="1159524"/>
                  </a:cubicBezTo>
                  <a:close/>
                  <a:moveTo>
                    <a:pt x="5000258" y="572026"/>
                  </a:moveTo>
                  <a:cubicBezTo>
                    <a:pt x="4988346" y="573129"/>
                    <a:pt x="4976834" y="589489"/>
                    <a:pt x="4965716" y="621106"/>
                  </a:cubicBezTo>
                  <a:cubicBezTo>
                    <a:pt x="4956393" y="647345"/>
                    <a:pt x="4951699" y="668600"/>
                    <a:pt x="4951635" y="684870"/>
                  </a:cubicBezTo>
                  <a:cubicBezTo>
                    <a:pt x="4951126" y="725059"/>
                    <a:pt x="4977227" y="744181"/>
                    <a:pt x="5029943" y="742237"/>
                  </a:cubicBezTo>
                  <a:cubicBezTo>
                    <a:pt x="5084977" y="740207"/>
                    <a:pt x="5111253" y="705541"/>
                    <a:pt x="5108770" y="638238"/>
                  </a:cubicBezTo>
                  <a:cubicBezTo>
                    <a:pt x="5107914" y="615031"/>
                    <a:pt x="5094803" y="597089"/>
                    <a:pt x="5069437" y="584413"/>
                  </a:cubicBezTo>
                  <a:cubicBezTo>
                    <a:pt x="5047139" y="573948"/>
                    <a:pt x="5024080" y="569819"/>
                    <a:pt x="5000258" y="572026"/>
                  </a:cubicBezTo>
                  <a:close/>
                  <a:moveTo>
                    <a:pt x="850181" y="725115"/>
                  </a:moveTo>
                  <a:cubicBezTo>
                    <a:pt x="838270" y="726218"/>
                    <a:pt x="826756" y="742578"/>
                    <a:pt x="815639" y="774195"/>
                  </a:cubicBezTo>
                  <a:cubicBezTo>
                    <a:pt x="806315" y="800434"/>
                    <a:pt x="801621" y="821689"/>
                    <a:pt x="801557" y="837959"/>
                  </a:cubicBezTo>
                  <a:cubicBezTo>
                    <a:pt x="801048" y="878148"/>
                    <a:pt x="827151" y="897271"/>
                    <a:pt x="879865" y="895326"/>
                  </a:cubicBezTo>
                  <a:cubicBezTo>
                    <a:pt x="934900" y="893296"/>
                    <a:pt x="961176" y="858630"/>
                    <a:pt x="958694" y="791327"/>
                  </a:cubicBezTo>
                  <a:cubicBezTo>
                    <a:pt x="957838" y="768120"/>
                    <a:pt x="944726" y="750178"/>
                    <a:pt x="919360" y="737502"/>
                  </a:cubicBezTo>
                  <a:cubicBezTo>
                    <a:pt x="897062" y="727037"/>
                    <a:pt x="874003" y="722908"/>
                    <a:pt x="850181" y="725115"/>
                  </a:cubicBezTo>
                  <a:close/>
                  <a:moveTo>
                    <a:pt x="4465951" y="366149"/>
                  </a:moveTo>
                  <a:cubicBezTo>
                    <a:pt x="4522977" y="364046"/>
                    <a:pt x="4568236" y="371506"/>
                    <a:pt x="4601731" y="388530"/>
                  </a:cubicBezTo>
                  <a:cubicBezTo>
                    <a:pt x="4622383" y="399387"/>
                    <a:pt x="4648957" y="422310"/>
                    <a:pt x="4681455" y="457298"/>
                  </a:cubicBezTo>
                  <a:cubicBezTo>
                    <a:pt x="4686673" y="463746"/>
                    <a:pt x="4689435" y="471113"/>
                    <a:pt x="4689740" y="479402"/>
                  </a:cubicBezTo>
                  <a:cubicBezTo>
                    <a:pt x="4690438" y="498299"/>
                    <a:pt x="4681404" y="516643"/>
                    <a:pt x="4662639" y="534433"/>
                  </a:cubicBezTo>
                  <a:cubicBezTo>
                    <a:pt x="4643873" y="552222"/>
                    <a:pt x="4624710" y="561478"/>
                    <a:pt x="4605149" y="562200"/>
                  </a:cubicBezTo>
                  <a:cubicBezTo>
                    <a:pt x="4597524" y="562481"/>
                    <a:pt x="4590328" y="560920"/>
                    <a:pt x="4583564" y="557518"/>
                  </a:cubicBezTo>
                  <a:cubicBezTo>
                    <a:pt x="4546753" y="540617"/>
                    <a:pt x="4514755" y="532667"/>
                    <a:pt x="4487570" y="533670"/>
                  </a:cubicBezTo>
                  <a:cubicBezTo>
                    <a:pt x="4471324" y="534269"/>
                    <a:pt x="4457859" y="538252"/>
                    <a:pt x="4447175" y="545618"/>
                  </a:cubicBezTo>
                  <a:cubicBezTo>
                    <a:pt x="4434563" y="554715"/>
                    <a:pt x="4429195" y="566698"/>
                    <a:pt x="4431072" y="581568"/>
                  </a:cubicBezTo>
                  <a:cubicBezTo>
                    <a:pt x="4434421" y="609332"/>
                    <a:pt x="4480261" y="632540"/>
                    <a:pt x="4568593" y="651193"/>
                  </a:cubicBezTo>
                  <a:cubicBezTo>
                    <a:pt x="4617119" y="661686"/>
                    <a:pt x="4652388" y="677317"/>
                    <a:pt x="4674401" y="698084"/>
                  </a:cubicBezTo>
                  <a:cubicBezTo>
                    <a:pt x="4699533" y="722388"/>
                    <a:pt x="4712961" y="757913"/>
                    <a:pt x="4714685" y="804660"/>
                  </a:cubicBezTo>
                  <a:cubicBezTo>
                    <a:pt x="4717645" y="884892"/>
                    <a:pt x="4680019" y="940394"/>
                    <a:pt x="4601811" y="971166"/>
                  </a:cubicBezTo>
                  <a:cubicBezTo>
                    <a:pt x="4560256" y="987639"/>
                    <a:pt x="4509142" y="996994"/>
                    <a:pt x="4448471" y="999232"/>
                  </a:cubicBezTo>
                  <a:cubicBezTo>
                    <a:pt x="4397746" y="1001103"/>
                    <a:pt x="4349753" y="996067"/>
                    <a:pt x="4304494" y="984126"/>
                  </a:cubicBezTo>
                  <a:cubicBezTo>
                    <a:pt x="4248148" y="968609"/>
                    <a:pt x="4206759" y="944573"/>
                    <a:pt x="4180327" y="912017"/>
                  </a:cubicBezTo>
                  <a:cubicBezTo>
                    <a:pt x="4179006" y="876211"/>
                    <a:pt x="4180084" y="851438"/>
                    <a:pt x="4183561" y="837698"/>
                  </a:cubicBezTo>
                  <a:cubicBezTo>
                    <a:pt x="4193144" y="800494"/>
                    <a:pt x="4214844" y="781268"/>
                    <a:pt x="4248660" y="780021"/>
                  </a:cubicBezTo>
                  <a:cubicBezTo>
                    <a:pt x="4263912" y="779458"/>
                    <a:pt x="4288760" y="787090"/>
                    <a:pt x="4323207" y="802917"/>
                  </a:cubicBezTo>
                  <a:cubicBezTo>
                    <a:pt x="4357654" y="818744"/>
                    <a:pt x="4383000" y="826357"/>
                    <a:pt x="4399245" y="825758"/>
                  </a:cubicBezTo>
                  <a:cubicBezTo>
                    <a:pt x="4415159" y="825171"/>
                    <a:pt x="4429213" y="819174"/>
                    <a:pt x="4441408" y="807769"/>
                  </a:cubicBezTo>
                  <a:cubicBezTo>
                    <a:pt x="4442894" y="803067"/>
                    <a:pt x="4443571" y="798892"/>
                    <a:pt x="4443436" y="795245"/>
                  </a:cubicBezTo>
                  <a:cubicBezTo>
                    <a:pt x="4442666" y="774358"/>
                    <a:pt x="4409790" y="760631"/>
                    <a:pt x="4344811" y="754065"/>
                  </a:cubicBezTo>
                  <a:cubicBezTo>
                    <a:pt x="4299833" y="749748"/>
                    <a:pt x="4262857" y="732852"/>
                    <a:pt x="4233883" y="703378"/>
                  </a:cubicBezTo>
                  <a:cubicBezTo>
                    <a:pt x="4206307" y="675845"/>
                    <a:pt x="4191830" y="643346"/>
                    <a:pt x="4190448" y="605882"/>
                  </a:cubicBezTo>
                  <a:cubicBezTo>
                    <a:pt x="4187989" y="539243"/>
                    <a:pt x="4217418" y="482052"/>
                    <a:pt x="4278735" y="434307"/>
                  </a:cubicBezTo>
                  <a:cubicBezTo>
                    <a:pt x="4334586" y="391412"/>
                    <a:pt x="4396992" y="368693"/>
                    <a:pt x="4465951" y="366149"/>
                  </a:cubicBezTo>
                  <a:close/>
                  <a:moveTo>
                    <a:pt x="2466467" y="438911"/>
                  </a:moveTo>
                  <a:cubicBezTo>
                    <a:pt x="2492498" y="442599"/>
                    <a:pt x="2513620" y="452692"/>
                    <a:pt x="2529832" y="469191"/>
                  </a:cubicBezTo>
                  <a:cubicBezTo>
                    <a:pt x="2546043" y="485691"/>
                    <a:pt x="2554615" y="506539"/>
                    <a:pt x="2555544" y="531736"/>
                  </a:cubicBezTo>
                  <a:cubicBezTo>
                    <a:pt x="2556339" y="553285"/>
                    <a:pt x="2551148" y="570076"/>
                    <a:pt x="2539973" y="582108"/>
                  </a:cubicBezTo>
                  <a:cubicBezTo>
                    <a:pt x="2464292" y="609467"/>
                    <a:pt x="2417010" y="628143"/>
                    <a:pt x="2398122" y="638135"/>
                  </a:cubicBezTo>
                  <a:cubicBezTo>
                    <a:pt x="2341536" y="670101"/>
                    <a:pt x="2314098" y="709292"/>
                    <a:pt x="2315810" y="755708"/>
                  </a:cubicBezTo>
                  <a:cubicBezTo>
                    <a:pt x="2316813" y="782893"/>
                    <a:pt x="2330893" y="813581"/>
                    <a:pt x="2358050" y="847770"/>
                  </a:cubicBezTo>
                  <a:cubicBezTo>
                    <a:pt x="2387898" y="864928"/>
                    <a:pt x="2416415" y="873006"/>
                    <a:pt x="2443600" y="872003"/>
                  </a:cubicBezTo>
                  <a:cubicBezTo>
                    <a:pt x="2473439" y="870902"/>
                    <a:pt x="2505697" y="858923"/>
                    <a:pt x="2540377" y="836064"/>
                  </a:cubicBezTo>
                  <a:cubicBezTo>
                    <a:pt x="2552448" y="830307"/>
                    <a:pt x="2564451" y="827209"/>
                    <a:pt x="2576387" y="826768"/>
                  </a:cubicBezTo>
                  <a:cubicBezTo>
                    <a:pt x="2596942" y="826010"/>
                    <a:pt x="2613608" y="832284"/>
                    <a:pt x="2626382" y="845591"/>
                  </a:cubicBezTo>
                  <a:cubicBezTo>
                    <a:pt x="2639156" y="858897"/>
                    <a:pt x="2644762" y="875870"/>
                    <a:pt x="2643199" y="896511"/>
                  </a:cubicBezTo>
                  <a:cubicBezTo>
                    <a:pt x="2641339" y="936086"/>
                    <a:pt x="2633292" y="965432"/>
                    <a:pt x="2619058" y="984548"/>
                  </a:cubicBezTo>
                  <a:cubicBezTo>
                    <a:pt x="2604823" y="1003665"/>
                    <a:pt x="2576002" y="1023319"/>
                    <a:pt x="2532592" y="1043512"/>
                  </a:cubicBezTo>
                  <a:cubicBezTo>
                    <a:pt x="2503206" y="1056880"/>
                    <a:pt x="2472931" y="1064138"/>
                    <a:pt x="2441766" y="1065288"/>
                  </a:cubicBezTo>
                  <a:cubicBezTo>
                    <a:pt x="2418559" y="1066144"/>
                    <a:pt x="2385050" y="1062235"/>
                    <a:pt x="2341239" y="1053559"/>
                  </a:cubicBezTo>
                  <a:cubicBezTo>
                    <a:pt x="2282082" y="1033830"/>
                    <a:pt x="2249292" y="1022424"/>
                    <a:pt x="2242871" y="1019341"/>
                  </a:cubicBezTo>
                  <a:cubicBezTo>
                    <a:pt x="2221555" y="1008507"/>
                    <a:pt x="2198462" y="989938"/>
                    <a:pt x="2173589" y="963633"/>
                  </a:cubicBezTo>
                  <a:cubicBezTo>
                    <a:pt x="2130372" y="917088"/>
                    <a:pt x="2107224" y="852043"/>
                    <a:pt x="2104142" y="768495"/>
                  </a:cubicBezTo>
                  <a:cubicBezTo>
                    <a:pt x="2103139" y="741309"/>
                    <a:pt x="2105372" y="716328"/>
                    <a:pt x="2110840" y="693551"/>
                  </a:cubicBezTo>
                  <a:cubicBezTo>
                    <a:pt x="2148622" y="610820"/>
                    <a:pt x="2198269" y="548235"/>
                    <a:pt x="2259782" y="505795"/>
                  </a:cubicBezTo>
                  <a:cubicBezTo>
                    <a:pt x="2291981" y="478712"/>
                    <a:pt x="2330473" y="460195"/>
                    <a:pt x="2375256" y="450243"/>
                  </a:cubicBezTo>
                  <a:cubicBezTo>
                    <a:pt x="2386455" y="447838"/>
                    <a:pt x="2416859" y="444061"/>
                    <a:pt x="2466467" y="438911"/>
                  </a:cubicBezTo>
                  <a:close/>
                  <a:moveTo>
                    <a:pt x="4938165" y="346738"/>
                  </a:moveTo>
                  <a:cubicBezTo>
                    <a:pt x="5045252" y="342788"/>
                    <a:pt x="5126603" y="365682"/>
                    <a:pt x="5182221" y="415421"/>
                  </a:cubicBezTo>
                  <a:cubicBezTo>
                    <a:pt x="5234412" y="462298"/>
                    <a:pt x="5270980" y="540128"/>
                    <a:pt x="5291924" y="648911"/>
                  </a:cubicBezTo>
                  <a:cubicBezTo>
                    <a:pt x="5296332" y="732410"/>
                    <a:pt x="5293371" y="791613"/>
                    <a:pt x="5283038" y="826521"/>
                  </a:cubicBezTo>
                  <a:cubicBezTo>
                    <a:pt x="5270949" y="867801"/>
                    <a:pt x="5241842" y="906722"/>
                    <a:pt x="5195716" y="943283"/>
                  </a:cubicBezTo>
                  <a:cubicBezTo>
                    <a:pt x="5133066" y="963853"/>
                    <a:pt x="5078367" y="975000"/>
                    <a:pt x="5031620" y="976724"/>
                  </a:cubicBezTo>
                  <a:cubicBezTo>
                    <a:pt x="4980894" y="978596"/>
                    <a:pt x="4933781" y="970374"/>
                    <a:pt x="4890279" y="952059"/>
                  </a:cubicBezTo>
                  <a:cubicBezTo>
                    <a:pt x="4851446" y="916309"/>
                    <a:pt x="4823776" y="881724"/>
                    <a:pt x="4807273" y="848304"/>
                  </a:cubicBezTo>
                  <a:cubicBezTo>
                    <a:pt x="4790768" y="814884"/>
                    <a:pt x="4781563" y="772314"/>
                    <a:pt x="4779655" y="720595"/>
                  </a:cubicBezTo>
                  <a:cubicBezTo>
                    <a:pt x="4778713" y="695066"/>
                    <a:pt x="4779613" y="665486"/>
                    <a:pt x="4782357" y="631854"/>
                  </a:cubicBezTo>
                  <a:cubicBezTo>
                    <a:pt x="4800394" y="553835"/>
                    <a:pt x="4816144" y="499306"/>
                    <a:pt x="4829607" y="468267"/>
                  </a:cubicBezTo>
                  <a:cubicBezTo>
                    <a:pt x="4855882" y="406544"/>
                    <a:pt x="4892067" y="366034"/>
                    <a:pt x="4938165" y="346738"/>
                  </a:cubicBezTo>
                  <a:close/>
                  <a:moveTo>
                    <a:pt x="788089" y="499827"/>
                  </a:moveTo>
                  <a:cubicBezTo>
                    <a:pt x="895175" y="495877"/>
                    <a:pt x="976526" y="518771"/>
                    <a:pt x="1032143" y="568510"/>
                  </a:cubicBezTo>
                  <a:cubicBezTo>
                    <a:pt x="1084335" y="615387"/>
                    <a:pt x="1120903" y="693217"/>
                    <a:pt x="1141847" y="802001"/>
                  </a:cubicBezTo>
                  <a:cubicBezTo>
                    <a:pt x="1146255" y="885499"/>
                    <a:pt x="1143293" y="944702"/>
                    <a:pt x="1132961" y="979610"/>
                  </a:cubicBezTo>
                  <a:cubicBezTo>
                    <a:pt x="1120873" y="1020891"/>
                    <a:pt x="1091765" y="1059811"/>
                    <a:pt x="1045640" y="1096372"/>
                  </a:cubicBezTo>
                  <a:cubicBezTo>
                    <a:pt x="982989" y="1116942"/>
                    <a:pt x="928290" y="1128089"/>
                    <a:pt x="881543" y="1129814"/>
                  </a:cubicBezTo>
                  <a:cubicBezTo>
                    <a:pt x="830818" y="1131685"/>
                    <a:pt x="783704" y="1123463"/>
                    <a:pt x="740202" y="1105149"/>
                  </a:cubicBezTo>
                  <a:cubicBezTo>
                    <a:pt x="701369" y="1069398"/>
                    <a:pt x="673700" y="1034813"/>
                    <a:pt x="657195" y="1001393"/>
                  </a:cubicBezTo>
                  <a:cubicBezTo>
                    <a:pt x="640691" y="967973"/>
                    <a:pt x="631485" y="925404"/>
                    <a:pt x="629577" y="873684"/>
                  </a:cubicBezTo>
                  <a:cubicBezTo>
                    <a:pt x="628636" y="848155"/>
                    <a:pt x="629536" y="818575"/>
                    <a:pt x="632280" y="784943"/>
                  </a:cubicBezTo>
                  <a:cubicBezTo>
                    <a:pt x="650317" y="706924"/>
                    <a:pt x="666067" y="652395"/>
                    <a:pt x="679530" y="621356"/>
                  </a:cubicBezTo>
                  <a:cubicBezTo>
                    <a:pt x="705803" y="559633"/>
                    <a:pt x="741990" y="519123"/>
                    <a:pt x="788089" y="499827"/>
                  </a:cubicBezTo>
                  <a:close/>
                  <a:moveTo>
                    <a:pt x="93720" y="523449"/>
                  </a:moveTo>
                  <a:cubicBezTo>
                    <a:pt x="134500" y="521945"/>
                    <a:pt x="156920" y="531244"/>
                    <a:pt x="160981" y="551345"/>
                  </a:cubicBezTo>
                  <a:lnTo>
                    <a:pt x="172503" y="607192"/>
                  </a:lnTo>
                  <a:cubicBezTo>
                    <a:pt x="168970" y="583419"/>
                    <a:pt x="177998" y="562669"/>
                    <a:pt x="199588" y="544941"/>
                  </a:cubicBezTo>
                  <a:cubicBezTo>
                    <a:pt x="218929" y="529288"/>
                    <a:pt x="241033" y="521003"/>
                    <a:pt x="265898" y="520086"/>
                  </a:cubicBezTo>
                  <a:cubicBezTo>
                    <a:pt x="312313" y="518374"/>
                    <a:pt x="344205" y="541432"/>
                    <a:pt x="361573" y="589262"/>
                  </a:cubicBezTo>
                  <a:cubicBezTo>
                    <a:pt x="369782" y="541817"/>
                    <a:pt x="393613" y="517367"/>
                    <a:pt x="433066" y="515911"/>
                  </a:cubicBezTo>
                  <a:cubicBezTo>
                    <a:pt x="464231" y="514762"/>
                    <a:pt x="488701" y="530126"/>
                    <a:pt x="506476" y="562006"/>
                  </a:cubicBezTo>
                  <a:cubicBezTo>
                    <a:pt x="520271" y="611959"/>
                    <a:pt x="529332" y="695618"/>
                    <a:pt x="533661" y="812982"/>
                  </a:cubicBezTo>
                  <a:cubicBezTo>
                    <a:pt x="539275" y="965158"/>
                    <a:pt x="535564" y="1067049"/>
                    <a:pt x="522528" y="1118656"/>
                  </a:cubicBezTo>
                  <a:cubicBezTo>
                    <a:pt x="512641" y="1138608"/>
                    <a:pt x="491286" y="1149189"/>
                    <a:pt x="458464" y="1150400"/>
                  </a:cubicBezTo>
                  <a:cubicBezTo>
                    <a:pt x="429951" y="1151452"/>
                    <a:pt x="412646" y="1141300"/>
                    <a:pt x="406546" y="1119947"/>
                  </a:cubicBezTo>
                  <a:cubicBezTo>
                    <a:pt x="397215" y="1109999"/>
                    <a:pt x="391584" y="1078834"/>
                    <a:pt x="389651" y="1026451"/>
                  </a:cubicBezTo>
                  <a:lnTo>
                    <a:pt x="386991" y="954342"/>
                  </a:lnTo>
                  <a:cubicBezTo>
                    <a:pt x="385279" y="907927"/>
                    <a:pt x="380144" y="885707"/>
                    <a:pt x="371585" y="887682"/>
                  </a:cubicBezTo>
                  <a:cubicBezTo>
                    <a:pt x="359957" y="887447"/>
                    <a:pt x="355219" y="916505"/>
                    <a:pt x="357371" y="974856"/>
                  </a:cubicBezTo>
                  <a:cubicBezTo>
                    <a:pt x="357469" y="977508"/>
                    <a:pt x="357653" y="982481"/>
                    <a:pt x="357922" y="989775"/>
                  </a:cubicBezTo>
                  <a:cubicBezTo>
                    <a:pt x="358964" y="1000028"/>
                    <a:pt x="359583" y="1007807"/>
                    <a:pt x="359779" y="1013111"/>
                  </a:cubicBezTo>
                  <a:cubicBezTo>
                    <a:pt x="359779" y="1013111"/>
                    <a:pt x="360256" y="1026041"/>
                    <a:pt x="361210" y="1051901"/>
                  </a:cubicBezTo>
                  <a:cubicBezTo>
                    <a:pt x="362640" y="1090691"/>
                    <a:pt x="361249" y="1115974"/>
                    <a:pt x="357035" y="1127749"/>
                  </a:cubicBezTo>
                  <a:cubicBezTo>
                    <a:pt x="353707" y="1136503"/>
                    <a:pt x="341690" y="1143752"/>
                    <a:pt x="320987" y="1149496"/>
                  </a:cubicBezTo>
                  <a:cubicBezTo>
                    <a:pt x="304888" y="1154073"/>
                    <a:pt x="290043" y="1156613"/>
                    <a:pt x="276449" y="1157114"/>
                  </a:cubicBezTo>
                  <a:cubicBezTo>
                    <a:pt x="240312" y="1158447"/>
                    <a:pt x="218567" y="1149456"/>
                    <a:pt x="211215" y="1130140"/>
                  </a:cubicBezTo>
                  <a:cubicBezTo>
                    <a:pt x="208257" y="1121949"/>
                    <a:pt x="206405" y="1107742"/>
                    <a:pt x="205659" y="1087518"/>
                  </a:cubicBezTo>
                  <a:cubicBezTo>
                    <a:pt x="205231" y="1075914"/>
                    <a:pt x="204917" y="1058414"/>
                    <a:pt x="204718" y="1035016"/>
                  </a:cubicBezTo>
                  <a:cubicBezTo>
                    <a:pt x="204519" y="1011618"/>
                    <a:pt x="204205" y="994117"/>
                    <a:pt x="203777" y="982514"/>
                  </a:cubicBezTo>
                  <a:cubicBezTo>
                    <a:pt x="201772" y="928141"/>
                    <a:pt x="193960" y="900874"/>
                    <a:pt x="180342" y="900713"/>
                  </a:cubicBezTo>
                  <a:cubicBezTo>
                    <a:pt x="169377" y="900453"/>
                    <a:pt x="165234" y="936627"/>
                    <a:pt x="167912" y="1009233"/>
                  </a:cubicBezTo>
                  <a:cubicBezTo>
                    <a:pt x="169233" y="1045039"/>
                    <a:pt x="172064" y="1085770"/>
                    <a:pt x="176403" y="1131424"/>
                  </a:cubicBezTo>
                  <a:cubicBezTo>
                    <a:pt x="166160" y="1150725"/>
                    <a:pt x="144461" y="1160987"/>
                    <a:pt x="111307" y="1162210"/>
                  </a:cubicBezTo>
                  <a:cubicBezTo>
                    <a:pt x="98377" y="1162687"/>
                    <a:pt x="84379" y="1161212"/>
                    <a:pt x="69313" y="1157783"/>
                  </a:cubicBezTo>
                  <a:cubicBezTo>
                    <a:pt x="48882" y="1152893"/>
                    <a:pt x="37666" y="1145837"/>
                    <a:pt x="35666" y="1136615"/>
                  </a:cubicBezTo>
                  <a:cubicBezTo>
                    <a:pt x="17851" y="1040664"/>
                    <a:pt x="6528" y="927210"/>
                    <a:pt x="1697" y="796252"/>
                  </a:cubicBezTo>
                  <a:cubicBezTo>
                    <a:pt x="-2767" y="675242"/>
                    <a:pt x="1579" y="599554"/>
                    <a:pt x="14734" y="569190"/>
                  </a:cubicBezTo>
                  <a:cubicBezTo>
                    <a:pt x="23297" y="540323"/>
                    <a:pt x="49626" y="525076"/>
                    <a:pt x="93720" y="523449"/>
                  </a:cubicBezTo>
                  <a:close/>
                  <a:moveTo>
                    <a:pt x="2773080" y="319538"/>
                  </a:moveTo>
                  <a:cubicBezTo>
                    <a:pt x="2787335" y="319012"/>
                    <a:pt x="2805158" y="320679"/>
                    <a:pt x="2826547" y="324538"/>
                  </a:cubicBezTo>
                  <a:cubicBezTo>
                    <a:pt x="2853966" y="329834"/>
                    <a:pt x="2867847" y="337124"/>
                    <a:pt x="2868190" y="346407"/>
                  </a:cubicBezTo>
                  <a:cubicBezTo>
                    <a:pt x="2875126" y="354450"/>
                    <a:pt x="2879022" y="370076"/>
                    <a:pt x="2879878" y="393284"/>
                  </a:cubicBezTo>
                  <a:cubicBezTo>
                    <a:pt x="2880722" y="416160"/>
                    <a:pt x="2878439" y="451020"/>
                    <a:pt x="2873029" y="497864"/>
                  </a:cubicBezTo>
                  <a:cubicBezTo>
                    <a:pt x="2867619" y="544708"/>
                    <a:pt x="2865337" y="579568"/>
                    <a:pt x="2866181" y="602444"/>
                  </a:cubicBezTo>
                  <a:cubicBezTo>
                    <a:pt x="2867367" y="634603"/>
                    <a:pt x="2873761" y="650468"/>
                    <a:pt x="2885365" y="650040"/>
                  </a:cubicBezTo>
                  <a:cubicBezTo>
                    <a:pt x="2891996" y="649796"/>
                    <a:pt x="2909992" y="644899"/>
                    <a:pt x="2939353" y="635351"/>
                  </a:cubicBezTo>
                  <a:cubicBezTo>
                    <a:pt x="2968713" y="625802"/>
                    <a:pt x="2992511" y="620691"/>
                    <a:pt x="3010746" y="620018"/>
                  </a:cubicBezTo>
                  <a:cubicBezTo>
                    <a:pt x="3041910" y="618869"/>
                    <a:pt x="3076383" y="621913"/>
                    <a:pt x="3114165" y="629151"/>
                  </a:cubicBezTo>
                  <a:cubicBezTo>
                    <a:pt x="3176687" y="650084"/>
                    <a:pt x="3210400" y="727023"/>
                    <a:pt x="3215304" y="859970"/>
                  </a:cubicBezTo>
                  <a:cubicBezTo>
                    <a:pt x="3218411" y="944180"/>
                    <a:pt x="3213300" y="999147"/>
                    <a:pt x="3199974" y="1024869"/>
                  </a:cubicBezTo>
                  <a:cubicBezTo>
                    <a:pt x="3193918" y="1040696"/>
                    <a:pt x="3171495" y="1049325"/>
                    <a:pt x="3132705" y="1050756"/>
                  </a:cubicBezTo>
                  <a:cubicBezTo>
                    <a:pt x="3097894" y="1052040"/>
                    <a:pt x="3074390" y="1047098"/>
                    <a:pt x="3062192" y="1035928"/>
                  </a:cubicBezTo>
                  <a:cubicBezTo>
                    <a:pt x="3049994" y="1024758"/>
                    <a:pt x="3043284" y="1002596"/>
                    <a:pt x="3042061" y="969443"/>
                  </a:cubicBezTo>
                  <a:cubicBezTo>
                    <a:pt x="3041657" y="958502"/>
                    <a:pt x="3041877" y="941978"/>
                    <a:pt x="3042722" y="919869"/>
                  </a:cubicBezTo>
                  <a:cubicBezTo>
                    <a:pt x="3043567" y="897761"/>
                    <a:pt x="3043787" y="881236"/>
                    <a:pt x="3043383" y="870295"/>
                  </a:cubicBezTo>
                  <a:cubicBezTo>
                    <a:pt x="3041536" y="820233"/>
                    <a:pt x="3022876" y="795857"/>
                    <a:pt x="2987401" y="797165"/>
                  </a:cubicBezTo>
                  <a:cubicBezTo>
                    <a:pt x="2969829" y="797814"/>
                    <a:pt x="2947002" y="804465"/>
                    <a:pt x="2918918" y="817121"/>
                  </a:cubicBezTo>
                  <a:cubicBezTo>
                    <a:pt x="2904784" y="820962"/>
                    <a:pt x="2898317" y="839128"/>
                    <a:pt x="2899515" y="871619"/>
                  </a:cubicBezTo>
                  <a:cubicBezTo>
                    <a:pt x="2899968" y="883885"/>
                    <a:pt x="2901702" y="901666"/>
                    <a:pt x="2904720" y="924960"/>
                  </a:cubicBezTo>
                  <a:cubicBezTo>
                    <a:pt x="2907737" y="948254"/>
                    <a:pt x="2909471" y="966034"/>
                    <a:pt x="2909924" y="978301"/>
                  </a:cubicBezTo>
                  <a:cubicBezTo>
                    <a:pt x="2910755" y="1000846"/>
                    <a:pt x="2908530" y="1017029"/>
                    <a:pt x="2903249" y="1026852"/>
                  </a:cubicBezTo>
                  <a:cubicBezTo>
                    <a:pt x="2899403" y="1048573"/>
                    <a:pt x="2872946" y="1060338"/>
                    <a:pt x="2823878" y="1062148"/>
                  </a:cubicBezTo>
                  <a:cubicBezTo>
                    <a:pt x="2772490" y="1064044"/>
                    <a:pt x="2743248" y="1054333"/>
                    <a:pt x="2736155" y="1033015"/>
                  </a:cubicBezTo>
                  <a:cubicBezTo>
                    <a:pt x="2712806" y="823064"/>
                    <a:pt x="2699114" y="663385"/>
                    <a:pt x="2695078" y="553977"/>
                  </a:cubicBezTo>
                  <a:cubicBezTo>
                    <a:pt x="2692118" y="473745"/>
                    <a:pt x="2693307" y="411454"/>
                    <a:pt x="2698642" y="367103"/>
                  </a:cubicBezTo>
                  <a:cubicBezTo>
                    <a:pt x="2702184" y="337093"/>
                    <a:pt x="2726996" y="321238"/>
                    <a:pt x="2773080" y="319538"/>
                  </a:cubicBezTo>
                  <a:close/>
                  <a:moveTo>
                    <a:pt x="1471227" y="364573"/>
                  </a:moveTo>
                  <a:cubicBezTo>
                    <a:pt x="1490788" y="363852"/>
                    <a:pt x="1509937" y="365469"/>
                    <a:pt x="1528674" y="369426"/>
                  </a:cubicBezTo>
                  <a:cubicBezTo>
                    <a:pt x="1556142" y="376049"/>
                    <a:pt x="1570470" y="386476"/>
                    <a:pt x="1571659" y="400707"/>
                  </a:cubicBezTo>
                  <a:cubicBezTo>
                    <a:pt x="1572725" y="411623"/>
                    <a:pt x="1572075" y="432231"/>
                    <a:pt x="1569706" y="462529"/>
                  </a:cubicBezTo>
                  <a:cubicBezTo>
                    <a:pt x="1568818" y="473891"/>
                    <a:pt x="1568058" y="482073"/>
                    <a:pt x="1567425" y="487077"/>
                  </a:cubicBezTo>
                  <a:lnTo>
                    <a:pt x="1567056" y="489550"/>
                  </a:lnTo>
                  <a:lnTo>
                    <a:pt x="1570054" y="496410"/>
                  </a:lnTo>
                  <a:cubicBezTo>
                    <a:pt x="1579018" y="504857"/>
                    <a:pt x="1600698" y="506204"/>
                    <a:pt x="1635096" y="500454"/>
                  </a:cubicBezTo>
                  <a:cubicBezTo>
                    <a:pt x="1675667" y="493313"/>
                    <a:pt x="1703209" y="492961"/>
                    <a:pt x="1717722" y="499398"/>
                  </a:cubicBezTo>
                  <a:cubicBezTo>
                    <a:pt x="1727484" y="503021"/>
                    <a:pt x="1735138" y="517014"/>
                    <a:pt x="1740684" y="541377"/>
                  </a:cubicBezTo>
                  <a:cubicBezTo>
                    <a:pt x="1745642" y="558789"/>
                    <a:pt x="1748409" y="575287"/>
                    <a:pt x="1748984" y="590869"/>
                  </a:cubicBezTo>
                  <a:cubicBezTo>
                    <a:pt x="1750280" y="626012"/>
                    <a:pt x="1743633" y="648334"/>
                    <a:pt x="1729045" y="657836"/>
                  </a:cubicBezTo>
                  <a:cubicBezTo>
                    <a:pt x="1717157" y="668566"/>
                    <a:pt x="1687214" y="671331"/>
                    <a:pt x="1639215" y="666130"/>
                  </a:cubicBezTo>
                  <a:cubicBezTo>
                    <a:pt x="1595540" y="661101"/>
                    <a:pt x="1570932" y="664499"/>
                    <a:pt x="1565392" y="676323"/>
                  </a:cubicBezTo>
                  <a:cubicBezTo>
                    <a:pt x="1553627" y="690368"/>
                    <a:pt x="1548955" y="730213"/>
                    <a:pt x="1551376" y="795857"/>
                  </a:cubicBezTo>
                  <a:cubicBezTo>
                    <a:pt x="1553786" y="861170"/>
                    <a:pt x="1563898" y="896818"/>
                    <a:pt x="1581714" y="902801"/>
                  </a:cubicBezTo>
                  <a:cubicBezTo>
                    <a:pt x="1589450" y="905503"/>
                    <a:pt x="1595970" y="906757"/>
                    <a:pt x="1601275" y="906561"/>
                  </a:cubicBezTo>
                  <a:cubicBezTo>
                    <a:pt x="1608900" y="906280"/>
                    <a:pt x="1620793" y="900197"/>
                    <a:pt x="1636954" y="888314"/>
                  </a:cubicBezTo>
                  <a:cubicBezTo>
                    <a:pt x="1653115" y="876430"/>
                    <a:pt x="1668655" y="870213"/>
                    <a:pt x="1683574" y="869662"/>
                  </a:cubicBezTo>
                  <a:cubicBezTo>
                    <a:pt x="1691200" y="869381"/>
                    <a:pt x="1699359" y="870076"/>
                    <a:pt x="1708052" y="871747"/>
                  </a:cubicBezTo>
                  <a:cubicBezTo>
                    <a:pt x="1744740" y="885333"/>
                    <a:pt x="1763848" y="912847"/>
                    <a:pt x="1765377" y="954289"/>
                  </a:cubicBezTo>
                  <a:cubicBezTo>
                    <a:pt x="1766930" y="996395"/>
                    <a:pt x="1745130" y="1030896"/>
                    <a:pt x="1699976" y="1057793"/>
                  </a:cubicBezTo>
                  <a:cubicBezTo>
                    <a:pt x="1650585" y="1086837"/>
                    <a:pt x="1598372" y="1102375"/>
                    <a:pt x="1543337" y="1104405"/>
                  </a:cubicBezTo>
                  <a:cubicBezTo>
                    <a:pt x="1475372" y="1106913"/>
                    <a:pt x="1426142" y="1081837"/>
                    <a:pt x="1395649" y="1029180"/>
                  </a:cubicBezTo>
                  <a:cubicBezTo>
                    <a:pt x="1383962" y="1009360"/>
                    <a:pt x="1377354" y="978729"/>
                    <a:pt x="1375826" y="937287"/>
                  </a:cubicBezTo>
                  <a:cubicBezTo>
                    <a:pt x="1374896" y="912090"/>
                    <a:pt x="1376738" y="874258"/>
                    <a:pt x="1381350" y="823792"/>
                  </a:cubicBezTo>
                  <a:cubicBezTo>
                    <a:pt x="1385962" y="773325"/>
                    <a:pt x="1387803" y="735494"/>
                    <a:pt x="1386874" y="710297"/>
                  </a:cubicBezTo>
                  <a:cubicBezTo>
                    <a:pt x="1386225" y="692725"/>
                    <a:pt x="1383201" y="682711"/>
                    <a:pt x="1377798" y="680255"/>
                  </a:cubicBezTo>
                  <a:cubicBezTo>
                    <a:pt x="1365274" y="673745"/>
                    <a:pt x="1352547" y="670729"/>
                    <a:pt x="1339617" y="671206"/>
                  </a:cubicBezTo>
                  <a:cubicBezTo>
                    <a:pt x="1331660" y="671499"/>
                    <a:pt x="1319393" y="674193"/>
                    <a:pt x="1302816" y="679286"/>
                  </a:cubicBezTo>
                  <a:cubicBezTo>
                    <a:pt x="1286238" y="684379"/>
                    <a:pt x="1273971" y="687073"/>
                    <a:pt x="1266014" y="687366"/>
                  </a:cubicBezTo>
                  <a:cubicBezTo>
                    <a:pt x="1259715" y="687599"/>
                    <a:pt x="1253876" y="686818"/>
                    <a:pt x="1248498" y="685025"/>
                  </a:cubicBezTo>
                  <a:cubicBezTo>
                    <a:pt x="1223094" y="680318"/>
                    <a:pt x="1209468" y="652934"/>
                    <a:pt x="1207621" y="602871"/>
                  </a:cubicBezTo>
                  <a:cubicBezTo>
                    <a:pt x="1205762" y="552478"/>
                    <a:pt x="1217309" y="523501"/>
                    <a:pt x="1242261" y="515941"/>
                  </a:cubicBezTo>
                  <a:cubicBezTo>
                    <a:pt x="1250059" y="511337"/>
                    <a:pt x="1260423" y="508797"/>
                    <a:pt x="1273353" y="508320"/>
                  </a:cubicBezTo>
                  <a:cubicBezTo>
                    <a:pt x="1283630" y="507941"/>
                    <a:pt x="1298525" y="508968"/>
                    <a:pt x="1318036" y="511402"/>
                  </a:cubicBezTo>
                  <a:cubicBezTo>
                    <a:pt x="1337547" y="513837"/>
                    <a:pt x="1352442" y="514864"/>
                    <a:pt x="1362719" y="514485"/>
                  </a:cubicBezTo>
                  <a:cubicBezTo>
                    <a:pt x="1373329" y="514093"/>
                    <a:pt x="1381040" y="511651"/>
                    <a:pt x="1385854" y="507158"/>
                  </a:cubicBezTo>
                  <a:cubicBezTo>
                    <a:pt x="1393370" y="494929"/>
                    <a:pt x="1397025" y="485996"/>
                    <a:pt x="1396817" y="480360"/>
                  </a:cubicBezTo>
                  <a:cubicBezTo>
                    <a:pt x="1388301" y="447476"/>
                    <a:pt x="1384350" y="421394"/>
                    <a:pt x="1384967" y="402116"/>
                  </a:cubicBezTo>
                  <a:cubicBezTo>
                    <a:pt x="1386113" y="379167"/>
                    <a:pt x="1414866" y="366652"/>
                    <a:pt x="1471227" y="364573"/>
                  </a:cubicBezTo>
                  <a:close/>
                  <a:moveTo>
                    <a:pt x="3772620" y="253784"/>
                  </a:moveTo>
                  <a:cubicBezTo>
                    <a:pt x="3778920" y="253551"/>
                    <a:pt x="3785326" y="253979"/>
                    <a:pt x="3791839" y="255067"/>
                  </a:cubicBezTo>
                  <a:cubicBezTo>
                    <a:pt x="3815219" y="258852"/>
                    <a:pt x="3833627" y="269627"/>
                    <a:pt x="3847064" y="287390"/>
                  </a:cubicBezTo>
                  <a:cubicBezTo>
                    <a:pt x="3860501" y="305154"/>
                    <a:pt x="3865480" y="325388"/>
                    <a:pt x="3862001" y="348091"/>
                  </a:cubicBezTo>
                  <a:cubicBezTo>
                    <a:pt x="3856691" y="384142"/>
                    <a:pt x="3836266" y="419920"/>
                    <a:pt x="3800724" y="455426"/>
                  </a:cubicBezTo>
                  <a:cubicBezTo>
                    <a:pt x="3794314" y="461638"/>
                    <a:pt x="3787707" y="467028"/>
                    <a:pt x="3780904" y="471595"/>
                  </a:cubicBezTo>
                  <a:cubicBezTo>
                    <a:pt x="3791715" y="512694"/>
                    <a:pt x="3798094" y="559601"/>
                    <a:pt x="3800038" y="612316"/>
                  </a:cubicBezTo>
                  <a:cubicBezTo>
                    <a:pt x="3802289" y="673319"/>
                    <a:pt x="3796961" y="740411"/>
                    <a:pt x="3784058" y="813592"/>
                  </a:cubicBezTo>
                  <a:cubicBezTo>
                    <a:pt x="3766399" y="910852"/>
                    <a:pt x="3740333" y="969248"/>
                    <a:pt x="3705863" y="988779"/>
                  </a:cubicBezTo>
                  <a:cubicBezTo>
                    <a:pt x="3689601" y="1015938"/>
                    <a:pt x="3636382" y="1031180"/>
                    <a:pt x="3546204" y="1034507"/>
                  </a:cubicBezTo>
                  <a:cubicBezTo>
                    <a:pt x="3450389" y="1038041"/>
                    <a:pt x="3395160" y="1025803"/>
                    <a:pt x="3380515" y="997792"/>
                  </a:cubicBezTo>
                  <a:cubicBezTo>
                    <a:pt x="3338660" y="970121"/>
                    <a:pt x="3306552" y="918685"/>
                    <a:pt x="3284190" y="843485"/>
                  </a:cubicBezTo>
                  <a:cubicBezTo>
                    <a:pt x="3267855" y="787650"/>
                    <a:pt x="3258446" y="726081"/>
                    <a:pt x="3255963" y="658779"/>
                  </a:cubicBezTo>
                  <a:cubicBezTo>
                    <a:pt x="3253811" y="600428"/>
                    <a:pt x="3258492" y="542822"/>
                    <a:pt x="3270005" y="485959"/>
                  </a:cubicBezTo>
                  <a:cubicBezTo>
                    <a:pt x="3274995" y="459216"/>
                    <a:pt x="3289837" y="438583"/>
                    <a:pt x="3314533" y="424061"/>
                  </a:cubicBezTo>
                  <a:cubicBezTo>
                    <a:pt x="3336625" y="410962"/>
                    <a:pt x="3363585" y="403826"/>
                    <a:pt x="3395412" y="402652"/>
                  </a:cubicBezTo>
                  <a:cubicBezTo>
                    <a:pt x="3418620" y="401795"/>
                    <a:pt x="3440457" y="404310"/>
                    <a:pt x="3460926" y="410195"/>
                  </a:cubicBezTo>
                  <a:cubicBezTo>
                    <a:pt x="3489818" y="419420"/>
                    <a:pt x="3504600" y="433151"/>
                    <a:pt x="3505273" y="451385"/>
                  </a:cubicBezTo>
                  <a:cubicBezTo>
                    <a:pt x="3505358" y="453706"/>
                    <a:pt x="3505155" y="457199"/>
                    <a:pt x="3504663" y="461866"/>
                  </a:cubicBezTo>
                  <a:cubicBezTo>
                    <a:pt x="3502066" y="499476"/>
                    <a:pt x="3497805" y="541464"/>
                    <a:pt x="3491879" y="587829"/>
                  </a:cubicBezTo>
                  <a:cubicBezTo>
                    <a:pt x="3485217" y="641192"/>
                    <a:pt x="3482368" y="680970"/>
                    <a:pt x="3483334" y="707161"/>
                  </a:cubicBezTo>
                  <a:cubicBezTo>
                    <a:pt x="3485316" y="760870"/>
                    <a:pt x="3504565" y="787716"/>
                    <a:pt x="3541083" y="787696"/>
                  </a:cubicBezTo>
                  <a:cubicBezTo>
                    <a:pt x="3577932" y="787665"/>
                    <a:pt x="3595257" y="757811"/>
                    <a:pt x="3593055" y="698134"/>
                  </a:cubicBezTo>
                  <a:cubicBezTo>
                    <a:pt x="3591979" y="668959"/>
                    <a:pt x="3585999" y="628345"/>
                    <a:pt x="3575116" y="576292"/>
                  </a:cubicBezTo>
                  <a:cubicBezTo>
                    <a:pt x="3562587" y="515669"/>
                    <a:pt x="3555385" y="477922"/>
                    <a:pt x="3553508" y="463051"/>
                  </a:cubicBezTo>
                  <a:cubicBezTo>
                    <a:pt x="3550700" y="440912"/>
                    <a:pt x="3561349" y="423588"/>
                    <a:pt x="3585454" y="411079"/>
                  </a:cubicBezTo>
                  <a:cubicBezTo>
                    <a:pt x="3604022" y="401430"/>
                    <a:pt x="3625904" y="396141"/>
                    <a:pt x="3651101" y="395212"/>
                  </a:cubicBezTo>
                  <a:cubicBezTo>
                    <a:pt x="3678950" y="394184"/>
                    <a:pt x="3704349" y="398725"/>
                    <a:pt x="3727297" y="408834"/>
                  </a:cubicBezTo>
                  <a:cubicBezTo>
                    <a:pt x="3735732" y="412507"/>
                    <a:pt x="3743030" y="416886"/>
                    <a:pt x="3749194" y="421970"/>
                  </a:cubicBezTo>
                  <a:cubicBezTo>
                    <a:pt x="3754033" y="418140"/>
                    <a:pt x="3757852" y="413683"/>
                    <a:pt x="3760653" y="408600"/>
                  </a:cubicBezTo>
                  <a:cubicBezTo>
                    <a:pt x="3769544" y="397648"/>
                    <a:pt x="3772861" y="393044"/>
                    <a:pt x="3770601" y="394787"/>
                  </a:cubicBezTo>
                  <a:cubicBezTo>
                    <a:pt x="3723561" y="388555"/>
                    <a:pt x="3698834" y="366228"/>
                    <a:pt x="3696421" y="327806"/>
                  </a:cubicBezTo>
                  <a:cubicBezTo>
                    <a:pt x="3698805" y="311451"/>
                    <a:pt x="3705298" y="296189"/>
                    <a:pt x="3715895" y="282021"/>
                  </a:cubicBezTo>
                  <a:cubicBezTo>
                    <a:pt x="3726495" y="267852"/>
                    <a:pt x="3739211" y="259332"/>
                    <a:pt x="3754044" y="256461"/>
                  </a:cubicBezTo>
                  <a:cubicBezTo>
                    <a:pt x="3760129" y="254909"/>
                    <a:pt x="3766321" y="254016"/>
                    <a:pt x="3772620" y="253784"/>
                  </a:cubicBezTo>
                  <a:close/>
                  <a:moveTo>
                    <a:pt x="3459263" y="203095"/>
                  </a:moveTo>
                  <a:cubicBezTo>
                    <a:pt x="3472855" y="202594"/>
                    <a:pt x="3484760" y="203566"/>
                    <a:pt x="3494975" y="206011"/>
                  </a:cubicBezTo>
                  <a:cubicBezTo>
                    <a:pt x="3505191" y="208456"/>
                    <a:pt x="3513700" y="211877"/>
                    <a:pt x="3520502" y="216274"/>
                  </a:cubicBezTo>
                  <a:cubicBezTo>
                    <a:pt x="3520846" y="216593"/>
                    <a:pt x="3521803" y="217803"/>
                    <a:pt x="3523375" y="219903"/>
                  </a:cubicBezTo>
                  <a:cubicBezTo>
                    <a:pt x="3524946" y="222003"/>
                    <a:pt x="3527126" y="224827"/>
                    <a:pt x="3529913" y="228376"/>
                  </a:cubicBezTo>
                  <a:cubicBezTo>
                    <a:pt x="3531632" y="229973"/>
                    <a:pt x="3533360" y="231818"/>
                    <a:pt x="3535096" y="233912"/>
                  </a:cubicBezTo>
                  <a:cubicBezTo>
                    <a:pt x="3536833" y="236006"/>
                    <a:pt x="3538580" y="238348"/>
                    <a:pt x="3540336" y="240939"/>
                  </a:cubicBezTo>
                  <a:cubicBezTo>
                    <a:pt x="3543122" y="244488"/>
                    <a:pt x="3546619" y="247015"/>
                    <a:pt x="3550823" y="248520"/>
                  </a:cubicBezTo>
                  <a:cubicBezTo>
                    <a:pt x="3555030" y="250025"/>
                    <a:pt x="3560294" y="250993"/>
                    <a:pt x="3566617" y="251423"/>
                  </a:cubicBezTo>
                  <a:cubicBezTo>
                    <a:pt x="3573579" y="251167"/>
                    <a:pt x="3580370" y="246268"/>
                    <a:pt x="3586990" y="236728"/>
                  </a:cubicBezTo>
                  <a:lnTo>
                    <a:pt x="3599758" y="218330"/>
                  </a:lnTo>
                  <a:lnTo>
                    <a:pt x="3599260" y="218348"/>
                  </a:lnTo>
                  <a:cubicBezTo>
                    <a:pt x="3599899" y="217661"/>
                    <a:pt x="3600774" y="216633"/>
                    <a:pt x="3601885" y="215263"/>
                  </a:cubicBezTo>
                  <a:cubicBezTo>
                    <a:pt x="3602996" y="213895"/>
                    <a:pt x="3604025" y="212529"/>
                    <a:pt x="3604971" y="211166"/>
                  </a:cubicBezTo>
                  <a:cubicBezTo>
                    <a:pt x="3615925" y="202130"/>
                    <a:pt x="3627039" y="197404"/>
                    <a:pt x="3638311" y="196989"/>
                  </a:cubicBezTo>
                  <a:cubicBezTo>
                    <a:pt x="3645936" y="196707"/>
                    <a:pt x="3652950" y="197859"/>
                    <a:pt x="3659354" y="200445"/>
                  </a:cubicBezTo>
                  <a:cubicBezTo>
                    <a:pt x="3665757" y="203031"/>
                    <a:pt x="3671371" y="206725"/>
                    <a:pt x="3676196" y="211526"/>
                  </a:cubicBezTo>
                  <a:cubicBezTo>
                    <a:pt x="3681021" y="216328"/>
                    <a:pt x="3684793" y="221833"/>
                    <a:pt x="3687511" y="228040"/>
                  </a:cubicBezTo>
                  <a:cubicBezTo>
                    <a:pt x="3690230" y="234248"/>
                    <a:pt x="3691718" y="240833"/>
                    <a:pt x="3691975" y="247795"/>
                  </a:cubicBezTo>
                  <a:cubicBezTo>
                    <a:pt x="3692256" y="255420"/>
                    <a:pt x="3691279" y="262677"/>
                    <a:pt x="3689043" y="269565"/>
                  </a:cubicBezTo>
                  <a:cubicBezTo>
                    <a:pt x="3686807" y="276454"/>
                    <a:pt x="3683664" y="283458"/>
                    <a:pt x="3679609" y="290580"/>
                  </a:cubicBezTo>
                  <a:cubicBezTo>
                    <a:pt x="3666112" y="311661"/>
                    <a:pt x="3653099" y="327910"/>
                    <a:pt x="3640574" y="339328"/>
                  </a:cubicBezTo>
                  <a:cubicBezTo>
                    <a:pt x="3621527" y="353974"/>
                    <a:pt x="3597765" y="362320"/>
                    <a:pt x="3569289" y="364367"/>
                  </a:cubicBezTo>
                  <a:cubicBezTo>
                    <a:pt x="3559037" y="365409"/>
                    <a:pt x="3549472" y="364849"/>
                    <a:pt x="3540594" y="362686"/>
                  </a:cubicBezTo>
                  <a:cubicBezTo>
                    <a:pt x="3531716" y="360524"/>
                    <a:pt x="3523877" y="357244"/>
                    <a:pt x="3517074" y="352847"/>
                  </a:cubicBezTo>
                  <a:cubicBezTo>
                    <a:pt x="3514349" y="350956"/>
                    <a:pt x="3510592" y="348107"/>
                    <a:pt x="3505803" y="344300"/>
                  </a:cubicBezTo>
                  <a:cubicBezTo>
                    <a:pt x="3501016" y="340492"/>
                    <a:pt x="3495000" y="334904"/>
                    <a:pt x="3487756" y="327536"/>
                  </a:cubicBezTo>
                  <a:cubicBezTo>
                    <a:pt x="3481212" y="321137"/>
                    <a:pt x="3474293" y="318073"/>
                    <a:pt x="3466999" y="318342"/>
                  </a:cubicBezTo>
                  <a:cubicBezTo>
                    <a:pt x="3464384" y="319434"/>
                    <a:pt x="3461363" y="320791"/>
                    <a:pt x="3457937" y="322411"/>
                  </a:cubicBezTo>
                  <a:cubicBezTo>
                    <a:pt x="3454510" y="324031"/>
                    <a:pt x="3451195" y="326395"/>
                    <a:pt x="3447990" y="329501"/>
                  </a:cubicBezTo>
                  <a:cubicBezTo>
                    <a:pt x="3447093" y="332190"/>
                    <a:pt x="3445699" y="334897"/>
                    <a:pt x="3443807" y="337623"/>
                  </a:cubicBezTo>
                  <a:lnTo>
                    <a:pt x="3437157" y="346334"/>
                  </a:lnTo>
                  <a:cubicBezTo>
                    <a:pt x="3430476" y="354216"/>
                    <a:pt x="3423305" y="360041"/>
                    <a:pt x="3415641" y="363810"/>
                  </a:cubicBezTo>
                  <a:cubicBezTo>
                    <a:pt x="3407979" y="367578"/>
                    <a:pt x="3400169" y="369609"/>
                    <a:pt x="3392212" y="369903"/>
                  </a:cubicBezTo>
                  <a:cubicBezTo>
                    <a:pt x="3379614" y="370368"/>
                    <a:pt x="3369499" y="366176"/>
                    <a:pt x="3361870" y="357328"/>
                  </a:cubicBezTo>
                  <a:cubicBezTo>
                    <a:pt x="3354240" y="348480"/>
                    <a:pt x="3350191" y="337756"/>
                    <a:pt x="3349727" y="325158"/>
                  </a:cubicBezTo>
                  <a:cubicBezTo>
                    <a:pt x="3349274" y="312891"/>
                    <a:pt x="3352027" y="299759"/>
                    <a:pt x="3357984" y="285762"/>
                  </a:cubicBezTo>
                  <a:cubicBezTo>
                    <a:pt x="3363942" y="271764"/>
                    <a:pt x="3372945" y="257074"/>
                    <a:pt x="3384993" y="241690"/>
                  </a:cubicBezTo>
                  <a:cubicBezTo>
                    <a:pt x="3389156" y="237552"/>
                    <a:pt x="3394228" y="233298"/>
                    <a:pt x="3400209" y="228928"/>
                  </a:cubicBezTo>
                  <a:cubicBezTo>
                    <a:pt x="3406189" y="224557"/>
                    <a:pt x="3412925" y="220408"/>
                    <a:pt x="3420416" y="216480"/>
                  </a:cubicBezTo>
                  <a:lnTo>
                    <a:pt x="3419918" y="216498"/>
                  </a:lnTo>
                  <a:cubicBezTo>
                    <a:pt x="3427385" y="211907"/>
                    <a:pt x="3434234" y="208583"/>
                    <a:pt x="3440465" y="206527"/>
                  </a:cubicBezTo>
                  <a:cubicBezTo>
                    <a:pt x="3446698" y="204472"/>
                    <a:pt x="3452963" y="203328"/>
                    <a:pt x="3459263" y="203095"/>
                  </a:cubicBezTo>
                  <a:close/>
                  <a:moveTo>
                    <a:pt x="5021139" y="112116"/>
                  </a:moveTo>
                  <a:cubicBezTo>
                    <a:pt x="5045035" y="111898"/>
                    <a:pt x="5073705" y="124120"/>
                    <a:pt x="5107148" y="148781"/>
                  </a:cubicBezTo>
                  <a:cubicBezTo>
                    <a:pt x="5132381" y="166774"/>
                    <a:pt x="5151521" y="183912"/>
                    <a:pt x="5164571" y="200196"/>
                  </a:cubicBezTo>
                  <a:cubicBezTo>
                    <a:pt x="5177621" y="216480"/>
                    <a:pt x="5184237" y="231591"/>
                    <a:pt x="5184419" y="245528"/>
                  </a:cubicBezTo>
                  <a:cubicBezTo>
                    <a:pt x="5184701" y="253153"/>
                    <a:pt x="5183720" y="260327"/>
                    <a:pt x="5181479" y="267049"/>
                  </a:cubicBezTo>
                  <a:cubicBezTo>
                    <a:pt x="5179237" y="273772"/>
                    <a:pt x="5175887" y="279705"/>
                    <a:pt x="5171428" y="284849"/>
                  </a:cubicBezTo>
                  <a:cubicBezTo>
                    <a:pt x="5166971" y="289994"/>
                    <a:pt x="5161312" y="294103"/>
                    <a:pt x="5154453" y="297178"/>
                  </a:cubicBezTo>
                  <a:cubicBezTo>
                    <a:pt x="5147596" y="300253"/>
                    <a:pt x="5139525" y="301962"/>
                    <a:pt x="5130241" y="302304"/>
                  </a:cubicBezTo>
                  <a:cubicBezTo>
                    <a:pt x="5124937" y="302500"/>
                    <a:pt x="5119774" y="302026"/>
                    <a:pt x="5114752" y="300884"/>
                  </a:cubicBezTo>
                  <a:cubicBezTo>
                    <a:pt x="5109729" y="299741"/>
                    <a:pt x="5104867" y="298426"/>
                    <a:pt x="5100165" y="296940"/>
                  </a:cubicBezTo>
                  <a:cubicBezTo>
                    <a:pt x="5094444" y="294827"/>
                    <a:pt x="5087123" y="289868"/>
                    <a:pt x="5078203" y="282064"/>
                  </a:cubicBezTo>
                  <a:cubicBezTo>
                    <a:pt x="5069283" y="274259"/>
                    <a:pt x="5059305" y="264750"/>
                    <a:pt x="5048268" y="253538"/>
                  </a:cubicBezTo>
                  <a:cubicBezTo>
                    <a:pt x="5033720" y="237143"/>
                    <a:pt x="5025782" y="228970"/>
                    <a:pt x="5024456" y="229019"/>
                  </a:cubicBezTo>
                  <a:cubicBezTo>
                    <a:pt x="5022466" y="229092"/>
                    <a:pt x="5016916" y="236103"/>
                    <a:pt x="5007802" y="250051"/>
                  </a:cubicBezTo>
                  <a:cubicBezTo>
                    <a:pt x="4998322" y="263016"/>
                    <a:pt x="4990243" y="273523"/>
                    <a:pt x="4983567" y="281571"/>
                  </a:cubicBezTo>
                  <a:cubicBezTo>
                    <a:pt x="4976894" y="289619"/>
                    <a:pt x="4971303" y="295551"/>
                    <a:pt x="4966795" y="299370"/>
                  </a:cubicBezTo>
                  <a:cubicBezTo>
                    <a:pt x="4960962" y="303237"/>
                    <a:pt x="4955256" y="306020"/>
                    <a:pt x="4949674" y="307720"/>
                  </a:cubicBezTo>
                  <a:cubicBezTo>
                    <a:pt x="4944093" y="309420"/>
                    <a:pt x="4938153" y="310386"/>
                    <a:pt x="4931853" y="310618"/>
                  </a:cubicBezTo>
                  <a:cubicBezTo>
                    <a:pt x="4922239" y="310973"/>
                    <a:pt x="4913634" y="309464"/>
                    <a:pt x="4906041" y="306093"/>
                  </a:cubicBezTo>
                  <a:cubicBezTo>
                    <a:pt x="4898446" y="302721"/>
                    <a:pt x="4892058" y="298309"/>
                    <a:pt x="4886878" y="292856"/>
                  </a:cubicBezTo>
                  <a:cubicBezTo>
                    <a:pt x="4881697" y="287403"/>
                    <a:pt x="4877642" y="280996"/>
                    <a:pt x="4874715" y="273634"/>
                  </a:cubicBezTo>
                  <a:cubicBezTo>
                    <a:pt x="4871788" y="266273"/>
                    <a:pt x="4870177" y="258613"/>
                    <a:pt x="4869884" y="250657"/>
                  </a:cubicBezTo>
                  <a:cubicBezTo>
                    <a:pt x="4871814" y="239962"/>
                    <a:pt x="4877651" y="227214"/>
                    <a:pt x="4887397" y="212413"/>
                  </a:cubicBezTo>
                  <a:cubicBezTo>
                    <a:pt x="4897142" y="197612"/>
                    <a:pt x="4909863" y="182452"/>
                    <a:pt x="4925557" y="166934"/>
                  </a:cubicBezTo>
                  <a:cubicBezTo>
                    <a:pt x="4941878" y="150396"/>
                    <a:pt x="4958328" y="137340"/>
                    <a:pt x="4974906" y="127765"/>
                  </a:cubicBezTo>
                  <a:cubicBezTo>
                    <a:pt x="4991484" y="118189"/>
                    <a:pt x="5006896" y="112973"/>
                    <a:pt x="5021139" y="112116"/>
                  </a:cubicBezTo>
                  <a:close/>
                  <a:moveTo>
                    <a:pt x="871062" y="265205"/>
                  </a:moveTo>
                  <a:cubicBezTo>
                    <a:pt x="894957" y="264987"/>
                    <a:pt x="923627" y="277209"/>
                    <a:pt x="957072" y="301871"/>
                  </a:cubicBezTo>
                  <a:cubicBezTo>
                    <a:pt x="982303" y="319863"/>
                    <a:pt x="1001443" y="337002"/>
                    <a:pt x="1014493" y="353286"/>
                  </a:cubicBezTo>
                  <a:cubicBezTo>
                    <a:pt x="1027544" y="369570"/>
                    <a:pt x="1034160" y="384680"/>
                    <a:pt x="1034342" y="398617"/>
                  </a:cubicBezTo>
                  <a:cubicBezTo>
                    <a:pt x="1034623" y="406242"/>
                    <a:pt x="1033643" y="413416"/>
                    <a:pt x="1031401" y="420138"/>
                  </a:cubicBezTo>
                  <a:cubicBezTo>
                    <a:pt x="1029159" y="426861"/>
                    <a:pt x="1025809" y="432794"/>
                    <a:pt x="1021351" y="437938"/>
                  </a:cubicBezTo>
                  <a:cubicBezTo>
                    <a:pt x="1016893" y="443083"/>
                    <a:pt x="1011235" y="447192"/>
                    <a:pt x="1004377" y="450267"/>
                  </a:cubicBezTo>
                  <a:cubicBezTo>
                    <a:pt x="997518" y="453342"/>
                    <a:pt x="989448" y="455051"/>
                    <a:pt x="980165" y="455393"/>
                  </a:cubicBezTo>
                  <a:cubicBezTo>
                    <a:pt x="974860" y="455589"/>
                    <a:pt x="969697" y="455115"/>
                    <a:pt x="964675" y="453973"/>
                  </a:cubicBezTo>
                  <a:cubicBezTo>
                    <a:pt x="959653" y="452830"/>
                    <a:pt x="954790" y="451515"/>
                    <a:pt x="950088" y="450029"/>
                  </a:cubicBezTo>
                  <a:cubicBezTo>
                    <a:pt x="944366" y="447916"/>
                    <a:pt x="937045" y="442957"/>
                    <a:pt x="928126" y="435153"/>
                  </a:cubicBezTo>
                  <a:cubicBezTo>
                    <a:pt x="919206" y="427348"/>
                    <a:pt x="909228" y="417839"/>
                    <a:pt x="898190" y="406627"/>
                  </a:cubicBezTo>
                  <a:cubicBezTo>
                    <a:pt x="883642" y="390232"/>
                    <a:pt x="875705" y="382059"/>
                    <a:pt x="874379" y="382108"/>
                  </a:cubicBezTo>
                  <a:cubicBezTo>
                    <a:pt x="872390" y="382182"/>
                    <a:pt x="866838" y="389192"/>
                    <a:pt x="857725" y="403140"/>
                  </a:cubicBezTo>
                  <a:cubicBezTo>
                    <a:pt x="848244" y="416105"/>
                    <a:pt x="840165" y="426612"/>
                    <a:pt x="833491" y="434660"/>
                  </a:cubicBezTo>
                  <a:cubicBezTo>
                    <a:pt x="826816" y="442708"/>
                    <a:pt x="821225" y="448641"/>
                    <a:pt x="816718" y="452459"/>
                  </a:cubicBezTo>
                  <a:cubicBezTo>
                    <a:pt x="810885" y="456326"/>
                    <a:pt x="805178" y="459109"/>
                    <a:pt x="799597" y="460809"/>
                  </a:cubicBezTo>
                  <a:cubicBezTo>
                    <a:pt x="794015" y="462509"/>
                    <a:pt x="788075" y="463475"/>
                    <a:pt x="781776" y="463708"/>
                  </a:cubicBezTo>
                  <a:cubicBezTo>
                    <a:pt x="772161" y="464062"/>
                    <a:pt x="763557" y="462554"/>
                    <a:pt x="755963" y="459182"/>
                  </a:cubicBezTo>
                  <a:cubicBezTo>
                    <a:pt x="748369" y="455810"/>
                    <a:pt x="741981" y="451398"/>
                    <a:pt x="736800" y="445945"/>
                  </a:cubicBezTo>
                  <a:cubicBezTo>
                    <a:pt x="731620" y="440492"/>
                    <a:pt x="727565" y="434085"/>
                    <a:pt x="724638" y="426723"/>
                  </a:cubicBezTo>
                  <a:cubicBezTo>
                    <a:pt x="721710" y="419362"/>
                    <a:pt x="720100" y="411703"/>
                    <a:pt x="719806" y="403746"/>
                  </a:cubicBezTo>
                  <a:cubicBezTo>
                    <a:pt x="721736" y="393051"/>
                    <a:pt x="727573" y="380303"/>
                    <a:pt x="737319" y="365502"/>
                  </a:cubicBezTo>
                  <a:cubicBezTo>
                    <a:pt x="747065" y="350701"/>
                    <a:pt x="759785" y="335541"/>
                    <a:pt x="775480" y="320023"/>
                  </a:cubicBezTo>
                  <a:cubicBezTo>
                    <a:pt x="791801" y="303485"/>
                    <a:pt x="808251" y="290429"/>
                    <a:pt x="824829" y="280854"/>
                  </a:cubicBezTo>
                  <a:cubicBezTo>
                    <a:pt x="841408" y="271278"/>
                    <a:pt x="856818" y="266062"/>
                    <a:pt x="871062" y="265205"/>
                  </a:cubicBezTo>
                  <a:close/>
                  <a:moveTo>
                    <a:pt x="5379318" y="22"/>
                  </a:moveTo>
                  <a:cubicBezTo>
                    <a:pt x="5395577" y="356"/>
                    <a:pt x="5407588" y="4489"/>
                    <a:pt x="5415349" y="12419"/>
                  </a:cubicBezTo>
                  <a:cubicBezTo>
                    <a:pt x="5425700" y="22993"/>
                    <a:pt x="5430370" y="37096"/>
                    <a:pt x="5429360" y="54729"/>
                  </a:cubicBezTo>
                  <a:cubicBezTo>
                    <a:pt x="5434993" y="72448"/>
                    <a:pt x="5406588" y="98893"/>
                    <a:pt x="5344144" y="134063"/>
                  </a:cubicBezTo>
                  <a:cubicBezTo>
                    <a:pt x="5302454" y="155852"/>
                    <a:pt x="5262648" y="170268"/>
                    <a:pt x="5224730" y="177311"/>
                  </a:cubicBezTo>
                  <a:cubicBezTo>
                    <a:pt x="5200196" y="178216"/>
                    <a:pt x="5182084" y="175481"/>
                    <a:pt x="5170396" y="169107"/>
                  </a:cubicBezTo>
                  <a:cubicBezTo>
                    <a:pt x="5158707" y="162732"/>
                    <a:pt x="5152373" y="146283"/>
                    <a:pt x="5151395" y="119760"/>
                  </a:cubicBezTo>
                  <a:cubicBezTo>
                    <a:pt x="5158581" y="98580"/>
                    <a:pt x="5180361" y="77027"/>
                    <a:pt x="5216736" y="55102"/>
                  </a:cubicBezTo>
                  <a:cubicBezTo>
                    <a:pt x="5263143" y="26167"/>
                    <a:pt x="5311445" y="8118"/>
                    <a:pt x="5361643" y="955"/>
                  </a:cubicBezTo>
                  <a:cubicBezTo>
                    <a:pt x="5368007" y="222"/>
                    <a:pt x="5373898" y="-89"/>
                    <a:pt x="5379318" y="22"/>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12" name="Hình tự do: Hình 11">
              <a:extLst>
                <a:ext uri="{FF2B5EF4-FFF2-40B4-BE49-F238E27FC236}">
                  <a16:creationId xmlns:a16="http://schemas.microsoft.com/office/drawing/2014/main" id="{48B260A5-FD80-439E-6D30-0D79AC8A3907}"/>
                </a:ext>
              </a:extLst>
            </p:cNvPr>
            <p:cNvSpPr/>
            <p:nvPr/>
          </p:nvSpPr>
          <p:spPr>
            <a:xfrm rot="126755">
              <a:off x="6217492" y="3481271"/>
              <a:ext cx="5430059" cy="1297776"/>
            </a:xfrm>
            <a:custGeom>
              <a:avLst/>
              <a:gdLst/>
              <a:ahLst/>
              <a:cxnLst/>
              <a:rect l="l" t="t" r="r" b="b"/>
              <a:pathLst>
                <a:path w="5430059" h="1297776">
                  <a:moveTo>
                    <a:pt x="886125" y="1159524"/>
                  </a:moveTo>
                  <a:cubicBezTo>
                    <a:pt x="914969" y="1158460"/>
                    <a:pt x="938591" y="1173358"/>
                    <a:pt x="956993" y="1204218"/>
                  </a:cubicBezTo>
                  <a:cubicBezTo>
                    <a:pt x="962616" y="1212642"/>
                    <a:pt x="965647" y="1222822"/>
                    <a:pt x="966087" y="1234757"/>
                  </a:cubicBezTo>
                  <a:lnTo>
                    <a:pt x="931077" y="1297776"/>
                  </a:lnTo>
                  <a:lnTo>
                    <a:pt x="852462" y="1297776"/>
                  </a:lnTo>
                  <a:lnTo>
                    <a:pt x="838871" y="1289248"/>
                  </a:lnTo>
                  <a:cubicBezTo>
                    <a:pt x="823567" y="1274873"/>
                    <a:pt x="815505" y="1256579"/>
                    <a:pt x="814686" y="1234366"/>
                  </a:cubicBezTo>
                  <a:cubicBezTo>
                    <a:pt x="813488" y="1201876"/>
                    <a:pt x="826937" y="1179468"/>
                    <a:pt x="855033" y="1167144"/>
                  </a:cubicBezTo>
                  <a:cubicBezTo>
                    <a:pt x="864488" y="1162479"/>
                    <a:pt x="874852" y="1159940"/>
                    <a:pt x="886125" y="1159524"/>
                  </a:cubicBezTo>
                  <a:close/>
                  <a:moveTo>
                    <a:pt x="5000258" y="572026"/>
                  </a:moveTo>
                  <a:cubicBezTo>
                    <a:pt x="4988346" y="573129"/>
                    <a:pt x="4976834" y="589489"/>
                    <a:pt x="4965716" y="621106"/>
                  </a:cubicBezTo>
                  <a:cubicBezTo>
                    <a:pt x="4956393" y="647345"/>
                    <a:pt x="4951699" y="668600"/>
                    <a:pt x="4951635" y="684870"/>
                  </a:cubicBezTo>
                  <a:cubicBezTo>
                    <a:pt x="4951126" y="725059"/>
                    <a:pt x="4977227" y="744181"/>
                    <a:pt x="5029943" y="742237"/>
                  </a:cubicBezTo>
                  <a:cubicBezTo>
                    <a:pt x="5084977" y="740207"/>
                    <a:pt x="5111253" y="705541"/>
                    <a:pt x="5108770" y="638238"/>
                  </a:cubicBezTo>
                  <a:cubicBezTo>
                    <a:pt x="5107914" y="615031"/>
                    <a:pt x="5094803" y="597089"/>
                    <a:pt x="5069437" y="584413"/>
                  </a:cubicBezTo>
                  <a:cubicBezTo>
                    <a:pt x="5047139" y="573948"/>
                    <a:pt x="5024080" y="569819"/>
                    <a:pt x="5000258" y="572026"/>
                  </a:cubicBezTo>
                  <a:close/>
                  <a:moveTo>
                    <a:pt x="850181" y="725115"/>
                  </a:moveTo>
                  <a:cubicBezTo>
                    <a:pt x="838270" y="726218"/>
                    <a:pt x="826756" y="742578"/>
                    <a:pt x="815639" y="774195"/>
                  </a:cubicBezTo>
                  <a:cubicBezTo>
                    <a:pt x="806315" y="800434"/>
                    <a:pt x="801621" y="821689"/>
                    <a:pt x="801557" y="837959"/>
                  </a:cubicBezTo>
                  <a:cubicBezTo>
                    <a:pt x="801048" y="878148"/>
                    <a:pt x="827151" y="897271"/>
                    <a:pt x="879865" y="895326"/>
                  </a:cubicBezTo>
                  <a:cubicBezTo>
                    <a:pt x="934900" y="893296"/>
                    <a:pt x="961176" y="858630"/>
                    <a:pt x="958694" y="791327"/>
                  </a:cubicBezTo>
                  <a:cubicBezTo>
                    <a:pt x="957838" y="768120"/>
                    <a:pt x="944726" y="750178"/>
                    <a:pt x="919360" y="737502"/>
                  </a:cubicBezTo>
                  <a:cubicBezTo>
                    <a:pt x="897062" y="727037"/>
                    <a:pt x="874003" y="722908"/>
                    <a:pt x="850181" y="725115"/>
                  </a:cubicBezTo>
                  <a:close/>
                  <a:moveTo>
                    <a:pt x="4465951" y="366149"/>
                  </a:moveTo>
                  <a:cubicBezTo>
                    <a:pt x="4522977" y="364046"/>
                    <a:pt x="4568236" y="371506"/>
                    <a:pt x="4601731" y="388530"/>
                  </a:cubicBezTo>
                  <a:cubicBezTo>
                    <a:pt x="4622383" y="399387"/>
                    <a:pt x="4648957" y="422310"/>
                    <a:pt x="4681455" y="457298"/>
                  </a:cubicBezTo>
                  <a:cubicBezTo>
                    <a:pt x="4686673" y="463746"/>
                    <a:pt x="4689435" y="471113"/>
                    <a:pt x="4689740" y="479402"/>
                  </a:cubicBezTo>
                  <a:cubicBezTo>
                    <a:pt x="4690438" y="498299"/>
                    <a:pt x="4681404" y="516643"/>
                    <a:pt x="4662639" y="534433"/>
                  </a:cubicBezTo>
                  <a:cubicBezTo>
                    <a:pt x="4643873" y="552222"/>
                    <a:pt x="4624710" y="561478"/>
                    <a:pt x="4605149" y="562200"/>
                  </a:cubicBezTo>
                  <a:cubicBezTo>
                    <a:pt x="4597524" y="562481"/>
                    <a:pt x="4590328" y="560920"/>
                    <a:pt x="4583564" y="557518"/>
                  </a:cubicBezTo>
                  <a:cubicBezTo>
                    <a:pt x="4546753" y="540617"/>
                    <a:pt x="4514755" y="532667"/>
                    <a:pt x="4487570" y="533670"/>
                  </a:cubicBezTo>
                  <a:cubicBezTo>
                    <a:pt x="4471324" y="534269"/>
                    <a:pt x="4457859" y="538252"/>
                    <a:pt x="4447175" y="545618"/>
                  </a:cubicBezTo>
                  <a:cubicBezTo>
                    <a:pt x="4434563" y="554715"/>
                    <a:pt x="4429195" y="566698"/>
                    <a:pt x="4431072" y="581568"/>
                  </a:cubicBezTo>
                  <a:cubicBezTo>
                    <a:pt x="4434421" y="609332"/>
                    <a:pt x="4480261" y="632540"/>
                    <a:pt x="4568593" y="651193"/>
                  </a:cubicBezTo>
                  <a:cubicBezTo>
                    <a:pt x="4617119" y="661686"/>
                    <a:pt x="4652388" y="677317"/>
                    <a:pt x="4674401" y="698084"/>
                  </a:cubicBezTo>
                  <a:cubicBezTo>
                    <a:pt x="4699533" y="722388"/>
                    <a:pt x="4712961" y="757913"/>
                    <a:pt x="4714685" y="804660"/>
                  </a:cubicBezTo>
                  <a:cubicBezTo>
                    <a:pt x="4717645" y="884892"/>
                    <a:pt x="4680019" y="940394"/>
                    <a:pt x="4601811" y="971166"/>
                  </a:cubicBezTo>
                  <a:cubicBezTo>
                    <a:pt x="4560256" y="987639"/>
                    <a:pt x="4509142" y="996994"/>
                    <a:pt x="4448471" y="999232"/>
                  </a:cubicBezTo>
                  <a:cubicBezTo>
                    <a:pt x="4397746" y="1001103"/>
                    <a:pt x="4349753" y="996067"/>
                    <a:pt x="4304494" y="984126"/>
                  </a:cubicBezTo>
                  <a:cubicBezTo>
                    <a:pt x="4248148" y="968609"/>
                    <a:pt x="4206759" y="944573"/>
                    <a:pt x="4180327" y="912017"/>
                  </a:cubicBezTo>
                  <a:cubicBezTo>
                    <a:pt x="4179006" y="876211"/>
                    <a:pt x="4180084" y="851438"/>
                    <a:pt x="4183561" y="837698"/>
                  </a:cubicBezTo>
                  <a:cubicBezTo>
                    <a:pt x="4193144" y="800494"/>
                    <a:pt x="4214844" y="781268"/>
                    <a:pt x="4248660" y="780021"/>
                  </a:cubicBezTo>
                  <a:cubicBezTo>
                    <a:pt x="4263912" y="779458"/>
                    <a:pt x="4288760" y="787090"/>
                    <a:pt x="4323207" y="802917"/>
                  </a:cubicBezTo>
                  <a:cubicBezTo>
                    <a:pt x="4357654" y="818744"/>
                    <a:pt x="4383000" y="826357"/>
                    <a:pt x="4399245" y="825758"/>
                  </a:cubicBezTo>
                  <a:cubicBezTo>
                    <a:pt x="4415159" y="825171"/>
                    <a:pt x="4429213" y="819174"/>
                    <a:pt x="4441408" y="807769"/>
                  </a:cubicBezTo>
                  <a:cubicBezTo>
                    <a:pt x="4442894" y="803067"/>
                    <a:pt x="4443571" y="798892"/>
                    <a:pt x="4443436" y="795245"/>
                  </a:cubicBezTo>
                  <a:cubicBezTo>
                    <a:pt x="4442666" y="774358"/>
                    <a:pt x="4409790" y="760631"/>
                    <a:pt x="4344811" y="754065"/>
                  </a:cubicBezTo>
                  <a:cubicBezTo>
                    <a:pt x="4299833" y="749748"/>
                    <a:pt x="4262857" y="732852"/>
                    <a:pt x="4233883" y="703378"/>
                  </a:cubicBezTo>
                  <a:cubicBezTo>
                    <a:pt x="4206307" y="675845"/>
                    <a:pt x="4191830" y="643346"/>
                    <a:pt x="4190448" y="605882"/>
                  </a:cubicBezTo>
                  <a:cubicBezTo>
                    <a:pt x="4187989" y="539243"/>
                    <a:pt x="4217418" y="482052"/>
                    <a:pt x="4278735" y="434307"/>
                  </a:cubicBezTo>
                  <a:cubicBezTo>
                    <a:pt x="4334586" y="391412"/>
                    <a:pt x="4396992" y="368693"/>
                    <a:pt x="4465951" y="366149"/>
                  </a:cubicBezTo>
                  <a:close/>
                  <a:moveTo>
                    <a:pt x="2466467" y="438911"/>
                  </a:moveTo>
                  <a:cubicBezTo>
                    <a:pt x="2492498" y="442599"/>
                    <a:pt x="2513620" y="452692"/>
                    <a:pt x="2529832" y="469191"/>
                  </a:cubicBezTo>
                  <a:cubicBezTo>
                    <a:pt x="2546043" y="485691"/>
                    <a:pt x="2554615" y="506539"/>
                    <a:pt x="2555544" y="531736"/>
                  </a:cubicBezTo>
                  <a:cubicBezTo>
                    <a:pt x="2556339" y="553285"/>
                    <a:pt x="2551148" y="570076"/>
                    <a:pt x="2539973" y="582108"/>
                  </a:cubicBezTo>
                  <a:cubicBezTo>
                    <a:pt x="2464292" y="609467"/>
                    <a:pt x="2417010" y="628143"/>
                    <a:pt x="2398122" y="638135"/>
                  </a:cubicBezTo>
                  <a:cubicBezTo>
                    <a:pt x="2341536" y="670101"/>
                    <a:pt x="2314098" y="709292"/>
                    <a:pt x="2315810" y="755708"/>
                  </a:cubicBezTo>
                  <a:cubicBezTo>
                    <a:pt x="2316813" y="782893"/>
                    <a:pt x="2330893" y="813581"/>
                    <a:pt x="2358050" y="847770"/>
                  </a:cubicBezTo>
                  <a:cubicBezTo>
                    <a:pt x="2387898" y="864928"/>
                    <a:pt x="2416415" y="873006"/>
                    <a:pt x="2443600" y="872003"/>
                  </a:cubicBezTo>
                  <a:cubicBezTo>
                    <a:pt x="2473439" y="870902"/>
                    <a:pt x="2505697" y="858923"/>
                    <a:pt x="2540377" y="836064"/>
                  </a:cubicBezTo>
                  <a:cubicBezTo>
                    <a:pt x="2552448" y="830307"/>
                    <a:pt x="2564451" y="827209"/>
                    <a:pt x="2576387" y="826768"/>
                  </a:cubicBezTo>
                  <a:cubicBezTo>
                    <a:pt x="2596942" y="826010"/>
                    <a:pt x="2613608" y="832284"/>
                    <a:pt x="2626382" y="845591"/>
                  </a:cubicBezTo>
                  <a:cubicBezTo>
                    <a:pt x="2639156" y="858897"/>
                    <a:pt x="2644762" y="875870"/>
                    <a:pt x="2643199" y="896511"/>
                  </a:cubicBezTo>
                  <a:cubicBezTo>
                    <a:pt x="2641339" y="936086"/>
                    <a:pt x="2633292" y="965432"/>
                    <a:pt x="2619058" y="984548"/>
                  </a:cubicBezTo>
                  <a:cubicBezTo>
                    <a:pt x="2604823" y="1003665"/>
                    <a:pt x="2576002" y="1023319"/>
                    <a:pt x="2532592" y="1043512"/>
                  </a:cubicBezTo>
                  <a:cubicBezTo>
                    <a:pt x="2503206" y="1056880"/>
                    <a:pt x="2472931" y="1064138"/>
                    <a:pt x="2441766" y="1065288"/>
                  </a:cubicBezTo>
                  <a:cubicBezTo>
                    <a:pt x="2418559" y="1066144"/>
                    <a:pt x="2385050" y="1062235"/>
                    <a:pt x="2341239" y="1053559"/>
                  </a:cubicBezTo>
                  <a:cubicBezTo>
                    <a:pt x="2282082" y="1033830"/>
                    <a:pt x="2249292" y="1022424"/>
                    <a:pt x="2242871" y="1019341"/>
                  </a:cubicBezTo>
                  <a:cubicBezTo>
                    <a:pt x="2221555" y="1008507"/>
                    <a:pt x="2198462" y="989938"/>
                    <a:pt x="2173589" y="963633"/>
                  </a:cubicBezTo>
                  <a:cubicBezTo>
                    <a:pt x="2130372" y="917088"/>
                    <a:pt x="2107224" y="852043"/>
                    <a:pt x="2104142" y="768495"/>
                  </a:cubicBezTo>
                  <a:cubicBezTo>
                    <a:pt x="2103139" y="741309"/>
                    <a:pt x="2105372" y="716328"/>
                    <a:pt x="2110840" y="693551"/>
                  </a:cubicBezTo>
                  <a:cubicBezTo>
                    <a:pt x="2148622" y="610820"/>
                    <a:pt x="2198269" y="548235"/>
                    <a:pt x="2259782" y="505795"/>
                  </a:cubicBezTo>
                  <a:cubicBezTo>
                    <a:pt x="2291981" y="478712"/>
                    <a:pt x="2330473" y="460195"/>
                    <a:pt x="2375256" y="450243"/>
                  </a:cubicBezTo>
                  <a:cubicBezTo>
                    <a:pt x="2386455" y="447838"/>
                    <a:pt x="2416859" y="444061"/>
                    <a:pt x="2466467" y="438911"/>
                  </a:cubicBezTo>
                  <a:close/>
                  <a:moveTo>
                    <a:pt x="4938165" y="346738"/>
                  </a:moveTo>
                  <a:cubicBezTo>
                    <a:pt x="5045252" y="342788"/>
                    <a:pt x="5126603" y="365682"/>
                    <a:pt x="5182221" y="415421"/>
                  </a:cubicBezTo>
                  <a:cubicBezTo>
                    <a:pt x="5234412" y="462298"/>
                    <a:pt x="5270980" y="540128"/>
                    <a:pt x="5291924" y="648911"/>
                  </a:cubicBezTo>
                  <a:cubicBezTo>
                    <a:pt x="5296332" y="732410"/>
                    <a:pt x="5293371" y="791613"/>
                    <a:pt x="5283038" y="826521"/>
                  </a:cubicBezTo>
                  <a:cubicBezTo>
                    <a:pt x="5270949" y="867801"/>
                    <a:pt x="5241842" y="906722"/>
                    <a:pt x="5195716" y="943283"/>
                  </a:cubicBezTo>
                  <a:cubicBezTo>
                    <a:pt x="5133066" y="963853"/>
                    <a:pt x="5078367" y="975000"/>
                    <a:pt x="5031620" y="976724"/>
                  </a:cubicBezTo>
                  <a:cubicBezTo>
                    <a:pt x="4980894" y="978596"/>
                    <a:pt x="4933781" y="970374"/>
                    <a:pt x="4890279" y="952059"/>
                  </a:cubicBezTo>
                  <a:cubicBezTo>
                    <a:pt x="4851446" y="916309"/>
                    <a:pt x="4823776" y="881724"/>
                    <a:pt x="4807273" y="848304"/>
                  </a:cubicBezTo>
                  <a:cubicBezTo>
                    <a:pt x="4790768" y="814884"/>
                    <a:pt x="4781563" y="772314"/>
                    <a:pt x="4779655" y="720595"/>
                  </a:cubicBezTo>
                  <a:cubicBezTo>
                    <a:pt x="4778713" y="695066"/>
                    <a:pt x="4779613" y="665486"/>
                    <a:pt x="4782357" y="631854"/>
                  </a:cubicBezTo>
                  <a:cubicBezTo>
                    <a:pt x="4800394" y="553835"/>
                    <a:pt x="4816144" y="499306"/>
                    <a:pt x="4829607" y="468267"/>
                  </a:cubicBezTo>
                  <a:cubicBezTo>
                    <a:pt x="4855882" y="406544"/>
                    <a:pt x="4892067" y="366034"/>
                    <a:pt x="4938165" y="346738"/>
                  </a:cubicBezTo>
                  <a:close/>
                  <a:moveTo>
                    <a:pt x="788089" y="499827"/>
                  </a:moveTo>
                  <a:cubicBezTo>
                    <a:pt x="895175" y="495877"/>
                    <a:pt x="976526" y="518771"/>
                    <a:pt x="1032143" y="568510"/>
                  </a:cubicBezTo>
                  <a:cubicBezTo>
                    <a:pt x="1084335" y="615387"/>
                    <a:pt x="1120903" y="693217"/>
                    <a:pt x="1141847" y="802001"/>
                  </a:cubicBezTo>
                  <a:cubicBezTo>
                    <a:pt x="1146255" y="885499"/>
                    <a:pt x="1143293" y="944702"/>
                    <a:pt x="1132961" y="979610"/>
                  </a:cubicBezTo>
                  <a:cubicBezTo>
                    <a:pt x="1120873" y="1020891"/>
                    <a:pt x="1091765" y="1059811"/>
                    <a:pt x="1045640" y="1096372"/>
                  </a:cubicBezTo>
                  <a:cubicBezTo>
                    <a:pt x="982989" y="1116942"/>
                    <a:pt x="928290" y="1128089"/>
                    <a:pt x="881543" y="1129814"/>
                  </a:cubicBezTo>
                  <a:cubicBezTo>
                    <a:pt x="830818" y="1131685"/>
                    <a:pt x="783704" y="1123463"/>
                    <a:pt x="740202" y="1105149"/>
                  </a:cubicBezTo>
                  <a:cubicBezTo>
                    <a:pt x="701369" y="1069398"/>
                    <a:pt x="673700" y="1034813"/>
                    <a:pt x="657195" y="1001393"/>
                  </a:cubicBezTo>
                  <a:cubicBezTo>
                    <a:pt x="640691" y="967973"/>
                    <a:pt x="631485" y="925404"/>
                    <a:pt x="629577" y="873684"/>
                  </a:cubicBezTo>
                  <a:cubicBezTo>
                    <a:pt x="628636" y="848155"/>
                    <a:pt x="629536" y="818575"/>
                    <a:pt x="632280" y="784943"/>
                  </a:cubicBezTo>
                  <a:cubicBezTo>
                    <a:pt x="650317" y="706924"/>
                    <a:pt x="666067" y="652395"/>
                    <a:pt x="679530" y="621356"/>
                  </a:cubicBezTo>
                  <a:cubicBezTo>
                    <a:pt x="705803" y="559633"/>
                    <a:pt x="741990" y="519123"/>
                    <a:pt x="788089" y="499827"/>
                  </a:cubicBezTo>
                  <a:close/>
                  <a:moveTo>
                    <a:pt x="93720" y="523449"/>
                  </a:moveTo>
                  <a:cubicBezTo>
                    <a:pt x="134500" y="521945"/>
                    <a:pt x="156920" y="531244"/>
                    <a:pt x="160981" y="551345"/>
                  </a:cubicBezTo>
                  <a:lnTo>
                    <a:pt x="172503" y="607192"/>
                  </a:lnTo>
                  <a:cubicBezTo>
                    <a:pt x="168970" y="583419"/>
                    <a:pt x="177998" y="562669"/>
                    <a:pt x="199588" y="544941"/>
                  </a:cubicBezTo>
                  <a:cubicBezTo>
                    <a:pt x="218929" y="529288"/>
                    <a:pt x="241033" y="521003"/>
                    <a:pt x="265898" y="520086"/>
                  </a:cubicBezTo>
                  <a:cubicBezTo>
                    <a:pt x="312313" y="518374"/>
                    <a:pt x="344205" y="541432"/>
                    <a:pt x="361573" y="589262"/>
                  </a:cubicBezTo>
                  <a:cubicBezTo>
                    <a:pt x="369782" y="541817"/>
                    <a:pt x="393613" y="517367"/>
                    <a:pt x="433066" y="515911"/>
                  </a:cubicBezTo>
                  <a:cubicBezTo>
                    <a:pt x="464231" y="514762"/>
                    <a:pt x="488701" y="530126"/>
                    <a:pt x="506476" y="562006"/>
                  </a:cubicBezTo>
                  <a:cubicBezTo>
                    <a:pt x="520271" y="611959"/>
                    <a:pt x="529332" y="695618"/>
                    <a:pt x="533661" y="812982"/>
                  </a:cubicBezTo>
                  <a:cubicBezTo>
                    <a:pt x="539275" y="965158"/>
                    <a:pt x="535564" y="1067049"/>
                    <a:pt x="522528" y="1118656"/>
                  </a:cubicBezTo>
                  <a:cubicBezTo>
                    <a:pt x="512641" y="1138608"/>
                    <a:pt x="491286" y="1149189"/>
                    <a:pt x="458464" y="1150400"/>
                  </a:cubicBezTo>
                  <a:cubicBezTo>
                    <a:pt x="429951" y="1151452"/>
                    <a:pt x="412646" y="1141300"/>
                    <a:pt x="406546" y="1119947"/>
                  </a:cubicBezTo>
                  <a:cubicBezTo>
                    <a:pt x="397215" y="1109999"/>
                    <a:pt x="391584" y="1078834"/>
                    <a:pt x="389651" y="1026451"/>
                  </a:cubicBezTo>
                  <a:lnTo>
                    <a:pt x="386991" y="954342"/>
                  </a:lnTo>
                  <a:cubicBezTo>
                    <a:pt x="385279" y="907927"/>
                    <a:pt x="380144" y="885707"/>
                    <a:pt x="371585" y="887682"/>
                  </a:cubicBezTo>
                  <a:cubicBezTo>
                    <a:pt x="359957" y="887447"/>
                    <a:pt x="355219" y="916505"/>
                    <a:pt x="357371" y="974856"/>
                  </a:cubicBezTo>
                  <a:cubicBezTo>
                    <a:pt x="357469" y="977508"/>
                    <a:pt x="357653" y="982481"/>
                    <a:pt x="357922" y="989775"/>
                  </a:cubicBezTo>
                  <a:cubicBezTo>
                    <a:pt x="358964" y="1000028"/>
                    <a:pt x="359583" y="1007807"/>
                    <a:pt x="359779" y="1013111"/>
                  </a:cubicBezTo>
                  <a:cubicBezTo>
                    <a:pt x="359779" y="1013111"/>
                    <a:pt x="360256" y="1026041"/>
                    <a:pt x="361210" y="1051901"/>
                  </a:cubicBezTo>
                  <a:cubicBezTo>
                    <a:pt x="362640" y="1090691"/>
                    <a:pt x="361249" y="1115974"/>
                    <a:pt x="357035" y="1127749"/>
                  </a:cubicBezTo>
                  <a:cubicBezTo>
                    <a:pt x="353707" y="1136503"/>
                    <a:pt x="341690" y="1143752"/>
                    <a:pt x="320987" y="1149496"/>
                  </a:cubicBezTo>
                  <a:cubicBezTo>
                    <a:pt x="304888" y="1154073"/>
                    <a:pt x="290043" y="1156613"/>
                    <a:pt x="276449" y="1157114"/>
                  </a:cubicBezTo>
                  <a:cubicBezTo>
                    <a:pt x="240312" y="1158447"/>
                    <a:pt x="218567" y="1149456"/>
                    <a:pt x="211215" y="1130140"/>
                  </a:cubicBezTo>
                  <a:cubicBezTo>
                    <a:pt x="208257" y="1121949"/>
                    <a:pt x="206405" y="1107742"/>
                    <a:pt x="205659" y="1087518"/>
                  </a:cubicBezTo>
                  <a:cubicBezTo>
                    <a:pt x="205231" y="1075914"/>
                    <a:pt x="204917" y="1058414"/>
                    <a:pt x="204718" y="1035016"/>
                  </a:cubicBezTo>
                  <a:cubicBezTo>
                    <a:pt x="204519" y="1011618"/>
                    <a:pt x="204205" y="994117"/>
                    <a:pt x="203777" y="982514"/>
                  </a:cubicBezTo>
                  <a:cubicBezTo>
                    <a:pt x="201772" y="928141"/>
                    <a:pt x="193960" y="900874"/>
                    <a:pt x="180342" y="900713"/>
                  </a:cubicBezTo>
                  <a:cubicBezTo>
                    <a:pt x="169377" y="900453"/>
                    <a:pt x="165234" y="936627"/>
                    <a:pt x="167912" y="1009233"/>
                  </a:cubicBezTo>
                  <a:cubicBezTo>
                    <a:pt x="169233" y="1045039"/>
                    <a:pt x="172064" y="1085770"/>
                    <a:pt x="176403" y="1131424"/>
                  </a:cubicBezTo>
                  <a:cubicBezTo>
                    <a:pt x="166160" y="1150725"/>
                    <a:pt x="144461" y="1160987"/>
                    <a:pt x="111307" y="1162210"/>
                  </a:cubicBezTo>
                  <a:cubicBezTo>
                    <a:pt x="98377" y="1162687"/>
                    <a:pt x="84379" y="1161212"/>
                    <a:pt x="69313" y="1157783"/>
                  </a:cubicBezTo>
                  <a:cubicBezTo>
                    <a:pt x="48882" y="1152893"/>
                    <a:pt x="37666" y="1145837"/>
                    <a:pt x="35666" y="1136615"/>
                  </a:cubicBezTo>
                  <a:cubicBezTo>
                    <a:pt x="17851" y="1040664"/>
                    <a:pt x="6528" y="927210"/>
                    <a:pt x="1697" y="796252"/>
                  </a:cubicBezTo>
                  <a:cubicBezTo>
                    <a:pt x="-2767" y="675242"/>
                    <a:pt x="1579" y="599554"/>
                    <a:pt x="14734" y="569190"/>
                  </a:cubicBezTo>
                  <a:cubicBezTo>
                    <a:pt x="23297" y="540323"/>
                    <a:pt x="49626" y="525076"/>
                    <a:pt x="93720" y="523449"/>
                  </a:cubicBezTo>
                  <a:close/>
                  <a:moveTo>
                    <a:pt x="2773080" y="319538"/>
                  </a:moveTo>
                  <a:cubicBezTo>
                    <a:pt x="2787335" y="319012"/>
                    <a:pt x="2805158" y="320679"/>
                    <a:pt x="2826547" y="324538"/>
                  </a:cubicBezTo>
                  <a:cubicBezTo>
                    <a:pt x="2853966" y="329834"/>
                    <a:pt x="2867847" y="337124"/>
                    <a:pt x="2868190" y="346407"/>
                  </a:cubicBezTo>
                  <a:cubicBezTo>
                    <a:pt x="2875126" y="354450"/>
                    <a:pt x="2879022" y="370076"/>
                    <a:pt x="2879878" y="393284"/>
                  </a:cubicBezTo>
                  <a:cubicBezTo>
                    <a:pt x="2880722" y="416160"/>
                    <a:pt x="2878439" y="451020"/>
                    <a:pt x="2873029" y="497864"/>
                  </a:cubicBezTo>
                  <a:cubicBezTo>
                    <a:pt x="2867619" y="544708"/>
                    <a:pt x="2865337" y="579568"/>
                    <a:pt x="2866181" y="602444"/>
                  </a:cubicBezTo>
                  <a:cubicBezTo>
                    <a:pt x="2867367" y="634603"/>
                    <a:pt x="2873761" y="650468"/>
                    <a:pt x="2885365" y="650040"/>
                  </a:cubicBezTo>
                  <a:cubicBezTo>
                    <a:pt x="2891996" y="649796"/>
                    <a:pt x="2909992" y="644899"/>
                    <a:pt x="2939353" y="635351"/>
                  </a:cubicBezTo>
                  <a:cubicBezTo>
                    <a:pt x="2968713" y="625802"/>
                    <a:pt x="2992511" y="620691"/>
                    <a:pt x="3010746" y="620018"/>
                  </a:cubicBezTo>
                  <a:cubicBezTo>
                    <a:pt x="3041910" y="618869"/>
                    <a:pt x="3076383" y="621913"/>
                    <a:pt x="3114165" y="629151"/>
                  </a:cubicBezTo>
                  <a:cubicBezTo>
                    <a:pt x="3176687" y="650084"/>
                    <a:pt x="3210400" y="727023"/>
                    <a:pt x="3215304" y="859970"/>
                  </a:cubicBezTo>
                  <a:cubicBezTo>
                    <a:pt x="3218411" y="944180"/>
                    <a:pt x="3213300" y="999147"/>
                    <a:pt x="3199974" y="1024869"/>
                  </a:cubicBezTo>
                  <a:cubicBezTo>
                    <a:pt x="3193918" y="1040696"/>
                    <a:pt x="3171495" y="1049325"/>
                    <a:pt x="3132705" y="1050756"/>
                  </a:cubicBezTo>
                  <a:cubicBezTo>
                    <a:pt x="3097894" y="1052040"/>
                    <a:pt x="3074390" y="1047098"/>
                    <a:pt x="3062192" y="1035928"/>
                  </a:cubicBezTo>
                  <a:cubicBezTo>
                    <a:pt x="3049994" y="1024758"/>
                    <a:pt x="3043284" y="1002596"/>
                    <a:pt x="3042061" y="969443"/>
                  </a:cubicBezTo>
                  <a:cubicBezTo>
                    <a:pt x="3041657" y="958502"/>
                    <a:pt x="3041877" y="941978"/>
                    <a:pt x="3042722" y="919869"/>
                  </a:cubicBezTo>
                  <a:cubicBezTo>
                    <a:pt x="3043567" y="897761"/>
                    <a:pt x="3043787" y="881236"/>
                    <a:pt x="3043383" y="870295"/>
                  </a:cubicBezTo>
                  <a:cubicBezTo>
                    <a:pt x="3041536" y="820233"/>
                    <a:pt x="3022876" y="795857"/>
                    <a:pt x="2987401" y="797165"/>
                  </a:cubicBezTo>
                  <a:cubicBezTo>
                    <a:pt x="2969829" y="797814"/>
                    <a:pt x="2947002" y="804465"/>
                    <a:pt x="2918918" y="817121"/>
                  </a:cubicBezTo>
                  <a:cubicBezTo>
                    <a:pt x="2904784" y="820962"/>
                    <a:pt x="2898317" y="839128"/>
                    <a:pt x="2899515" y="871619"/>
                  </a:cubicBezTo>
                  <a:cubicBezTo>
                    <a:pt x="2899968" y="883885"/>
                    <a:pt x="2901702" y="901666"/>
                    <a:pt x="2904720" y="924960"/>
                  </a:cubicBezTo>
                  <a:cubicBezTo>
                    <a:pt x="2907737" y="948254"/>
                    <a:pt x="2909471" y="966034"/>
                    <a:pt x="2909924" y="978301"/>
                  </a:cubicBezTo>
                  <a:cubicBezTo>
                    <a:pt x="2910755" y="1000846"/>
                    <a:pt x="2908530" y="1017029"/>
                    <a:pt x="2903249" y="1026852"/>
                  </a:cubicBezTo>
                  <a:cubicBezTo>
                    <a:pt x="2899403" y="1048573"/>
                    <a:pt x="2872946" y="1060338"/>
                    <a:pt x="2823878" y="1062148"/>
                  </a:cubicBezTo>
                  <a:cubicBezTo>
                    <a:pt x="2772490" y="1064044"/>
                    <a:pt x="2743248" y="1054333"/>
                    <a:pt x="2736155" y="1033015"/>
                  </a:cubicBezTo>
                  <a:cubicBezTo>
                    <a:pt x="2712806" y="823064"/>
                    <a:pt x="2699114" y="663385"/>
                    <a:pt x="2695078" y="553977"/>
                  </a:cubicBezTo>
                  <a:cubicBezTo>
                    <a:pt x="2692118" y="473745"/>
                    <a:pt x="2693307" y="411454"/>
                    <a:pt x="2698642" y="367103"/>
                  </a:cubicBezTo>
                  <a:cubicBezTo>
                    <a:pt x="2702184" y="337093"/>
                    <a:pt x="2726996" y="321238"/>
                    <a:pt x="2773080" y="319538"/>
                  </a:cubicBezTo>
                  <a:close/>
                  <a:moveTo>
                    <a:pt x="1471227" y="364573"/>
                  </a:moveTo>
                  <a:cubicBezTo>
                    <a:pt x="1490788" y="363852"/>
                    <a:pt x="1509937" y="365469"/>
                    <a:pt x="1528674" y="369426"/>
                  </a:cubicBezTo>
                  <a:cubicBezTo>
                    <a:pt x="1556142" y="376049"/>
                    <a:pt x="1570470" y="386476"/>
                    <a:pt x="1571659" y="400707"/>
                  </a:cubicBezTo>
                  <a:cubicBezTo>
                    <a:pt x="1572725" y="411623"/>
                    <a:pt x="1572075" y="432231"/>
                    <a:pt x="1569706" y="462529"/>
                  </a:cubicBezTo>
                  <a:cubicBezTo>
                    <a:pt x="1568818" y="473891"/>
                    <a:pt x="1568058" y="482073"/>
                    <a:pt x="1567425" y="487077"/>
                  </a:cubicBezTo>
                  <a:lnTo>
                    <a:pt x="1567056" y="489550"/>
                  </a:lnTo>
                  <a:lnTo>
                    <a:pt x="1570054" y="496410"/>
                  </a:lnTo>
                  <a:cubicBezTo>
                    <a:pt x="1579018" y="504857"/>
                    <a:pt x="1600698" y="506204"/>
                    <a:pt x="1635096" y="500454"/>
                  </a:cubicBezTo>
                  <a:cubicBezTo>
                    <a:pt x="1675667" y="493313"/>
                    <a:pt x="1703209" y="492961"/>
                    <a:pt x="1717722" y="499398"/>
                  </a:cubicBezTo>
                  <a:cubicBezTo>
                    <a:pt x="1727484" y="503021"/>
                    <a:pt x="1735138" y="517014"/>
                    <a:pt x="1740684" y="541377"/>
                  </a:cubicBezTo>
                  <a:cubicBezTo>
                    <a:pt x="1745642" y="558789"/>
                    <a:pt x="1748409" y="575287"/>
                    <a:pt x="1748984" y="590869"/>
                  </a:cubicBezTo>
                  <a:cubicBezTo>
                    <a:pt x="1750280" y="626012"/>
                    <a:pt x="1743633" y="648334"/>
                    <a:pt x="1729045" y="657836"/>
                  </a:cubicBezTo>
                  <a:cubicBezTo>
                    <a:pt x="1717157" y="668566"/>
                    <a:pt x="1687214" y="671331"/>
                    <a:pt x="1639215" y="666130"/>
                  </a:cubicBezTo>
                  <a:cubicBezTo>
                    <a:pt x="1595540" y="661101"/>
                    <a:pt x="1570932" y="664499"/>
                    <a:pt x="1565392" y="676323"/>
                  </a:cubicBezTo>
                  <a:cubicBezTo>
                    <a:pt x="1553627" y="690368"/>
                    <a:pt x="1548955" y="730213"/>
                    <a:pt x="1551376" y="795857"/>
                  </a:cubicBezTo>
                  <a:cubicBezTo>
                    <a:pt x="1553786" y="861170"/>
                    <a:pt x="1563898" y="896818"/>
                    <a:pt x="1581714" y="902801"/>
                  </a:cubicBezTo>
                  <a:cubicBezTo>
                    <a:pt x="1589450" y="905503"/>
                    <a:pt x="1595970" y="906757"/>
                    <a:pt x="1601275" y="906561"/>
                  </a:cubicBezTo>
                  <a:cubicBezTo>
                    <a:pt x="1608900" y="906280"/>
                    <a:pt x="1620793" y="900197"/>
                    <a:pt x="1636954" y="888314"/>
                  </a:cubicBezTo>
                  <a:cubicBezTo>
                    <a:pt x="1653115" y="876430"/>
                    <a:pt x="1668655" y="870213"/>
                    <a:pt x="1683574" y="869662"/>
                  </a:cubicBezTo>
                  <a:cubicBezTo>
                    <a:pt x="1691200" y="869381"/>
                    <a:pt x="1699359" y="870076"/>
                    <a:pt x="1708052" y="871747"/>
                  </a:cubicBezTo>
                  <a:cubicBezTo>
                    <a:pt x="1744740" y="885333"/>
                    <a:pt x="1763848" y="912847"/>
                    <a:pt x="1765377" y="954289"/>
                  </a:cubicBezTo>
                  <a:cubicBezTo>
                    <a:pt x="1766930" y="996395"/>
                    <a:pt x="1745130" y="1030896"/>
                    <a:pt x="1699976" y="1057793"/>
                  </a:cubicBezTo>
                  <a:cubicBezTo>
                    <a:pt x="1650585" y="1086837"/>
                    <a:pt x="1598372" y="1102375"/>
                    <a:pt x="1543337" y="1104405"/>
                  </a:cubicBezTo>
                  <a:cubicBezTo>
                    <a:pt x="1475372" y="1106913"/>
                    <a:pt x="1426142" y="1081837"/>
                    <a:pt x="1395649" y="1029180"/>
                  </a:cubicBezTo>
                  <a:cubicBezTo>
                    <a:pt x="1383962" y="1009360"/>
                    <a:pt x="1377354" y="978729"/>
                    <a:pt x="1375826" y="937287"/>
                  </a:cubicBezTo>
                  <a:cubicBezTo>
                    <a:pt x="1374896" y="912090"/>
                    <a:pt x="1376738" y="874258"/>
                    <a:pt x="1381350" y="823792"/>
                  </a:cubicBezTo>
                  <a:cubicBezTo>
                    <a:pt x="1385962" y="773325"/>
                    <a:pt x="1387803" y="735494"/>
                    <a:pt x="1386874" y="710297"/>
                  </a:cubicBezTo>
                  <a:cubicBezTo>
                    <a:pt x="1386225" y="692725"/>
                    <a:pt x="1383201" y="682711"/>
                    <a:pt x="1377798" y="680255"/>
                  </a:cubicBezTo>
                  <a:cubicBezTo>
                    <a:pt x="1365274" y="673745"/>
                    <a:pt x="1352547" y="670729"/>
                    <a:pt x="1339617" y="671206"/>
                  </a:cubicBezTo>
                  <a:cubicBezTo>
                    <a:pt x="1331660" y="671499"/>
                    <a:pt x="1319393" y="674193"/>
                    <a:pt x="1302816" y="679286"/>
                  </a:cubicBezTo>
                  <a:cubicBezTo>
                    <a:pt x="1286238" y="684379"/>
                    <a:pt x="1273971" y="687073"/>
                    <a:pt x="1266014" y="687366"/>
                  </a:cubicBezTo>
                  <a:cubicBezTo>
                    <a:pt x="1259715" y="687599"/>
                    <a:pt x="1253876" y="686818"/>
                    <a:pt x="1248498" y="685025"/>
                  </a:cubicBezTo>
                  <a:cubicBezTo>
                    <a:pt x="1223094" y="680318"/>
                    <a:pt x="1209468" y="652934"/>
                    <a:pt x="1207621" y="602871"/>
                  </a:cubicBezTo>
                  <a:cubicBezTo>
                    <a:pt x="1205762" y="552478"/>
                    <a:pt x="1217309" y="523501"/>
                    <a:pt x="1242261" y="515941"/>
                  </a:cubicBezTo>
                  <a:cubicBezTo>
                    <a:pt x="1250059" y="511337"/>
                    <a:pt x="1260423" y="508797"/>
                    <a:pt x="1273353" y="508320"/>
                  </a:cubicBezTo>
                  <a:cubicBezTo>
                    <a:pt x="1283630" y="507941"/>
                    <a:pt x="1298525" y="508968"/>
                    <a:pt x="1318036" y="511402"/>
                  </a:cubicBezTo>
                  <a:cubicBezTo>
                    <a:pt x="1337547" y="513837"/>
                    <a:pt x="1352442" y="514864"/>
                    <a:pt x="1362719" y="514485"/>
                  </a:cubicBezTo>
                  <a:cubicBezTo>
                    <a:pt x="1373329" y="514093"/>
                    <a:pt x="1381040" y="511651"/>
                    <a:pt x="1385854" y="507158"/>
                  </a:cubicBezTo>
                  <a:cubicBezTo>
                    <a:pt x="1393370" y="494929"/>
                    <a:pt x="1397025" y="485996"/>
                    <a:pt x="1396817" y="480360"/>
                  </a:cubicBezTo>
                  <a:cubicBezTo>
                    <a:pt x="1388301" y="447476"/>
                    <a:pt x="1384350" y="421394"/>
                    <a:pt x="1384967" y="402116"/>
                  </a:cubicBezTo>
                  <a:cubicBezTo>
                    <a:pt x="1386113" y="379167"/>
                    <a:pt x="1414866" y="366652"/>
                    <a:pt x="1471227" y="364573"/>
                  </a:cubicBezTo>
                  <a:close/>
                  <a:moveTo>
                    <a:pt x="3772620" y="253784"/>
                  </a:moveTo>
                  <a:cubicBezTo>
                    <a:pt x="3778920" y="253551"/>
                    <a:pt x="3785326" y="253979"/>
                    <a:pt x="3791839" y="255067"/>
                  </a:cubicBezTo>
                  <a:cubicBezTo>
                    <a:pt x="3815219" y="258852"/>
                    <a:pt x="3833627" y="269627"/>
                    <a:pt x="3847064" y="287390"/>
                  </a:cubicBezTo>
                  <a:cubicBezTo>
                    <a:pt x="3860501" y="305154"/>
                    <a:pt x="3865480" y="325388"/>
                    <a:pt x="3862001" y="348091"/>
                  </a:cubicBezTo>
                  <a:cubicBezTo>
                    <a:pt x="3856691" y="384142"/>
                    <a:pt x="3836266" y="419920"/>
                    <a:pt x="3800724" y="455426"/>
                  </a:cubicBezTo>
                  <a:cubicBezTo>
                    <a:pt x="3794314" y="461638"/>
                    <a:pt x="3787707" y="467028"/>
                    <a:pt x="3780904" y="471595"/>
                  </a:cubicBezTo>
                  <a:cubicBezTo>
                    <a:pt x="3791715" y="512694"/>
                    <a:pt x="3798094" y="559601"/>
                    <a:pt x="3800038" y="612316"/>
                  </a:cubicBezTo>
                  <a:cubicBezTo>
                    <a:pt x="3802289" y="673319"/>
                    <a:pt x="3796961" y="740411"/>
                    <a:pt x="3784058" y="813592"/>
                  </a:cubicBezTo>
                  <a:cubicBezTo>
                    <a:pt x="3766399" y="910852"/>
                    <a:pt x="3740333" y="969248"/>
                    <a:pt x="3705863" y="988779"/>
                  </a:cubicBezTo>
                  <a:cubicBezTo>
                    <a:pt x="3689601" y="1015938"/>
                    <a:pt x="3636382" y="1031180"/>
                    <a:pt x="3546204" y="1034507"/>
                  </a:cubicBezTo>
                  <a:cubicBezTo>
                    <a:pt x="3450389" y="1038041"/>
                    <a:pt x="3395160" y="1025803"/>
                    <a:pt x="3380515" y="997792"/>
                  </a:cubicBezTo>
                  <a:cubicBezTo>
                    <a:pt x="3338660" y="970121"/>
                    <a:pt x="3306552" y="918685"/>
                    <a:pt x="3284190" y="843485"/>
                  </a:cubicBezTo>
                  <a:cubicBezTo>
                    <a:pt x="3267855" y="787650"/>
                    <a:pt x="3258446" y="726081"/>
                    <a:pt x="3255963" y="658779"/>
                  </a:cubicBezTo>
                  <a:cubicBezTo>
                    <a:pt x="3253811" y="600428"/>
                    <a:pt x="3258492" y="542822"/>
                    <a:pt x="3270005" y="485959"/>
                  </a:cubicBezTo>
                  <a:cubicBezTo>
                    <a:pt x="3274995" y="459216"/>
                    <a:pt x="3289837" y="438583"/>
                    <a:pt x="3314533" y="424061"/>
                  </a:cubicBezTo>
                  <a:cubicBezTo>
                    <a:pt x="3336625" y="410962"/>
                    <a:pt x="3363585" y="403826"/>
                    <a:pt x="3395412" y="402652"/>
                  </a:cubicBezTo>
                  <a:cubicBezTo>
                    <a:pt x="3418620" y="401795"/>
                    <a:pt x="3440457" y="404310"/>
                    <a:pt x="3460926" y="410195"/>
                  </a:cubicBezTo>
                  <a:cubicBezTo>
                    <a:pt x="3489818" y="419420"/>
                    <a:pt x="3504600" y="433151"/>
                    <a:pt x="3505273" y="451385"/>
                  </a:cubicBezTo>
                  <a:cubicBezTo>
                    <a:pt x="3505358" y="453706"/>
                    <a:pt x="3505155" y="457199"/>
                    <a:pt x="3504663" y="461866"/>
                  </a:cubicBezTo>
                  <a:cubicBezTo>
                    <a:pt x="3502066" y="499476"/>
                    <a:pt x="3497805" y="541464"/>
                    <a:pt x="3491879" y="587829"/>
                  </a:cubicBezTo>
                  <a:cubicBezTo>
                    <a:pt x="3485217" y="641192"/>
                    <a:pt x="3482368" y="680970"/>
                    <a:pt x="3483334" y="707161"/>
                  </a:cubicBezTo>
                  <a:cubicBezTo>
                    <a:pt x="3485316" y="760870"/>
                    <a:pt x="3504565" y="787716"/>
                    <a:pt x="3541083" y="787696"/>
                  </a:cubicBezTo>
                  <a:cubicBezTo>
                    <a:pt x="3577932" y="787665"/>
                    <a:pt x="3595257" y="757811"/>
                    <a:pt x="3593055" y="698134"/>
                  </a:cubicBezTo>
                  <a:cubicBezTo>
                    <a:pt x="3591979" y="668959"/>
                    <a:pt x="3585999" y="628345"/>
                    <a:pt x="3575116" y="576292"/>
                  </a:cubicBezTo>
                  <a:cubicBezTo>
                    <a:pt x="3562587" y="515669"/>
                    <a:pt x="3555385" y="477922"/>
                    <a:pt x="3553508" y="463051"/>
                  </a:cubicBezTo>
                  <a:cubicBezTo>
                    <a:pt x="3550700" y="440912"/>
                    <a:pt x="3561349" y="423588"/>
                    <a:pt x="3585454" y="411079"/>
                  </a:cubicBezTo>
                  <a:cubicBezTo>
                    <a:pt x="3604022" y="401430"/>
                    <a:pt x="3625904" y="396141"/>
                    <a:pt x="3651101" y="395212"/>
                  </a:cubicBezTo>
                  <a:cubicBezTo>
                    <a:pt x="3678950" y="394184"/>
                    <a:pt x="3704349" y="398725"/>
                    <a:pt x="3727297" y="408834"/>
                  </a:cubicBezTo>
                  <a:cubicBezTo>
                    <a:pt x="3735732" y="412507"/>
                    <a:pt x="3743030" y="416886"/>
                    <a:pt x="3749194" y="421970"/>
                  </a:cubicBezTo>
                  <a:cubicBezTo>
                    <a:pt x="3754033" y="418140"/>
                    <a:pt x="3757852" y="413683"/>
                    <a:pt x="3760653" y="408600"/>
                  </a:cubicBezTo>
                  <a:cubicBezTo>
                    <a:pt x="3769544" y="397648"/>
                    <a:pt x="3772861" y="393044"/>
                    <a:pt x="3770601" y="394787"/>
                  </a:cubicBezTo>
                  <a:cubicBezTo>
                    <a:pt x="3723561" y="388555"/>
                    <a:pt x="3698834" y="366228"/>
                    <a:pt x="3696421" y="327806"/>
                  </a:cubicBezTo>
                  <a:cubicBezTo>
                    <a:pt x="3698805" y="311451"/>
                    <a:pt x="3705298" y="296189"/>
                    <a:pt x="3715895" y="282021"/>
                  </a:cubicBezTo>
                  <a:cubicBezTo>
                    <a:pt x="3726495" y="267852"/>
                    <a:pt x="3739211" y="259332"/>
                    <a:pt x="3754044" y="256461"/>
                  </a:cubicBezTo>
                  <a:cubicBezTo>
                    <a:pt x="3760129" y="254909"/>
                    <a:pt x="3766321" y="254016"/>
                    <a:pt x="3772620" y="253784"/>
                  </a:cubicBezTo>
                  <a:close/>
                  <a:moveTo>
                    <a:pt x="3459263" y="203095"/>
                  </a:moveTo>
                  <a:cubicBezTo>
                    <a:pt x="3472855" y="202594"/>
                    <a:pt x="3484760" y="203566"/>
                    <a:pt x="3494975" y="206011"/>
                  </a:cubicBezTo>
                  <a:cubicBezTo>
                    <a:pt x="3505191" y="208456"/>
                    <a:pt x="3513700" y="211877"/>
                    <a:pt x="3520502" y="216274"/>
                  </a:cubicBezTo>
                  <a:cubicBezTo>
                    <a:pt x="3520846" y="216593"/>
                    <a:pt x="3521803" y="217803"/>
                    <a:pt x="3523375" y="219903"/>
                  </a:cubicBezTo>
                  <a:cubicBezTo>
                    <a:pt x="3524946" y="222003"/>
                    <a:pt x="3527126" y="224827"/>
                    <a:pt x="3529913" y="228376"/>
                  </a:cubicBezTo>
                  <a:cubicBezTo>
                    <a:pt x="3531632" y="229973"/>
                    <a:pt x="3533360" y="231818"/>
                    <a:pt x="3535096" y="233912"/>
                  </a:cubicBezTo>
                  <a:cubicBezTo>
                    <a:pt x="3536833" y="236006"/>
                    <a:pt x="3538580" y="238348"/>
                    <a:pt x="3540336" y="240939"/>
                  </a:cubicBezTo>
                  <a:cubicBezTo>
                    <a:pt x="3543122" y="244488"/>
                    <a:pt x="3546619" y="247015"/>
                    <a:pt x="3550823" y="248520"/>
                  </a:cubicBezTo>
                  <a:cubicBezTo>
                    <a:pt x="3555030" y="250025"/>
                    <a:pt x="3560294" y="250993"/>
                    <a:pt x="3566617" y="251423"/>
                  </a:cubicBezTo>
                  <a:cubicBezTo>
                    <a:pt x="3573579" y="251167"/>
                    <a:pt x="3580370" y="246268"/>
                    <a:pt x="3586990" y="236728"/>
                  </a:cubicBezTo>
                  <a:lnTo>
                    <a:pt x="3599758" y="218330"/>
                  </a:lnTo>
                  <a:lnTo>
                    <a:pt x="3599260" y="218348"/>
                  </a:lnTo>
                  <a:cubicBezTo>
                    <a:pt x="3599899" y="217661"/>
                    <a:pt x="3600774" y="216633"/>
                    <a:pt x="3601885" y="215263"/>
                  </a:cubicBezTo>
                  <a:cubicBezTo>
                    <a:pt x="3602996" y="213895"/>
                    <a:pt x="3604025" y="212529"/>
                    <a:pt x="3604971" y="211166"/>
                  </a:cubicBezTo>
                  <a:cubicBezTo>
                    <a:pt x="3615925" y="202130"/>
                    <a:pt x="3627039" y="197404"/>
                    <a:pt x="3638311" y="196989"/>
                  </a:cubicBezTo>
                  <a:cubicBezTo>
                    <a:pt x="3645936" y="196707"/>
                    <a:pt x="3652950" y="197859"/>
                    <a:pt x="3659354" y="200445"/>
                  </a:cubicBezTo>
                  <a:cubicBezTo>
                    <a:pt x="3665757" y="203031"/>
                    <a:pt x="3671371" y="206725"/>
                    <a:pt x="3676196" y="211526"/>
                  </a:cubicBezTo>
                  <a:cubicBezTo>
                    <a:pt x="3681021" y="216328"/>
                    <a:pt x="3684793" y="221833"/>
                    <a:pt x="3687511" y="228040"/>
                  </a:cubicBezTo>
                  <a:cubicBezTo>
                    <a:pt x="3690230" y="234248"/>
                    <a:pt x="3691718" y="240833"/>
                    <a:pt x="3691975" y="247795"/>
                  </a:cubicBezTo>
                  <a:cubicBezTo>
                    <a:pt x="3692256" y="255420"/>
                    <a:pt x="3691279" y="262677"/>
                    <a:pt x="3689043" y="269565"/>
                  </a:cubicBezTo>
                  <a:cubicBezTo>
                    <a:pt x="3686807" y="276454"/>
                    <a:pt x="3683664" y="283458"/>
                    <a:pt x="3679609" y="290580"/>
                  </a:cubicBezTo>
                  <a:cubicBezTo>
                    <a:pt x="3666112" y="311661"/>
                    <a:pt x="3653099" y="327910"/>
                    <a:pt x="3640574" y="339328"/>
                  </a:cubicBezTo>
                  <a:cubicBezTo>
                    <a:pt x="3621527" y="353974"/>
                    <a:pt x="3597765" y="362320"/>
                    <a:pt x="3569289" y="364367"/>
                  </a:cubicBezTo>
                  <a:cubicBezTo>
                    <a:pt x="3559037" y="365409"/>
                    <a:pt x="3549472" y="364849"/>
                    <a:pt x="3540594" y="362686"/>
                  </a:cubicBezTo>
                  <a:cubicBezTo>
                    <a:pt x="3531716" y="360524"/>
                    <a:pt x="3523877" y="357244"/>
                    <a:pt x="3517074" y="352847"/>
                  </a:cubicBezTo>
                  <a:cubicBezTo>
                    <a:pt x="3514349" y="350956"/>
                    <a:pt x="3510592" y="348107"/>
                    <a:pt x="3505803" y="344300"/>
                  </a:cubicBezTo>
                  <a:cubicBezTo>
                    <a:pt x="3501016" y="340492"/>
                    <a:pt x="3495000" y="334904"/>
                    <a:pt x="3487756" y="327536"/>
                  </a:cubicBezTo>
                  <a:cubicBezTo>
                    <a:pt x="3481212" y="321137"/>
                    <a:pt x="3474293" y="318073"/>
                    <a:pt x="3466999" y="318342"/>
                  </a:cubicBezTo>
                  <a:cubicBezTo>
                    <a:pt x="3464384" y="319434"/>
                    <a:pt x="3461363" y="320791"/>
                    <a:pt x="3457937" y="322411"/>
                  </a:cubicBezTo>
                  <a:cubicBezTo>
                    <a:pt x="3454510" y="324031"/>
                    <a:pt x="3451195" y="326395"/>
                    <a:pt x="3447990" y="329501"/>
                  </a:cubicBezTo>
                  <a:cubicBezTo>
                    <a:pt x="3447093" y="332190"/>
                    <a:pt x="3445699" y="334897"/>
                    <a:pt x="3443807" y="337623"/>
                  </a:cubicBezTo>
                  <a:lnTo>
                    <a:pt x="3437157" y="346334"/>
                  </a:lnTo>
                  <a:cubicBezTo>
                    <a:pt x="3430476" y="354216"/>
                    <a:pt x="3423305" y="360041"/>
                    <a:pt x="3415641" y="363810"/>
                  </a:cubicBezTo>
                  <a:cubicBezTo>
                    <a:pt x="3407979" y="367578"/>
                    <a:pt x="3400169" y="369609"/>
                    <a:pt x="3392212" y="369903"/>
                  </a:cubicBezTo>
                  <a:cubicBezTo>
                    <a:pt x="3379614" y="370368"/>
                    <a:pt x="3369499" y="366176"/>
                    <a:pt x="3361870" y="357328"/>
                  </a:cubicBezTo>
                  <a:cubicBezTo>
                    <a:pt x="3354240" y="348480"/>
                    <a:pt x="3350191" y="337756"/>
                    <a:pt x="3349727" y="325158"/>
                  </a:cubicBezTo>
                  <a:cubicBezTo>
                    <a:pt x="3349274" y="312891"/>
                    <a:pt x="3352027" y="299759"/>
                    <a:pt x="3357984" y="285762"/>
                  </a:cubicBezTo>
                  <a:cubicBezTo>
                    <a:pt x="3363942" y="271764"/>
                    <a:pt x="3372945" y="257074"/>
                    <a:pt x="3384993" y="241690"/>
                  </a:cubicBezTo>
                  <a:cubicBezTo>
                    <a:pt x="3389156" y="237552"/>
                    <a:pt x="3394228" y="233298"/>
                    <a:pt x="3400209" y="228928"/>
                  </a:cubicBezTo>
                  <a:cubicBezTo>
                    <a:pt x="3406189" y="224557"/>
                    <a:pt x="3412925" y="220408"/>
                    <a:pt x="3420416" y="216480"/>
                  </a:cubicBezTo>
                  <a:lnTo>
                    <a:pt x="3419918" y="216498"/>
                  </a:lnTo>
                  <a:cubicBezTo>
                    <a:pt x="3427385" y="211907"/>
                    <a:pt x="3434234" y="208583"/>
                    <a:pt x="3440465" y="206527"/>
                  </a:cubicBezTo>
                  <a:cubicBezTo>
                    <a:pt x="3446698" y="204472"/>
                    <a:pt x="3452963" y="203328"/>
                    <a:pt x="3459263" y="203095"/>
                  </a:cubicBezTo>
                  <a:close/>
                  <a:moveTo>
                    <a:pt x="5021139" y="112116"/>
                  </a:moveTo>
                  <a:cubicBezTo>
                    <a:pt x="5045035" y="111898"/>
                    <a:pt x="5073705" y="124120"/>
                    <a:pt x="5107148" y="148781"/>
                  </a:cubicBezTo>
                  <a:cubicBezTo>
                    <a:pt x="5132381" y="166774"/>
                    <a:pt x="5151521" y="183912"/>
                    <a:pt x="5164571" y="200196"/>
                  </a:cubicBezTo>
                  <a:cubicBezTo>
                    <a:pt x="5177621" y="216480"/>
                    <a:pt x="5184237" y="231591"/>
                    <a:pt x="5184419" y="245528"/>
                  </a:cubicBezTo>
                  <a:cubicBezTo>
                    <a:pt x="5184701" y="253153"/>
                    <a:pt x="5183720" y="260327"/>
                    <a:pt x="5181479" y="267049"/>
                  </a:cubicBezTo>
                  <a:cubicBezTo>
                    <a:pt x="5179237" y="273772"/>
                    <a:pt x="5175887" y="279705"/>
                    <a:pt x="5171428" y="284849"/>
                  </a:cubicBezTo>
                  <a:cubicBezTo>
                    <a:pt x="5166971" y="289994"/>
                    <a:pt x="5161312" y="294103"/>
                    <a:pt x="5154453" y="297178"/>
                  </a:cubicBezTo>
                  <a:cubicBezTo>
                    <a:pt x="5147596" y="300253"/>
                    <a:pt x="5139525" y="301962"/>
                    <a:pt x="5130241" y="302304"/>
                  </a:cubicBezTo>
                  <a:cubicBezTo>
                    <a:pt x="5124937" y="302500"/>
                    <a:pt x="5119774" y="302026"/>
                    <a:pt x="5114752" y="300884"/>
                  </a:cubicBezTo>
                  <a:cubicBezTo>
                    <a:pt x="5109729" y="299741"/>
                    <a:pt x="5104867" y="298426"/>
                    <a:pt x="5100165" y="296940"/>
                  </a:cubicBezTo>
                  <a:cubicBezTo>
                    <a:pt x="5094444" y="294827"/>
                    <a:pt x="5087123" y="289868"/>
                    <a:pt x="5078203" y="282064"/>
                  </a:cubicBezTo>
                  <a:cubicBezTo>
                    <a:pt x="5069283" y="274259"/>
                    <a:pt x="5059305" y="264750"/>
                    <a:pt x="5048268" y="253538"/>
                  </a:cubicBezTo>
                  <a:cubicBezTo>
                    <a:pt x="5033720" y="237143"/>
                    <a:pt x="5025782" y="228970"/>
                    <a:pt x="5024456" y="229019"/>
                  </a:cubicBezTo>
                  <a:cubicBezTo>
                    <a:pt x="5022466" y="229092"/>
                    <a:pt x="5016916" y="236103"/>
                    <a:pt x="5007802" y="250051"/>
                  </a:cubicBezTo>
                  <a:cubicBezTo>
                    <a:pt x="4998322" y="263016"/>
                    <a:pt x="4990243" y="273523"/>
                    <a:pt x="4983567" y="281571"/>
                  </a:cubicBezTo>
                  <a:cubicBezTo>
                    <a:pt x="4976894" y="289619"/>
                    <a:pt x="4971303" y="295551"/>
                    <a:pt x="4966795" y="299370"/>
                  </a:cubicBezTo>
                  <a:cubicBezTo>
                    <a:pt x="4960962" y="303237"/>
                    <a:pt x="4955256" y="306020"/>
                    <a:pt x="4949674" y="307720"/>
                  </a:cubicBezTo>
                  <a:cubicBezTo>
                    <a:pt x="4944093" y="309420"/>
                    <a:pt x="4938153" y="310386"/>
                    <a:pt x="4931853" y="310618"/>
                  </a:cubicBezTo>
                  <a:cubicBezTo>
                    <a:pt x="4922239" y="310973"/>
                    <a:pt x="4913634" y="309464"/>
                    <a:pt x="4906041" y="306093"/>
                  </a:cubicBezTo>
                  <a:cubicBezTo>
                    <a:pt x="4898446" y="302721"/>
                    <a:pt x="4892058" y="298309"/>
                    <a:pt x="4886878" y="292856"/>
                  </a:cubicBezTo>
                  <a:cubicBezTo>
                    <a:pt x="4881697" y="287403"/>
                    <a:pt x="4877642" y="280996"/>
                    <a:pt x="4874715" y="273634"/>
                  </a:cubicBezTo>
                  <a:cubicBezTo>
                    <a:pt x="4871788" y="266273"/>
                    <a:pt x="4870177" y="258613"/>
                    <a:pt x="4869884" y="250657"/>
                  </a:cubicBezTo>
                  <a:cubicBezTo>
                    <a:pt x="4871814" y="239962"/>
                    <a:pt x="4877651" y="227214"/>
                    <a:pt x="4887397" y="212413"/>
                  </a:cubicBezTo>
                  <a:cubicBezTo>
                    <a:pt x="4897142" y="197612"/>
                    <a:pt x="4909863" y="182452"/>
                    <a:pt x="4925557" y="166934"/>
                  </a:cubicBezTo>
                  <a:cubicBezTo>
                    <a:pt x="4941878" y="150396"/>
                    <a:pt x="4958328" y="137340"/>
                    <a:pt x="4974906" y="127765"/>
                  </a:cubicBezTo>
                  <a:cubicBezTo>
                    <a:pt x="4991484" y="118189"/>
                    <a:pt x="5006896" y="112973"/>
                    <a:pt x="5021139" y="112116"/>
                  </a:cubicBezTo>
                  <a:close/>
                  <a:moveTo>
                    <a:pt x="871062" y="265205"/>
                  </a:moveTo>
                  <a:cubicBezTo>
                    <a:pt x="894957" y="264987"/>
                    <a:pt x="923627" y="277209"/>
                    <a:pt x="957072" y="301871"/>
                  </a:cubicBezTo>
                  <a:cubicBezTo>
                    <a:pt x="982303" y="319863"/>
                    <a:pt x="1001443" y="337002"/>
                    <a:pt x="1014493" y="353286"/>
                  </a:cubicBezTo>
                  <a:cubicBezTo>
                    <a:pt x="1027544" y="369570"/>
                    <a:pt x="1034160" y="384680"/>
                    <a:pt x="1034342" y="398617"/>
                  </a:cubicBezTo>
                  <a:cubicBezTo>
                    <a:pt x="1034623" y="406242"/>
                    <a:pt x="1033643" y="413416"/>
                    <a:pt x="1031401" y="420138"/>
                  </a:cubicBezTo>
                  <a:cubicBezTo>
                    <a:pt x="1029159" y="426861"/>
                    <a:pt x="1025809" y="432794"/>
                    <a:pt x="1021351" y="437938"/>
                  </a:cubicBezTo>
                  <a:cubicBezTo>
                    <a:pt x="1016893" y="443083"/>
                    <a:pt x="1011235" y="447192"/>
                    <a:pt x="1004377" y="450267"/>
                  </a:cubicBezTo>
                  <a:cubicBezTo>
                    <a:pt x="997518" y="453342"/>
                    <a:pt x="989448" y="455051"/>
                    <a:pt x="980165" y="455393"/>
                  </a:cubicBezTo>
                  <a:cubicBezTo>
                    <a:pt x="974860" y="455589"/>
                    <a:pt x="969697" y="455115"/>
                    <a:pt x="964675" y="453973"/>
                  </a:cubicBezTo>
                  <a:cubicBezTo>
                    <a:pt x="959653" y="452830"/>
                    <a:pt x="954790" y="451515"/>
                    <a:pt x="950088" y="450029"/>
                  </a:cubicBezTo>
                  <a:cubicBezTo>
                    <a:pt x="944366" y="447916"/>
                    <a:pt x="937045" y="442957"/>
                    <a:pt x="928126" y="435153"/>
                  </a:cubicBezTo>
                  <a:cubicBezTo>
                    <a:pt x="919206" y="427348"/>
                    <a:pt x="909228" y="417839"/>
                    <a:pt x="898190" y="406627"/>
                  </a:cubicBezTo>
                  <a:cubicBezTo>
                    <a:pt x="883642" y="390232"/>
                    <a:pt x="875705" y="382059"/>
                    <a:pt x="874379" y="382108"/>
                  </a:cubicBezTo>
                  <a:cubicBezTo>
                    <a:pt x="872390" y="382182"/>
                    <a:pt x="866838" y="389192"/>
                    <a:pt x="857725" y="403140"/>
                  </a:cubicBezTo>
                  <a:cubicBezTo>
                    <a:pt x="848244" y="416105"/>
                    <a:pt x="840165" y="426612"/>
                    <a:pt x="833491" y="434660"/>
                  </a:cubicBezTo>
                  <a:cubicBezTo>
                    <a:pt x="826816" y="442708"/>
                    <a:pt x="821225" y="448641"/>
                    <a:pt x="816718" y="452459"/>
                  </a:cubicBezTo>
                  <a:cubicBezTo>
                    <a:pt x="810885" y="456326"/>
                    <a:pt x="805178" y="459109"/>
                    <a:pt x="799597" y="460809"/>
                  </a:cubicBezTo>
                  <a:cubicBezTo>
                    <a:pt x="794015" y="462509"/>
                    <a:pt x="788075" y="463475"/>
                    <a:pt x="781776" y="463708"/>
                  </a:cubicBezTo>
                  <a:cubicBezTo>
                    <a:pt x="772161" y="464062"/>
                    <a:pt x="763557" y="462554"/>
                    <a:pt x="755963" y="459182"/>
                  </a:cubicBezTo>
                  <a:cubicBezTo>
                    <a:pt x="748369" y="455810"/>
                    <a:pt x="741981" y="451398"/>
                    <a:pt x="736800" y="445945"/>
                  </a:cubicBezTo>
                  <a:cubicBezTo>
                    <a:pt x="731620" y="440492"/>
                    <a:pt x="727565" y="434085"/>
                    <a:pt x="724638" y="426723"/>
                  </a:cubicBezTo>
                  <a:cubicBezTo>
                    <a:pt x="721710" y="419362"/>
                    <a:pt x="720100" y="411703"/>
                    <a:pt x="719806" y="403746"/>
                  </a:cubicBezTo>
                  <a:cubicBezTo>
                    <a:pt x="721736" y="393051"/>
                    <a:pt x="727573" y="380303"/>
                    <a:pt x="737319" y="365502"/>
                  </a:cubicBezTo>
                  <a:cubicBezTo>
                    <a:pt x="747065" y="350701"/>
                    <a:pt x="759785" y="335541"/>
                    <a:pt x="775480" y="320023"/>
                  </a:cubicBezTo>
                  <a:cubicBezTo>
                    <a:pt x="791801" y="303485"/>
                    <a:pt x="808251" y="290429"/>
                    <a:pt x="824829" y="280854"/>
                  </a:cubicBezTo>
                  <a:cubicBezTo>
                    <a:pt x="841408" y="271278"/>
                    <a:pt x="856818" y="266062"/>
                    <a:pt x="871062" y="265205"/>
                  </a:cubicBezTo>
                  <a:close/>
                  <a:moveTo>
                    <a:pt x="5379318" y="22"/>
                  </a:moveTo>
                  <a:cubicBezTo>
                    <a:pt x="5395577" y="356"/>
                    <a:pt x="5407588" y="4489"/>
                    <a:pt x="5415349" y="12419"/>
                  </a:cubicBezTo>
                  <a:cubicBezTo>
                    <a:pt x="5425700" y="22993"/>
                    <a:pt x="5430370" y="37096"/>
                    <a:pt x="5429360" y="54729"/>
                  </a:cubicBezTo>
                  <a:cubicBezTo>
                    <a:pt x="5434993" y="72448"/>
                    <a:pt x="5406588" y="98893"/>
                    <a:pt x="5344144" y="134063"/>
                  </a:cubicBezTo>
                  <a:cubicBezTo>
                    <a:pt x="5302454" y="155852"/>
                    <a:pt x="5262648" y="170268"/>
                    <a:pt x="5224730" y="177311"/>
                  </a:cubicBezTo>
                  <a:cubicBezTo>
                    <a:pt x="5200196" y="178216"/>
                    <a:pt x="5182084" y="175481"/>
                    <a:pt x="5170396" y="169107"/>
                  </a:cubicBezTo>
                  <a:cubicBezTo>
                    <a:pt x="5158707" y="162732"/>
                    <a:pt x="5152373" y="146283"/>
                    <a:pt x="5151395" y="119760"/>
                  </a:cubicBezTo>
                  <a:cubicBezTo>
                    <a:pt x="5158581" y="98580"/>
                    <a:pt x="5180361" y="77027"/>
                    <a:pt x="5216736" y="55102"/>
                  </a:cubicBezTo>
                  <a:cubicBezTo>
                    <a:pt x="5263143" y="26167"/>
                    <a:pt x="5311445" y="8118"/>
                    <a:pt x="5361643" y="955"/>
                  </a:cubicBezTo>
                  <a:cubicBezTo>
                    <a:pt x="5368007" y="222"/>
                    <a:pt x="5373898" y="-89"/>
                    <a:pt x="5379318" y="22"/>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5" name="Hình ảnh 14">
            <a:extLst>
              <a:ext uri="{FF2B5EF4-FFF2-40B4-BE49-F238E27FC236}">
                <a16:creationId xmlns:a16="http://schemas.microsoft.com/office/drawing/2014/main" id="{8769AA50-F4E9-BED6-3984-4986BBB12970}"/>
              </a:ext>
            </a:extLst>
          </p:cNvPr>
          <p:cNvPicPr>
            <a:picLocks noChangeAspect="1"/>
          </p:cNvPicPr>
          <p:nvPr/>
        </p:nvPicPr>
        <p:blipFill>
          <a:blip r:embed="rId2"/>
          <a:stretch>
            <a:fillRect/>
          </a:stretch>
        </p:blipFill>
        <p:spPr>
          <a:xfrm>
            <a:off x="761538" y="636142"/>
            <a:ext cx="5334462" cy="2353260"/>
          </a:xfrm>
          <a:prstGeom prst="rect">
            <a:avLst/>
          </a:prstGeom>
        </p:spPr>
      </p:pic>
      <p:pic>
        <p:nvPicPr>
          <p:cNvPr id="17" name="Hình ảnh 16">
            <a:extLst>
              <a:ext uri="{FF2B5EF4-FFF2-40B4-BE49-F238E27FC236}">
                <a16:creationId xmlns:a16="http://schemas.microsoft.com/office/drawing/2014/main" id="{F4201691-7ACE-186C-93E2-198AA6DCE6BA}"/>
              </a:ext>
            </a:extLst>
          </p:cNvPr>
          <p:cNvPicPr>
            <a:picLocks noChangeAspect="1"/>
          </p:cNvPicPr>
          <p:nvPr/>
        </p:nvPicPr>
        <p:blipFill>
          <a:blip r:embed="rId3"/>
          <a:stretch>
            <a:fillRect/>
          </a:stretch>
        </p:blipFill>
        <p:spPr>
          <a:xfrm>
            <a:off x="761538" y="3073314"/>
            <a:ext cx="5858764" cy="2139881"/>
          </a:xfrm>
          <a:prstGeom prst="rect">
            <a:avLst/>
          </a:prstGeom>
        </p:spPr>
      </p:pic>
    </p:spTree>
    <p:extLst>
      <p:ext uri="{BB962C8B-B14F-4D97-AF65-F5344CB8AC3E}">
        <p14:creationId xmlns:p14="http://schemas.microsoft.com/office/powerpoint/2010/main" val="39731373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BE18E1DE-9DA7-7118-B971-731C97758284}"/>
              </a:ext>
            </a:extLst>
          </p:cNvPr>
          <p:cNvGrpSpPr/>
          <p:nvPr/>
        </p:nvGrpSpPr>
        <p:grpSpPr>
          <a:xfrm>
            <a:off x="571133" y="1092766"/>
            <a:ext cx="2430809" cy="769058"/>
            <a:chOff x="752229" y="2148252"/>
            <a:chExt cx="2430809" cy="769058"/>
          </a:xfrm>
        </p:grpSpPr>
        <p:sp>
          <p:nvSpPr>
            <p:cNvPr id="7" name="Rectangle: Rounded Corners 6">
              <a:extLst>
                <a:ext uri="{FF2B5EF4-FFF2-40B4-BE49-F238E27FC236}">
                  <a16:creationId xmlns:a16="http://schemas.microsoft.com/office/drawing/2014/main" id="{1764D29F-F462-5138-A2C9-0067947B3388}"/>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5 025 : 5</a:t>
              </a:r>
            </a:p>
          </p:txBody>
        </p:sp>
        <p:sp>
          <p:nvSpPr>
            <p:cNvPr id="8" name="Rectangle: Rounded Corners 7">
              <a:extLst>
                <a:ext uri="{FF2B5EF4-FFF2-40B4-BE49-F238E27FC236}">
                  <a16:creationId xmlns:a16="http://schemas.microsoft.com/office/drawing/2014/main" id="{3B947091-8340-2CFF-9F73-0B0DE021E171}"/>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10" name="Nhóm 9">
            <a:extLst>
              <a:ext uri="{FF2B5EF4-FFF2-40B4-BE49-F238E27FC236}">
                <a16:creationId xmlns:a16="http://schemas.microsoft.com/office/drawing/2014/main" id="{7AF872B1-4B61-D4DB-960C-4283A7E131B7}"/>
              </a:ext>
            </a:extLst>
          </p:cNvPr>
          <p:cNvGrpSpPr/>
          <p:nvPr/>
        </p:nvGrpSpPr>
        <p:grpSpPr>
          <a:xfrm>
            <a:off x="6380295" y="1051495"/>
            <a:ext cx="2430809" cy="769058"/>
            <a:chOff x="752229" y="2148252"/>
            <a:chExt cx="2430809" cy="769058"/>
          </a:xfrm>
        </p:grpSpPr>
        <p:sp>
          <p:nvSpPr>
            <p:cNvPr id="11" name="Rectangle: Rounded Corners 6">
              <a:extLst>
                <a:ext uri="{FF2B5EF4-FFF2-40B4-BE49-F238E27FC236}">
                  <a16:creationId xmlns:a16="http://schemas.microsoft.com/office/drawing/2014/main" id="{B1D350F3-2B76-402F-A7F9-E92A3CFE2AFA}"/>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2 487 : 2</a:t>
              </a:r>
            </a:p>
          </p:txBody>
        </p:sp>
        <p:sp>
          <p:nvSpPr>
            <p:cNvPr id="12" name="Rectangle: Rounded Corners 7">
              <a:extLst>
                <a:ext uri="{FF2B5EF4-FFF2-40B4-BE49-F238E27FC236}">
                  <a16:creationId xmlns:a16="http://schemas.microsoft.com/office/drawing/2014/main" id="{2DDA359F-95F6-3616-401E-2ED5267755C1}"/>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13" name="Nhóm 12">
            <a:extLst>
              <a:ext uri="{FF2B5EF4-FFF2-40B4-BE49-F238E27FC236}">
                <a16:creationId xmlns:a16="http://schemas.microsoft.com/office/drawing/2014/main" id="{B5EA5DD6-66AD-AE12-ADC8-569C1F0D0914}"/>
              </a:ext>
            </a:extLst>
          </p:cNvPr>
          <p:cNvGrpSpPr/>
          <p:nvPr/>
        </p:nvGrpSpPr>
        <p:grpSpPr>
          <a:xfrm>
            <a:off x="3476515" y="1065252"/>
            <a:ext cx="2430809" cy="769058"/>
            <a:chOff x="752229" y="2148252"/>
            <a:chExt cx="2430809" cy="769058"/>
          </a:xfrm>
        </p:grpSpPr>
        <p:sp>
          <p:nvSpPr>
            <p:cNvPr id="14" name="Rectangle: Rounded Corners 6">
              <a:extLst>
                <a:ext uri="{FF2B5EF4-FFF2-40B4-BE49-F238E27FC236}">
                  <a16:creationId xmlns:a16="http://schemas.microsoft.com/office/drawing/2014/main" id="{FCD5B9A9-1016-0AAF-F930-081AFB4035D9}"/>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3 296 : 4</a:t>
              </a:r>
            </a:p>
          </p:txBody>
        </p:sp>
        <p:sp>
          <p:nvSpPr>
            <p:cNvPr id="15" name="Rectangle: Rounded Corners 7">
              <a:extLst>
                <a:ext uri="{FF2B5EF4-FFF2-40B4-BE49-F238E27FC236}">
                  <a16:creationId xmlns:a16="http://schemas.microsoft.com/office/drawing/2014/main" id="{F0CDFA05-9DCB-6050-A137-918E34DABC6E}"/>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16" name="Nhóm 15">
            <a:extLst>
              <a:ext uri="{FF2B5EF4-FFF2-40B4-BE49-F238E27FC236}">
                <a16:creationId xmlns:a16="http://schemas.microsoft.com/office/drawing/2014/main" id="{4B9BC64C-21EB-DD7E-114E-E77D9671BD55}"/>
              </a:ext>
            </a:extLst>
          </p:cNvPr>
          <p:cNvGrpSpPr/>
          <p:nvPr/>
        </p:nvGrpSpPr>
        <p:grpSpPr>
          <a:xfrm>
            <a:off x="9284075" y="1044616"/>
            <a:ext cx="2430809" cy="769058"/>
            <a:chOff x="752229" y="2148252"/>
            <a:chExt cx="2430809" cy="769058"/>
          </a:xfrm>
        </p:grpSpPr>
        <p:sp>
          <p:nvSpPr>
            <p:cNvPr id="17" name="Rectangle: Rounded Corners 6">
              <a:extLst>
                <a:ext uri="{FF2B5EF4-FFF2-40B4-BE49-F238E27FC236}">
                  <a16:creationId xmlns:a16="http://schemas.microsoft.com/office/drawing/2014/main" id="{73C55D6B-06BF-1383-3A8D-1A677F6683BD}"/>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7 369 : 8</a:t>
              </a:r>
            </a:p>
          </p:txBody>
        </p:sp>
        <p:sp>
          <p:nvSpPr>
            <p:cNvPr id="18" name="Rectangle: Rounded Corners 7">
              <a:extLst>
                <a:ext uri="{FF2B5EF4-FFF2-40B4-BE49-F238E27FC236}">
                  <a16:creationId xmlns:a16="http://schemas.microsoft.com/office/drawing/2014/main" id="{08572964-F365-9BC9-270B-5B37193824DB}"/>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26" name="Rectangle 25"/>
          <p:cNvSpPr/>
          <p:nvPr/>
        </p:nvSpPr>
        <p:spPr>
          <a:xfrm>
            <a:off x="696662" y="3080558"/>
            <a:ext cx="10892693" cy="2308324"/>
          </a:xfrm>
          <a:prstGeom prst="rect">
            <a:avLst/>
          </a:prstGeom>
        </p:spPr>
        <p:txBody>
          <a:bodyPr wrap="square">
            <a:spAutoFit/>
          </a:bodyPr>
          <a:lstStyle/>
          <a:p>
            <a:pPr lvl="0" algn="just">
              <a:defRPr/>
            </a:pP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Khi</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thực</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hiện</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phép</a:t>
            </a:r>
            <a:r>
              <a:rPr lang="en-US" sz="3600" dirty="0">
                <a:latin typeface="#9Slide05 Lobster" panose="02000506000000020003" pitchFamily="2" charset="0"/>
                <a:ea typeface="Cambria" panose="02040503050406030204" pitchFamily="18" charset="0"/>
                <a:cs typeface="Times New Roman" panose="02020603050405020304" pitchFamily="18" charset="0"/>
              </a:rPr>
              <a:t> chia </a:t>
            </a:r>
            <a:r>
              <a:rPr lang="en-US" sz="3600" dirty="0" err="1">
                <a:latin typeface="#9Slide05 Lobster" panose="02000506000000020003" pitchFamily="2" charset="0"/>
                <a:ea typeface="Cambria" panose="02040503050406030204" pitchFamily="18" charset="0"/>
                <a:cs typeface="Times New Roman" panose="02020603050405020304" pitchFamily="18" charset="0"/>
              </a:rPr>
              <a:t>số</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err="1">
                <a:latin typeface="#9Slide05 Lobster" panose="02000506000000020003" pitchFamily="2" charset="0"/>
                <a:ea typeface="Cambria" panose="02040503050406030204" pitchFamily="18" charset="0"/>
                <a:cs typeface="Times New Roman" panose="02020603050405020304" pitchFamily="18" charset="0"/>
              </a:rPr>
              <a:t>có</a:t>
            </a:r>
            <a:r>
              <a:rPr lang="en-US" sz="3600">
                <a:latin typeface="#9Slide05 Lobster" panose="02000506000000020003" pitchFamily="2" charset="0"/>
                <a:ea typeface="Cambria" panose="02040503050406030204" pitchFamily="18" charset="0"/>
                <a:cs typeface="Times New Roman" panose="02020603050405020304" pitchFamily="18" charset="0"/>
              </a:rPr>
              <a:t> bốn </a:t>
            </a:r>
            <a:r>
              <a:rPr lang="en-US" sz="3600" dirty="0" err="1">
                <a:latin typeface="#9Slide05 Lobster" panose="02000506000000020003" pitchFamily="2" charset="0"/>
                <a:ea typeface="Cambria" panose="02040503050406030204" pitchFamily="18" charset="0"/>
                <a:cs typeface="Times New Roman" panose="02020603050405020304" pitchFamily="18" charset="0"/>
              </a:rPr>
              <a:t>chữ</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err="1">
                <a:latin typeface="#9Slide05 Lobster" panose="02000506000000020003" pitchFamily="2" charset="0"/>
                <a:ea typeface="Cambria" panose="02040503050406030204" pitchFamily="18" charset="0"/>
                <a:cs typeface="Times New Roman" panose="02020603050405020304" pitchFamily="18" charset="0"/>
              </a:rPr>
              <a:t>số</a:t>
            </a:r>
            <a:r>
              <a:rPr lang="en-US" sz="3600">
                <a:latin typeface="#9Slide05 Lobster" panose="02000506000000020003" pitchFamily="2" charset="0"/>
                <a:ea typeface="Cambria" panose="02040503050406030204" pitchFamily="18" charset="0"/>
                <a:cs typeface="Times New Roman" panose="02020603050405020304" pitchFamily="18" charset="0"/>
              </a:rPr>
              <a:t> cho </a:t>
            </a:r>
            <a:r>
              <a:rPr lang="en-US" sz="3600" dirty="0" err="1">
                <a:latin typeface="#9Slide05 Lobster" panose="02000506000000020003" pitchFamily="2" charset="0"/>
                <a:ea typeface="Cambria" panose="02040503050406030204" pitchFamily="18" charset="0"/>
                <a:cs typeface="Times New Roman" panose="02020603050405020304" pitchFamily="18" charset="0"/>
              </a:rPr>
              <a:t>số</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có</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một</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chữ</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err="1">
                <a:latin typeface="#9Slide05 Lobster" panose="02000506000000020003" pitchFamily="2" charset="0"/>
                <a:ea typeface="Cambria" panose="02040503050406030204" pitchFamily="18" charset="0"/>
                <a:cs typeface="Times New Roman" panose="02020603050405020304" pitchFamily="18" charset="0"/>
              </a:rPr>
              <a:t>số</a:t>
            </a:r>
            <a:r>
              <a:rPr lang="en-US" sz="3600">
                <a:latin typeface="#9Slide05 Lobster" panose="02000506000000020003" pitchFamily="2" charset="0"/>
                <a:ea typeface="Cambria" panose="02040503050406030204" pitchFamily="18" charset="0"/>
                <a:cs typeface="Times New Roman" panose="02020603050405020304" pitchFamily="18" charset="0"/>
              </a:rPr>
              <a:t> ta </a:t>
            </a:r>
            <a:r>
              <a:rPr lang="en-US" sz="3600" dirty="0" err="1">
                <a:latin typeface="#9Slide05 Lobster" panose="02000506000000020003" pitchFamily="2" charset="0"/>
                <a:ea typeface="Cambria" panose="02040503050406030204" pitchFamily="18" charset="0"/>
                <a:cs typeface="Times New Roman" panose="02020603050405020304" pitchFamily="18" charset="0"/>
              </a:rPr>
              <a:t>thực</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hiện</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latin typeface="#9Slide05 Lobster" panose="02000506000000020003" pitchFamily="2" charset="0"/>
                <a:ea typeface="Cambria" panose="02040503050406030204" pitchFamily="18" charset="0"/>
                <a:cs typeface="Times New Roman" panose="02020603050405020304" pitchFamily="18" charset="0"/>
              </a:rPr>
              <a:t>theo</a:t>
            </a:r>
            <a:r>
              <a:rPr lang="en-US" sz="3600" dirty="0">
                <a:latin typeface="#9Slide05 Lobster" panose="02000506000000020003" pitchFamily="2" charset="0"/>
                <a:ea typeface="Cambria" panose="02040503050406030204" pitchFamily="18" charset="0"/>
                <a:cs typeface="Times New Roman" panose="02020603050405020304" pitchFamily="18" charset="0"/>
              </a:rPr>
              <a:t> 2 </a:t>
            </a:r>
            <a:r>
              <a:rPr lang="en-US" sz="3600" dirty="0" err="1">
                <a:latin typeface="#9Slide05 Lobster" panose="02000506000000020003" pitchFamily="2" charset="0"/>
                <a:ea typeface="Cambria" panose="02040503050406030204" pitchFamily="18" charset="0"/>
                <a:cs typeface="Times New Roman" panose="02020603050405020304" pitchFamily="18" charset="0"/>
              </a:rPr>
              <a:t>bước</a:t>
            </a:r>
            <a:r>
              <a:rPr lang="en-US" sz="3600" dirty="0">
                <a:latin typeface="#9Slide05 Lobster" panose="02000506000000020003" pitchFamily="2" charset="0"/>
                <a:ea typeface="Cambria" panose="02040503050406030204" pitchFamily="18" charset="0"/>
                <a:cs typeface="Times New Roman" panose="02020603050405020304" pitchFamily="18" charset="0"/>
              </a:rPr>
              <a:t>:   </a:t>
            </a:r>
          </a:p>
          <a:p>
            <a:pPr lvl="0" indent="1371600" algn="just">
              <a:defRPr/>
            </a:pPr>
            <a:r>
              <a:rPr lang="en-US" sz="3600" dirty="0" err="1">
                <a:solidFill>
                  <a:srgbClr val="0000CC"/>
                </a:solidFill>
                <a:latin typeface="#9Slide05 Lobster" panose="02000506000000020003" pitchFamily="2" charset="0"/>
                <a:ea typeface="Cambria" panose="02040503050406030204" pitchFamily="18" charset="0"/>
                <a:cs typeface="Times New Roman" panose="02020603050405020304" pitchFamily="18" charset="0"/>
              </a:rPr>
              <a:t>Bước</a:t>
            </a:r>
            <a:r>
              <a:rPr lang="en-US" sz="3600" dirty="0">
                <a:solidFill>
                  <a:srgbClr val="0000CC"/>
                </a:solidFill>
                <a:latin typeface="#9Slide05 Lobster" panose="02000506000000020003" pitchFamily="2" charset="0"/>
                <a:ea typeface="Cambria" panose="02040503050406030204" pitchFamily="18" charset="0"/>
                <a:cs typeface="Times New Roman" panose="02020603050405020304" pitchFamily="18" charset="0"/>
              </a:rPr>
              <a:t> 1: </a:t>
            </a:r>
            <a:r>
              <a:rPr lang="en-US" sz="3600" dirty="0" err="1">
                <a:solidFill>
                  <a:srgbClr val="0000CC"/>
                </a:solidFill>
                <a:latin typeface="#9Slide05 Lobster" panose="02000506000000020003" pitchFamily="2" charset="0"/>
                <a:ea typeface="Cambria" panose="02040503050406030204" pitchFamily="18" charset="0"/>
                <a:cs typeface="Times New Roman" panose="02020603050405020304" pitchFamily="18" charset="0"/>
              </a:rPr>
              <a:t>Đặt</a:t>
            </a:r>
            <a:r>
              <a:rPr lang="en-US" sz="3600" dirty="0">
                <a:solidFill>
                  <a:srgbClr val="0000CC"/>
                </a:solidFill>
                <a:latin typeface="#9Slide05 Lobster" panose="02000506000000020003" pitchFamily="2" charset="0"/>
                <a:ea typeface="Cambria" panose="02040503050406030204" pitchFamily="18" charset="0"/>
                <a:cs typeface="Times New Roman" panose="02020603050405020304" pitchFamily="18" charset="0"/>
              </a:rPr>
              <a:t> </a:t>
            </a:r>
            <a:r>
              <a:rPr lang="en-US" sz="3600" dirty="0" err="1">
                <a:solidFill>
                  <a:srgbClr val="0000CC"/>
                </a:solidFill>
                <a:latin typeface="#9Slide05 Lobster" panose="02000506000000020003" pitchFamily="2" charset="0"/>
                <a:ea typeface="Cambria" panose="02040503050406030204" pitchFamily="18" charset="0"/>
                <a:cs typeface="Times New Roman" panose="02020603050405020304" pitchFamily="18" charset="0"/>
              </a:rPr>
              <a:t>tính</a:t>
            </a:r>
            <a:endParaRPr lang="en-US" sz="3600" dirty="0">
              <a:solidFill>
                <a:srgbClr val="0000CC"/>
              </a:solidFill>
              <a:latin typeface="#9Slide05 Lobster" panose="02000506000000020003" pitchFamily="2" charset="0"/>
              <a:ea typeface="Cambria" panose="02040503050406030204" pitchFamily="18" charset="0"/>
              <a:cs typeface="Times New Roman" panose="02020603050405020304" pitchFamily="18" charset="0"/>
            </a:endParaRPr>
          </a:p>
          <a:p>
            <a:pPr marL="1435100" lvl="0">
              <a:defRPr/>
            </a:pPr>
            <a:r>
              <a:rPr lang="en-US" sz="3600" dirty="0" err="1">
                <a:solidFill>
                  <a:srgbClr val="0000CC"/>
                </a:solidFill>
                <a:latin typeface="#9Slide05 Lobster" panose="02000506000000020003" pitchFamily="2" charset="0"/>
                <a:ea typeface="Cambria" panose="02040503050406030204" pitchFamily="18" charset="0"/>
                <a:cs typeface="Times New Roman" panose="02020603050405020304" pitchFamily="18" charset="0"/>
              </a:rPr>
              <a:t>Bước</a:t>
            </a:r>
            <a:r>
              <a:rPr lang="en-US" sz="3600" dirty="0">
                <a:solidFill>
                  <a:srgbClr val="0000CC"/>
                </a:solidFill>
                <a:latin typeface="#9Slide05 Lobster" panose="02000506000000020003" pitchFamily="2" charset="0"/>
                <a:ea typeface="Cambria" panose="02040503050406030204" pitchFamily="18" charset="0"/>
                <a:cs typeface="Times New Roman" panose="02020603050405020304" pitchFamily="18" charset="0"/>
              </a:rPr>
              <a:t> 2: </a:t>
            </a:r>
            <a:r>
              <a:rPr lang="en-US" sz="3600" dirty="0" err="1">
                <a:solidFill>
                  <a:srgbClr val="0000CC"/>
                </a:solidFill>
                <a:latin typeface="#9Slide05 Lobster" panose="02000506000000020003" pitchFamily="2" charset="0"/>
                <a:ea typeface="Cambria" panose="02040503050406030204" pitchFamily="18" charset="0"/>
                <a:cs typeface="Times New Roman" panose="02020603050405020304" pitchFamily="18" charset="0"/>
              </a:rPr>
              <a:t>Tính</a:t>
            </a:r>
            <a:endParaRPr lang="en-US" sz="3600" dirty="0">
              <a:solidFill>
                <a:srgbClr val="0000CC"/>
              </a:solidFill>
              <a:latin typeface="#9Slide05 Lobster" panose="02000506000000020003" pitchFamily="2"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34980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5ABB849C-2BBE-55FD-A672-550109705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3742" flipH="1">
            <a:off x="406010" y="309761"/>
            <a:ext cx="1800264" cy="1425326"/>
          </a:xfrm>
          <a:prstGeom prst="rect">
            <a:avLst/>
          </a:prstGeom>
        </p:spPr>
      </p:pic>
      <p:grpSp>
        <p:nvGrpSpPr>
          <p:cNvPr id="4" name="Nhóm 3">
            <a:extLst>
              <a:ext uri="{FF2B5EF4-FFF2-40B4-BE49-F238E27FC236}">
                <a16:creationId xmlns:a16="http://schemas.microsoft.com/office/drawing/2014/main" id="{DDAEA6B6-02A9-B48A-5BF7-F489DEA8C3F1}"/>
              </a:ext>
            </a:extLst>
          </p:cNvPr>
          <p:cNvGrpSpPr/>
          <p:nvPr/>
        </p:nvGrpSpPr>
        <p:grpSpPr>
          <a:xfrm>
            <a:off x="4864654" y="380067"/>
            <a:ext cx="5300426" cy="1540544"/>
            <a:chOff x="289130" y="2899653"/>
            <a:chExt cx="11686652" cy="2647950"/>
          </a:xfrm>
        </p:grpSpPr>
        <p:pic>
          <p:nvPicPr>
            <p:cNvPr id="5" name="Đồ họa 4">
              <a:extLst>
                <a:ext uri="{FF2B5EF4-FFF2-40B4-BE49-F238E27FC236}">
                  <a16:creationId xmlns:a16="http://schemas.microsoft.com/office/drawing/2014/main" id="{6713D610-15D9-9B37-577B-F33273830B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130" y="2899653"/>
              <a:ext cx="11686652" cy="2647950"/>
            </a:xfrm>
            <a:prstGeom prst="rect">
              <a:avLst/>
            </a:prstGeom>
          </p:spPr>
        </p:pic>
        <p:sp>
          <p:nvSpPr>
            <p:cNvPr id="6" name="Hộp Văn bản 5">
              <a:extLst>
                <a:ext uri="{FF2B5EF4-FFF2-40B4-BE49-F238E27FC236}">
                  <a16:creationId xmlns:a16="http://schemas.microsoft.com/office/drawing/2014/main" id="{1487698C-BE1C-4D59-D042-BEC8444800E2}"/>
                </a:ext>
              </a:extLst>
            </p:cNvPr>
            <p:cNvSpPr txBox="1"/>
            <p:nvPr/>
          </p:nvSpPr>
          <p:spPr>
            <a:xfrm>
              <a:off x="1216147" y="3638853"/>
              <a:ext cx="10001248" cy="1005135"/>
            </a:xfrm>
            <a:prstGeom prst="rect">
              <a:avLst/>
            </a:prstGeom>
            <a:noFill/>
          </p:spPr>
          <p:txBody>
            <a:bodyPr wrap="square">
              <a:spAutoFit/>
            </a:bodyPr>
            <a:lstStyle/>
            <a:p>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mẫu</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138E1801-BFB2-FD11-87B1-68A5F70AA534}"/>
              </a:ext>
            </a:extLst>
          </p:cNvPr>
          <p:cNvGrpSpPr/>
          <p:nvPr/>
        </p:nvGrpSpPr>
        <p:grpSpPr>
          <a:xfrm>
            <a:off x="1453680" y="2225363"/>
            <a:ext cx="9407292" cy="2285472"/>
            <a:chOff x="821381" y="1769917"/>
            <a:chExt cx="9407292" cy="2285472"/>
          </a:xfrm>
        </p:grpSpPr>
        <p:grpSp>
          <p:nvGrpSpPr>
            <p:cNvPr id="20" name="Đồ họa 2">
              <a:extLst>
                <a:ext uri="{FF2B5EF4-FFF2-40B4-BE49-F238E27FC236}">
                  <a16:creationId xmlns:a16="http://schemas.microsoft.com/office/drawing/2014/main" id="{B6DA0816-BF88-C4CE-342B-7E44C90CCEEA}"/>
                </a:ext>
              </a:extLst>
            </p:cNvPr>
            <p:cNvGrpSpPr/>
            <p:nvPr/>
          </p:nvGrpSpPr>
          <p:grpSpPr>
            <a:xfrm>
              <a:off x="821381" y="1769917"/>
              <a:ext cx="9407292" cy="2285472"/>
              <a:chOff x="1110941" y="1706878"/>
              <a:chExt cx="9407292" cy="2285472"/>
            </a:xfrm>
          </p:grpSpPr>
          <p:grpSp>
            <p:nvGrpSpPr>
              <p:cNvPr id="22" name="Đồ họa 2">
                <a:extLst>
                  <a:ext uri="{FF2B5EF4-FFF2-40B4-BE49-F238E27FC236}">
                    <a16:creationId xmlns:a16="http://schemas.microsoft.com/office/drawing/2014/main" id="{938BBD06-6E21-9BB7-BF65-21C988F544C5}"/>
                  </a:ext>
                </a:extLst>
              </p:cNvPr>
              <p:cNvGrpSpPr/>
              <p:nvPr/>
            </p:nvGrpSpPr>
            <p:grpSpPr>
              <a:xfrm>
                <a:off x="1110941" y="1706878"/>
                <a:ext cx="9407292" cy="2285472"/>
                <a:chOff x="1110941" y="1706878"/>
                <a:chExt cx="9407292" cy="2285472"/>
              </a:xfrm>
            </p:grpSpPr>
            <p:sp>
              <p:nvSpPr>
                <p:cNvPr id="26" name="Hình tự do: Hình 25">
                  <a:extLst>
                    <a:ext uri="{FF2B5EF4-FFF2-40B4-BE49-F238E27FC236}">
                      <a16:creationId xmlns:a16="http://schemas.microsoft.com/office/drawing/2014/main" id="{8F44CE63-0B20-9E5E-BAB2-184F6717E540}"/>
                    </a:ext>
                  </a:extLst>
                </p:cNvPr>
                <p:cNvSpPr/>
                <p:nvPr/>
              </p:nvSpPr>
              <p:spPr>
                <a:xfrm>
                  <a:off x="1443268" y="2072340"/>
                  <a:ext cx="9074965" cy="1920010"/>
                </a:xfrm>
                <a:custGeom>
                  <a:avLst/>
                  <a:gdLst>
                    <a:gd name="connsiteX0" fmla="*/ 5500106 w 5500105"/>
                    <a:gd name="connsiteY0" fmla="*/ 10615 h 4247531"/>
                    <a:gd name="connsiteX1" fmla="*/ 5475843 w 5500105"/>
                    <a:gd name="connsiteY1" fmla="*/ 4070109 h 4247531"/>
                    <a:gd name="connsiteX2" fmla="*/ 5475843 w 5500105"/>
                    <a:gd name="connsiteY2" fmla="*/ 4182325 h 4247531"/>
                    <a:gd name="connsiteX3" fmla="*/ 5460678 w 5500105"/>
                    <a:gd name="connsiteY3" fmla="*/ 4233883 h 4247531"/>
                    <a:gd name="connsiteX4" fmla="*/ 5409120 w 5500105"/>
                    <a:gd name="connsiteY4" fmla="*/ 4247532 h 4247531"/>
                    <a:gd name="connsiteX5" fmla="*/ 101601 w 5500105"/>
                    <a:gd name="connsiteY5" fmla="*/ 4239950 h 4247531"/>
                    <a:gd name="connsiteX6" fmla="*/ 16681 w 5500105"/>
                    <a:gd name="connsiteY6" fmla="*/ 4215687 h 4247531"/>
                    <a:gd name="connsiteX7" fmla="*/ 0 w 5500105"/>
                    <a:gd name="connsiteY7" fmla="*/ 4144414 h 4247531"/>
                    <a:gd name="connsiteX8" fmla="*/ 1516 w 5500105"/>
                    <a:gd name="connsiteY8" fmla="*/ 2635562 h 4247531"/>
                    <a:gd name="connsiteX9" fmla="*/ 10615 w 5500105"/>
                    <a:gd name="connsiteY9" fmla="*/ 1003879 h 4247531"/>
                    <a:gd name="connsiteX10" fmla="*/ 18197 w 5500105"/>
                    <a:gd name="connsiteY10" fmla="*/ 188038 h 4247531"/>
                    <a:gd name="connsiteX11" fmla="*/ 33362 w 5500105"/>
                    <a:gd name="connsiteY11" fmla="*/ 25779 h 4247531"/>
                    <a:gd name="connsiteX12" fmla="*/ 203202 w 5500105"/>
                    <a:gd name="connsiteY12" fmla="*/ 16681 h 4247531"/>
                    <a:gd name="connsiteX13" fmla="*/ 611123 w 5500105"/>
                    <a:gd name="connsiteY13" fmla="*/ 12131 h 4247531"/>
                    <a:gd name="connsiteX14" fmla="*/ 2244322 w 5500105"/>
                    <a:gd name="connsiteY14" fmla="*/ 1516 h 4247531"/>
                    <a:gd name="connsiteX15" fmla="*/ 3877521 w 5500105"/>
                    <a:gd name="connsiteY15" fmla="*/ 0 h 4247531"/>
                    <a:gd name="connsiteX16" fmla="*/ 5500106 w 5500105"/>
                    <a:gd name="connsiteY16" fmla="*/ 10615 h 424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7531">
                      <a:moveTo>
                        <a:pt x="5500106" y="10615"/>
                      </a:moveTo>
                      <a:cubicBezTo>
                        <a:pt x="5492523" y="1363274"/>
                        <a:pt x="5483425" y="2715933"/>
                        <a:pt x="5475843" y="4070109"/>
                      </a:cubicBezTo>
                      <a:cubicBezTo>
                        <a:pt x="5475843" y="4108020"/>
                        <a:pt x="5475843" y="4144414"/>
                        <a:pt x="5475843" y="4182325"/>
                      </a:cubicBezTo>
                      <a:cubicBezTo>
                        <a:pt x="5475843" y="4200522"/>
                        <a:pt x="5474326" y="4221752"/>
                        <a:pt x="5460678" y="4233883"/>
                      </a:cubicBezTo>
                      <a:cubicBezTo>
                        <a:pt x="5447030" y="4246015"/>
                        <a:pt x="5427317" y="4247532"/>
                        <a:pt x="5409120" y="4247532"/>
                      </a:cubicBezTo>
                      <a:cubicBezTo>
                        <a:pt x="3639441" y="4244499"/>
                        <a:pt x="1869763" y="4242982"/>
                        <a:pt x="101601" y="4239950"/>
                      </a:cubicBezTo>
                      <a:cubicBezTo>
                        <a:pt x="71272" y="4239950"/>
                        <a:pt x="36394" y="4238433"/>
                        <a:pt x="16681" y="4215687"/>
                      </a:cubicBezTo>
                      <a:cubicBezTo>
                        <a:pt x="0" y="4197489"/>
                        <a:pt x="0" y="4170193"/>
                        <a:pt x="0" y="4144414"/>
                      </a:cubicBezTo>
                      <a:cubicBezTo>
                        <a:pt x="0" y="3640958"/>
                        <a:pt x="0" y="3139018"/>
                        <a:pt x="1516" y="2635562"/>
                      </a:cubicBezTo>
                      <a:cubicBezTo>
                        <a:pt x="3033" y="2091162"/>
                        <a:pt x="6066" y="1548279"/>
                        <a:pt x="10615" y="1003879"/>
                      </a:cubicBezTo>
                      <a:cubicBezTo>
                        <a:pt x="12131" y="732438"/>
                        <a:pt x="15164" y="460996"/>
                        <a:pt x="18197" y="188038"/>
                      </a:cubicBezTo>
                      <a:cubicBezTo>
                        <a:pt x="18197" y="150127"/>
                        <a:pt x="0" y="51559"/>
                        <a:pt x="33362" y="25779"/>
                      </a:cubicBezTo>
                      <a:cubicBezTo>
                        <a:pt x="66723" y="0"/>
                        <a:pt x="162258" y="18197"/>
                        <a:pt x="203202" y="16681"/>
                      </a:cubicBezTo>
                      <a:cubicBezTo>
                        <a:pt x="339681" y="15164"/>
                        <a:pt x="474644" y="13648"/>
                        <a:pt x="611123" y="12131"/>
                      </a:cubicBezTo>
                      <a:cubicBezTo>
                        <a:pt x="1155523" y="7582"/>
                        <a:pt x="1699922" y="3033"/>
                        <a:pt x="2244322" y="1516"/>
                      </a:cubicBezTo>
                      <a:cubicBezTo>
                        <a:pt x="2788722" y="0"/>
                        <a:pt x="3333122" y="0"/>
                        <a:pt x="3877521" y="0"/>
                      </a:cubicBezTo>
                      <a:cubicBezTo>
                        <a:pt x="4010967" y="3033"/>
                        <a:pt x="5500106" y="7582"/>
                        <a:pt x="5500106" y="10615"/>
                      </a:cubicBezTo>
                      <a:close/>
                    </a:path>
                  </a:pathLst>
                </a:custGeom>
                <a:solidFill>
                  <a:srgbClr val="CCCCCC"/>
                </a:solidFill>
                <a:ln w="15141"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AA35D782-3535-BA79-BF95-325A2996BEFC}"/>
                    </a:ext>
                  </a:extLst>
                </p:cNvPr>
                <p:cNvSpPr/>
                <p:nvPr/>
              </p:nvSpPr>
              <p:spPr>
                <a:xfrm>
                  <a:off x="1282527" y="1706878"/>
                  <a:ext cx="9074965" cy="2032492"/>
                </a:xfrm>
                <a:custGeom>
                  <a:avLst/>
                  <a:gdLst>
                    <a:gd name="connsiteX0" fmla="*/ 5500106 w 5500105"/>
                    <a:gd name="connsiteY0" fmla="*/ 9099 h 4246014"/>
                    <a:gd name="connsiteX1" fmla="*/ 5475842 w 5500105"/>
                    <a:gd name="connsiteY1" fmla="*/ 4068592 h 4246014"/>
                    <a:gd name="connsiteX2" fmla="*/ 5475842 w 5500105"/>
                    <a:gd name="connsiteY2" fmla="*/ 4180809 h 4246014"/>
                    <a:gd name="connsiteX3" fmla="*/ 5460678 w 5500105"/>
                    <a:gd name="connsiteY3" fmla="*/ 4232367 h 4246014"/>
                    <a:gd name="connsiteX4" fmla="*/ 5409119 w 5500105"/>
                    <a:gd name="connsiteY4" fmla="*/ 4246015 h 4246014"/>
                    <a:gd name="connsiteX5" fmla="*/ 101601 w 5500105"/>
                    <a:gd name="connsiteY5" fmla="*/ 4238433 h 4246014"/>
                    <a:gd name="connsiteX6" fmla="*/ 16681 w 5500105"/>
                    <a:gd name="connsiteY6" fmla="*/ 4214170 h 4246014"/>
                    <a:gd name="connsiteX7" fmla="*/ 0 w 5500105"/>
                    <a:gd name="connsiteY7" fmla="*/ 4142898 h 4246014"/>
                    <a:gd name="connsiteX8" fmla="*/ 1516 w 5500105"/>
                    <a:gd name="connsiteY8" fmla="*/ 2634046 h 4246014"/>
                    <a:gd name="connsiteX9" fmla="*/ 10615 w 5500105"/>
                    <a:gd name="connsiteY9" fmla="*/ 1002363 h 4246014"/>
                    <a:gd name="connsiteX10" fmla="*/ 18197 w 5500105"/>
                    <a:gd name="connsiteY10" fmla="*/ 186521 h 4246014"/>
                    <a:gd name="connsiteX11" fmla="*/ 33362 w 5500105"/>
                    <a:gd name="connsiteY11" fmla="*/ 24263 h 4246014"/>
                    <a:gd name="connsiteX12" fmla="*/ 203202 w 5500105"/>
                    <a:gd name="connsiteY12" fmla="*/ 15164 h 4246014"/>
                    <a:gd name="connsiteX13" fmla="*/ 611123 w 5500105"/>
                    <a:gd name="connsiteY13" fmla="*/ 10615 h 4246014"/>
                    <a:gd name="connsiteX14" fmla="*/ 2244322 w 5500105"/>
                    <a:gd name="connsiteY14" fmla="*/ 0 h 4246014"/>
                    <a:gd name="connsiteX15" fmla="*/ 3874488 w 5500105"/>
                    <a:gd name="connsiteY15" fmla="*/ 1516 h 4246014"/>
                    <a:gd name="connsiteX16" fmla="*/ 5500106 w 5500105"/>
                    <a:gd name="connsiteY16" fmla="*/ 9099 h 424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6014">
                      <a:moveTo>
                        <a:pt x="5500106" y="9099"/>
                      </a:moveTo>
                      <a:cubicBezTo>
                        <a:pt x="5492523" y="1361758"/>
                        <a:pt x="5483425" y="2714417"/>
                        <a:pt x="5475842" y="4068592"/>
                      </a:cubicBezTo>
                      <a:cubicBezTo>
                        <a:pt x="5475842" y="4106503"/>
                        <a:pt x="5475842" y="4142898"/>
                        <a:pt x="5475842" y="4180809"/>
                      </a:cubicBezTo>
                      <a:cubicBezTo>
                        <a:pt x="5475842" y="4199006"/>
                        <a:pt x="5474326" y="4220236"/>
                        <a:pt x="5460678" y="4232367"/>
                      </a:cubicBezTo>
                      <a:cubicBezTo>
                        <a:pt x="5447030" y="4244499"/>
                        <a:pt x="5427317" y="4246015"/>
                        <a:pt x="5409119" y="4246015"/>
                      </a:cubicBezTo>
                      <a:cubicBezTo>
                        <a:pt x="3639441" y="4242982"/>
                        <a:pt x="1869763" y="4241466"/>
                        <a:pt x="101601" y="4238433"/>
                      </a:cubicBezTo>
                      <a:cubicBezTo>
                        <a:pt x="71272" y="4238433"/>
                        <a:pt x="36394" y="4236916"/>
                        <a:pt x="16681" y="4214170"/>
                      </a:cubicBezTo>
                      <a:cubicBezTo>
                        <a:pt x="0" y="4195973"/>
                        <a:pt x="0" y="4168677"/>
                        <a:pt x="0" y="4142898"/>
                      </a:cubicBezTo>
                      <a:cubicBezTo>
                        <a:pt x="0" y="3639441"/>
                        <a:pt x="0" y="3137502"/>
                        <a:pt x="1516" y="2634046"/>
                      </a:cubicBezTo>
                      <a:cubicBezTo>
                        <a:pt x="3033" y="2089646"/>
                        <a:pt x="6066" y="1546763"/>
                        <a:pt x="10615" y="1002363"/>
                      </a:cubicBezTo>
                      <a:cubicBezTo>
                        <a:pt x="12131" y="730921"/>
                        <a:pt x="15164" y="459479"/>
                        <a:pt x="18197" y="186521"/>
                      </a:cubicBezTo>
                      <a:cubicBezTo>
                        <a:pt x="18197" y="148611"/>
                        <a:pt x="0" y="50042"/>
                        <a:pt x="33362" y="24263"/>
                      </a:cubicBezTo>
                      <a:cubicBezTo>
                        <a:pt x="66723" y="-1516"/>
                        <a:pt x="162258" y="16681"/>
                        <a:pt x="203202" y="15164"/>
                      </a:cubicBezTo>
                      <a:cubicBezTo>
                        <a:pt x="339681" y="13648"/>
                        <a:pt x="474644" y="12131"/>
                        <a:pt x="611123" y="10615"/>
                      </a:cubicBezTo>
                      <a:cubicBezTo>
                        <a:pt x="1155523" y="6066"/>
                        <a:pt x="1699922" y="1516"/>
                        <a:pt x="2244322" y="0"/>
                      </a:cubicBezTo>
                      <a:cubicBezTo>
                        <a:pt x="2787205" y="0"/>
                        <a:pt x="3330089" y="0"/>
                        <a:pt x="3874488" y="1516"/>
                      </a:cubicBezTo>
                      <a:cubicBezTo>
                        <a:pt x="4010967" y="1516"/>
                        <a:pt x="5500106" y="6066"/>
                        <a:pt x="5500106" y="9099"/>
                      </a:cubicBezTo>
                      <a:close/>
                    </a:path>
                  </a:pathLst>
                </a:custGeom>
                <a:solidFill>
                  <a:srgbClr val="FFFFFF"/>
                </a:solidFill>
                <a:ln w="15141"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02DEDF48-7E7D-C61E-26F5-DC6147B7D2F4}"/>
                    </a:ext>
                  </a:extLst>
                </p:cNvPr>
                <p:cNvSpPr/>
                <p:nvPr/>
              </p:nvSpPr>
              <p:spPr>
                <a:xfrm>
                  <a:off x="1110941" y="1707258"/>
                  <a:ext cx="9246552" cy="2032112"/>
                </a:xfrm>
                <a:custGeom>
                  <a:avLst/>
                  <a:gdLst>
                    <a:gd name="connsiteX0" fmla="*/ 4046075 w 5667153"/>
                    <a:gd name="connsiteY0" fmla="*/ 1137 h 4242602"/>
                    <a:gd name="connsiteX1" fmla="*/ 2414393 w 5667153"/>
                    <a:gd name="connsiteY1" fmla="*/ 1137 h 4242602"/>
                    <a:gd name="connsiteX2" fmla="*/ 781193 w 5667153"/>
                    <a:gd name="connsiteY2" fmla="*/ 11752 h 4242602"/>
                    <a:gd name="connsiteX3" fmla="*/ 373273 w 5667153"/>
                    <a:gd name="connsiteY3" fmla="*/ 14785 h 4242602"/>
                    <a:gd name="connsiteX4" fmla="*/ 203432 w 5667153"/>
                    <a:gd name="connsiteY4" fmla="*/ 23884 h 4242602"/>
                    <a:gd name="connsiteX5" fmla="*/ 188268 w 5667153"/>
                    <a:gd name="connsiteY5" fmla="*/ 186142 h 4242602"/>
                    <a:gd name="connsiteX6" fmla="*/ 186751 w 5667153"/>
                    <a:gd name="connsiteY6" fmla="*/ 349917 h 4242602"/>
                    <a:gd name="connsiteX7" fmla="*/ 116995 w 5667153"/>
                    <a:gd name="connsiteY7" fmla="*/ 381762 h 4242602"/>
                    <a:gd name="connsiteX8" fmla="*/ 47239 w 5667153"/>
                    <a:gd name="connsiteY8" fmla="*/ 544021 h 4242602"/>
                    <a:gd name="connsiteX9" fmla="*/ 180685 w 5667153"/>
                    <a:gd name="connsiteY9" fmla="*/ 639556 h 4242602"/>
                    <a:gd name="connsiteX10" fmla="*/ 183718 w 5667153"/>
                    <a:gd name="connsiteY10" fmla="*/ 639556 h 4242602"/>
                    <a:gd name="connsiteX11" fmla="*/ 180685 w 5667153"/>
                    <a:gd name="connsiteY11" fmla="*/ 992885 h 4242602"/>
                    <a:gd name="connsiteX12" fmla="*/ 94249 w 5667153"/>
                    <a:gd name="connsiteY12" fmla="*/ 1018664 h 4242602"/>
                    <a:gd name="connsiteX13" fmla="*/ 10845 w 5667153"/>
                    <a:gd name="connsiteY13" fmla="*/ 1177890 h 4242602"/>
                    <a:gd name="connsiteX14" fmla="*/ 177653 w 5667153"/>
                    <a:gd name="connsiteY14" fmla="*/ 1259777 h 4242602"/>
                    <a:gd name="connsiteX15" fmla="*/ 174620 w 5667153"/>
                    <a:gd name="connsiteY15" fmla="*/ 1745036 h 4242602"/>
                    <a:gd name="connsiteX16" fmla="*/ 116995 w 5667153"/>
                    <a:gd name="connsiteY16" fmla="*/ 1761717 h 4242602"/>
                    <a:gd name="connsiteX17" fmla="*/ 22976 w 5667153"/>
                    <a:gd name="connsiteY17" fmla="*/ 1883032 h 4242602"/>
                    <a:gd name="connsiteX18" fmla="*/ 92732 w 5667153"/>
                    <a:gd name="connsiteY18" fmla="*/ 1933074 h 4242602"/>
                    <a:gd name="connsiteX19" fmla="*/ 171587 w 5667153"/>
                    <a:gd name="connsiteY19" fmla="*/ 1946722 h 4242602"/>
                    <a:gd name="connsiteX20" fmla="*/ 170070 w 5667153"/>
                    <a:gd name="connsiteY20" fmla="*/ 2378906 h 4242602"/>
                    <a:gd name="connsiteX21" fmla="*/ 103347 w 5667153"/>
                    <a:gd name="connsiteY21" fmla="*/ 2386488 h 4242602"/>
                    <a:gd name="connsiteX22" fmla="*/ 4779 w 5667153"/>
                    <a:gd name="connsiteY22" fmla="*/ 2507803 h 4242602"/>
                    <a:gd name="connsiteX23" fmla="*/ 148840 w 5667153"/>
                    <a:gd name="connsiteY23" fmla="*/ 2604854 h 4242602"/>
                    <a:gd name="connsiteX24" fmla="*/ 168554 w 5667153"/>
                    <a:gd name="connsiteY24" fmla="*/ 2603338 h 4242602"/>
                    <a:gd name="connsiteX25" fmla="*/ 168554 w 5667153"/>
                    <a:gd name="connsiteY25" fmla="*/ 2632150 h 4242602"/>
                    <a:gd name="connsiteX26" fmla="*/ 167038 w 5667153"/>
                    <a:gd name="connsiteY26" fmla="*/ 3319095 h 4242602"/>
                    <a:gd name="connsiteX27" fmla="*/ 89699 w 5667153"/>
                    <a:gd name="connsiteY27" fmla="*/ 3338808 h 4242602"/>
                    <a:gd name="connsiteX28" fmla="*/ 32075 w 5667153"/>
                    <a:gd name="connsiteY28" fmla="*/ 3481353 h 4242602"/>
                    <a:gd name="connsiteX29" fmla="*/ 167038 w 5667153"/>
                    <a:gd name="connsiteY29" fmla="*/ 3581438 h 4242602"/>
                    <a:gd name="connsiteX30" fmla="*/ 167038 w 5667153"/>
                    <a:gd name="connsiteY30" fmla="*/ 4139486 h 4242602"/>
                    <a:gd name="connsiteX31" fmla="*/ 183718 w 5667153"/>
                    <a:gd name="connsiteY31" fmla="*/ 4210758 h 4242602"/>
                    <a:gd name="connsiteX32" fmla="*/ 268639 w 5667153"/>
                    <a:gd name="connsiteY32" fmla="*/ 4235021 h 4242602"/>
                    <a:gd name="connsiteX33" fmla="*/ 5576157 w 5667153"/>
                    <a:gd name="connsiteY33" fmla="*/ 4242603 h 4242602"/>
                    <a:gd name="connsiteX34" fmla="*/ 5627716 w 5667153"/>
                    <a:gd name="connsiteY34" fmla="*/ 4228955 h 4242602"/>
                    <a:gd name="connsiteX35" fmla="*/ 5642880 w 5667153"/>
                    <a:gd name="connsiteY35" fmla="*/ 4177396 h 4242602"/>
                    <a:gd name="connsiteX36" fmla="*/ 5642880 w 5667153"/>
                    <a:gd name="connsiteY36" fmla="*/ 4065180 h 4242602"/>
                    <a:gd name="connsiteX37" fmla="*/ 5667143 w 5667153"/>
                    <a:gd name="connsiteY37" fmla="*/ 5687 h 4242602"/>
                    <a:gd name="connsiteX38" fmla="*/ 4046075 w 5667153"/>
                    <a:gd name="connsiteY38" fmla="*/ 1137 h 4242602"/>
                    <a:gd name="connsiteX39" fmla="*/ 144291 w 5667153"/>
                    <a:gd name="connsiteY39" fmla="*/ 3485902 h 4242602"/>
                    <a:gd name="connsiteX40" fmla="*/ 100315 w 5667153"/>
                    <a:gd name="connsiteY40" fmla="*/ 3446475 h 4242602"/>
                    <a:gd name="connsiteX41" fmla="*/ 153390 w 5667153"/>
                    <a:gd name="connsiteY41" fmla="*/ 3394916 h 4242602"/>
                    <a:gd name="connsiteX42" fmla="*/ 171587 w 5667153"/>
                    <a:gd name="connsiteY42" fmla="*/ 3391884 h 4242602"/>
                    <a:gd name="connsiteX43" fmla="*/ 171587 w 5667153"/>
                    <a:gd name="connsiteY43" fmla="*/ 3501067 h 4242602"/>
                    <a:gd name="connsiteX44" fmla="*/ 144291 w 5667153"/>
                    <a:gd name="connsiteY44" fmla="*/ 3485902 h 4242602"/>
                    <a:gd name="connsiteX45" fmla="*/ 173103 w 5667153"/>
                    <a:gd name="connsiteY45" fmla="*/ 2533582 h 4242602"/>
                    <a:gd name="connsiteX46" fmla="*/ 173103 w 5667153"/>
                    <a:gd name="connsiteY46" fmla="*/ 2533582 h 4242602"/>
                    <a:gd name="connsiteX47" fmla="*/ 112446 w 5667153"/>
                    <a:gd name="connsiteY47" fmla="*/ 2512352 h 4242602"/>
                    <a:gd name="connsiteX48" fmla="*/ 82117 w 5667153"/>
                    <a:gd name="connsiteY48" fmla="*/ 2488089 h 4242602"/>
                    <a:gd name="connsiteX49" fmla="*/ 171587 w 5667153"/>
                    <a:gd name="connsiteY49" fmla="*/ 2453211 h 4242602"/>
                    <a:gd name="connsiteX50" fmla="*/ 174620 w 5667153"/>
                    <a:gd name="connsiteY50" fmla="*/ 2453211 h 4242602"/>
                    <a:gd name="connsiteX51" fmla="*/ 173103 w 5667153"/>
                    <a:gd name="connsiteY51" fmla="*/ 2533582 h 4242602"/>
                    <a:gd name="connsiteX52" fmla="*/ 174620 w 5667153"/>
                    <a:gd name="connsiteY52" fmla="*/ 1873933 h 4242602"/>
                    <a:gd name="connsiteX53" fmla="*/ 126094 w 5667153"/>
                    <a:gd name="connsiteY53" fmla="*/ 1866351 h 4242602"/>
                    <a:gd name="connsiteX54" fmla="*/ 98798 w 5667153"/>
                    <a:gd name="connsiteY54" fmla="*/ 1857252 h 4242602"/>
                    <a:gd name="connsiteX55" fmla="*/ 104864 w 5667153"/>
                    <a:gd name="connsiteY55" fmla="*/ 1851187 h 4242602"/>
                    <a:gd name="connsiteX56" fmla="*/ 130643 w 5667153"/>
                    <a:gd name="connsiteY56" fmla="*/ 1836022 h 4242602"/>
                    <a:gd name="connsiteX57" fmla="*/ 174620 w 5667153"/>
                    <a:gd name="connsiteY57" fmla="*/ 1819342 h 4242602"/>
                    <a:gd name="connsiteX58" fmla="*/ 174620 w 5667153"/>
                    <a:gd name="connsiteY58" fmla="*/ 1873933 h 4242602"/>
                    <a:gd name="connsiteX59" fmla="*/ 179169 w 5667153"/>
                    <a:gd name="connsiteY59" fmla="*/ 1185472 h 4242602"/>
                    <a:gd name="connsiteX60" fmla="*/ 118512 w 5667153"/>
                    <a:gd name="connsiteY60" fmla="*/ 1170308 h 4242602"/>
                    <a:gd name="connsiteX61" fmla="*/ 74535 w 5667153"/>
                    <a:gd name="connsiteY61" fmla="*/ 1139979 h 4242602"/>
                    <a:gd name="connsiteX62" fmla="*/ 95765 w 5667153"/>
                    <a:gd name="connsiteY62" fmla="*/ 1103585 h 4242602"/>
                    <a:gd name="connsiteX63" fmla="*/ 154906 w 5667153"/>
                    <a:gd name="connsiteY63" fmla="*/ 1073256 h 4242602"/>
                    <a:gd name="connsiteX64" fmla="*/ 179169 w 5667153"/>
                    <a:gd name="connsiteY64" fmla="*/ 1067190 h 4242602"/>
                    <a:gd name="connsiteX65" fmla="*/ 179169 w 5667153"/>
                    <a:gd name="connsiteY65" fmla="*/ 1185472 h 4242602"/>
                    <a:gd name="connsiteX66" fmla="*/ 183718 w 5667153"/>
                    <a:gd name="connsiteY66" fmla="*/ 566767 h 4242602"/>
                    <a:gd name="connsiteX67" fmla="*/ 179169 w 5667153"/>
                    <a:gd name="connsiteY67" fmla="*/ 566767 h 4242602"/>
                    <a:gd name="connsiteX68" fmla="*/ 115479 w 5667153"/>
                    <a:gd name="connsiteY68" fmla="*/ 515208 h 4242602"/>
                    <a:gd name="connsiteX69" fmla="*/ 177653 w 5667153"/>
                    <a:gd name="connsiteY69" fmla="*/ 431805 h 4242602"/>
                    <a:gd name="connsiteX70" fmla="*/ 185235 w 5667153"/>
                    <a:gd name="connsiteY70" fmla="*/ 428772 h 4242602"/>
                    <a:gd name="connsiteX71" fmla="*/ 183718 w 5667153"/>
                    <a:gd name="connsiteY71" fmla="*/ 566767 h 4242602"/>
                    <a:gd name="connsiteX72" fmla="*/ 5588289 w 5667153"/>
                    <a:gd name="connsiteY72" fmla="*/ 1441750 h 4242602"/>
                    <a:gd name="connsiteX73" fmla="*/ 5580706 w 5667153"/>
                    <a:gd name="connsiteY73" fmla="*/ 3490452 h 4242602"/>
                    <a:gd name="connsiteX74" fmla="*/ 5580706 w 5667153"/>
                    <a:gd name="connsiteY74" fmla="*/ 4165265 h 4242602"/>
                    <a:gd name="connsiteX75" fmla="*/ 4858884 w 5667153"/>
                    <a:gd name="connsiteY75" fmla="*/ 4169814 h 4242602"/>
                    <a:gd name="connsiteX76" fmla="*/ 2170247 w 5667153"/>
                    <a:gd name="connsiteY76" fmla="*/ 4169814 h 4242602"/>
                    <a:gd name="connsiteX77" fmla="*/ 242859 w 5667153"/>
                    <a:gd name="connsiteY77" fmla="*/ 4154650 h 4242602"/>
                    <a:gd name="connsiteX78" fmla="*/ 242859 w 5667153"/>
                    <a:gd name="connsiteY78" fmla="*/ 3400982 h 4242602"/>
                    <a:gd name="connsiteX79" fmla="*/ 280770 w 5667153"/>
                    <a:gd name="connsiteY79" fmla="*/ 3411597 h 4242602"/>
                    <a:gd name="connsiteX80" fmla="*/ 356592 w 5667153"/>
                    <a:gd name="connsiteY80" fmla="*/ 3440409 h 4242602"/>
                    <a:gd name="connsiteX81" fmla="*/ 427864 w 5667153"/>
                    <a:gd name="connsiteY81" fmla="*/ 3522297 h 4242602"/>
                    <a:gd name="connsiteX82" fmla="*/ 427864 w 5667153"/>
                    <a:gd name="connsiteY82" fmla="*/ 3375203 h 4242602"/>
                    <a:gd name="connsiteX83" fmla="*/ 402085 w 5667153"/>
                    <a:gd name="connsiteY83" fmla="*/ 3379752 h 4242602"/>
                    <a:gd name="connsiteX84" fmla="*/ 271672 w 5667153"/>
                    <a:gd name="connsiteY84" fmla="*/ 3332743 h 4242602"/>
                    <a:gd name="connsiteX85" fmla="*/ 244376 w 5667153"/>
                    <a:gd name="connsiteY85" fmla="*/ 3326677 h 4242602"/>
                    <a:gd name="connsiteX86" fmla="*/ 245892 w 5667153"/>
                    <a:gd name="connsiteY86" fmla="*/ 2586657 h 4242602"/>
                    <a:gd name="connsiteX87" fmla="*/ 245892 w 5667153"/>
                    <a:gd name="connsiteY87" fmla="*/ 2459277 h 4242602"/>
                    <a:gd name="connsiteX88" fmla="*/ 406634 w 5667153"/>
                    <a:gd name="connsiteY88" fmla="*/ 2512352 h 4242602"/>
                    <a:gd name="connsiteX89" fmla="*/ 474874 w 5667153"/>
                    <a:gd name="connsiteY89" fmla="*/ 2566944 h 4242602"/>
                    <a:gd name="connsiteX90" fmla="*/ 474874 w 5667153"/>
                    <a:gd name="connsiteY90" fmla="*/ 2419850 h 4242602"/>
                    <a:gd name="connsiteX91" fmla="*/ 423315 w 5667153"/>
                    <a:gd name="connsiteY91" fmla="*/ 2441080 h 4242602"/>
                    <a:gd name="connsiteX92" fmla="*/ 244376 w 5667153"/>
                    <a:gd name="connsiteY92" fmla="*/ 2384972 h 4242602"/>
                    <a:gd name="connsiteX93" fmla="*/ 247409 w 5667153"/>
                    <a:gd name="connsiteY93" fmla="*/ 1811759 h 4242602"/>
                    <a:gd name="connsiteX94" fmla="*/ 359625 w 5667153"/>
                    <a:gd name="connsiteY94" fmla="*/ 1843605 h 4242602"/>
                    <a:gd name="connsiteX95" fmla="*/ 430897 w 5667153"/>
                    <a:gd name="connsiteY95" fmla="*/ 1917910 h 4242602"/>
                    <a:gd name="connsiteX96" fmla="*/ 430897 w 5667153"/>
                    <a:gd name="connsiteY96" fmla="*/ 1770816 h 4242602"/>
                    <a:gd name="connsiteX97" fmla="*/ 396019 w 5667153"/>
                    <a:gd name="connsiteY97" fmla="*/ 1779914 h 4242602"/>
                    <a:gd name="connsiteX98" fmla="*/ 286836 w 5667153"/>
                    <a:gd name="connsiteY98" fmla="*/ 1743520 h 4242602"/>
                    <a:gd name="connsiteX99" fmla="*/ 247409 w 5667153"/>
                    <a:gd name="connsiteY99" fmla="*/ 1738971 h 4242602"/>
                    <a:gd name="connsiteX100" fmla="*/ 251958 w 5667153"/>
                    <a:gd name="connsiteY100" fmla="*/ 1065674 h 4242602"/>
                    <a:gd name="connsiteX101" fmla="*/ 373273 w 5667153"/>
                    <a:gd name="connsiteY101" fmla="*/ 1115716 h 4242602"/>
                    <a:gd name="connsiteX102" fmla="*/ 444545 w 5667153"/>
                    <a:gd name="connsiteY102" fmla="*/ 1182439 h 4242602"/>
                    <a:gd name="connsiteX103" fmla="*/ 444545 w 5667153"/>
                    <a:gd name="connsiteY103" fmla="*/ 1035345 h 4242602"/>
                    <a:gd name="connsiteX104" fmla="*/ 402085 w 5667153"/>
                    <a:gd name="connsiteY104" fmla="*/ 1048993 h 4242602"/>
                    <a:gd name="connsiteX105" fmla="*/ 251958 w 5667153"/>
                    <a:gd name="connsiteY105" fmla="*/ 994402 h 4242602"/>
                    <a:gd name="connsiteX106" fmla="*/ 254991 w 5667153"/>
                    <a:gd name="connsiteY106" fmla="*/ 539471 h 4242602"/>
                    <a:gd name="connsiteX107" fmla="*/ 256507 w 5667153"/>
                    <a:gd name="connsiteY107" fmla="*/ 419673 h 4242602"/>
                    <a:gd name="connsiteX108" fmla="*/ 361141 w 5667153"/>
                    <a:gd name="connsiteY108" fmla="*/ 456068 h 4242602"/>
                    <a:gd name="connsiteX109" fmla="*/ 430897 w 5667153"/>
                    <a:gd name="connsiteY109" fmla="*/ 539471 h 4242602"/>
                    <a:gd name="connsiteX110" fmla="*/ 430897 w 5667153"/>
                    <a:gd name="connsiteY110" fmla="*/ 392377 h 4242602"/>
                    <a:gd name="connsiteX111" fmla="*/ 405118 w 5667153"/>
                    <a:gd name="connsiteY111" fmla="*/ 396927 h 4242602"/>
                    <a:gd name="connsiteX112" fmla="*/ 258024 w 5667153"/>
                    <a:gd name="connsiteY112" fmla="*/ 346884 h 4242602"/>
                    <a:gd name="connsiteX113" fmla="*/ 261057 w 5667153"/>
                    <a:gd name="connsiteY113" fmla="*/ 92123 h 4242602"/>
                    <a:gd name="connsiteX114" fmla="*/ 2171763 w 5667153"/>
                    <a:gd name="connsiteY114" fmla="*/ 76959 h 4242602"/>
                    <a:gd name="connsiteX115" fmla="*/ 4860400 w 5667153"/>
                    <a:gd name="connsiteY115" fmla="*/ 76959 h 4242602"/>
                    <a:gd name="connsiteX116" fmla="*/ 5598904 w 5667153"/>
                    <a:gd name="connsiteY116" fmla="*/ 81508 h 4242602"/>
                    <a:gd name="connsiteX117" fmla="*/ 5588289 w 5667153"/>
                    <a:gd name="connsiteY117" fmla="*/ 1441750 h 42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667153" h="4242602">
                      <a:moveTo>
                        <a:pt x="4046075" y="1137"/>
                      </a:moveTo>
                      <a:cubicBezTo>
                        <a:pt x="3501675" y="-379"/>
                        <a:pt x="2958792" y="-379"/>
                        <a:pt x="2414393" y="1137"/>
                      </a:cubicBezTo>
                      <a:cubicBezTo>
                        <a:pt x="1869993" y="2654"/>
                        <a:pt x="1325593" y="7203"/>
                        <a:pt x="781193" y="11752"/>
                      </a:cubicBezTo>
                      <a:cubicBezTo>
                        <a:pt x="644714" y="13269"/>
                        <a:pt x="508235" y="14785"/>
                        <a:pt x="373273" y="14785"/>
                      </a:cubicBezTo>
                      <a:cubicBezTo>
                        <a:pt x="332329" y="14785"/>
                        <a:pt x="238310" y="-1896"/>
                        <a:pt x="203432" y="23884"/>
                      </a:cubicBezTo>
                      <a:cubicBezTo>
                        <a:pt x="170070" y="49663"/>
                        <a:pt x="188268" y="148231"/>
                        <a:pt x="188268" y="186142"/>
                      </a:cubicBezTo>
                      <a:cubicBezTo>
                        <a:pt x="188268" y="240734"/>
                        <a:pt x="186751" y="295326"/>
                        <a:pt x="186751" y="349917"/>
                      </a:cubicBezTo>
                      <a:cubicBezTo>
                        <a:pt x="162488" y="355983"/>
                        <a:pt x="138225" y="365081"/>
                        <a:pt x="116995" y="381762"/>
                      </a:cubicBezTo>
                      <a:cubicBezTo>
                        <a:pt x="65437" y="418157"/>
                        <a:pt x="30559" y="480330"/>
                        <a:pt x="47239" y="544021"/>
                      </a:cubicBezTo>
                      <a:cubicBezTo>
                        <a:pt x="63920" y="603162"/>
                        <a:pt x="121545" y="636523"/>
                        <a:pt x="180685" y="639556"/>
                      </a:cubicBezTo>
                      <a:cubicBezTo>
                        <a:pt x="182202" y="639556"/>
                        <a:pt x="183718" y="639556"/>
                        <a:pt x="183718" y="639556"/>
                      </a:cubicBezTo>
                      <a:cubicBezTo>
                        <a:pt x="182202" y="757838"/>
                        <a:pt x="182202" y="876120"/>
                        <a:pt x="180685" y="992885"/>
                      </a:cubicBezTo>
                      <a:cubicBezTo>
                        <a:pt x="151873" y="995918"/>
                        <a:pt x="123061" y="1005017"/>
                        <a:pt x="94249" y="1018664"/>
                      </a:cubicBezTo>
                      <a:cubicBezTo>
                        <a:pt x="36624" y="1045960"/>
                        <a:pt x="-25550" y="1109651"/>
                        <a:pt x="10845" y="1177890"/>
                      </a:cubicBezTo>
                      <a:cubicBezTo>
                        <a:pt x="41174" y="1233998"/>
                        <a:pt x="116995" y="1255228"/>
                        <a:pt x="177653" y="1259777"/>
                      </a:cubicBezTo>
                      <a:cubicBezTo>
                        <a:pt x="176136" y="1422036"/>
                        <a:pt x="176136" y="1582778"/>
                        <a:pt x="174620" y="1745036"/>
                      </a:cubicBezTo>
                      <a:cubicBezTo>
                        <a:pt x="154906" y="1748069"/>
                        <a:pt x="136709" y="1754135"/>
                        <a:pt x="116995" y="1761717"/>
                      </a:cubicBezTo>
                      <a:cubicBezTo>
                        <a:pt x="68469" y="1781431"/>
                        <a:pt x="3263" y="1820858"/>
                        <a:pt x="22976" y="1883032"/>
                      </a:cubicBezTo>
                      <a:cubicBezTo>
                        <a:pt x="33591" y="1913360"/>
                        <a:pt x="65437" y="1925492"/>
                        <a:pt x="92732" y="1933074"/>
                      </a:cubicBezTo>
                      <a:cubicBezTo>
                        <a:pt x="118512" y="1940656"/>
                        <a:pt x="145808" y="1945206"/>
                        <a:pt x="171587" y="1946722"/>
                      </a:cubicBezTo>
                      <a:cubicBezTo>
                        <a:pt x="171587" y="2090783"/>
                        <a:pt x="170070" y="2234844"/>
                        <a:pt x="170070" y="2378906"/>
                      </a:cubicBezTo>
                      <a:cubicBezTo>
                        <a:pt x="148840" y="2378906"/>
                        <a:pt x="126094" y="2381939"/>
                        <a:pt x="103347" y="2386488"/>
                      </a:cubicBezTo>
                      <a:cubicBezTo>
                        <a:pt x="47239" y="2398619"/>
                        <a:pt x="-10385" y="2444112"/>
                        <a:pt x="4779" y="2507803"/>
                      </a:cubicBezTo>
                      <a:cubicBezTo>
                        <a:pt x="18427" y="2565427"/>
                        <a:pt x="97282" y="2592723"/>
                        <a:pt x="148840" y="2604854"/>
                      </a:cubicBezTo>
                      <a:cubicBezTo>
                        <a:pt x="156423" y="2606371"/>
                        <a:pt x="162488" y="2606371"/>
                        <a:pt x="168554" y="2603338"/>
                      </a:cubicBezTo>
                      <a:cubicBezTo>
                        <a:pt x="168554" y="2612437"/>
                        <a:pt x="168554" y="2623052"/>
                        <a:pt x="168554" y="2632150"/>
                      </a:cubicBezTo>
                      <a:cubicBezTo>
                        <a:pt x="168554" y="2861132"/>
                        <a:pt x="167038" y="3090113"/>
                        <a:pt x="167038" y="3319095"/>
                      </a:cubicBezTo>
                      <a:cubicBezTo>
                        <a:pt x="139742" y="3320611"/>
                        <a:pt x="113962" y="3325161"/>
                        <a:pt x="89699" y="3338808"/>
                      </a:cubicBezTo>
                      <a:cubicBezTo>
                        <a:pt x="39657" y="3364588"/>
                        <a:pt x="-1287" y="3426762"/>
                        <a:pt x="32075" y="3481353"/>
                      </a:cubicBezTo>
                      <a:cubicBezTo>
                        <a:pt x="60887" y="3528363"/>
                        <a:pt x="116995" y="3560208"/>
                        <a:pt x="167038" y="3581438"/>
                      </a:cubicBezTo>
                      <a:cubicBezTo>
                        <a:pt x="167038" y="3767959"/>
                        <a:pt x="167038" y="3954480"/>
                        <a:pt x="167038" y="4139486"/>
                      </a:cubicBezTo>
                      <a:cubicBezTo>
                        <a:pt x="167038" y="4163749"/>
                        <a:pt x="168554" y="4191044"/>
                        <a:pt x="183718" y="4210758"/>
                      </a:cubicBezTo>
                      <a:cubicBezTo>
                        <a:pt x="203432" y="4233505"/>
                        <a:pt x="238310" y="4235021"/>
                        <a:pt x="268639" y="4235021"/>
                      </a:cubicBezTo>
                      <a:cubicBezTo>
                        <a:pt x="2038317" y="4238054"/>
                        <a:pt x="3807995" y="4239570"/>
                        <a:pt x="5576157" y="4242603"/>
                      </a:cubicBezTo>
                      <a:cubicBezTo>
                        <a:pt x="5594354" y="4242603"/>
                        <a:pt x="5614068" y="4242603"/>
                        <a:pt x="5627716" y="4228955"/>
                      </a:cubicBezTo>
                      <a:cubicBezTo>
                        <a:pt x="5641364" y="4215307"/>
                        <a:pt x="5641364" y="4195594"/>
                        <a:pt x="5642880" y="4177396"/>
                      </a:cubicBezTo>
                      <a:cubicBezTo>
                        <a:pt x="5642880" y="4139486"/>
                        <a:pt x="5642880" y="4103091"/>
                        <a:pt x="5642880" y="4065180"/>
                      </a:cubicBezTo>
                      <a:cubicBezTo>
                        <a:pt x="5650462" y="2712521"/>
                        <a:pt x="5659561" y="1359862"/>
                        <a:pt x="5667143" y="5687"/>
                      </a:cubicBezTo>
                      <a:cubicBezTo>
                        <a:pt x="5671692" y="5687"/>
                        <a:pt x="4182554" y="1137"/>
                        <a:pt x="4046075" y="1137"/>
                      </a:cubicBezTo>
                      <a:close/>
                      <a:moveTo>
                        <a:pt x="144291" y="3485902"/>
                      </a:moveTo>
                      <a:cubicBezTo>
                        <a:pt x="129127" y="3475287"/>
                        <a:pt x="110930" y="3461640"/>
                        <a:pt x="100315" y="3446475"/>
                      </a:cubicBezTo>
                      <a:cubicBezTo>
                        <a:pt x="83634" y="3420696"/>
                        <a:pt x="136709" y="3399466"/>
                        <a:pt x="153390" y="3394916"/>
                      </a:cubicBezTo>
                      <a:cubicBezTo>
                        <a:pt x="159455" y="3393400"/>
                        <a:pt x="165521" y="3393400"/>
                        <a:pt x="171587" y="3391884"/>
                      </a:cubicBezTo>
                      <a:cubicBezTo>
                        <a:pt x="171587" y="3428278"/>
                        <a:pt x="171587" y="3464672"/>
                        <a:pt x="171587" y="3501067"/>
                      </a:cubicBezTo>
                      <a:cubicBezTo>
                        <a:pt x="160972" y="3498034"/>
                        <a:pt x="153390" y="3491968"/>
                        <a:pt x="144291" y="3485902"/>
                      </a:cubicBezTo>
                      <a:close/>
                      <a:moveTo>
                        <a:pt x="173103" y="2533582"/>
                      </a:moveTo>
                      <a:cubicBezTo>
                        <a:pt x="171587" y="2533582"/>
                        <a:pt x="171587" y="2533582"/>
                        <a:pt x="173103" y="2533582"/>
                      </a:cubicBezTo>
                      <a:cubicBezTo>
                        <a:pt x="151873" y="2529033"/>
                        <a:pt x="130643" y="2522967"/>
                        <a:pt x="112446" y="2512352"/>
                      </a:cubicBezTo>
                      <a:cubicBezTo>
                        <a:pt x="103347" y="2507803"/>
                        <a:pt x="82117" y="2498704"/>
                        <a:pt x="82117" y="2488089"/>
                      </a:cubicBezTo>
                      <a:cubicBezTo>
                        <a:pt x="79084" y="2456244"/>
                        <a:pt x="153390" y="2453211"/>
                        <a:pt x="171587" y="2453211"/>
                      </a:cubicBezTo>
                      <a:cubicBezTo>
                        <a:pt x="173103" y="2453211"/>
                        <a:pt x="174620" y="2453211"/>
                        <a:pt x="174620" y="2453211"/>
                      </a:cubicBezTo>
                      <a:cubicBezTo>
                        <a:pt x="173103" y="2480507"/>
                        <a:pt x="173103" y="2507803"/>
                        <a:pt x="173103" y="2533582"/>
                      </a:cubicBezTo>
                      <a:close/>
                      <a:moveTo>
                        <a:pt x="174620" y="1873933"/>
                      </a:moveTo>
                      <a:cubicBezTo>
                        <a:pt x="157939" y="1872417"/>
                        <a:pt x="142775" y="1870900"/>
                        <a:pt x="126094" y="1866351"/>
                      </a:cubicBezTo>
                      <a:cubicBezTo>
                        <a:pt x="118512" y="1864835"/>
                        <a:pt x="107897" y="1858769"/>
                        <a:pt x="98798" y="1857252"/>
                      </a:cubicBezTo>
                      <a:cubicBezTo>
                        <a:pt x="100315" y="1855736"/>
                        <a:pt x="103347" y="1852703"/>
                        <a:pt x="104864" y="1851187"/>
                      </a:cubicBezTo>
                      <a:cubicBezTo>
                        <a:pt x="112446" y="1845121"/>
                        <a:pt x="121545" y="1840572"/>
                        <a:pt x="130643" y="1836022"/>
                      </a:cubicBezTo>
                      <a:cubicBezTo>
                        <a:pt x="144291" y="1828440"/>
                        <a:pt x="159455" y="1823891"/>
                        <a:pt x="174620" y="1819342"/>
                      </a:cubicBezTo>
                      <a:cubicBezTo>
                        <a:pt x="176136" y="1837539"/>
                        <a:pt x="174620" y="1855736"/>
                        <a:pt x="174620" y="1873933"/>
                      </a:cubicBezTo>
                      <a:close/>
                      <a:moveTo>
                        <a:pt x="179169" y="1185472"/>
                      </a:moveTo>
                      <a:cubicBezTo>
                        <a:pt x="157939" y="1183956"/>
                        <a:pt x="138225" y="1179407"/>
                        <a:pt x="118512" y="1170308"/>
                      </a:cubicBezTo>
                      <a:cubicBezTo>
                        <a:pt x="104864" y="1164242"/>
                        <a:pt x="80601" y="1155144"/>
                        <a:pt x="74535" y="1139979"/>
                      </a:cubicBezTo>
                      <a:cubicBezTo>
                        <a:pt x="68469" y="1124815"/>
                        <a:pt x="85150" y="1111167"/>
                        <a:pt x="95765" y="1103585"/>
                      </a:cubicBezTo>
                      <a:cubicBezTo>
                        <a:pt x="113962" y="1089937"/>
                        <a:pt x="133676" y="1079322"/>
                        <a:pt x="154906" y="1073256"/>
                      </a:cubicBezTo>
                      <a:cubicBezTo>
                        <a:pt x="162488" y="1070223"/>
                        <a:pt x="171587" y="1068707"/>
                        <a:pt x="179169" y="1067190"/>
                      </a:cubicBezTo>
                      <a:cubicBezTo>
                        <a:pt x="179169" y="1106618"/>
                        <a:pt x="179169" y="1146045"/>
                        <a:pt x="179169" y="1185472"/>
                      </a:cubicBezTo>
                      <a:close/>
                      <a:moveTo>
                        <a:pt x="183718" y="566767"/>
                      </a:moveTo>
                      <a:cubicBezTo>
                        <a:pt x="182202" y="566767"/>
                        <a:pt x="180685" y="566767"/>
                        <a:pt x="179169" y="566767"/>
                      </a:cubicBezTo>
                      <a:cubicBezTo>
                        <a:pt x="150357" y="565251"/>
                        <a:pt x="116995" y="547054"/>
                        <a:pt x="115479" y="515208"/>
                      </a:cubicBezTo>
                      <a:cubicBezTo>
                        <a:pt x="113962" y="477298"/>
                        <a:pt x="145808" y="446969"/>
                        <a:pt x="177653" y="431805"/>
                      </a:cubicBezTo>
                      <a:cubicBezTo>
                        <a:pt x="179169" y="430288"/>
                        <a:pt x="182202" y="430288"/>
                        <a:pt x="185235" y="428772"/>
                      </a:cubicBezTo>
                      <a:cubicBezTo>
                        <a:pt x="185235" y="474265"/>
                        <a:pt x="185235" y="521274"/>
                        <a:pt x="183718" y="566767"/>
                      </a:cubicBezTo>
                      <a:close/>
                      <a:moveTo>
                        <a:pt x="5588289" y="1441750"/>
                      </a:moveTo>
                      <a:cubicBezTo>
                        <a:pt x="5583739" y="2124145"/>
                        <a:pt x="5582223" y="2808057"/>
                        <a:pt x="5580706" y="3490452"/>
                      </a:cubicBezTo>
                      <a:cubicBezTo>
                        <a:pt x="5580706" y="3714884"/>
                        <a:pt x="5580706" y="3940833"/>
                        <a:pt x="5580706" y="4165265"/>
                      </a:cubicBezTo>
                      <a:cubicBezTo>
                        <a:pt x="5339594" y="4166781"/>
                        <a:pt x="5099997" y="4168298"/>
                        <a:pt x="4858884" y="4169814"/>
                      </a:cubicBezTo>
                      <a:cubicBezTo>
                        <a:pt x="3962671" y="4174363"/>
                        <a:pt x="3066459" y="4174363"/>
                        <a:pt x="2170247" y="4169814"/>
                      </a:cubicBezTo>
                      <a:cubicBezTo>
                        <a:pt x="1527279" y="4166781"/>
                        <a:pt x="885827" y="4162232"/>
                        <a:pt x="242859" y="4154650"/>
                      </a:cubicBezTo>
                      <a:cubicBezTo>
                        <a:pt x="242859" y="3902922"/>
                        <a:pt x="242859" y="3652710"/>
                        <a:pt x="242859" y="3400982"/>
                      </a:cubicBezTo>
                      <a:cubicBezTo>
                        <a:pt x="254991" y="3404015"/>
                        <a:pt x="268639" y="3407048"/>
                        <a:pt x="280770" y="3411597"/>
                      </a:cubicBezTo>
                      <a:cubicBezTo>
                        <a:pt x="306550" y="3419179"/>
                        <a:pt x="332329" y="3428278"/>
                        <a:pt x="356592" y="3440409"/>
                      </a:cubicBezTo>
                      <a:cubicBezTo>
                        <a:pt x="352043" y="3479837"/>
                        <a:pt x="376305" y="3522297"/>
                        <a:pt x="427864" y="3522297"/>
                      </a:cubicBezTo>
                      <a:cubicBezTo>
                        <a:pt x="521883" y="3522297"/>
                        <a:pt x="521883" y="3375203"/>
                        <a:pt x="427864" y="3375203"/>
                      </a:cubicBezTo>
                      <a:cubicBezTo>
                        <a:pt x="418766" y="3375203"/>
                        <a:pt x="409667" y="3376719"/>
                        <a:pt x="402085" y="3379752"/>
                      </a:cubicBezTo>
                      <a:cubicBezTo>
                        <a:pt x="361141" y="3360039"/>
                        <a:pt x="317165" y="3344874"/>
                        <a:pt x="271672" y="3332743"/>
                      </a:cubicBezTo>
                      <a:cubicBezTo>
                        <a:pt x="262573" y="3331226"/>
                        <a:pt x="253474" y="3328193"/>
                        <a:pt x="244376" y="3326677"/>
                      </a:cubicBezTo>
                      <a:cubicBezTo>
                        <a:pt x="244376" y="3079498"/>
                        <a:pt x="244376" y="2833836"/>
                        <a:pt x="245892" y="2586657"/>
                      </a:cubicBezTo>
                      <a:cubicBezTo>
                        <a:pt x="245892" y="2544197"/>
                        <a:pt x="245892" y="2501737"/>
                        <a:pt x="245892" y="2459277"/>
                      </a:cubicBezTo>
                      <a:cubicBezTo>
                        <a:pt x="302000" y="2469892"/>
                        <a:pt x="355075" y="2491122"/>
                        <a:pt x="406634" y="2512352"/>
                      </a:cubicBezTo>
                      <a:cubicBezTo>
                        <a:pt x="414216" y="2541164"/>
                        <a:pt x="436963" y="2566944"/>
                        <a:pt x="474874" y="2566944"/>
                      </a:cubicBezTo>
                      <a:cubicBezTo>
                        <a:pt x="568893" y="2566944"/>
                        <a:pt x="568893" y="2419850"/>
                        <a:pt x="474874" y="2419850"/>
                      </a:cubicBezTo>
                      <a:cubicBezTo>
                        <a:pt x="452127" y="2419850"/>
                        <a:pt x="435446" y="2427432"/>
                        <a:pt x="423315" y="2441080"/>
                      </a:cubicBezTo>
                      <a:cubicBezTo>
                        <a:pt x="365690" y="2416817"/>
                        <a:pt x="306550" y="2395587"/>
                        <a:pt x="244376" y="2384972"/>
                      </a:cubicBezTo>
                      <a:cubicBezTo>
                        <a:pt x="244376" y="2193901"/>
                        <a:pt x="245892" y="2002830"/>
                        <a:pt x="247409" y="1811759"/>
                      </a:cubicBezTo>
                      <a:cubicBezTo>
                        <a:pt x="286836" y="1814792"/>
                        <a:pt x="324747" y="1828440"/>
                        <a:pt x="359625" y="1843605"/>
                      </a:cubicBezTo>
                      <a:cubicBezTo>
                        <a:pt x="359625" y="1879999"/>
                        <a:pt x="383888" y="1917910"/>
                        <a:pt x="430897" y="1917910"/>
                      </a:cubicBezTo>
                      <a:cubicBezTo>
                        <a:pt x="524916" y="1917910"/>
                        <a:pt x="524916" y="1770816"/>
                        <a:pt x="430897" y="1770816"/>
                      </a:cubicBezTo>
                      <a:cubicBezTo>
                        <a:pt x="417249" y="1770816"/>
                        <a:pt x="405118" y="1773849"/>
                        <a:pt x="396019" y="1779914"/>
                      </a:cubicBezTo>
                      <a:cubicBezTo>
                        <a:pt x="361141" y="1763234"/>
                        <a:pt x="324747" y="1749586"/>
                        <a:pt x="286836" y="1743520"/>
                      </a:cubicBezTo>
                      <a:cubicBezTo>
                        <a:pt x="273188" y="1742004"/>
                        <a:pt x="261057" y="1740487"/>
                        <a:pt x="247409" y="1738971"/>
                      </a:cubicBezTo>
                      <a:cubicBezTo>
                        <a:pt x="248925" y="1514538"/>
                        <a:pt x="250441" y="1290106"/>
                        <a:pt x="251958" y="1065674"/>
                      </a:cubicBezTo>
                      <a:cubicBezTo>
                        <a:pt x="295934" y="1071740"/>
                        <a:pt x="336878" y="1089937"/>
                        <a:pt x="373273" y="1115716"/>
                      </a:cubicBezTo>
                      <a:cubicBezTo>
                        <a:pt x="376305" y="1149078"/>
                        <a:pt x="399052" y="1182439"/>
                        <a:pt x="444545" y="1182439"/>
                      </a:cubicBezTo>
                      <a:cubicBezTo>
                        <a:pt x="538564" y="1182439"/>
                        <a:pt x="538564" y="1035345"/>
                        <a:pt x="444545" y="1035345"/>
                      </a:cubicBezTo>
                      <a:cubicBezTo>
                        <a:pt x="427864" y="1035345"/>
                        <a:pt x="412700" y="1039895"/>
                        <a:pt x="402085" y="1048993"/>
                      </a:cubicBezTo>
                      <a:cubicBezTo>
                        <a:pt x="356592" y="1020181"/>
                        <a:pt x="305033" y="1000467"/>
                        <a:pt x="251958" y="994402"/>
                      </a:cubicBezTo>
                      <a:cubicBezTo>
                        <a:pt x="253474" y="842758"/>
                        <a:pt x="253474" y="691115"/>
                        <a:pt x="254991" y="539471"/>
                      </a:cubicBezTo>
                      <a:cubicBezTo>
                        <a:pt x="254991" y="500044"/>
                        <a:pt x="256507" y="459100"/>
                        <a:pt x="256507" y="419673"/>
                      </a:cubicBezTo>
                      <a:cubicBezTo>
                        <a:pt x="292902" y="422706"/>
                        <a:pt x="327780" y="437870"/>
                        <a:pt x="361141" y="456068"/>
                      </a:cubicBezTo>
                      <a:cubicBezTo>
                        <a:pt x="356592" y="495495"/>
                        <a:pt x="379338" y="539471"/>
                        <a:pt x="430897" y="539471"/>
                      </a:cubicBezTo>
                      <a:cubicBezTo>
                        <a:pt x="524916" y="539471"/>
                        <a:pt x="524916" y="392377"/>
                        <a:pt x="430897" y="392377"/>
                      </a:cubicBezTo>
                      <a:cubicBezTo>
                        <a:pt x="421798" y="392377"/>
                        <a:pt x="412700" y="393894"/>
                        <a:pt x="405118" y="396927"/>
                      </a:cubicBezTo>
                      <a:cubicBezTo>
                        <a:pt x="359625" y="371147"/>
                        <a:pt x="308066" y="351434"/>
                        <a:pt x="258024" y="346884"/>
                      </a:cubicBezTo>
                      <a:cubicBezTo>
                        <a:pt x="259540" y="261964"/>
                        <a:pt x="259540" y="177044"/>
                        <a:pt x="261057" y="92123"/>
                      </a:cubicBezTo>
                      <a:cubicBezTo>
                        <a:pt x="897959" y="84541"/>
                        <a:pt x="1534861" y="79992"/>
                        <a:pt x="2171763" y="76959"/>
                      </a:cubicBezTo>
                      <a:cubicBezTo>
                        <a:pt x="3067976" y="72410"/>
                        <a:pt x="3964188" y="72410"/>
                        <a:pt x="4860400" y="76959"/>
                      </a:cubicBezTo>
                      <a:cubicBezTo>
                        <a:pt x="5107579" y="78475"/>
                        <a:pt x="5353241" y="79992"/>
                        <a:pt x="5598904" y="81508"/>
                      </a:cubicBezTo>
                      <a:cubicBezTo>
                        <a:pt x="5594354" y="534922"/>
                        <a:pt x="5591322" y="988336"/>
                        <a:pt x="5588289" y="1441750"/>
                      </a:cubicBezTo>
                      <a:close/>
                    </a:path>
                  </a:pathLst>
                </a:custGeom>
                <a:solidFill>
                  <a:srgbClr val="454E5F"/>
                </a:solidFill>
                <a:ln w="15141" cap="flat">
                  <a:noFill/>
                  <a:prstDash val="solid"/>
                  <a:miter/>
                </a:ln>
              </p:spPr>
              <p:txBody>
                <a:bodyPr rtlCol="0" anchor="ctr"/>
                <a:lstStyle/>
                <a:p>
                  <a:endParaRPr lang="vi-VN"/>
                </a:p>
              </p:txBody>
            </p:sp>
          </p:grpSp>
          <p:grpSp>
            <p:nvGrpSpPr>
              <p:cNvPr id="23" name="Đồ họa 2">
                <a:extLst>
                  <a:ext uri="{FF2B5EF4-FFF2-40B4-BE49-F238E27FC236}">
                    <a16:creationId xmlns:a16="http://schemas.microsoft.com/office/drawing/2014/main" id="{3C2A2327-DFCD-7303-749D-A4243D662936}"/>
                  </a:ext>
                </a:extLst>
              </p:cNvPr>
              <p:cNvGrpSpPr/>
              <p:nvPr/>
            </p:nvGrpSpPr>
            <p:grpSpPr>
              <a:xfrm>
                <a:off x="1834508" y="3009495"/>
                <a:ext cx="4488644" cy="30328"/>
                <a:chOff x="1834508" y="3009495"/>
                <a:chExt cx="4488644" cy="30328"/>
              </a:xfrm>
              <a:solidFill>
                <a:srgbClr val="F9DE8D"/>
              </a:solidFill>
            </p:grpSpPr>
            <p:sp>
              <p:nvSpPr>
                <p:cNvPr id="24" name="Hình tự do: Hình 23">
                  <a:extLst>
                    <a:ext uri="{FF2B5EF4-FFF2-40B4-BE49-F238E27FC236}">
                      <a16:creationId xmlns:a16="http://schemas.microsoft.com/office/drawing/2014/main" id="{6FF50BC9-C081-FE0B-D4E3-431207691764}"/>
                    </a:ext>
                  </a:extLst>
                </p:cNvPr>
                <p:cNvSpPr/>
                <p:nvPr/>
              </p:nvSpPr>
              <p:spPr>
                <a:xfrm>
                  <a:off x="1834508"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DA83B5A1-8825-62A1-2FEA-57E6DD55C2D9}"/>
                    </a:ext>
                  </a:extLst>
                </p:cNvPr>
                <p:cNvSpPr/>
                <p:nvPr/>
              </p:nvSpPr>
              <p:spPr>
                <a:xfrm>
                  <a:off x="6256429"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grpSp>
        </p:grpSp>
        <p:sp>
          <p:nvSpPr>
            <p:cNvPr id="21" name="Hộp Văn bản 20">
              <a:extLst>
                <a:ext uri="{FF2B5EF4-FFF2-40B4-BE49-F238E27FC236}">
                  <a16:creationId xmlns:a16="http://schemas.microsoft.com/office/drawing/2014/main" id="{A6695004-8C03-933B-79E6-3E297DC905FF}"/>
                </a:ext>
              </a:extLst>
            </p:cNvPr>
            <p:cNvSpPr txBox="1"/>
            <p:nvPr/>
          </p:nvSpPr>
          <p:spPr>
            <a:xfrm>
              <a:off x="1729184" y="1906439"/>
              <a:ext cx="8338748" cy="1524841"/>
            </a:xfrm>
            <a:prstGeom prst="rect">
              <a:avLst/>
            </a:prstGeom>
            <a:noFill/>
          </p:spPr>
          <p:txBody>
            <a:bodyPr wrap="square">
              <a:spAutoFit/>
            </a:bodyPr>
            <a:lstStyle/>
            <a:p>
              <a:pPr algn="just">
                <a:lnSpc>
                  <a:spcPct val="114000"/>
                </a:lnSpc>
              </a:pPr>
              <a:r>
                <a:rPr lang="en-US" sz="2800" b="1" i="0" dirty="0" err="1">
                  <a:solidFill>
                    <a:srgbClr val="000000"/>
                  </a:solidFill>
                  <a:effectLst/>
                  <a:latin typeface="Cambria" panose="02040503050406030204" pitchFamily="18" charset="0"/>
                  <a:ea typeface="Cambria" panose="02040503050406030204" pitchFamily="18" charset="0"/>
                </a:rPr>
                <a:t>Mẫu</a:t>
              </a:r>
              <a:r>
                <a:rPr lang="en-US" sz="2800" b="1" i="0" dirty="0">
                  <a:solidFill>
                    <a:srgbClr val="000000"/>
                  </a:solidFill>
                  <a:effectLst/>
                  <a:latin typeface="Cambria" panose="02040503050406030204" pitchFamily="18" charset="0"/>
                  <a:ea typeface="Cambria" panose="02040503050406030204" pitchFamily="18" charset="0"/>
                </a:rPr>
                <a:t>: 8 000 : 2 = ?</a:t>
              </a:r>
            </a:p>
            <a:p>
              <a:pPr algn="just">
                <a:lnSpc>
                  <a:spcPct val="114000"/>
                </a:lnSpc>
              </a:pP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Nhẩm</a:t>
              </a:r>
              <a:r>
                <a:rPr lang="en-US" sz="2800" b="1" dirty="0">
                  <a:solidFill>
                    <a:srgbClr val="000000"/>
                  </a:solidFill>
                  <a:latin typeface="Cambria" panose="02040503050406030204" pitchFamily="18" charset="0"/>
                  <a:ea typeface="Cambria" panose="02040503050406030204" pitchFamily="18" charset="0"/>
                </a:rPr>
                <a:t>: 8 </a:t>
              </a:r>
              <a:r>
                <a:rPr lang="en-US" sz="2800" b="1" dirty="0" err="1">
                  <a:solidFill>
                    <a:srgbClr val="000000"/>
                  </a:solidFill>
                  <a:latin typeface="Cambria" panose="02040503050406030204" pitchFamily="18" charset="0"/>
                  <a:ea typeface="Cambria" panose="02040503050406030204" pitchFamily="18" charset="0"/>
                </a:rPr>
                <a:t>nghìn</a:t>
              </a:r>
              <a:r>
                <a:rPr lang="en-US" sz="2800" b="1" dirty="0">
                  <a:solidFill>
                    <a:srgbClr val="000000"/>
                  </a:solidFill>
                  <a:latin typeface="Cambria" panose="02040503050406030204" pitchFamily="18" charset="0"/>
                  <a:ea typeface="Cambria" panose="02040503050406030204" pitchFamily="18" charset="0"/>
                </a:rPr>
                <a:t> : 2 = 4 </a:t>
              </a:r>
              <a:r>
                <a:rPr lang="en-US" sz="2800" b="1" dirty="0" err="1">
                  <a:solidFill>
                    <a:srgbClr val="000000"/>
                  </a:solidFill>
                  <a:latin typeface="Cambria" panose="02040503050406030204" pitchFamily="18" charset="0"/>
                  <a:ea typeface="Cambria" panose="02040503050406030204" pitchFamily="18" charset="0"/>
                </a:rPr>
                <a:t>nghìn</a:t>
              </a:r>
              <a:endParaRPr lang="en-US" sz="2800" b="1" dirty="0">
                <a:solidFill>
                  <a:srgbClr val="000000"/>
                </a:solidFill>
                <a:latin typeface="Cambria" panose="02040503050406030204" pitchFamily="18" charset="0"/>
                <a:ea typeface="Cambria" panose="02040503050406030204" pitchFamily="18" charset="0"/>
              </a:endParaRPr>
            </a:p>
            <a:p>
              <a:pPr algn="just">
                <a:lnSpc>
                  <a:spcPct val="114000"/>
                </a:lnSpc>
                <a:tabLst>
                  <a:tab pos="2057400" algn="l"/>
                </a:tabLst>
              </a:pPr>
              <a:r>
                <a:rPr lang="en-US"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8 000 : 2 = 4 000</a:t>
              </a:r>
            </a:p>
          </p:txBody>
        </p:sp>
      </p:grpSp>
      <p:grpSp>
        <p:nvGrpSpPr>
          <p:cNvPr id="29" name="Nhóm 28">
            <a:extLst>
              <a:ext uri="{FF2B5EF4-FFF2-40B4-BE49-F238E27FC236}">
                <a16:creationId xmlns:a16="http://schemas.microsoft.com/office/drawing/2014/main" id="{C7F3E396-F014-1F34-7AA2-CA90558C5362}"/>
              </a:ext>
            </a:extLst>
          </p:cNvPr>
          <p:cNvGrpSpPr/>
          <p:nvPr/>
        </p:nvGrpSpPr>
        <p:grpSpPr>
          <a:xfrm>
            <a:off x="2226600" y="5108656"/>
            <a:ext cx="2430809" cy="769058"/>
            <a:chOff x="752229" y="2148252"/>
            <a:chExt cx="2430809" cy="769058"/>
          </a:xfrm>
        </p:grpSpPr>
        <p:sp>
          <p:nvSpPr>
            <p:cNvPr id="30" name="Rectangle: Rounded Corners 6">
              <a:extLst>
                <a:ext uri="{FF2B5EF4-FFF2-40B4-BE49-F238E27FC236}">
                  <a16:creationId xmlns:a16="http://schemas.microsoft.com/office/drawing/2014/main" id="{0038AB35-2F93-E931-1BD6-CAB50A2928AC}"/>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7 000 : 7</a:t>
              </a:r>
            </a:p>
          </p:txBody>
        </p:sp>
        <p:sp>
          <p:nvSpPr>
            <p:cNvPr id="31" name="Rectangle: Rounded Corners 7">
              <a:extLst>
                <a:ext uri="{FF2B5EF4-FFF2-40B4-BE49-F238E27FC236}">
                  <a16:creationId xmlns:a16="http://schemas.microsoft.com/office/drawing/2014/main" id="{9F1545A4-585E-5636-1BE2-8065410ACB54}"/>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32" name="Nhóm 31">
            <a:extLst>
              <a:ext uri="{FF2B5EF4-FFF2-40B4-BE49-F238E27FC236}">
                <a16:creationId xmlns:a16="http://schemas.microsoft.com/office/drawing/2014/main" id="{95161DE3-5361-5375-D0DF-18418B3270BB}"/>
              </a:ext>
            </a:extLst>
          </p:cNvPr>
          <p:cNvGrpSpPr/>
          <p:nvPr/>
        </p:nvGrpSpPr>
        <p:grpSpPr>
          <a:xfrm>
            <a:off x="8035762" y="5067385"/>
            <a:ext cx="2430809" cy="769058"/>
            <a:chOff x="752229" y="2148252"/>
            <a:chExt cx="2430809" cy="769058"/>
          </a:xfrm>
        </p:grpSpPr>
        <p:sp>
          <p:nvSpPr>
            <p:cNvPr id="33" name="Rectangle: Rounded Corners 6">
              <a:extLst>
                <a:ext uri="{FF2B5EF4-FFF2-40B4-BE49-F238E27FC236}">
                  <a16:creationId xmlns:a16="http://schemas.microsoft.com/office/drawing/2014/main" id="{93F4C456-8032-7F87-AB4F-884DA3A8BBF4}"/>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8 000 : 4</a:t>
              </a:r>
            </a:p>
          </p:txBody>
        </p:sp>
        <p:sp>
          <p:nvSpPr>
            <p:cNvPr id="34" name="Rectangle: Rounded Corners 7">
              <a:extLst>
                <a:ext uri="{FF2B5EF4-FFF2-40B4-BE49-F238E27FC236}">
                  <a16:creationId xmlns:a16="http://schemas.microsoft.com/office/drawing/2014/main" id="{C81F8676-559E-0404-FE70-82E8ACF29A8C}"/>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35" name="Nhóm 34">
            <a:extLst>
              <a:ext uri="{FF2B5EF4-FFF2-40B4-BE49-F238E27FC236}">
                <a16:creationId xmlns:a16="http://schemas.microsoft.com/office/drawing/2014/main" id="{5735842D-7EA0-D2D3-FE1B-817B44532749}"/>
              </a:ext>
            </a:extLst>
          </p:cNvPr>
          <p:cNvGrpSpPr/>
          <p:nvPr/>
        </p:nvGrpSpPr>
        <p:grpSpPr>
          <a:xfrm>
            <a:off x="5131982" y="5081142"/>
            <a:ext cx="2430809" cy="769058"/>
            <a:chOff x="752229" y="2148252"/>
            <a:chExt cx="2430809" cy="769058"/>
          </a:xfrm>
        </p:grpSpPr>
        <p:sp>
          <p:nvSpPr>
            <p:cNvPr id="36" name="Rectangle: Rounded Corners 6">
              <a:extLst>
                <a:ext uri="{FF2B5EF4-FFF2-40B4-BE49-F238E27FC236}">
                  <a16:creationId xmlns:a16="http://schemas.microsoft.com/office/drawing/2014/main" id="{372B9291-3290-C12F-B174-0F90F68C3ED8}"/>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9 000 : 3</a:t>
              </a:r>
            </a:p>
          </p:txBody>
        </p:sp>
        <p:sp>
          <p:nvSpPr>
            <p:cNvPr id="37" name="Rectangle: Rounded Corners 7">
              <a:extLst>
                <a:ext uri="{FF2B5EF4-FFF2-40B4-BE49-F238E27FC236}">
                  <a16:creationId xmlns:a16="http://schemas.microsoft.com/office/drawing/2014/main" id="{3C682507-98BA-9D24-CE15-4A11837F70AA}"/>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pic>
        <p:nvPicPr>
          <p:cNvPr id="7" name="Hình ảnh 6">
            <a:extLst>
              <a:ext uri="{FF2B5EF4-FFF2-40B4-BE49-F238E27FC236}">
                <a16:creationId xmlns:a16="http://schemas.microsoft.com/office/drawing/2014/main" id="{C464EA16-202D-B9EA-0AA1-E3C75255B80A}"/>
              </a:ext>
            </a:extLst>
          </p:cNvPr>
          <p:cNvPicPr>
            <a:picLocks noChangeAspect="1"/>
          </p:cNvPicPr>
          <p:nvPr/>
        </p:nvPicPr>
        <p:blipFill>
          <a:blip r:embed="rId6"/>
          <a:stretch>
            <a:fillRect/>
          </a:stretch>
        </p:blipFill>
        <p:spPr>
          <a:xfrm>
            <a:off x="1814278" y="181880"/>
            <a:ext cx="3328704" cy="1774090"/>
          </a:xfrm>
          <a:prstGeom prst="rect">
            <a:avLst/>
          </a:prstGeom>
        </p:spPr>
      </p:pic>
    </p:spTree>
    <p:extLst>
      <p:ext uri="{BB962C8B-B14F-4D97-AF65-F5344CB8AC3E}">
        <p14:creationId xmlns:p14="http://schemas.microsoft.com/office/powerpoint/2010/main" val="3210618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5ABB849C-2BBE-55FD-A672-550109705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3742" flipH="1">
            <a:off x="543170" y="502627"/>
            <a:ext cx="1800264" cy="1425326"/>
          </a:xfrm>
          <a:prstGeom prst="rect">
            <a:avLst/>
          </a:prstGeom>
        </p:spPr>
      </p:pic>
      <p:grpSp>
        <p:nvGrpSpPr>
          <p:cNvPr id="17" name="Nhóm 16">
            <a:extLst>
              <a:ext uri="{FF2B5EF4-FFF2-40B4-BE49-F238E27FC236}">
                <a16:creationId xmlns:a16="http://schemas.microsoft.com/office/drawing/2014/main" id="{004F7FDD-2767-E8E4-61D4-9EC3E36B9C43}"/>
              </a:ext>
            </a:extLst>
          </p:cNvPr>
          <p:cNvGrpSpPr/>
          <p:nvPr/>
        </p:nvGrpSpPr>
        <p:grpSpPr>
          <a:xfrm>
            <a:off x="958100" y="2646531"/>
            <a:ext cx="4958678" cy="672519"/>
            <a:chOff x="942860" y="2393323"/>
            <a:chExt cx="4958678" cy="672519"/>
          </a:xfrm>
        </p:grpSpPr>
        <p:grpSp>
          <p:nvGrpSpPr>
            <p:cNvPr id="7" name="Group 16">
              <a:extLst>
                <a:ext uri="{FF2B5EF4-FFF2-40B4-BE49-F238E27FC236}">
                  <a16:creationId xmlns:a16="http://schemas.microsoft.com/office/drawing/2014/main" id="{2BE6CD69-5F04-8A38-240F-152C5B5611E5}"/>
                </a:ext>
              </a:extLst>
            </p:cNvPr>
            <p:cNvGrpSpPr/>
            <p:nvPr/>
          </p:nvGrpSpPr>
          <p:grpSpPr>
            <a:xfrm>
              <a:off x="942860" y="2393323"/>
              <a:ext cx="4958678" cy="672519"/>
              <a:chOff x="733953" y="2033081"/>
              <a:chExt cx="3850030" cy="672519"/>
            </a:xfrm>
          </p:grpSpPr>
          <p:sp>
            <p:nvSpPr>
              <p:cNvPr id="8" name="TextBox 10">
                <a:extLst>
                  <a:ext uri="{FF2B5EF4-FFF2-40B4-BE49-F238E27FC236}">
                    <a16:creationId xmlns:a16="http://schemas.microsoft.com/office/drawing/2014/main" id="{13CCE876-906E-8BA3-3356-39123034BF2A}"/>
                  </a:ext>
                </a:extLst>
              </p:cNvPr>
              <p:cNvSpPr txBox="1"/>
              <p:nvPr/>
            </p:nvSpPr>
            <p:spPr>
              <a:xfrm>
                <a:off x="1322978" y="2059269"/>
                <a:ext cx="1988045" cy="646331"/>
              </a:xfrm>
              <a:prstGeom prst="rect">
                <a:avLst/>
              </a:prstGeom>
              <a:noFill/>
              <a:ln w="28575">
                <a:noFill/>
                <a:prstDash val="sysDot"/>
              </a:ln>
            </p:spPr>
            <p:txBody>
              <a:bodyPr wrap="none" rtlCol="0">
                <a:spAutoFit/>
              </a:bodyPr>
              <a:lstStyle/>
              <a:p>
                <a:r>
                  <a:rPr lang="en-US" sz="3600" b="1" dirty="0">
                    <a:latin typeface="Cambria" panose="02040503050406030204" pitchFamily="18" charset="0"/>
                    <a:ea typeface="Cambria" panose="02040503050406030204" pitchFamily="18" charset="0"/>
                  </a:rPr>
                  <a:t>6 000 : 2</a:t>
                </a:r>
              </a:p>
            </p:txBody>
          </p:sp>
          <p:sp>
            <p:nvSpPr>
              <p:cNvPr id="9" name="TextBox 11">
                <a:extLst>
                  <a:ext uri="{FF2B5EF4-FFF2-40B4-BE49-F238E27FC236}">
                    <a16:creationId xmlns:a16="http://schemas.microsoft.com/office/drawing/2014/main" id="{49E07DE0-CE5B-2CEB-AC18-E5D50F8C1D00}"/>
                  </a:ext>
                </a:extLst>
              </p:cNvPr>
              <p:cNvSpPr txBox="1"/>
              <p:nvPr/>
            </p:nvSpPr>
            <p:spPr>
              <a:xfrm>
                <a:off x="733953" y="2033081"/>
                <a:ext cx="620683"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rPr>
                  <a:t>a)</a:t>
                </a:r>
              </a:p>
            </p:txBody>
          </p:sp>
          <p:sp>
            <p:nvSpPr>
              <p:cNvPr id="10" name="TextBox 12">
                <a:extLst>
                  <a:ext uri="{FF2B5EF4-FFF2-40B4-BE49-F238E27FC236}">
                    <a16:creationId xmlns:a16="http://schemas.microsoft.com/office/drawing/2014/main" id="{EC65AA2E-8CBA-0B07-98B5-359FD3AE248E}"/>
                  </a:ext>
                </a:extLst>
              </p:cNvPr>
              <p:cNvSpPr txBox="1"/>
              <p:nvPr/>
            </p:nvSpPr>
            <p:spPr>
              <a:xfrm>
                <a:off x="3510881" y="2059269"/>
                <a:ext cx="1073102" cy="646331"/>
              </a:xfrm>
              <a:prstGeom prst="rect">
                <a:avLst/>
              </a:prstGeom>
              <a:noFill/>
              <a:ln w="28575">
                <a:noFill/>
                <a:prstDash val="sysDot"/>
              </a:ln>
            </p:spPr>
            <p:txBody>
              <a:bodyPr wrap="none" rtlCol="0">
                <a:spAutoFit/>
              </a:bodyPr>
              <a:lstStyle/>
              <a:p>
                <a:r>
                  <a:rPr lang="en-US" sz="3600" b="1" dirty="0">
                    <a:latin typeface="Cambria" panose="02040503050406030204" pitchFamily="18" charset="0"/>
                    <a:ea typeface="Cambria" panose="02040503050406030204" pitchFamily="18" charset="0"/>
                  </a:rPr>
                  <a:t>2 999</a:t>
                </a:r>
              </a:p>
            </p:txBody>
          </p:sp>
        </p:grpSp>
        <p:sp>
          <p:nvSpPr>
            <p:cNvPr id="12" name="TextBox 21">
              <a:extLst>
                <a:ext uri="{FF2B5EF4-FFF2-40B4-BE49-F238E27FC236}">
                  <a16:creationId xmlns:a16="http://schemas.microsoft.com/office/drawing/2014/main" id="{4D0B9122-F5F9-B787-9883-797EA44382E0}"/>
                </a:ext>
              </a:extLst>
            </p:cNvPr>
            <p:cNvSpPr txBox="1"/>
            <p:nvPr/>
          </p:nvSpPr>
          <p:spPr>
            <a:xfrm>
              <a:off x="3844119" y="2409021"/>
              <a:ext cx="557712" cy="646331"/>
            </a:xfrm>
            <a:prstGeom prst="rect">
              <a:avLst/>
            </a:prstGeom>
            <a:solidFill>
              <a:schemeClr val="bg1"/>
            </a:solidFill>
            <a:ln w="28575">
              <a:solidFill>
                <a:srgbClr val="558357"/>
              </a:solidFill>
              <a:prstDash val="sysDot"/>
            </a:ln>
          </p:spPr>
          <p:txBody>
            <a:bodyPr wrap="square" rtlCol="0">
              <a:spAutoFit/>
            </a:bodyPr>
            <a:lstStyle/>
            <a:p>
              <a:pPr algn="ctr"/>
              <a:r>
                <a:rPr lang="en-US" sz="3600" b="1" dirty="0">
                  <a:latin typeface="Cambria" panose="02040503050406030204" pitchFamily="18" charset="0"/>
                  <a:ea typeface="Cambria" panose="02040503050406030204" pitchFamily="18" charset="0"/>
                </a:rPr>
                <a:t>?</a:t>
              </a:r>
            </a:p>
          </p:txBody>
        </p:sp>
      </p:grpSp>
      <p:sp>
        <p:nvSpPr>
          <p:cNvPr id="11" name="TextBox 23">
            <a:extLst>
              <a:ext uri="{FF2B5EF4-FFF2-40B4-BE49-F238E27FC236}">
                <a16:creationId xmlns:a16="http://schemas.microsoft.com/office/drawing/2014/main" id="{20125DDE-B653-A6C4-45CB-1F45BA1878A5}"/>
              </a:ext>
            </a:extLst>
          </p:cNvPr>
          <p:cNvSpPr txBox="1"/>
          <p:nvPr/>
        </p:nvSpPr>
        <p:spPr>
          <a:xfrm>
            <a:off x="3867124" y="2658847"/>
            <a:ext cx="557712" cy="646331"/>
          </a:xfrm>
          <a:prstGeom prst="rect">
            <a:avLst/>
          </a:prstGeom>
          <a:solidFill>
            <a:srgbClr val="FCF6ED"/>
          </a:solidFill>
          <a:ln w="28575">
            <a:solidFill>
              <a:srgbClr val="558357"/>
            </a:solidFill>
            <a:prstDash val="sysDot"/>
          </a:ln>
        </p:spPr>
        <p:txBody>
          <a:bodyPr wrap="square" rtlCol="0">
            <a:spAutoFit/>
          </a:bodyPr>
          <a:lstStyle/>
          <a:p>
            <a:pPr algn="ctr"/>
            <a:r>
              <a:rPr lang="en-US" sz="3600" b="1" dirty="0">
                <a:latin typeface="Cambria" panose="02040503050406030204" pitchFamily="18" charset="0"/>
                <a:ea typeface="Cambria" panose="02040503050406030204" pitchFamily="18" charset="0"/>
              </a:rPr>
              <a:t>&gt;</a:t>
            </a:r>
          </a:p>
        </p:txBody>
      </p:sp>
      <p:grpSp>
        <p:nvGrpSpPr>
          <p:cNvPr id="13" name="Group 8">
            <a:extLst>
              <a:ext uri="{FF2B5EF4-FFF2-40B4-BE49-F238E27FC236}">
                <a16:creationId xmlns:a16="http://schemas.microsoft.com/office/drawing/2014/main" id="{6ABBE85C-4AE0-F42A-B68D-4E02505AB560}"/>
              </a:ext>
            </a:extLst>
          </p:cNvPr>
          <p:cNvGrpSpPr/>
          <p:nvPr/>
        </p:nvGrpSpPr>
        <p:grpSpPr>
          <a:xfrm>
            <a:off x="958100" y="3673907"/>
            <a:ext cx="4017523" cy="710119"/>
            <a:chOff x="1031132" y="826851"/>
            <a:chExt cx="4017523" cy="710119"/>
          </a:xfrm>
        </p:grpSpPr>
        <p:sp>
          <p:nvSpPr>
            <p:cNvPr id="14" name="Rectangle: Rounded Corners 7">
              <a:extLst>
                <a:ext uri="{FF2B5EF4-FFF2-40B4-BE49-F238E27FC236}">
                  <a16:creationId xmlns:a16="http://schemas.microsoft.com/office/drawing/2014/main" id="{B809F509-D050-35B0-AC43-787428DE08D3}"/>
                </a:ext>
              </a:extLst>
            </p:cNvPr>
            <p:cNvSpPr/>
            <p:nvPr/>
          </p:nvSpPr>
          <p:spPr>
            <a:xfrm>
              <a:off x="1031132" y="826851"/>
              <a:ext cx="4017523" cy="710119"/>
            </a:xfrm>
            <a:prstGeom prst="roundRect">
              <a:avLst>
                <a:gd name="adj" fmla="val 50000"/>
              </a:avLst>
            </a:prstGeom>
            <a:solidFill>
              <a:srgbClr val="8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6">
              <a:extLst>
                <a:ext uri="{FF2B5EF4-FFF2-40B4-BE49-F238E27FC236}">
                  <a16:creationId xmlns:a16="http://schemas.microsoft.com/office/drawing/2014/main" id="{71008394-24C7-49E5-0593-3FDF53A79E5D}"/>
                </a:ext>
              </a:extLst>
            </p:cNvPr>
            <p:cNvSpPr txBox="1"/>
            <p:nvPr/>
          </p:nvSpPr>
          <p:spPr>
            <a:xfrm>
              <a:off x="1430839" y="889522"/>
              <a:ext cx="3275256" cy="584775"/>
            </a:xfrm>
            <a:prstGeom prst="rect">
              <a:avLst/>
            </a:prstGeom>
            <a:noFill/>
          </p:spPr>
          <p:txBody>
            <a:bodyPr wrap="none" rtlCol="0">
              <a:spAutoFit/>
            </a:bodyPr>
            <a:lstStyle/>
            <a:p>
              <a:r>
                <a:rPr lang="en-US" sz="3200" b="1" dirty="0">
                  <a:solidFill>
                    <a:schemeClr val="bg1"/>
                  </a:solidFill>
                  <a:latin typeface="Cambria" panose="02040503050406030204" pitchFamily="18" charset="0"/>
                  <a:ea typeface="Cambria" panose="02040503050406030204" pitchFamily="18" charset="0"/>
                </a:rPr>
                <a:t>6 000 : 2 = 3 000</a:t>
              </a:r>
            </a:p>
          </p:txBody>
        </p:sp>
      </p:grpSp>
      <p:grpSp>
        <p:nvGrpSpPr>
          <p:cNvPr id="18" name="Nhóm 17">
            <a:extLst>
              <a:ext uri="{FF2B5EF4-FFF2-40B4-BE49-F238E27FC236}">
                <a16:creationId xmlns:a16="http://schemas.microsoft.com/office/drawing/2014/main" id="{C256D869-DAD7-A841-55A0-0C62E0C155C9}"/>
              </a:ext>
            </a:extLst>
          </p:cNvPr>
          <p:cNvGrpSpPr/>
          <p:nvPr/>
        </p:nvGrpSpPr>
        <p:grpSpPr>
          <a:xfrm>
            <a:off x="6328325" y="2592291"/>
            <a:ext cx="5338697" cy="697148"/>
            <a:chOff x="942860" y="2393323"/>
            <a:chExt cx="5338697" cy="697148"/>
          </a:xfrm>
        </p:grpSpPr>
        <p:grpSp>
          <p:nvGrpSpPr>
            <p:cNvPr id="38" name="Group 16">
              <a:extLst>
                <a:ext uri="{FF2B5EF4-FFF2-40B4-BE49-F238E27FC236}">
                  <a16:creationId xmlns:a16="http://schemas.microsoft.com/office/drawing/2014/main" id="{84704F69-1687-EC17-D22F-CCB3BB07BE4F}"/>
                </a:ext>
              </a:extLst>
            </p:cNvPr>
            <p:cNvGrpSpPr/>
            <p:nvPr/>
          </p:nvGrpSpPr>
          <p:grpSpPr>
            <a:xfrm>
              <a:off x="942860" y="2393323"/>
              <a:ext cx="5338697" cy="697148"/>
              <a:chOff x="733953" y="2033081"/>
              <a:chExt cx="4145084" cy="697148"/>
            </a:xfrm>
          </p:grpSpPr>
          <p:sp>
            <p:nvSpPr>
              <p:cNvPr id="40" name="TextBox 10">
                <a:extLst>
                  <a:ext uri="{FF2B5EF4-FFF2-40B4-BE49-F238E27FC236}">
                    <a16:creationId xmlns:a16="http://schemas.microsoft.com/office/drawing/2014/main" id="{D537F52D-EC50-0B54-D1B3-1403F4B4DD52}"/>
                  </a:ext>
                </a:extLst>
              </p:cNvPr>
              <p:cNvSpPr txBox="1"/>
              <p:nvPr/>
            </p:nvSpPr>
            <p:spPr>
              <a:xfrm>
                <a:off x="1322978" y="2059269"/>
                <a:ext cx="1543563" cy="646331"/>
              </a:xfrm>
              <a:prstGeom prst="rect">
                <a:avLst/>
              </a:prstGeom>
              <a:noFill/>
              <a:ln w="28575">
                <a:noFill/>
                <a:prstDash val="sysDot"/>
              </a:ln>
            </p:spPr>
            <p:txBody>
              <a:bodyPr wrap="none" rtlCol="0">
                <a:spAutoFit/>
              </a:bodyPr>
              <a:lstStyle/>
              <a:p>
                <a:r>
                  <a:rPr lang="en-US" sz="3600" b="1" dirty="0">
                    <a:latin typeface="Cambria" panose="02040503050406030204" pitchFamily="18" charset="0"/>
                    <a:ea typeface="Cambria" panose="02040503050406030204" pitchFamily="18" charset="0"/>
                  </a:rPr>
                  <a:t>3 000 : 3</a:t>
                </a:r>
              </a:p>
            </p:txBody>
          </p:sp>
          <p:sp>
            <p:nvSpPr>
              <p:cNvPr id="41" name="TextBox 11">
                <a:extLst>
                  <a:ext uri="{FF2B5EF4-FFF2-40B4-BE49-F238E27FC236}">
                    <a16:creationId xmlns:a16="http://schemas.microsoft.com/office/drawing/2014/main" id="{3002CC37-498B-B71D-2392-C417560F4064}"/>
                  </a:ext>
                </a:extLst>
              </p:cNvPr>
              <p:cNvSpPr txBox="1"/>
              <p:nvPr/>
            </p:nvSpPr>
            <p:spPr>
              <a:xfrm>
                <a:off x="733953" y="2033081"/>
                <a:ext cx="501826"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rPr>
                  <a:t>b)</a:t>
                </a:r>
              </a:p>
            </p:txBody>
          </p:sp>
          <p:sp>
            <p:nvSpPr>
              <p:cNvPr id="42" name="TextBox 12">
                <a:extLst>
                  <a:ext uri="{FF2B5EF4-FFF2-40B4-BE49-F238E27FC236}">
                    <a16:creationId xmlns:a16="http://schemas.microsoft.com/office/drawing/2014/main" id="{C7E2D754-6D01-C0E1-C457-6B12E48CC119}"/>
                  </a:ext>
                </a:extLst>
              </p:cNvPr>
              <p:cNvSpPr txBox="1"/>
              <p:nvPr/>
            </p:nvSpPr>
            <p:spPr>
              <a:xfrm>
                <a:off x="3539590" y="2083898"/>
                <a:ext cx="1339447" cy="646331"/>
              </a:xfrm>
              <a:prstGeom prst="rect">
                <a:avLst/>
              </a:prstGeom>
              <a:noFill/>
              <a:ln w="28575">
                <a:noFill/>
                <a:prstDash val="sysDot"/>
              </a:ln>
            </p:spPr>
            <p:txBody>
              <a:bodyPr wrap="none" rtlCol="0">
                <a:spAutoFit/>
              </a:bodyPr>
              <a:lstStyle/>
              <a:p>
                <a:r>
                  <a:rPr lang="en-US" sz="3600" b="1" dirty="0">
                    <a:latin typeface="Cambria" panose="02040503050406030204" pitchFamily="18" charset="0"/>
                    <a:ea typeface="Cambria" panose="02040503050406030204" pitchFamily="18" charset="0"/>
                  </a:rPr>
                  <a:t>200 x 5</a:t>
                </a:r>
              </a:p>
            </p:txBody>
          </p:sp>
        </p:grpSp>
        <p:sp>
          <p:nvSpPr>
            <p:cNvPr id="39" name="TextBox 21">
              <a:extLst>
                <a:ext uri="{FF2B5EF4-FFF2-40B4-BE49-F238E27FC236}">
                  <a16:creationId xmlns:a16="http://schemas.microsoft.com/office/drawing/2014/main" id="{AFF9FD5C-D723-03BA-917C-D55C61404EDC}"/>
                </a:ext>
              </a:extLst>
            </p:cNvPr>
            <p:cNvSpPr txBox="1"/>
            <p:nvPr/>
          </p:nvSpPr>
          <p:spPr>
            <a:xfrm>
              <a:off x="3844119" y="2409021"/>
              <a:ext cx="557712" cy="646331"/>
            </a:xfrm>
            <a:prstGeom prst="rect">
              <a:avLst/>
            </a:prstGeom>
            <a:solidFill>
              <a:schemeClr val="bg1"/>
            </a:solidFill>
            <a:ln w="28575">
              <a:solidFill>
                <a:srgbClr val="558357"/>
              </a:solidFill>
              <a:prstDash val="sysDot"/>
            </a:ln>
          </p:spPr>
          <p:txBody>
            <a:bodyPr wrap="square" rtlCol="0">
              <a:spAutoFit/>
            </a:bodyPr>
            <a:lstStyle/>
            <a:p>
              <a:pPr algn="ctr"/>
              <a:r>
                <a:rPr lang="en-US" sz="3600" b="1" dirty="0">
                  <a:latin typeface="Cambria" panose="02040503050406030204" pitchFamily="18" charset="0"/>
                  <a:ea typeface="Cambria" panose="02040503050406030204" pitchFamily="18" charset="0"/>
                </a:rPr>
                <a:t>?</a:t>
              </a:r>
            </a:p>
          </p:txBody>
        </p:sp>
      </p:grpSp>
      <p:grpSp>
        <p:nvGrpSpPr>
          <p:cNvPr id="43" name="Group 8">
            <a:extLst>
              <a:ext uri="{FF2B5EF4-FFF2-40B4-BE49-F238E27FC236}">
                <a16:creationId xmlns:a16="http://schemas.microsoft.com/office/drawing/2014/main" id="{DDB4372D-F62F-22D1-8496-A1F1654BE40B}"/>
              </a:ext>
            </a:extLst>
          </p:cNvPr>
          <p:cNvGrpSpPr/>
          <p:nvPr/>
        </p:nvGrpSpPr>
        <p:grpSpPr>
          <a:xfrm>
            <a:off x="6974656" y="3593191"/>
            <a:ext cx="4017523" cy="710119"/>
            <a:chOff x="1031132" y="826851"/>
            <a:chExt cx="4017523" cy="710119"/>
          </a:xfrm>
        </p:grpSpPr>
        <p:sp>
          <p:nvSpPr>
            <p:cNvPr id="44" name="Rectangle: Rounded Corners 7">
              <a:extLst>
                <a:ext uri="{FF2B5EF4-FFF2-40B4-BE49-F238E27FC236}">
                  <a16:creationId xmlns:a16="http://schemas.microsoft.com/office/drawing/2014/main" id="{7097DCCD-A8BF-25E6-6D54-D376E20C171E}"/>
                </a:ext>
              </a:extLst>
            </p:cNvPr>
            <p:cNvSpPr/>
            <p:nvPr/>
          </p:nvSpPr>
          <p:spPr>
            <a:xfrm>
              <a:off x="1031132" y="826851"/>
              <a:ext cx="4017523" cy="710119"/>
            </a:xfrm>
            <a:prstGeom prst="roundRect">
              <a:avLst>
                <a:gd name="adj" fmla="val 50000"/>
              </a:avLst>
            </a:prstGeom>
            <a:solidFill>
              <a:srgbClr val="8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 name="TextBox 6">
              <a:extLst>
                <a:ext uri="{FF2B5EF4-FFF2-40B4-BE49-F238E27FC236}">
                  <a16:creationId xmlns:a16="http://schemas.microsoft.com/office/drawing/2014/main" id="{8D9777BE-8B59-BA15-5BCE-688DE59B0D00}"/>
                </a:ext>
              </a:extLst>
            </p:cNvPr>
            <p:cNvSpPr txBox="1"/>
            <p:nvPr/>
          </p:nvSpPr>
          <p:spPr>
            <a:xfrm>
              <a:off x="1430839" y="889522"/>
              <a:ext cx="3275256" cy="584775"/>
            </a:xfrm>
            <a:prstGeom prst="rect">
              <a:avLst/>
            </a:prstGeom>
            <a:noFill/>
          </p:spPr>
          <p:txBody>
            <a:bodyPr wrap="none" rtlCol="0">
              <a:spAutoFit/>
            </a:bodyPr>
            <a:lstStyle/>
            <a:p>
              <a:r>
                <a:rPr lang="en-US" sz="3200" b="1" dirty="0">
                  <a:solidFill>
                    <a:schemeClr val="bg1"/>
                  </a:solidFill>
                  <a:latin typeface="Cambria" panose="02040503050406030204" pitchFamily="18" charset="0"/>
                  <a:ea typeface="Cambria" panose="02040503050406030204" pitchFamily="18" charset="0"/>
                </a:rPr>
                <a:t>3 000 : 3 = 1 000</a:t>
              </a:r>
            </a:p>
          </p:txBody>
        </p:sp>
      </p:grpSp>
      <p:grpSp>
        <p:nvGrpSpPr>
          <p:cNvPr id="4" name="Group 8">
            <a:extLst>
              <a:ext uri="{FF2B5EF4-FFF2-40B4-BE49-F238E27FC236}">
                <a16:creationId xmlns:a16="http://schemas.microsoft.com/office/drawing/2014/main" id="{2DE4CB13-67C2-CE9F-3987-27651A7E11E2}"/>
              </a:ext>
            </a:extLst>
          </p:cNvPr>
          <p:cNvGrpSpPr/>
          <p:nvPr/>
        </p:nvGrpSpPr>
        <p:grpSpPr>
          <a:xfrm>
            <a:off x="7022368" y="4631691"/>
            <a:ext cx="4017523" cy="710119"/>
            <a:chOff x="1031132" y="826851"/>
            <a:chExt cx="4017523" cy="710119"/>
          </a:xfrm>
        </p:grpSpPr>
        <p:sp>
          <p:nvSpPr>
            <p:cNvPr id="5" name="Rectangle: Rounded Corners 7">
              <a:extLst>
                <a:ext uri="{FF2B5EF4-FFF2-40B4-BE49-F238E27FC236}">
                  <a16:creationId xmlns:a16="http://schemas.microsoft.com/office/drawing/2014/main" id="{269BD8FC-1996-BB94-268D-B8B7A0B305CC}"/>
                </a:ext>
              </a:extLst>
            </p:cNvPr>
            <p:cNvSpPr/>
            <p:nvPr/>
          </p:nvSpPr>
          <p:spPr>
            <a:xfrm>
              <a:off x="1031132" y="826851"/>
              <a:ext cx="4017523" cy="710119"/>
            </a:xfrm>
            <a:prstGeom prst="roundRect">
              <a:avLst>
                <a:gd name="adj" fmla="val 50000"/>
              </a:avLst>
            </a:prstGeom>
            <a:solidFill>
              <a:srgbClr val="8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TextBox 6">
              <a:extLst>
                <a:ext uri="{FF2B5EF4-FFF2-40B4-BE49-F238E27FC236}">
                  <a16:creationId xmlns:a16="http://schemas.microsoft.com/office/drawing/2014/main" id="{761148E0-499A-2455-DC0C-3C545058D0EE}"/>
                </a:ext>
              </a:extLst>
            </p:cNvPr>
            <p:cNvSpPr txBox="1"/>
            <p:nvPr/>
          </p:nvSpPr>
          <p:spPr>
            <a:xfrm>
              <a:off x="1430839" y="889522"/>
              <a:ext cx="3042821" cy="584775"/>
            </a:xfrm>
            <a:prstGeom prst="rect">
              <a:avLst/>
            </a:prstGeom>
            <a:noFill/>
          </p:spPr>
          <p:txBody>
            <a:bodyPr wrap="none" rtlCol="0">
              <a:spAutoFit/>
            </a:bodyPr>
            <a:lstStyle/>
            <a:p>
              <a:r>
                <a:rPr lang="en-US" sz="3200" b="1" dirty="0">
                  <a:solidFill>
                    <a:schemeClr val="bg1"/>
                  </a:solidFill>
                  <a:latin typeface="Cambria" panose="02040503050406030204" pitchFamily="18" charset="0"/>
                  <a:ea typeface="Cambria" panose="02040503050406030204" pitchFamily="18" charset="0"/>
                </a:rPr>
                <a:t>200 x 5 = 1 000</a:t>
              </a:r>
            </a:p>
          </p:txBody>
        </p:sp>
      </p:grpSp>
      <p:sp>
        <p:nvSpPr>
          <p:cNvPr id="16" name="TextBox 23">
            <a:extLst>
              <a:ext uri="{FF2B5EF4-FFF2-40B4-BE49-F238E27FC236}">
                <a16:creationId xmlns:a16="http://schemas.microsoft.com/office/drawing/2014/main" id="{5C9A118F-08C3-B58E-72D9-D6D08130B729}"/>
              </a:ext>
            </a:extLst>
          </p:cNvPr>
          <p:cNvSpPr txBox="1"/>
          <p:nvPr/>
        </p:nvSpPr>
        <p:spPr>
          <a:xfrm>
            <a:off x="9229584" y="2596252"/>
            <a:ext cx="557712" cy="646331"/>
          </a:xfrm>
          <a:prstGeom prst="rect">
            <a:avLst/>
          </a:prstGeom>
          <a:solidFill>
            <a:srgbClr val="FCF6ED"/>
          </a:solidFill>
          <a:ln w="28575">
            <a:solidFill>
              <a:srgbClr val="558357"/>
            </a:solidFill>
            <a:prstDash val="sysDot"/>
          </a:ln>
        </p:spPr>
        <p:txBody>
          <a:bodyPr wrap="square" rtlCol="0">
            <a:spAutoFit/>
          </a:bodyPr>
          <a:lstStyle/>
          <a:p>
            <a:pPr algn="ctr"/>
            <a:r>
              <a:rPr lang="en-US" sz="3600" b="1" dirty="0">
                <a:latin typeface="Cambria" panose="02040503050406030204" pitchFamily="18" charset="0"/>
                <a:ea typeface="Cambria" panose="02040503050406030204" pitchFamily="18" charset="0"/>
              </a:rPr>
              <a:t>=</a:t>
            </a:r>
          </a:p>
        </p:txBody>
      </p:sp>
      <p:pic>
        <p:nvPicPr>
          <p:cNvPr id="19" name="Hình ảnh 18">
            <a:extLst>
              <a:ext uri="{FF2B5EF4-FFF2-40B4-BE49-F238E27FC236}">
                <a16:creationId xmlns:a16="http://schemas.microsoft.com/office/drawing/2014/main" id="{FECF7632-40DA-F6D6-5AEE-E1E6F05D4442}"/>
              </a:ext>
            </a:extLst>
          </p:cNvPr>
          <p:cNvPicPr>
            <a:picLocks noChangeAspect="1"/>
          </p:cNvPicPr>
          <p:nvPr/>
        </p:nvPicPr>
        <p:blipFill>
          <a:blip r:embed="rId4"/>
          <a:stretch>
            <a:fillRect/>
          </a:stretch>
        </p:blipFill>
        <p:spPr>
          <a:xfrm>
            <a:off x="2282929" y="643139"/>
            <a:ext cx="6127011" cy="1774090"/>
          </a:xfrm>
          <a:prstGeom prst="rect">
            <a:avLst/>
          </a:prstGeom>
        </p:spPr>
      </p:pic>
    </p:spTree>
    <p:extLst>
      <p:ext uri="{BB962C8B-B14F-4D97-AF65-F5344CB8AC3E}">
        <p14:creationId xmlns:p14="http://schemas.microsoft.com/office/powerpoint/2010/main" val="838761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5ABB849C-2BBE-55FD-A672-550109705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3742" flipH="1">
            <a:off x="543170" y="502627"/>
            <a:ext cx="1800264" cy="1425326"/>
          </a:xfrm>
          <a:prstGeom prst="rect">
            <a:avLst/>
          </a:prstGeom>
        </p:spPr>
      </p:pic>
      <p:grpSp>
        <p:nvGrpSpPr>
          <p:cNvPr id="18" name="Nhóm 17">
            <a:extLst>
              <a:ext uri="{FF2B5EF4-FFF2-40B4-BE49-F238E27FC236}">
                <a16:creationId xmlns:a16="http://schemas.microsoft.com/office/drawing/2014/main" id="{C256D869-DAD7-A841-55A0-0C62E0C155C9}"/>
              </a:ext>
            </a:extLst>
          </p:cNvPr>
          <p:cNvGrpSpPr/>
          <p:nvPr/>
        </p:nvGrpSpPr>
        <p:grpSpPr>
          <a:xfrm>
            <a:off x="3191835" y="2339194"/>
            <a:ext cx="5601591" cy="697148"/>
            <a:chOff x="942860" y="2393323"/>
            <a:chExt cx="5601591" cy="697148"/>
          </a:xfrm>
        </p:grpSpPr>
        <p:grpSp>
          <p:nvGrpSpPr>
            <p:cNvPr id="38" name="Group 16">
              <a:extLst>
                <a:ext uri="{FF2B5EF4-FFF2-40B4-BE49-F238E27FC236}">
                  <a16:creationId xmlns:a16="http://schemas.microsoft.com/office/drawing/2014/main" id="{84704F69-1687-EC17-D22F-CCB3BB07BE4F}"/>
                </a:ext>
              </a:extLst>
            </p:cNvPr>
            <p:cNvGrpSpPr/>
            <p:nvPr/>
          </p:nvGrpSpPr>
          <p:grpSpPr>
            <a:xfrm>
              <a:off x="942860" y="2393323"/>
              <a:ext cx="5601591" cy="697148"/>
              <a:chOff x="733953" y="2033081"/>
              <a:chExt cx="4349199" cy="697148"/>
            </a:xfrm>
          </p:grpSpPr>
          <p:sp>
            <p:nvSpPr>
              <p:cNvPr id="40" name="TextBox 10">
                <a:extLst>
                  <a:ext uri="{FF2B5EF4-FFF2-40B4-BE49-F238E27FC236}">
                    <a16:creationId xmlns:a16="http://schemas.microsoft.com/office/drawing/2014/main" id="{D537F52D-EC50-0B54-D1B3-1403F4B4DD52}"/>
                  </a:ext>
                </a:extLst>
              </p:cNvPr>
              <p:cNvSpPr txBox="1"/>
              <p:nvPr/>
            </p:nvSpPr>
            <p:spPr>
              <a:xfrm>
                <a:off x="1322978" y="2059269"/>
                <a:ext cx="1621972" cy="646331"/>
              </a:xfrm>
              <a:prstGeom prst="rect">
                <a:avLst/>
              </a:prstGeom>
              <a:noFill/>
              <a:ln w="28575">
                <a:noFill/>
                <a:prstDash val="sysDot"/>
              </a:ln>
            </p:spPr>
            <p:txBody>
              <a:bodyPr wrap="none" rtlCol="0">
                <a:spAutoFit/>
              </a:bodyPr>
              <a:lstStyle/>
              <a:p>
                <a:r>
                  <a:rPr lang="en-US" sz="3600" b="1" dirty="0">
                    <a:latin typeface="Cambria" panose="02040503050406030204" pitchFamily="18" charset="0"/>
                    <a:ea typeface="Cambria" panose="02040503050406030204" pitchFamily="18" charset="0"/>
                  </a:rPr>
                  <a:t>3 500 : 5 </a:t>
                </a:r>
              </a:p>
            </p:txBody>
          </p:sp>
          <p:sp>
            <p:nvSpPr>
              <p:cNvPr id="41" name="TextBox 11">
                <a:extLst>
                  <a:ext uri="{FF2B5EF4-FFF2-40B4-BE49-F238E27FC236}">
                    <a16:creationId xmlns:a16="http://schemas.microsoft.com/office/drawing/2014/main" id="{3002CC37-498B-B71D-2392-C417560F4064}"/>
                  </a:ext>
                </a:extLst>
              </p:cNvPr>
              <p:cNvSpPr txBox="1"/>
              <p:nvPr/>
            </p:nvSpPr>
            <p:spPr>
              <a:xfrm>
                <a:off x="733953" y="2033081"/>
                <a:ext cx="458265"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rPr>
                  <a:t>c)</a:t>
                </a:r>
              </a:p>
            </p:txBody>
          </p:sp>
          <p:sp>
            <p:nvSpPr>
              <p:cNvPr id="42" name="TextBox 12">
                <a:extLst>
                  <a:ext uri="{FF2B5EF4-FFF2-40B4-BE49-F238E27FC236}">
                    <a16:creationId xmlns:a16="http://schemas.microsoft.com/office/drawing/2014/main" id="{C7E2D754-6D01-C0E1-C457-6B12E48CC119}"/>
                  </a:ext>
                </a:extLst>
              </p:cNvPr>
              <p:cNvSpPr txBox="1"/>
              <p:nvPr/>
            </p:nvSpPr>
            <p:spPr>
              <a:xfrm>
                <a:off x="3539590" y="2083898"/>
                <a:ext cx="1543562" cy="646331"/>
              </a:xfrm>
              <a:prstGeom prst="rect">
                <a:avLst/>
              </a:prstGeom>
              <a:noFill/>
              <a:ln w="28575">
                <a:noFill/>
                <a:prstDash val="sysDot"/>
              </a:ln>
            </p:spPr>
            <p:txBody>
              <a:bodyPr wrap="none" rtlCol="0">
                <a:spAutoFit/>
              </a:bodyPr>
              <a:lstStyle/>
              <a:p>
                <a:r>
                  <a:rPr lang="en-US" sz="3600" b="1" dirty="0">
                    <a:latin typeface="Cambria" panose="02040503050406030204" pitchFamily="18" charset="0"/>
                    <a:ea typeface="Cambria" panose="02040503050406030204" pitchFamily="18" charset="0"/>
                  </a:rPr>
                  <a:t>4 000 : 5</a:t>
                </a:r>
              </a:p>
            </p:txBody>
          </p:sp>
        </p:grpSp>
        <p:sp>
          <p:nvSpPr>
            <p:cNvPr id="39" name="TextBox 21">
              <a:extLst>
                <a:ext uri="{FF2B5EF4-FFF2-40B4-BE49-F238E27FC236}">
                  <a16:creationId xmlns:a16="http://schemas.microsoft.com/office/drawing/2014/main" id="{AFF9FD5C-D723-03BA-917C-D55C61404EDC}"/>
                </a:ext>
              </a:extLst>
            </p:cNvPr>
            <p:cNvSpPr txBox="1"/>
            <p:nvPr/>
          </p:nvSpPr>
          <p:spPr>
            <a:xfrm>
              <a:off x="3844119" y="2409021"/>
              <a:ext cx="557712" cy="646331"/>
            </a:xfrm>
            <a:prstGeom prst="rect">
              <a:avLst/>
            </a:prstGeom>
            <a:solidFill>
              <a:schemeClr val="bg1"/>
            </a:solidFill>
            <a:ln w="28575">
              <a:solidFill>
                <a:srgbClr val="558357"/>
              </a:solidFill>
              <a:prstDash val="sysDot"/>
            </a:ln>
          </p:spPr>
          <p:txBody>
            <a:bodyPr wrap="square" rtlCol="0">
              <a:spAutoFit/>
            </a:bodyPr>
            <a:lstStyle/>
            <a:p>
              <a:pPr algn="ctr"/>
              <a:r>
                <a:rPr lang="en-US" sz="3600" b="1" dirty="0">
                  <a:latin typeface="Cambria" panose="02040503050406030204" pitchFamily="18" charset="0"/>
                  <a:ea typeface="Cambria" panose="02040503050406030204" pitchFamily="18" charset="0"/>
                </a:rPr>
                <a:t>?</a:t>
              </a:r>
            </a:p>
          </p:txBody>
        </p:sp>
      </p:grpSp>
      <p:grpSp>
        <p:nvGrpSpPr>
          <p:cNvPr id="43" name="Group 8">
            <a:extLst>
              <a:ext uri="{FF2B5EF4-FFF2-40B4-BE49-F238E27FC236}">
                <a16:creationId xmlns:a16="http://schemas.microsoft.com/office/drawing/2014/main" id="{DDB4372D-F62F-22D1-8496-A1F1654BE40B}"/>
              </a:ext>
            </a:extLst>
          </p:cNvPr>
          <p:cNvGrpSpPr/>
          <p:nvPr/>
        </p:nvGrpSpPr>
        <p:grpSpPr>
          <a:xfrm>
            <a:off x="3838166" y="3340094"/>
            <a:ext cx="4017523" cy="710119"/>
            <a:chOff x="1031132" y="826851"/>
            <a:chExt cx="4017523" cy="710119"/>
          </a:xfrm>
        </p:grpSpPr>
        <p:sp>
          <p:nvSpPr>
            <p:cNvPr id="44" name="Rectangle: Rounded Corners 7">
              <a:extLst>
                <a:ext uri="{FF2B5EF4-FFF2-40B4-BE49-F238E27FC236}">
                  <a16:creationId xmlns:a16="http://schemas.microsoft.com/office/drawing/2014/main" id="{7097DCCD-A8BF-25E6-6D54-D376E20C171E}"/>
                </a:ext>
              </a:extLst>
            </p:cNvPr>
            <p:cNvSpPr/>
            <p:nvPr/>
          </p:nvSpPr>
          <p:spPr>
            <a:xfrm>
              <a:off x="1031132" y="826851"/>
              <a:ext cx="4017523" cy="710119"/>
            </a:xfrm>
            <a:prstGeom prst="roundRect">
              <a:avLst>
                <a:gd name="adj" fmla="val 50000"/>
              </a:avLst>
            </a:prstGeom>
            <a:solidFill>
              <a:srgbClr val="8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 name="TextBox 6">
              <a:extLst>
                <a:ext uri="{FF2B5EF4-FFF2-40B4-BE49-F238E27FC236}">
                  <a16:creationId xmlns:a16="http://schemas.microsoft.com/office/drawing/2014/main" id="{8D9777BE-8B59-BA15-5BCE-688DE59B0D00}"/>
                </a:ext>
              </a:extLst>
            </p:cNvPr>
            <p:cNvSpPr txBox="1"/>
            <p:nvPr/>
          </p:nvSpPr>
          <p:spPr>
            <a:xfrm>
              <a:off x="1430839" y="889522"/>
              <a:ext cx="2941831" cy="584775"/>
            </a:xfrm>
            <a:prstGeom prst="rect">
              <a:avLst/>
            </a:prstGeom>
            <a:noFill/>
          </p:spPr>
          <p:txBody>
            <a:bodyPr wrap="none" rtlCol="0">
              <a:spAutoFit/>
            </a:bodyPr>
            <a:lstStyle/>
            <a:p>
              <a:r>
                <a:rPr lang="en-US" sz="3200" b="1" dirty="0">
                  <a:solidFill>
                    <a:schemeClr val="bg1"/>
                  </a:solidFill>
                  <a:latin typeface="Cambria" panose="02040503050406030204" pitchFamily="18" charset="0"/>
                  <a:ea typeface="Cambria" panose="02040503050406030204" pitchFamily="18" charset="0"/>
                </a:rPr>
                <a:t>3 500 : 5 = 700</a:t>
              </a:r>
            </a:p>
          </p:txBody>
        </p:sp>
      </p:grpSp>
      <p:sp>
        <p:nvSpPr>
          <p:cNvPr id="16" name="TextBox 23">
            <a:extLst>
              <a:ext uri="{FF2B5EF4-FFF2-40B4-BE49-F238E27FC236}">
                <a16:creationId xmlns:a16="http://schemas.microsoft.com/office/drawing/2014/main" id="{5C9A118F-08C3-B58E-72D9-D6D08130B729}"/>
              </a:ext>
            </a:extLst>
          </p:cNvPr>
          <p:cNvSpPr txBox="1"/>
          <p:nvPr/>
        </p:nvSpPr>
        <p:spPr>
          <a:xfrm>
            <a:off x="6093094" y="2343155"/>
            <a:ext cx="557712" cy="646331"/>
          </a:xfrm>
          <a:prstGeom prst="rect">
            <a:avLst/>
          </a:prstGeom>
          <a:solidFill>
            <a:srgbClr val="FCF6ED"/>
          </a:solidFill>
          <a:ln w="28575">
            <a:solidFill>
              <a:srgbClr val="558357"/>
            </a:solidFill>
            <a:prstDash val="sysDot"/>
          </a:ln>
        </p:spPr>
        <p:txBody>
          <a:bodyPr wrap="square" rtlCol="0">
            <a:spAutoFit/>
          </a:bodyPr>
          <a:lstStyle/>
          <a:p>
            <a:pPr algn="ctr"/>
            <a:r>
              <a:rPr lang="en-US" sz="3600" b="1" dirty="0">
                <a:latin typeface="Cambria" panose="02040503050406030204" pitchFamily="18" charset="0"/>
                <a:ea typeface="Cambria" panose="02040503050406030204" pitchFamily="18" charset="0"/>
              </a:rPr>
              <a:t>&lt;</a:t>
            </a:r>
          </a:p>
        </p:txBody>
      </p:sp>
      <p:grpSp>
        <p:nvGrpSpPr>
          <p:cNvPr id="19" name="Group 8">
            <a:extLst>
              <a:ext uri="{FF2B5EF4-FFF2-40B4-BE49-F238E27FC236}">
                <a16:creationId xmlns:a16="http://schemas.microsoft.com/office/drawing/2014/main" id="{11FE917D-AACC-0C04-82DD-8887BDB8E2E5}"/>
              </a:ext>
            </a:extLst>
          </p:cNvPr>
          <p:cNvGrpSpPr/>
          <p:nvPr/>
        </p:nvGrpSpPr>
        <p:grpSpPr>
          <a:xfrm>
            <a:off x="3838165" y="4400821"/>
            <a:ext cx="4017523" cy="710119"/>
            <a:chOff x="1031132" y="826851"/>
            <a:chExt cx="4017523" cy="710119"/>
          </a:xfrm>
        </p:grpSpPr>
        <p:sp>
          <p:nvSpPr>
            <p:cNvPr id="20" name="Rectangle: Rounded Corners 7">
              <a:extLst>
                <a:ext uri="{FF2B5EF4-FFF2-40B4-BE49-F238E27FC236}">
                  <a16:creationId xmlns:a16="http://schemas.microsoft.com/office/drawing/2014/main" id="{17AF4D5F-2961-1769-3823-5EDDC61C3E25}"/>
                </a:ext>
              </a:extLst>
            </p:cNvPr>
            <p:cNvSpPr/>
            <p:nvPr/>
          </p:nvSpPr>
          <p:spPr>
            <a:xfrm>
              <a:off x="1031132" y="826851"/>
              <a:ext cx="4017523" cy="710119"/>
            </a:xfrm>
            <a:prstGeom prst="roundRect">
              <a:avLst>
                <a:gd name="adj" fmla="val 50000"/>
              </a:avLst>
            </a:prstGeom>
            <a:solidFill>
              <a:srgbClr val="8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6">
              <a:extLst>
                <a:ext uri="{FF2B5EF4-FFF2-40B4-BE49-F238E27FC236}">
                  <a16:creationId xmlns:a16="http://schemas.microsoft.com/office/drawing/2014/main" id="{7E8D9198-A90C-29C3-0225-23104E1FAD16}"/>
                </a:ext>
              </a:extLst>
            </p:cNvPr>
            <p:cNvSpPr txBox="1"/>
            <p:nvPr/>
          </p:nvSpPr>
          <p:spPr>
            <a:xfrm>
              <a:off x="1430839" y="889522"/>
              <a:ext cx="2941831" cy="584775"/>
            </a:xfrm>
            <a:prstGeom prst="rect">
              <a:avLst/>
            </a:prstGeom>
            <a:noFill/>
          </p:spPr>
          <p:txBody>
            <a:bodyPr wrap="none" rtlCol="0">
              <a:spAutoFit/>
            </a:bodyPr>
            <a:lstStyle/>
            <a:p>
              <a:r>
                <a:rPr lang="en-US" sz="3200" b="1" dirty="0">
                  <a:solidFill>
                    <a:schemeClr val="bg1"/>
                  </a:solidFill>
                  <a:latin typeface="Cambria" panose="02040503050406030204" pitchFamily="18" charset="0"/>
                  <a:ea typeface="Cambria" panose="02040503050406030204" pitchFamily="18" charset="0"/>
                </a:rPr>
                <a:t>4 000 : 5 = 800</a:t>
              </a:r>
            </a:p>
          </p:txBody>
        </p:sp>
      </p:grpSp>
      <p:pic>
        <p:nvPicPr>
          <p:cNvPr id="23" name="Hình ảnh 22">
            <a:extLst>
              <a:ext uri="{FF2B5EF4-FFF2-40B4-BE49-F238E27FC236}">
                <a16:creationId xmlns:a16="http://schemas.microsoft.com/office/drawing/2014/main" id="{F79F8113-6662-2CBF-5F1B-A79D59FC2544}"/>
              </a:ext>
            </a:extLst>
          </p:cNvPr>
          <p:cNvPicPr>
            <a:picLocks noChangeAspect="1"/>
          </p:cNvPicPr>
          <p:nvPr/>
        </p:nvPicPr>
        <p:blipFill>
          <a:blip r:embed="rId4"/>
          <a:stretch>
            <a:fillRect/>
          </a:stretch>
        </p:blipFill>
        <p:spPr>
          <a:xfrm>
            <a:off x="2282929" y="643139"/>
            <a:ext cx="6127011" cy="1774090"/>
          </a:xfrm>
          <a:prstGeom prst="rect">
            <a:avLst/>
          </a:prstGeom>
        </p:spPr>
      </p:pic>
      <p:sp>
        <p:nvSpPr>
          <p:cNvPr id="2" name="TextBox 1"/>
          <p:cNvSpPr txBox="1"/>
          <p:nvPr/>
        </p:nvSpPr>
        <p:spPr>
          <a:xfrm>
            <a:off x="865955" y="3163201"/>
            <a:ext cx="10454278" cy="646331"/>
          </a:xfrm>
          <a:prstGeom prst="rect">
            <a:avLst/>
          </a:prstGeom>
          <a:noFill/>
        </p:spPr>
        <p:txBody>
          <a:bodyPr wrap="square" rtlCol="0">
            <a:spAutoFit/>
          </a:bodyPr>
          <a:lstStyle/>
          <a:p>
            <a:pPr algn="ctr"/>
            <a:r>
              <a:rPr lang="en-US" sz="3600">
                <a:solidFill>
                  <a:srgbClr val="FF0000"/>
                </a:solidFill>
                <a:latin typeface="iCiel Mijas" panose="02000506000000020004" pitchFamily="50" charset="0"/>
              </a:rPr>
              <a:t>Không tính kết quả, hãy điền dấu &gt; &lt; = ?</a:t>
            </a:r>
          </a:p>
        </p:txBody>
      </p:sp>
      <p:sp>
        <p:nvSpPr>
          <p:cNvPr id="22" name="TextBox 21"/>
          <p:cNvSpPr txBox="1"/>
          <p:nvPr/>
        </p:nvSpPr>
        <p:spPr>
          <a:xfrm>
            <a:off x="864268" y="4240501"/>
            <a:ext cx="10454278" cy="1200329"/>
          </a:xfrm>
          <a:prstGeom prst="rect">
            <a:avLst/>
          </a:prstGeom>
          <a:noFill/>
        </p:spPr>
        <p:txBody>
          <a:bodyPr wrap="square" rtlCol="0">
            <a:spAutoFit/>
          </a:bodyPr>
          <a:lstStyle/>
          <a:p>
            <a:pPr algn="just"/>
            <a:r>
              <a:rPr lang="en-US" sz="3600" dirty="0" err="1">
                <a:latin typeface="iCiel Mijas" panose="02000506000000020004" pitchFamily="50" charset="0"/>
              </a:rPr>
              <a:t>Khi</a:t>
            </a:r>
            <a:r>
              <a:rPr lang="en-US" sz="3600" dirty="0">
                <a:latin typeface="iCiel Mijas" panose="02000506000000020004" pitchFamily="50" charset="0"/>
              </a:rPr>
              <a:t> </a:t>
            </a:r>
            <a:r>
              <a:rPr lang="en-US" sz="3600" dirty="0" err="1">
                <a:latin typeface="iCiel Mijas" panose="02000506000000020004" pitchFamily="50" charset="0"/>
              </a:rPr>
              <a:t>hai</a:t>
            </a:r>
            <a:r>
              <a:rPr lang="en-US" sz="3600" dirty="0">
                <a:latin typeface="iCiel Mijas" panose="02000506000000020004" pitchFamily="50" charset="0"/>
              </a:rPr>
              <a:t> </a:t>
            </a:r>
            <a:r>
              <a:rPr lang="en-US" sz="3600" dirty="0" err="1">
                <a:latin typeface="iCiel Mijas" panose="02000506000000020004" pitchFamily="50" charset="0"/>
              </a:rPr>
              <a:t>phép</a:t>
            </a:r>
            <a:r>
              <a:rPr lang="en-US" sz="3600" dirty="0">
                <a:latin typeface="iCiel Mijas" panose="02000506000000020004" pitchFamily="50" charset="0"/>
              </a:rPr>
              <a:t> </a:t>
            </a:r>
            <a:r>
              <a:rPr lang="en-US" sz="3600" dirty="0" err="1">
                <a:latin typeface="iCiel Mijas" panose="02000506000000020004" pitchFamily="50" charset="0"/>
              </a:rPr>
              <a:t>tính</a:t>
            </a:r>
            <a:r>
              <a:rPr lang="en-US" sz="3600" dirty="0">
                <a:latin typeface="iCiel Mijas" panose="02000506000000020004" pitchFamily="50" charset="0"/>
              </a:rPr>
              <a:t> chia </a:t>
            </a:r>
            <a:r>
              <a:rPr lang="en-US" sz="3600" dirty="0" err="1">
                <a:latin typeface="iCiel Mijas" panose="02000506000000020004" pitchFamily="50" charset="0"/>
              </a:rPr>
              <a:t>có</a:t>
            </a:r>
            <a:r>
              <a:rPr lang="en-US" sz="3600" dirty="0">
                <a:latin typeface="iCiel Mijas" panose="02000506000000020004" pitchFamily="50" charset="0"/>
              </a:rPr>
              <a:t> </a:t>
            </a:r>
            <a:r>
              <a:rPr lang="en-US" sz="3600" dirty="0" err="1">
                <a:latin typeface="iCiel Mijas" panose="02000506000000020004" pitchFamily="50" charset="0"/>
              </a:rPr>
              <a:t>cùng</a:t>
            </a:r>
            <a:r>
              <a:rPr lang="en-US" sz="3600" dirty="0">
                <a:latin typeface="iCiel Mijas" panose="02000506000000020004" pitchFamily="50" charset="0"/>
              </a:rPr>
              <a:t> </a:t>
            </a:r>
            <a:r>
              <a:rPr lang="en-US" sz="3600" dirty="0" err="1">
                <a:latin typeface="iCiel Mijas" panose="02000506000000020004" pitchFamily="50" charset="0"/>
              </a:rPr>
              <a:t>số</a:t>
            </a:r>
            <a:r>
              <a:rPr lang="en-US" sz="3600" dirty="0">
                <a:latin typeface="iCiel Mijas" panose="02000506000000020004" pitchFamily="50" charset="0"/>
              </a:rPr>
              <a:t> chia, </a:t>
            </a:r>
            <a:r>
              <a:rPr lang="en-US" sz="3600" dirty="0" err="1">
                <a:latin typeface="iCiel Mijas" panose="02000506000000020004" pitchFamily="50" charset="0"/>
              </a:rPr>
              <a:t>phép</a:t>
            </a:r>
            <a:r>
              <a:rPr lang="en-US" sz="3600" dirty="0">
                <a:latin typeface="iCiel Mijas" panose="02000506000000020004" pitchFamily="50" charset="0"/>
              </a:rPr>
              <a:t> </a:t>
            </a:r>
            <a:r>
              <a:rPr lang="en-US" sz="3600" dirty="0" err="1">
                <a:latin typeface="iCiel Mijas" panose="02000506000000020004" pitchFamily="50" charset="0"/>
              </a:rPr>
              <a:t>tính</a:t>
            </a:r>
            <a:r>
              <a:rPr lang="en-US" sz="3600" dirty="0">
                <a:latin typeface="iCiel Mijas" panose="02000506000000020004" pitchFamily="50" charset="0"/>
              </a:rPr>
              <a:t> </a:t>
            </a:r>
            <a:r>
              <a:rPr lang="en-US" sz="3600" dirty="0" err="1">
                <a:latin typeface="iCiel Mijas" panose="02000506000000020004" pitchFamily="50" charset="0"/>
              </a:rPr>
              <a:t>nào</a:t>
            </a:r>
            <a:r>
              <a:rPr lang="en-US" sz="3600" dirty="0">
                <a:latin typeface="iCiel Mijas" panose="02000506000000020004" pitchFamily="50" charset="0"/>
              </a:rPr>
              <a:t> </a:t>
            </a:r>
            <a:r>
              <a:rPr lang="en-US" sz="3600" dirty="0" err="1">
                <a:latin typeface="iCiel Mijas" panose="02000506000000020004" pitchFamily="50" charset="0"/>
              </a:rPr>
              <a:t>có</a:t>
            </a:r>
            <a:r>
              <a:rPr lang="en-US" sz="3600" dirty="0">
                <a:latin typeface="iCiel Mijas" panose="02000506000000020004" pitchFamily="50" charset="0"/>
              </a:rPr>
              <a:t> </a:t>
            </a:r>
            <a:r>
              <a:rPr lang="en-US" sz="3600" dirty="0" err="1">
                <a:latin typeface="iCiel Mijas" panose="02000506000000020004" pitchFamily="50" charset="0"/>
              </a:rPr>
              <a:t>số</a:t>
            </a:r>
            <a:r>
              <a:rPr lang="en-US" sz="3600" dirty="0">
                <a:latin typeface="iCiel Mijas" panose="02000506000000020004" pitchFamily="50" charset="0"/>
              </a:rPr>
              <a:t> </a:t>
            </a:r>
            <a:r>
              <a:rPr lang="en-US" sz="3600" dirty="0" err="1">
                <a:latin typeface="iCiel Mijas" panose="02000506000000020004" pitchFamily="50" charset="0"/>
              </a:rPr>
              <a:t>bị</a:t>
            </a:r>
            <a:r>
              <a:rPr lang="en-US" sz="3600" dirty="0">
                <a:latin typeface="iCiel Mijas" panose="02000506000000020004" pitchFamily="50" charset="0"/>
              </a:rPr>
              <a:t> </a:t>
            </a:r>
            <a:r>
              <a:rPr lang="en-US" sz="3600">
                <a:latin typeface="iCiel Mijas" panose="02000506000000020004" pitchFamily="50" charset="0"/>
              </a:rPr>
              <a:t>chia lớn </a:t>
            </a:r>
            <a:r>
              <a:rPr lang="en-US" sz="3600" dirty="0" err="1">
                <a:latin typeface="iCiel Mijas" panose="02000506000000020004" pitchFamily="50" charset="0"/>
              </a:rPr>
              <a:t>hơn</a:t>
            </a:r>
            <a:r>
              <a:rPr lang="en-US" sz="3600" dirty="0">
                <a:latin typeface="iCiel Mijas" panose="02000506000000020004" pitchFamily="50" charset="0"/>
              </a:rPr>
              <a:t> </a:t>
            </a:r>
            <a:r>
              <a:rPr lang="en-US" sz="3600" dirty="0" err="1">
                <a:latin typeface="iCiel Mijas" panose="02000506000000020004" pitchFamily="50" charset="0"/>
              </a:rPr>
              <a:t>thì</a:t>
            </a:r>
            <a:r>
              <a:rPr lang="en-US" sz="3600" dirty="0">
                <a:latin typeface="iCiel Mijas" panose="02000506000000020004" pitchFamily="50" charset="0"/>
              </a:rPr>
              <a:t> </a:t>
            </a:r>
            <a:r>
              <a:rPr lang="en-US" sz="3600" dirty="0" err="1">
                <a:latin typeface="iCiel Mijas" panose="02000506000000020004" pitchFamily="50" charset="0"/>
              </a:rPr>
              <a:t>có</a:t>
            </a:r>
            <a:r>
              <a:rPr lang="en-US" sz="3600" dirty="0">
                <a:latin typeface="iCiel Mijas" panose="02000506000000020004" pitchFamily="50" charset="0"/>
              </a:rPr>
              <a:t> </a:t>
            </a:r>
            <a:r>
              <a:rPr lang="en-US" sz="3600" dirty="0" err="1">
                <a:latin typeface="iCiel Mijas" panose="02000506000000020004" pitchFamily="50" charset="0"/>
              </a:rPr>
              <a:t>kết</a:t>
            </a:r>
            <a:r>
              <a:rPr lang="en-US" sz="3600" dirty="0">
                <a:latin typeface="iCiel Mijas" panose="02000506000000020004" pitchFamily="50" charset="0"/>
              </a:rPr>
              <a:t> </a:t>
            </a:r>
            <a:r>
              <a:rPr lang="en-US" sz="3600" dirty="0" err="1">
                <a:latin typeface="iCiel Mijas" panose="02000506000000020004" pitchFamily="50" charset="0"/>
              </a:rPr>
              <a:t>quả</a:t>
            </a:r>
            <a:r>
              <a:rPr lang="en-US" sz="3600" dirty="0">
                <a:latin typeface="iCiel Mijas" panose="02000506000000020004" pitchFamily="50" charset="0"/>
              </a:rPr>
              <a:t> </a:t>
            </a:r>
            <a:r>
              <a:rPr lang="en-US" sz="3600" dirty="0" err="1">
                <a:latin typeface="iCiel Mijas" panose="02000506000000020004" pitchFamily="50" charset="0"/>
              </a:rPr>
              <a:t>lớn</a:t>
            </a:r>
            <a:r>
              <a:rPr lang="en-US" sz="3600" dirty="0">
                <a:latin typeface="iCiel Mijas" panose="02000506000000020004" pitchFamily="50" charset="0"/>
              </a:rPr>
              <a:t> </a:t>
            </a:r>
            <a:r>
              <a:rPr lang="en-US" sz="3600" dirty="0" err="1">
                <a:latin typeface="iCiel Mijas" panose="02000506000000020004" pitchFamily="50" charset="0"/>
              </a:rPr>
              <a:t>hơn</a:t>
            </a:r>
            <a:r>
              <a:rPr lang="en-US" sz="3600" dirty="0">
                <a:latin typeface="iCiel Mijas" panose="02000506000000020004" pitchFamily="50" charset="0"/>
              </a:rPr>
              <a:t>.</a:t>
            </a:r>
          </a:p>
        </p:txBody>
      </p:sp>
      <p:sp>
        <p:nvSpPr>
          <p:cNvPr id="4" name="Oval 3"/>
          <p:cNvSpPr/>
          <p:nvPr/>
        </p:nvSpPr>
        <p:spPr>
          <a:xfrm>
            <a:off x="5462478" y="2390012"/>
            <a:ext cx="476042" cy="611212"/>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Oval 23"/>
          <p:cNvSpPr/>
          <p:nvPr/>
        </p:nvSpPr>
        <p:spPr>
          <a:xfrm>
            <a:off x="8317384" y="2400501"/>
            <a:ext cx="476042" cy="611212"/>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78812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43"/>
                                        </p:tgtEl>
                                      </p:cBhvr>
                                    </p:animEffect>
                                    <p:set>
                                      <p:cBhvr>
                                        <p:cTn id="29" dur="1" fill="hold">
                                          <p:stCondLst>
                                            <p:cond delay="499"/>
                                          </p:stCondLst>
                                        </p:cTn>
                                        <p:tgtEl>
                                          <p:spTgt spid="43"/>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4" presetClass="exit" presetSubtype="10" fill="hold" grpId="1" nodeType="withEffect">
                                  <p:stCondLst>
                                    <p:cond delay="0"/>
                                  </p:stCondLst>
                                  <p:childTnLst>
                                    <p:animEffect transition="out" filter="randombar(horizontal)">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 grpId="0"/>
      <p:bldP spid="22" grpId="0"/>
      <p:bldP spid="4"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5ABB849C-2BBE-55FD-A672-550109705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3742" flipH="1">
            <a:off x="543170" y="502627"/>
            <a:ext cx="1800264" cy="1425326"/>
          </a:xfrm>
          <a:prstGeom prst="rect">
            <a:avLst/>
          </a:prstGeom>
        </p:spPr>
      </p:pic>
      <p:sp>
        <p:nvSpPr>
          <p:cNvPr id="41" name="TextBox 11">
            <a:extLst>
              <a:ext uri="{FF2B5EF4-FFF2-40B4-BE49-F238E27FC236}">
                <a16:creationId xmlns:a16="http://schemas.microsoft.com/office/drawing/2014/main" id="{3002CC37-498B-B71D-2392-C417560F4064}"/>
              </a:ext>
            </a:extLst>
          </p:cNvPr>
          <p:cNvSpPr txBox="1"/>
          <p:nvPr/>
        </p:nvSpPr>
        <p:spPr>
          <a:xfrm>
            <a:off x="750097" y="1913128"/>
            <a:ext cx="5772623"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ba vệ tinh bay quanh một thiên thể. Vệ tinh B bay một vòng được 1 527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 dài gấp 3 lần một vòng của vệ tinh A. Vậy vệ tinh A bay một vòng được ?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r>
              <a:rPr lang="vi-VN" sz="2800" b="1" dirty="0">
                <a:latin typeface="Cambria" panose="02040503050406030204" pitchFamily="18" charset="0"/>
                <a:ea typeface="Cambria" panose="02040503050406030204" pitchFamily="18" charset="0"/>
              </a:rPr>
              <a:t>Vệ tinh C bay một vòng dài gấp 4 lần một vòng của vệ tinh A. Vậy vệ tinh C bay một vòng được ?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endParaRPr lang="vi-VN" sz="2800" b="1" dirty="0">
              <a:latin typeface="Cambria" panose="02040503050406030204" pitchFamily="18" charset="0"/>
              <a:ea typeface="Cambria" panose="02040503050406030204" pitchFamily="18" charset="0"/>
            </a:endParaRPr>
          </a:p>
          <a:p>
            <a:pPr algn="just"/>
            <a:endParaRPr lang="vi-VN" sz="28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B932B60-C267-00D6-14F6-138E0923497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9909" y="1215290"/>
            <a:ext cx="4217901" cy="4678680"/>
          </a:xfrm>
          <a:prstGeom prst="rect">
            <a:avLst/>
          </a:prstGeom>
        </p:spPr>
      </p:pic>
      <p:pic>
        <p:nvPicPr>
          <p:cNvPr id="7" name="Hình ảnh 6">
            <a:extLst>
              <a:ext uri="{FF2B5EF4-FFF2-40B4-BE49-F238E27FC236}">
                <a16:creationId xmlns:a16="http://schemas.microsoft.com/office/drawing/2014/main" id="{CECC4ED5-9DAA-2292-7E0D-58DE52DD39C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6" b="89691" l="8458" r="85199">
                        <a14:foregroundMark x1="11940" y1="35052" x2="77114" y2="39519"/>
                        <a14:foregroundMark x1="13806" y1="50172" x2="79353" y2="47766"/>
                        <a14:foregroundMark x1="81716" y1="20275" x2="78358" y2="59107"/>
                        <a14:foregroundMark x1="83333" y1="23711" x2="84826" y2="17526"/>
                        <a14:foregroundMark x1="79478" y1="57732" x2="79478" y2="63574"/>
                        <a14:foregroundMark x1="12189" y1="33333" x2="11816" y2="62887"/>
                        <a14:foregroundMark x1="11567" y1="31615" x2="10945" y2="59450"/>
                      </a14:backgroundRemoval>
                    </a14:imgEffect>
                  </a14:imgLayer>
                </a14:imgProps>
              </a:ext>
            </a:extLst>
          </a:blip>
          <a:srcRect r="15002"/>
          <a:stretch/>
        </p:blipFill>
        <p:spPr>
          <a:xfrm>
            <a:off x="1966176" y="339387"/>
            <a:ext cx="4166267" cy="1774090"/>
          </a:xfrm>
          <a:prstGeom prst="rect">
            <a:avLst/>
          </a:prstGeom>
        </p:spPr>
      </p:pic>
      <p:sp>
        <p:nvSpPr>
          <p:cNvPr id="2" name="TextBox 1"/>
          <p:cNvSpPr txBox="1"/>
          <p:nvPr/>
        </p:nvSpPr>
        <p:spPr>
          <a:xfrm>
            <a:off x="6072809" y="354685"/>
            <a:ext cx="350521" cy="1476367"/>
          </a:xfrm>
          <a:prstGeom prst="rect">
            <a:avLst/>
          </a:prstGeom>
          <a:noFill/>
        </p:spPr>
        <p:txBody>
          <a:bodyPr wrap="square" rtlCol="0">
            <a:spAutoFit/>
          </a:bodyPr>
          <a:lstStyle/>
          <a:p>
            <a:r>
              <a:rPr lang="en-US" sz="8800" dirty="0">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a:t>
            </a:r>
          </a:p>
        </p:txBody>
      </p:sp>
    </p:spTree>
    <p:extLst>
      <p:ext uri="{BB962C8B-B14F-4D97-AF65-F5344CB8AC3E}">
        <p14:creationId xmlns:p14="http://schemas.microsoft.com/office/powerpoint/2010/main" val="3502919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5ABB849C-2BBE-55FD-A672-550109705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3742" flipH="1">
            <a:off x="543170" y="502627"/>
            <a:ext cx="1800264" cy="1425326"/>
          </a:xfrm>
          <a:prstGeom prst="rect">
            <a:avLst/>
          </a:prstGeom>
        </p:spPr>
      </p:pic>
      <p:sp>
        <p:nvSpPr>
          <p:cNvPr id="41" name="TextBox 11">
            <a:extLst>
              <a:ext uri="{FF2B5EF4-FFF2-40B4-BE49-F238E27FC236}">
                <a16:creationId xmlns:a16="http://schemas.microsoft.com/office/drawing/2014/main" id="{3002CC37-498B-B71D-2392-C417560F4064}"/>
              </a:ext>
            </a:extLst>
          </p:cNvPr>
          <p:cNvSpPr txBox="1"/>
          <p:nvPr/>
        </p:nvSpPr>
        <p:spPr>
          <a:xfrm>
            <a:off x="750097" y="1913128"/>
            <a:ext cx="5809729"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ba vệ tinh bay quanh một thiên thể. Vệ tinh B bay một vòng được 1 527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 dài gấp 3 lần một vòng của vệ tinh A. Vậy vệ tinh A bay một vòng được ?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r>
              <a:rPr lang="vi-VN" sz="2800" b="1" dirty="0">
                <a:latin typeface="Cambria" panose="02040503050406030204" pitchFamily="18" charset="0"/>
                <a:ea typeface="Cambria" panose="02040503050406030204" pitchFamily="18" charset="0"/>
              </a:rPr>
              <a:t>Vệ tinh C bay một vòng dài gấp 4 lần một vòng của vệ tinh A. Vậy vệ tinh C bay một vòng được ?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endParaRPr lang="vi-VN" sz="2800" b="1" dirty="0">
              <a:latin typeface="Cambria" panose="02040503050406030204" pitchFamily="18" charset="0"/>
              <a:ea typeface="Cambria" panose="02040503050406030204" pitchFamily="18" charset="0"/>
            </a:endParaRPr>
          </a:p>
          <a:p>
            <a:pPr algn="just"/>
            <a:endParaRPr lang="vi-VN" sz="2800" b="1" dirty="0">
              <a:latin typeface="Cambria" panose="02040503050406030204" pitchFamily="18" charset="0"/>
              <a:ea typeface="Cambria" panose="02040503050406030204" pitchFamily="18" charset="0"/>
            </a:endParaRPr>
          </a:p>
        </p:txBody>
      </p:sp>
      <p:pic>
        <p:nvPicPr>
          <p:cNvPr id="7" name="Hình ảnh 6">
            <a:extLst>
              <a:ext uri="{FF2B5EF4-FFF2-40B4-BE49-F238E27FC236}">
                <a16:creationId xmlns:a16="http://schemas.microsoft.com/office/drawing/2014/main" id="{CECC4ED5-9DAA-2292-7E0D-58DE52DD39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66" b="89691" l="8458" r="85199">
                        <a14:foregroundMark x1="11940" y1="35052" x2="77114" y2="39519"/>
                        <a14:foregroundMark x1="13806" y1="50172" x2="79353" y2="47766"/>
                        <a14:foregroundMark x1="81716" y1="20275" x2="78358" y2="59107"/>
                        <a14:foregroundMark x1="83333" y1="23711" x2="84826" y2="17526"/>
                        <a14:foregroundMark x1="79478" y1="57732" x2="79478" y2="63574"/>
                        <a14:foregroundMark x1="12189" y1="33333" x2="11816" y2="62887"/>
                        <a14:foregroundMark x1="11567" y1="31615" x2="10945" y2="59450"/>
                      </a14:backgroundRemoval>
                    </a14:imgEffect>
                  </a14:imgLayer>
                </a14:imgProps>
              </a:ext>
            </a:extLst>
          </a:blip>
          <a:srcRect r="15002"/>
          <a:stretch/>
        </p:blipFill>
        <p:spPr>
          <a:xfrm>
            <a:off x="1966176" y="339387"/>
            <a:ext cx="4166267" cy="1774090"/>
          </a:xfrm>
          <a:prstGeom prst="rect">
            <a:avLst/>
          </a:prstGeom>
        </p:spPr>
      </p:pic>
      <p:sp>
        <p:nvSpPr>
          <p:cNvPr id="8" name="TextBox 11">
            <a:extLst>
              <a:ext uri="{FF2B5EF4-FFF2-40B4-BE49-F238E27FC236}">
                <a16:creationId xmlns:a16="http://schemas.microsoft.com/office/drawing/2014/main" id="{3002CC37-498B-B71D-2392-C417560F4064}"/>
              </a:ext>
            </a:extLst>
          </p:cNvPr>
          <p:cNvSpPr txBox="1"/>
          <p:nvPr/>
        </p:nvSpPr>
        <p:spPr>
          <a:xfrm>
            <a:off x="750096" y="1913128"/>
            <a:ext cx="5809729"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ba </a:t>
            </a:r>
            <a:r>
              <a:rPr lang="vi-VN" sz="2800" b="1" dirty="0">
                <a:solidFill>
                  <a:srgbClr val="FF0000"/>
                </a:solidFill>
                <a:latin typeface="Cambria" panose="02040503050406030204" pitchFamily="18" charset="0"/>
                <a:ea typeface="Cambria" panose="02040503050406030204" pitchFamily="18" charset="0"/>
              </a:rPr>
              <a:t>vệ tinh </a:t>
            </a:r>
            <a:r>
              <a:rPr lang="vi-VN" sz="2800" b="1" dirty="0">
                <a:latin typeface="Cambria" panose="02040503050406030204" pitchFamily="18" charset="0"/>
                <a:ea typeface="Cambria" panose="02040503050406030204" pitchFamily="18" charset="0"/>
              </a:rPr>
              <a:t>bay quanh một </a:t>
            </a:r>
            <a:r>
              <a:rPr lang="vi-VN" sz="2800" b="1" dirty="0">
                <a:solidFill>
                  <a:srgbClr val="FF0000"/>
                </a:solidFill>
                <a:latin typeface="Cambria" panose="02040503050406030204" pitchFamily="18" charset="0"/>
                <a:ea typeface="Cambria" panose="02040503050406030204" pitchFamily="18" charset="0"/>
              </a:rPr>
              <a:t>thiên thể.</a:t>
            </a:r>
            <a:r>
              <a:rPr lang="vi-VN" sz="2800" b="1" dirty="0">
                <a:latin typeface="Cambria" panose="02040503050406030204" pitchFamily="18" charset="0"/>
                <a:ea typeface="Cambria" panose="02040503050406030204" pitchFamily="18" charset="0"/>
              </a:rPr>
              <a:t> Vệ tinh B bay một vòng được 1 527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 dài gấp 3 lần một vòng của vệ tinh A. Vậy vệ tinh A bay một vòng được ?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r>
              <a:rPr lang="vi-VN" sz="2800" b="1" dirty="0">
                <a:latin typeface="Cambria" panose="02040503050406030204" pitchFamily="18" charset="0"/>
                <a:ea typeface="Cambria" panose="02040503050406030204" pitchFamily="18" charset="0"/>
              </a:rPr>
              <a:t>Vệ tinh C bay một vòng dài gấp 4 lần một vòng của vệ tinh A. Vậy vệ tinh C bay một vòng được ?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endParaRPr lang="vi-VN" sz="2800" b="1" dirty="0">
              <a:latin typeface="Cambria" panose="02040503050406030204" pitchFamily="18" charset="0"/>
              <a:ea typeface="Cambria" panose="02040503050406030204" pitchFamily="18" charset="0"/>
            </a:endParaRPr>
          </a:p>
          <a:p>
            <a:pPr algn="just"/>
            <a:endParaRPr lang="vi-VN" sz="2800" b="1" dirty="0">
              <a:latin typeface="Cambria" panose="02040503050406030204" pitchFamily="18" charset="0"/>
              <a:ea typeface="Cambria" panose="02040503050406030204" pitchFamily="18" charset="0"/>
            </a:endParaRPr>
          </a:p>
        </p:txBody>
      </p:sp>
      <p:sp>
        <p:nvSpPr>
          <p:cNvPr id="4" name="Rectangle 3"/>
          <p:cNvSpPr/>
          <p:nvPr/>
        </p:nvSpPr>
        <p:spPr>
          <a:xfrm>
            <a:off x="7056782" y="1650891"/>
            <a:ext cx="4492487" cy="1200329"/>
          </a:xfrm>
          <a:prstGeom prst="rect">
            <a:avLst/>
          </a:prstGeom>
        </p:spPr>
        <p:txBody>
          <a:bodyPr wrap="square">
            <a:spAutoFit/>
          </a:bodyPr>
          <a:lstStyle/>
          <a:p>
            <a:pPr algn="just"/>
            <a:r>
              <a:rPr lang="en-US" sz="2400" b="1">
                <a:solidFill>
                  <a:srgbClr val="1D2127"/>
                </a:solidFill>
                <a:latin typeface="#9Slide05 SVNUT Triumph" panose="00000500000000000000" pitchFamily="2" charset="0"/>
              </a:rPr>
              <a:t> </a:t>
            </a:r>
            <a:r>
              <a:rPr lang="en-US" sz="2400" b="1">
                <a:solidFill>
                  <a:srgbClr val="FF0000"/>
                </a:solidFill>
                <a:latin typeface="#9Slide05 SVNUT Triumph" panose="00000500000000000000" pitchFamily="2" charset="0"/>
              </a:rPr>
              <a:t>Vệ tinh </a:t>
            </a:r>
            <a:r>
              <a:rPr lang="en-US" sz="2400" b="1">
                <a:solidFill>
                  <a:srgbClr val="1D2127"/>
                </a:solidFill>
                <a:latin typeface="#9Slide05 SVNUT Triumph" panose="00000500000000000000" pitchFamily="2" charset="0"/>
              </a:rPr>
              <a:t>là bất kỳ một vật thể nào quay quanh một vật thể khác.</a:t>
            </a:r>
            <a:endParaRPr lang="en-US" sz="2400" b="1" i="0">
              <a:solidFill>
                <a:srgbClr val="1D2127"/>
              </a:solidFill>
              <a:effectLst/>
              <a:latin typeface="#9Slide05 SVNUT Triumph" panose="00000500000000000000" pitchFamily="2" charset="0"/>
            </a:endParaRPr>
          </a:p>
        </p:txBody>
      </p:sp>
      <p:pic>
        <p:nvPicPr>
          <p:cNvPr id="6" name="Picture 5"/>
          <p:cNvPicPr>
            <a:picLocks noChangeAspect="1"/>
          </p:cNvPicPr>
          <p:nvPr/>
        </p:nvPicPr>
        <p:blipFill rotWithShape="1">
          <a:blip r:embed="rId6"/>
          <a:srcRect l="10190"/>
          <a:stretch/>
        </p:blipFill>
        <p:spPr>
          <a:xfrm>
            <a:off x="7056783" y="2940671"/>
            <a:ext cx="4492486" cy="2743200"/>
          </a:xfrm>
          <a:prstGeom prst="rect">
            <a:avLst/>
          </a:prstGeom>
        </p:spPr>
      </p:pic>
      <p:sp>
        <p:nvSpPr>
          <p:cNvPr id="10" name="Rectangle 9"/>
          <p:cNvSpPr/>
          <p:nvPr/>
        </p:nvSpPr>
        <p:spPr>
          <a:xfrm>
            <a:off x="7056781" y="1650890"/>
            <a:ext cx="4492487" cy="1200329"/>
          </a:xfrm>
          <a:prstGeom prst="rect">
            <a:avLst/>
          </a:prstGeom>
        </p:spPr>
        <p:txBody>
          <a:bodyPr wrap="square">
            <a:spAutoFit/>
          </a:bodyPr>
          <a:lstStyle/>
          <a:p>
            <a:pPr algn="just"/>
            <a:r>
              <a:rPr lang="en-US" sz="2400" b="1">
                <a:solidFill>
                  <a:srgbClr val="1D2127"/>
                </a:solidFill>
                <a:latin typeface="#9Slide05 SVNUT Triumph" panose="00000500000000000000" pitchFamily="2" charset="0"/>
              </a:rPr>
              <a:t> </a:t>
            </a:r>
            <a:r>
              <a:rPr lang="en-US" sz="2400" b="1">
                <a:solidFill>
                  <a:srgbClr val="FF0000"/>
                </a:solidFill>
                <a:latin typeface="#9Slide05 SVNUT Triumph" panose="00000500000000000000" pitchFamily="2" charset="0"/>
              </a:rPr>
              <a:t>Thiên thể</a:t>
            </a:r>
            <a:r>
              <a:rPr lang="en-US" sz="2400" b="1">
                <a:solidFill>
                  <a:srgbClr val="1D2127"/>
                </a:solidFill>
                <a:latin typeface="#9Slide05 SVNUT Triumph" panose="00000500000000000000" pitchFamily="2" charset="0"/>
              </a:rPr>
              <a:t> là tên gọi chung các vật thể tự nhiên tồn tại trong không gian vũ trụ. </a:t>
            </a:r>
            <a:endParaRPr lang="en-US" sz="2400" b="1" i="0">
              <a:solidFill>
                <a:srgbClr val="1D2127"/>
              </a:solidFill>
              <a:effectLst/>
              <a:latin typeface="#9Slide05 SVNUT Triumph" panose="00000500000000000000" pitchFamily="2" charset="0"/>
            </a:endParaRPr>
          </a:p>
        </p:txBody>
      </p:sp>
      <p:pic>
        <p:nvPicPr>
          <p:cNvPr id="2050" name="Picture 2" descr="Thiên thể là gì?| Khoa học tự nhiên lớp 6 (ảnh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6781" y="2940670"/>
            <a:ext cx="4595843" cy="304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343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4" grpId="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B932B60-C267-00D6-14F6-138E0923497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1389" y="1813725"/>
            <a:ext cx="4217901" cy="4678680"/>
          </a:xfrm>
          <a:prstGeom prst="rect">
            <a:avLst/>
          </a:prstGeom>
        </p:spPr>
      </p:pic>
      <p:sp>
        <p:nvSpPr>
          <p:cNvPr id="4" name="TextBox 11">
            <a:extLst>
              <a:ext uri="{FF2B5EF4-FFF2-40B4-BE49-F238E27FC236}">
                <a16:creationId xmlns:a16="http://schemas.microsoft.com/office/drawing/2014/main" id="{37501341-5504-C208-8148-6169A7862569}"/>
              </a:ext>
            </a:extLst>
          </p:cNvPr>
          <p:cNvSpPr txBox="1"/>
          <p:nvPr/>
        </p:nvSpPr>
        <p:spPr>
          <a:xfrm>
            <a:off x="2564505" y="2739339"/>
            <a:ext cx="1975820"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Tóm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tắt</a:t>
            </a:r>
            <a:endParaRPr lang="vi-VN" sz="2800" b="1" dirty="0">
              <a:latin typeface="Cambria" panose="02040503050406030204" pitchFamily="18" charset="0"/>
              <a:ea typeface="Cambria" panose="02040503050406030204" pitchFamily="18" charset="0"/>
            </a:endParaRPr>
          </a:p>
        </p:txBody>
      </p:sp>
      <p:sp>
        <p:nvSpPr>
          <p:cNvPr id="10" name="TextBox 11">
            <a:extLst>
              <a:ext uri="{FF2B5EF4-FFF2-40B4-BE49-F238E27FC236}">
                <a16:creationId xmlns:a16="http://schemas.microsoft.com/office/drawing/2014/main" id="{04ECAE83-18D9-7F91-A775-901492C8F487}"/>
              </a:ext>
            </a:extLst>
          </p:cNvPr>
          <p:cNvSpPr txBox="1"/>
          <p:nvPr/>
        </p:nvSpPr>
        <p:spPr>
          <a:xfrm>
            <a:off x="666105" y="3822216"/>
            <a:ext cx="1771242"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Vệ</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tinh</a:t>
            </a:r>
            <a:r>
              <a:rPr lang="en-US" sz="2800" b="1" dirty="0">
                <a:latin typeface="Cambria" panose="02040503050406030204" pitchFamily="18" charset="0"/>
                <a:ea typeface="Cambria" panose="02040503050406030204" pitchFamily="18" charset="0"/>
              </a:rPr>
              <a:t> B</a:t>
            </a:r>
            <a:endParaRPr lang="vi-VN" sz="2800" b="1" dirty="0">
              <a:latin typeface="Cambria" panose="02040503050406030204" pitchFamily="18" charset="0"/>
              <a:ea typeface="Cambria" panose="02040503050406030204" pitchFamily="18" charset="0"/>
            </a:endParaRPr>
          </a:p>
        </p:txBody>
      </p:sp>
      <p:grpSp>
        <p:nvGrpSpPr>
          <p:cNvPr id="29" name="Nhóm 28">
            <a:extLst>
              <a:ext uri="{FF2B5EF4-FFF2-40B4-BE49-F238E27FC236}">
                <a16:creationId xmlns:a16="http://schemas.microsoft.com/office/drawing/2014/main" id="{BC59E171-C219-AD06-9CC8-4F9D729F4506}"/>
              </a:ext>
            </a:extLst>
          </p:cNvPr>
          <p:cNvGrpSpPr/>
          <p:nvPr/>
        </p:nvGrpSpPr>
        <p:grpSpPr>
          <a:xfrm>
            <a:off x="666104" y="5145614"/>
            <a:ext cx="6101575" cy="1030719"/>
            <a:chOff x="555571" y="3764489"/>
            <a:chExt cx="6101575" cy="1030719"/>
          </a:xfrm>
        </p:grpSpPr>
        <p:cxnSp>
          <p:nvCxnSpPr>
            <p:cNvPr id="9" name="Đường nối Thẳng 8">
              <a:extLst>
                <a:ext uri="{FF2B5EF4-FFF2-40B4-BE49-F238E27FC236}">
                  <a16:creationId xmlns:a16="http://schemas.microsoft.com/office/drawing/2014/main" id="{ED35C060-645C-855B-F0E8-CFEEF4EC389C}"/>
                </a:ext>
              </a:extLst>
            </p:cNvPr>
            <p:cNvCxnSpPr/>
            <p:nvPr/>
          </p:nvCxnSpPr>
          <p:spPr>
            <a:xfrm>
              <a:off x="2337146" y="4052100"/>
              <a:ext cx="432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F48667-D8E3-DD6C-22D9-E786AC1483C5}"/>
                </a:ext>
              </a:extLst>
            </p:cNvPr>
            <p:cNvSpPr txBox="1"/>
            <p:nvPr/>
          </p:nvSpPr>
          <p:spPr>
            <a:xfrm>
              <a:off x="555571" y="3764489"/>
              <a:ext cx="5772623"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Vệ</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tinh</a:t>
              </a:r>
              <a:r>
                <a:rPr lang="en-US" sz="2800" b="1" dirty="0">
                  <a:latin typeface="Cambria" panose="02040503050406030204" pitchFamily="18" charset="0"/>
                  <a:ea typeface="Cambria" panose="02040503050406030204" pitchFamily="18" charset="0"/>
                </a:rPr>
                <a:t> C</a:t>
              </a:r>
              <a:endParaRPr lang="vi-VN" sz="2800" b="1" dirty="0">
                <a:latin typeface="Cambria" panose="02040503050406030204" pitchFamily="18" charset="0"/>
                <a:ea typeface="Cambria" panose="02040503050406030204" pitchFamily="18" charset="0"/>
              </a:endParaRPr>
            </a:p>
          </p:txBody>
        </p:sp>
        <p:cxnSp>
          <p:nvCxnSpPr>
            <p:cNvPr id="15" name="Đường nối Thẳng 14">
              <a:extLst>
                <a:ext uri="{FF2B5EF4-FFF2-40B4-BE49-F238E27FC236}">
                  <a16:creationId xmlns:a16="http://schemas.microsoft.com/office/drawing/2014/main" id="{3552EE6B-6031-DC36-C9B9-03A870B1B710}"/>
                </a:ext>
              </a:extLst>
            </p:cNvPr>
            <p:cNvCxnSpPr/>
            <p:nvPr/>
          </p:nvCxnSpPr>
          <p:spPr>
            <a:xfrm>
              <a:off x="2337146" y="4052100"/>
              <a:ext cx="324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Đường nối Thẳng 15">
              <a:extLst>
                <a:ext uri="{FF2B5EF4-FFF2-40B4-BE49-F238E27FC236}">
                  <a16:creationId xmlns:a16="http://schemas.microsoft.com/office/drawing/2014/main" id="{C2D09563-3AE0-6E43-141D-B01254D63BF0}"/>
                </a:ext>
              </a:extLst>
            </p:cNvPr>
            <p:cNvCxnSpPr/>
            <p:nvPr/>
          </p:nvCxnSpPr>
          <p:spPr>
            <a:xfrm>
              <a:off x="2337146" y="4052100"/>
              <a:ext cx="108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E3E2B498-5E5A-A6F6-B99C-14FF7BEBBC41}"/>
                </a:ext>
              </a:extLst>
            </p:cNvPr>
            <p:cNvCxnSpPr/>
            <p:nvPr/>
          </p:nvCxnSpPr>
          <p:spPr>
            <a:xfrm>
              <a:off x="3417146" y="4052100"/>
              <a:ext cx="108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sp>
          <p:nvSpPr>
            <p:cNvPr id="20" name="Ngoặc móc Trái 19">
              <a:extLst>
                <a:ext uri="{FF2B5EF4-FFF2-40B4-BE49-F238E27FC236}">
                  <a16:creationId xmlns:a16="http://schemas.microsoft.com/office/drawing/2014/main" id="{81B30B15-53A6-066E-F703-5350656C8D43}"/>
                </a:ext>
              </a:extLst>
            </p:cNvPr>
            <p:cNvSpPr/>
            <p:nvPr/>
          </p:nvSpPr>
          <p:spPr>
            <a:xfrm rot="5400000" flipH="1">
              <a:off x="4382035" y="1996877"/>
              <a:ext cx="219888" cy="4330333"/>
            </a:xfrm>
            <a:prstGeom prst="leftBrace">
              <a:avLst>
                <a:gd name="adj1" fmla="val 93089"/>
                <a:gd name="adj2" fmla="val 507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1" name="TextBox 11">
              <a:extLst>
                <a:ext uri="{FF2B5EF4-FFF2-40B4-BE49-F238E27FC236}">
                  <a16:creationId xmlns:a16="http://schemas.microsoft.com/office/drawing/2014/main" id="{7D7BEA96-8BC6-3132-C44A-D998AB916408}"/>
                </a:ext>
              </a:extLst>
            </p:cNvPr>
            <p:cNvSpPr txBox="1"/>
            <p:nvPr/>
          </p:nvSpPr>
          <p:spPr>
            <a:xfrm>
              <a:off x="4068232" y="4271988"/>
              <a:ext cx="1654229" cy="52322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km</a:t>
              </a:r>
              <a:endParaRPr lang="vi-VN" sz="2800" b="1" dirty="0">
                <a:latin typeface="Cambria" panose="02040503050406030204" pitchFamily="18" charset="0"/>
                <a:ea typeface="Cambria" panose="02040503050406030204" pitchFamily="18" charset="0"/>
              </a:endParaRPr>
            </a:p>
          </p:txBody>
        </p:sp>
      </p:grpSp>
      <p:grpSp>
        <p:nvGrpSpPr>
          <p:cNvPr id="28" name="Nhóm 27">
            <a:extLst>
              <a:ext uri="{FF2B5EF4-FFF2-40B4-BE49-F238E27FC236}">
                <a16:creationId xmlns:a16="http://schemas.microsoft.com/office/drawing/2014/main" id="{97740E29-58D5-AEF7-1987-0ABC1A4007B1}"/>
              </a:ext>
            </a:extLst>
          </p:cNvPr>
          <p:cNvGrpSpPr/>
          <p:nvPr/>
        </p:nvGrpSpPr>
        <p:grpSpPr>
          <a:xfrm>
            <a:off x="666104" y="4291545"/>
            <a:ext cx="3542485" cy="715590"/>
            <a:chOff x="555571" y="2910420"/>
            <a:chExt cx="3542485" cy="715590"/>
          </a:xfrm>
        </p:grpSpPr>
        <p:cxnSp>
          <p:nvCxnSpPr>
            <p:cNvPr id="8" name="Đường nối Thẳng 7">
              <a:extLst>
                <a:ext uri="{FF2B5EF4-FFF2-40B4-BE49-F238E27FC236}">
                  <a16:creationId xmlns:a16="http://schemas.microsoft.com/office/drawing/2014/main" id="{50784C8A-DB12-667E-0DC9-CB6620DDB77A}"/>
                </a:ext>
              </a:extLst>
            </p:cNvPr>
            <p:cNvCxnSpPr/>
            <p:nvPr/>
          </p:nvCxnSpPr>
          <p:spPr>
            <a:xfrm>
              <a:off x="2326813" y="3412020"/>
              <a:ext cx="108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sp>
          <p:nvSpPr>
            <p:cNvPr id="11" name="TextBox 11">
              <a:extLst>
                <a:ext uri="{FF2B5EF4-FFF2-40B4-BE49-F238E27FC236}">
                  <a16:creationId xmlns:a16="http://schemas.microsoft.com/office/drawing/2014/main" id="{F887B69C-A49B-5BA1-D358-6F5F74E504C2}"/>
                </a:ext>
              </a:extLst>
            </p:cNvPr>
            <p:cNvSpPr txBox="1"/>
            <p:nvPr/>
          </p:nvSpPr>
          <p:spPr>
            <a:xfrm>
              <a:off x="555571" y="3102790"/>
              <a:ext cx="1654229"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Vệ</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tinh</a:t>
              </a:r>
              <a:r>
                <a:rPr lang="en-US" sz="2800" b="1" dirty="0">
                  <a:latin typeface="Cambria" panose="02040503050406030204" pitchFamily="18" charset="0"/>
                  <a:ea typeface="Cambria" panose="02040503050406030204" pitchFamily="18" charset="0"/>
                </a:rPr>
                <a:t> A</a:t>
              </a:r>
              <a:endParaRPr lang="vi-VN" sz="2800" b="1" dirty="0">
                <a:latin typeface="Cambria" panose="02040503050406030204" pitchFamily="18" charset="0"/>
                <a:ea typeface="Cambria" panose="02040503050406030204" pitchFamily="18" charset="0"/>
              </a:endParaRPr>
            </a:p>
          </p:txBody>
        </p:sp>
        <p:sp>
          <p:nvSpPr>
            <p:cNvPr id="22" name="TextBox 11">
              <a:extLst>
                <a:ext uri="{FF2B5EF4-FFF2-40B4-BE49-F238E27FC236}">
                  <a16:creationId xmlns:a16="http://schemas.microsoft.com/office/drawing/2014/main" id="{F5F49860-5483-178D-1F2F-DDC2721207CB}"/>
                </a:ext>
              </a:extLst>
            </p:cNvPr>
            <p:cNvSpPr txBox="1"/>
            <p:nvPr/>
          </p:nvSpPr>
          <p:spPr>
            <a:xfrm>
              <a:off x="2443827" y="2910420"/>
              <a:ext cx="1654229" cy="52322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km</a:t>
              </a:r>
              <a:endParaRPr lang="vi-VN" sz="2800" b="1" dirty="0">
                <a:latin typeface="Cambria" panose="02040503050406030204" pitchFamily="18" charset="0"/>
                <a:ea typeface="Cambria" panose="02040503050406030204" pitchFamily="18" charset="0"/>
              </a:endParaRPr>
            </a:p>
          </p:txBody>
        </p:sp>
      </p:grpSp>
      <p:grpSp>
        <p:nvGrpSpPr>
          <p:cNvPr id="27" name="Nhóm 26">
            <a:extLst>
              <a:ext uri="{FF2B5EF4-FFF2-40B4-BE49-F238E27FC236}">
                <a16:creationId xmlns:a16="http://schemas.microsoft.com/office/drawing/2014/main" id="{BB4ADB62-5860-52EF-ABBA-E5222477ECB7}"/>
              </a:ext>
            </a:extLst>
          </p:cNvPr>
          <p:cNvGrpSpPr/>
          <p:nvPr/>
        </p:nvGrpSpPr>
        <p:grpSpPr>
          <a:xfrm>
            <a:off x="2425335" y="3379418"/>
            <a:ext cx="3241678" cy="773647"/>
            <a:chOff x="2314802" y="1998293"/>
            <a:chExt cx="3241678" cy="773647"/>
          </a:xfrm>
        </p:grpSpPr>
        <p:cxnSp>
          <p:nvCxnSpPr>
            <p:cNvPr id="7" name="Đường nối Thẳng 6">
              <a:extLst>
                <a:ext uri="{FF2B5EF4-FFF2-40B4-BE49-F238E27FC236}">
                  <a16:creationId xmlns:a16="http://schemas.microsoft.com/office/drawing/2014/main" id="{A30DE2FF-6B0C-F11D-2C4D-F11C1C0A6B7E}"/>
                </a:ext>
              </a:extLst>
            </p:cNvPr>
            <p:cNvCxnSpPr/>
            <p:nvPr/>
          </p:nvCxnSpPr>
          <p:spPr>
            <a:xfrm>
              <a:off x="2316480" y="2771940"/>
              <a:ext cx="324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AABC0FE-E4DF-1F36-0661-E7E900550875}"/>
                </a:ext>
              </a:extLst>
            </p:cNvPr>
            <p:cNvCxnSpPr/>
            <p:nvPr/>
          </p:nvCxnSpPr>
          <p:spPr>
            <a:xfrm>
              <a:off x="2316480" y="2771940"/>
              <a:ext cx="108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7B880D3A-D66D-42AB-A144-EA41B86F4665}"/>
                </a:ext>
              </a:extLst>
            </p:cNvPr>
            <p:cNvCxnSpPr/>
            <p:nvPr/>
          </p:nvCxnSpPr>
          <p:spPr>
            <a:xfrm>
              <a:off x="3396480" y="2771940"/>
              <a:ext cx="1080000" cy="0"/>
            </a:xfrm>
            <a:prstGeom prst="line">
              <a:avLst/>
            </a:prstGeom>
            <a:ln w="28575">
              <a:headEnd type="oval"/>
              <a:tailEnd type="oval"/>
            </a:ln>
          </p:spPr>
          <p:style>
            <a:lnRef idx="1">
              <a:schemeClr val="accent1"/>
            </a:lnRef>
            <a:fillRef idx="0">
              <a:schemeClr val="accent1"/>
            </a:fillRef>
            <a:effectRef idx="0">
              <a:schemeClr val="accent1"/>
            </a:effectRef>
            <a:fontRef idx="minor">
              <a:schemeClr val="tx1"/>
            </a:fontRef>
          </p:style>
        </p:cxnSp>
        <p:sp>
          <p:nvSpPr>
            <p:cNvPr id="19" name="Ngoặc móc Trái 18">
              <a:extLst>
                <a:ext uri="{FF2B5EF4-FFF2-40B4-BE49-F238E27FC236}">
                  <a16:creationId xmlns:a16="http://schemas.microsoft.com/office/drawing/2014/main" id="{7E03CCDB-57FE-CCBD-EDA4-69057672ADF2}"/>
                </a:ext>
              </a:extLst>
            </p:cNvPr>
            <p:cNvSpPr/>
            <p:nvPr/>
          </p:nvSpPr>
          <p:spPr>
            <a:xfrm rot="5400000">
              <a:off x="3855482" y="995652"/>
              <a:ext cx="158640" cy="3240000"/>
            </a:xfrm>
            <a:prstGeom prst="leftBrace">
              <a:avLst>
                <a:gd name="adj1" fmla="val 93089"/>
                <a:gd name="adj2" fmla="val 507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3" name="TextBox 11">
              <a:extLst>
                <a:ext uri="{FF2B5EF4-FFF2-40B4-BE49-F238E27FC236}">
                  <a16:creationId xmlns:a16="http://schemas.microsoft.com/office/drawing/2014/main" id="{ADFA990E-E8D2-3D92-0A19-A911DF7A363F}"/>
                </a:ext>
              </a:extLst>
            </p:cNvPr>
            <p:cNvSpPr txBox="1"/>
            <p:nvPr/>
          </p:nvSpPr>
          <p:spPr>
            <a:xfrm>
              <a:off x="3441882" y="1998293"/>
              <a:ext cx="1886785" cy="52322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1 527 km</a:t>
              </a:r>
              <a:endParaRPr lang="vi-VN" sz="2800" b="1" dirty="0">
                <a:latin typeface="Cambria" panose="02040503050406030204" pitchFamily="18" charset="0"/>
                <a:ea typeface="Cambria" panose="02040503050406030204" pitchFamily="18" charset="0"/>
              </a:endParaRPr>
            </a:p>
          </p:txBody>
        </p:sp>
      </p:grpSp>
      <p:pic>
        <p:nvPicPr>
          <p:cNvPr id="26" name="图片 5">
            <a:extLst>
              <a:ext uri="{FF2B5EF4-FFF2-40B4-BE49-F238E27FC236}">
                <a16:creationId xmlns:a16="http://schemas.microsoft.com/office/drawing/2014/main" id="{C15E290A-71A9-111F-A39D-0536910CA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01" t="22309" r="1884" b="14197"/>
          <a:stretch/>
        </p:blipFill>
        <p:spPr>
          <a:xfrm flipH="1">
            <a:off x="508426" y="2340267"/>
            <a:ext cx="1552575" cy="1172353"/>
          </a:xfrm>
          <a:prstGeom prst="rect">
            <a:avLst/>
          </a:prstGeom>
        </p:spPr>
      </p:pic>
      <p:sp>
        <p:nvSpPr>
          <p:cNvPr id="2" name="Rounded Rectangle 1"/>
          <p:cNvSpPr/>
          <p:nvPr/>
        </p:nvSpPr>
        <p:spPr>
          <a:xfrm>
            <a:off x="451276" y="411452"/>
            <a:ext cx="11372850" cy="15830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 name="TextBox 11">
            <a:extLst>
              <a:ext uri="{FF2B5EF4-FFF2-40B4-BE49-F238E27FC236}">
                <a16:creationId xmlns:a16="http://schemas.microsoft.com/office/drawing/2014/main" id="{3002CC37-498B-B71D-2392-C417560F4064}"/>
              </a:ext>
            </a:extLst>
          </p:cNvPr>
          <p:cNvSpPr txBox="1"/>
          <p:nvPr/>
        </p:nvSpPr>
        <p:spPr>
          <a:xfrm>
            <a:off x="508426" y="418139"/>
            <a:ext cx="11127578" cy="1569660"/>
          </a:xfrm>
          <a:prstGeom prst="rect">
            <a:avLst/>
          </a:prstGeom>
          <a:noFill/>
        </p:spPr>
        <p:txBody>
          <a:bodyPr wrap="square" rtlCol="0">
            <a:spAutoFit/>
          </a:bodyPr>
          <a:lstStyle/>
          <a:p>
            <a:pPr algn="just"/>
            <a:r>
              <a:rPr lang="vi-VN" sz="2400" dirty="0">
                <a:solidFill>
                  <a:srgbClr val="0000CC"/>
                </a:solidFill>
                <a:latin typeface="+mj-lt"/>
                <a:ea typeface="Cambria" panose="02040503050406030204" pitchFamily="18" charset="0"/>
              </a:rPr>
              <a:t>Có ba vệ tinh bay quanh một thiên thể. Vệ tinh B bay một vòng được 1 527 </a:t>
            </a:r>
            <a:r>
              <a:rPr lang="vi-VN" sz="2400" dirty="0" err="1">
                <a:solidFill>
                  <a:srgbClr val="0000CC"/>
                </a:solidFill>
                <a:latin typeface="+mj-lt"/>
                <a:ea typeface="Cambria" panose="02040503050406030204" pitchFamily="18" charset="0"/>
              </a:rPr>
              <a:t>km</a:t>
            </a:r>
            <a:r>
              <a:rPr lang="vi-VN" sz="2400" dirty="0">
                <a:solidFill>
                  <a:srgbClr val="0000CC"/>
                </a:solidFill>
                <a:latin typeface="+mj-lt"/>
                <a:ea typeface="Cambria" panose="02040503050406030204" pitchFamily="18" charset="0"/>
              </a:rPr>
              <a:t>, dài gấp 3 lần một vòng của vệ tinh A. Vậy vệ tinh A bay một vòng được ? </a:t>
            </a:r>
            <a:r>
              <a:rPr lang="vi-VN" sz="2400" dirty="0" err="1">
                <a:solidFill>
                  <a:srgbClr val="0000CC"/>
                </a:solidFill>
                <a:latin typeface="+mj-lt"/>
                <a:ea typeface="Cambria" panose="02040503050406030204" pitchFamily="18" charset="0"/>
              </a:rPr>
              <a:t>km</a:t>
            </a:r>
            <a:r>
              <a:rPr lang="vi-VN" sz="2400" dirty="0">
                <a:solidFill>
                  <a:srgbClr val="0000CC"/>
                </a:solidFill>
                <a:latin typeface="+mj-lt"/>
                <a:ea typeface="Cambria" panose="02040503050406030204" pitchFamily="18" charset="0"/>
              </a:rPr>
              <a:t>.</a:t>
            </a:r>
          </a:p>
          <a:p>
            <a:pPr algn="just"/>
            <a:r>
              <a:rPr lang="vi-VN" sz="2400" dirty="0">
                <a:solidFill>
                  <a:srgbClr val="0000CC"/>
                </a:solidFill>
                <a:latin typeface="+mj-lt"/>
                <a:ea typeface="Cambria" panose="02040503050406030204" pitchFamily="18" charset="0"/>
              </a:rPr>
              <a:t>Vệ tinh C bay một vòng dài gấp 4 lần một vòng của vệ tinh A. Vậy vệ tinh C bay một vòng được ? km.</a:t>
            </a:r>
          </a:p>
        </p:txBody>
      </p:sp>
    </p:spTree>
    <p:extLst>
      <p:ext uri="{BB962C8B-B14F-4D97-AF65-F5344CB8AC3E}">
        <p14:creationId xmlns:p14="http://schemas.microsoft.com/office/powerpoint/2010/main" val="23070542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5ABB849C-2BBE-55FD-A672-550109705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3742" flipH="1">
            <a:off x="543170" y="502627"/>
            <a:ext cx="1800264" cy="1425326"/>
          </a:xfrm>
          <a:prstGeom prst="rect">
            <a:avLst/>
          </a:prstGeom>
        </p:spPr>
      </p:pic>
      <p:sp>
        <p:nvSpPr>
          <p:cNvPr id="41" name="TextBox 11">
            <a:extLst>
              <a:ext uri="{FF2B5EF4-FFF2-40B4-BE49-F238E27FC236}">
                <a16:creationId xmlns:a16="http://schemas.microsoft.com/office/drawing/2014/main" id="{3002CC37-498B-B71D-2392-C417560F4064}"/>
              </a:ext>
            </a:extLst>
          </p:cNvPr>
          <p:cNvSpPr txBox="1"/>
          <p:nvPr/>
        </p:nvSpPr>
        <p:spPr>
          <a:xfrm>
            <a:off x="750097" y="1913128"/>
            <a:ext cx="6336503"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ba vệ tinh bay quanh một thiên thể. Vệ tinh B bay một vòng </a:t>
            </a:r>
            <a:r>
              <a:rPr lang="vi-VN" sz="2800" b="1">
                <a:latin typeface="Cambria" panose="02040503050406030204" pitchFamily="18" charset="0"/>
                <a:ea typeface="Cambria" panose="02040503050406030204" pitchFamily="18" charset="0"/>
              </a:rPr>
              <a:t>được </a:t>
            </a:r>
            <a:r>
              <a:rPr lang="en-US" sz="2800" b="1">
                <a:latin typeface="Cambria" panose="02040503050406030204" pitchFamily="18" charset="0"/>
                <a:ea typeface="Cambria" panose="02040503050406030204" pitchFamily="18" charset="0"/>
              </a:rPr>
              <a:t>        </a:t>
            </a:r>
            <a:r>
              <a:rPr lang="vi-VN" sz="2800" b="1">
                <a:latin typeface="Cambria" panose="02040503050406030204" pitchFamily="18" charset="0"/>
                <a:ea typeface="Cambria" panose="02040503050406030204" pitchFamily="18" charset="0"/>
              </a:rPr>
              <a:t>1 </a:t>
            </a:r>
            <a:r>
              <a:rPr lang="vi-VN" sz="2800" b="1" dirty="0">
                <a:latin typeface="Cambria" panose="02040503050406030204" pitchFamily="18" charset="0"/>
                <a:ea typeface="Cambria" panose="02040503050406030204" pitchFamily="18" charset="0"/>
              </a:rPr>
              <a:t>527 </a:t>
            </a:r>
            <a:r>
              <a:rPr lang="vi-VN" sz="2800" b="1" dirty="0" err="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 dài gấp 3 lần một vòng của vệ tinh A. Vậy vệ tinh A bay một vòng </a:t>
            </a:r>
            <a:r>
              <a:rPr lang="vi-VN" sz="2800" b="1">
                <a:latin typeface="Cambria" panose="02040503050406030204" pitchFamily="18" charset="0"/>
                <a:ea typeface="Cambria" panose="02040503050406030204" pitchFamily="18" charset="0"/>
              </a:rPr>
              <a:t>được </a:t>
            </a:r>
            <a:r>
              <a:rPr lang="en-US" sz="2800" b="1">
                <a:latin typeface="Cambria" panose="02040503050406030204" pitchFamily="18" charset="0"/>
                <a:ea typeface="Cambria" panose="02040503050406030204" pitchFamily="18" charset="0"/>
              </a:rPr>
              <a:t>                 </a:t>
            </a:r>
            <a:r>
              <a:rPr lang="vi-VN" sz="2800" b="1">
                <a:latin typeface="Cambria" panose="02040503050406030204" pitchFamily="18" charset="0"/>
                <a:ea typeface="Cambria" panose="02040503050406030204" pitchFamily="18" charset="0"/>
              </a:rPr>
              <a:t> </a:t>
            </a:r>
            <a:r>
              <a:rPr lang="en-US" sz="2800" b="1">
                <a:latin typeface="Cambria" panose="02040503050406030204" pitchFamily="18" charset="0"/>
                <a:ea typeface="Cambria" panose="02040503050406030204" pitchFamily="18" charset="0"/>
              </a:rPr>
              <a:t> </a:t>
            </a:r>
            <a:r>
              <a:rPr lang="vi-VN" sz="2800" b="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r>
              <a:rPr lang="vi-VN" sz="2800" b="1" dirty="0">
                <a:latin typeface="Cambria" panose="02040503050406030204" pitchFamily="18" charset="0"/>
                <a:ea typeface="Cambria" panose="02040503050406030204" pitchFamily="18" charset="0"/>
              </a:rPr>
              <a:t>Vệ tinh C bay một vòng dài gấp 4 lần một vòng của vệ tinh A. Vậy vệ tinh C bay một vòng </a:t>
            </a:r>
            <a:r>
              <a:rPr lang="vi-VN" sz="2800" b="1">
                <a:latin typeface="Cambria" panose="02040503050406030204" pitchFamily="18" charset="0"/>
                <a:ea typeface="Cambria" panose="02040503050406030204" pitchFamily="18" charset="0"/>
              </a:rPr>
              <a:t>được </a:t>
            </a:r>
            <a:r>
              <a:rPr lang="en-US" sz="2800" b="1">
                <a:latin typeface="Cambria" panose="02040503050406030204" pitchFamily="18" charset="0"/>
                <a:ea typeface="Cambria" panose="02040503050406030204" pitchFamily="18" charset="0"/>
              </a:rPr>
              <a:t>            </a:t>
            </a:r>
            <a:r>
              <a:rPr lang="vi-VN" sz="2800" b="1">
                <a:latin typeface="Cambria" panose="02040503050406030204" pitchFamily="18" charset="0"/>
                <a:ea typeface="Cambria" panose="02040503050406030204" pitchFamily="18" charset="0"/>
              </a:rPr>
              <a:t> </a:t>
            </a:r>
            <a:r>
              <a:rPr lang="en-US" sz="2800" b="1">
                <a:latin typeface="Cambria" panose="02040503050406030204" pitchFamily="18" charset="0"/>
                <a:ea typeface="Cambria" panose="02040503050406030204" pitchFamily="18" charset="0"/>
              </a:rPr>
              <a:t>     </a:t>
            </a:r>
            <a:r>
              <a:rPr lang="vi-VN" sz="2800" b="1">
                <a:latin typeface="Cambria" panose="02040503050406030204" pitchFamily="18" charset="0"/>
                <a:ea typeface="Cambria" panose="02040503050406030204" pitchFamily="18" charset="0"/>
              </a:rPr>
              <a:t>km</a:t>
            </a:r>
            <a:r>
              <a:rPr lang="vi-VN" sz="2800" b="1" dirty="0">
                <a:latin typeface="Cambria" panose="02040503050406030204" pitchFamily="18" charset="0"/>
                <a:ea typeface="Cambria" panose="02040503050406030204" pitchFamily="18" charset="0"/>
              </a:rPr>
              <a:t>.</a:t>
            </a:r>
          </a:p>
          <a:p>
            <a:pPr algn="just"/>
            <a:endParaRPr lang="vi-VN" sz="2800" b="1" dirty="0">
              <a:latin typeface="Cambria" panose="02040503050406030204" pitchFamily="18" charset="0"/>
              <a:ea typeface="Cambria" panose="02040503050406030204" pitchFamily="18" charset="0"/>
            </a:endParaRPr>
          </a:p>
          <a:p>
            <a:pPr algn="just"/>
            <a:endParaRPr lang="vi-VN" sz="2800" b="1" dirty="0">
              <a:latin typeface="Cambria" panose="02040503050406030204" pitchFamily="18" charset="0"/>
              <a:ea typeface="Cambria" panose="02040503050406030204" pitchFamily="18" charset="0"/>
            </a:endParaRPr>
          </a:p>
        </p:txBody>
      </p:sp>
      <p:pic>
        <p:nvPicPr>
          <p:cNvPr id="7" name="Hình ảnh 6">
            <a:extLst>
              <a:ext uri="{FF2B5EF4-FFF2-40B4-BE49-F238E27FC236}">
                <a16:creationId xmlns:a16="http://schemas.microsoft.com/office/drawing/2014/main" id="{CECC4ED5-9DAA-2292-7E0D-58DE52DD39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66" b="89691" l="8458" r="85199">
                        <a14:foregroundMark x1="11940" y1="35052" x2="77114" y2="39519"/>
                        <a14:foregroundMark x1="13806" y1="50172" x2="79353" y2="47766"/>
                        <a14:foregroundMark x1="81716" y1="20275" x2="78358" y2="59107"/>
                        <a14:foregroundMark x1="83333" y1="23711" x2="84826" y2="17526"/>
                        <a14:foregroundMark x1="79478" y1="57732" x2="79478" y2="63574"/>
                        <a14:foregroundMark x1="12189" y1="33333" x2="11816" y2="62887"/>
                        <a14:foregroundMark x1="11567" y1="31615" x2="10945" y2="59450"/>
                      </a14:backgroundRemoval>
                    </a14:imgEffect>
                  </a14:imgLayer>
                </a14:imgProps>
              </a:ext>
            </a:extLst>
          </a:blip>
          <a:srcRect r="15002"/>
          <a:stretch/>
        </p:blipFill>
        <p:spPr>
          <a:xfrm>
            <a:off x="1966176" y="339387"/>
            <a:ext cx="4166267" cy="1774090"/>
          </a:xfrm>
          <a:prstGeom prst="rect">
            <a:avLst/>
          </a:prstGeom>
        </p:spPr>
      </p:pic>
      <p:sp>
        <p:nvSpPr>
          <p:cNvPr id="9" name="TextBox 8"/>
          <p:cNvSpPr txBox="1"/>
          <p:nvPr/>
        </p:nvSpPr>
        <p:spPr>
          <a:xfrm>
            <a:off x="4049309" y="4913045"/>
            <a:ext cx="1351722"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endParaRPr>
          </a:p>
        </p:txBody>
      </p:sp>
      <p:sp>
        <p:nvSpPr>
          <p:cNvPr id="8" name="Rectangle 7"/>
          <p:cNvSpPr/>
          <p:nvPr/>
        </p:nvSpPr>
        <p:spPr>
          <a:xfrm>
            <a:off x="7431665" y="1913128"/>
            <a:ext cx="4534856" cy="1384995"/>
          </a:xfrm>
          <a:prstGeom prst="rect">
            <a:avLst/>
          </a:prstGeom>
        </p:spPr>
        <p:txBody>
          <a:bodyPr wrap="square">
            <a:spAutoFit/>
          </a:bodyPr>
          <a:lstStyle/>
          <a:p>
            <a:pPr algn="ctr"/>
            <a:r>
              <a:rPr lang="vi-VN" sz="2800" b="1">
                <a:solidFill>
                  <a:srgbClr val="000000"/>
                </a:solidFill>
                <a:latin typeface="Cambria" panose="02040503050406030204" pitchFamily="18" charset="0"/>
                <a:ea typeface="Cambria" panose="02040503050406030204" pitchFamily="18" charset="0"/>
              </a:rPr>
              <a:t>Vệ tinh A bay một vòng được số k</a:t>
            </a:r>
            <a:r>
              <a:rPr lang="en-US" sz="2800" b="1">
                <a:solidFill>
                  <a:srgbClr val="000000"/>
                </a:solidFill>
                <a:latin typeface="Cambria" panose="02040503050406030204" pitchFamily="18" charset="0"/>
                <a:ea typeface="Cambria" panose="02040503050406030204" pitchFamily="18" charset="0"/>
              </a:rPr>
              <a:t>i-lô-mét</a:t>
            </a:r>
            <a:r>
              <a:rPr lang="vi-VN" sz="2800" b="1">
                <a:solidFill>
                  <a:srgbClr val="000000"/>
                </a:solidFill>
                <a:latin typeface="Cambria" panose="02040503050406030204" pitchFamily="18" charset="0"/>
                <a:ea typeface="Cambria" panose="02040503050406030204" pitchFamily="18" charset="0"/>
              </a:rPr>
              <a:t> là:</a:t>
            </a:r>
          </a:p>
          <a:p>
            <a:pPr algn="ctr"/>
            <a:r>
              <a:rPr lang="vi-VN" sz="2800" b="1">
                <a:solidFill>
                  <a:srgbClr val="000000"/>
                </a:solidFill>
                <a:latin typeface="Cambria" panose="02040503050406030204" pitchFamily="18" charset="0"/>
                <a:ea typeface="Cambria" panose="02040503050406030204" pitchFamily="18" charset="0"/>
              </a:rPr>
              <a:t>1 527 : 3 = 509 (km)</a:t>
            </a:r>
            <a:endParaRPr lang="vi-VN" sz="2800" b="1" dirty="0">
              <a:solidFill>
                <a:srgbClr val="000000"/>
              </a:solidFill>
              <a:latin typeface="Cambria" panose="02040503050406030204" pitchFamily="18" charset="0"/>
              <a:ea typeface="Cambria" panose="02040503050406030204" pitchFamily="18" charset="0"/>
            </a:endParaRPr>
          </a:p>
        </p:txBody>
      </p:sp>
      <p:sp>
        <p:nvSpPr>
          <p:cNvPr id="10" name="Rectangle 9"/>
          <p:cNvSpPr/>
          <p:nvPr/>
        </p:nvSpPr>
        <p:spPr>
          <a:xfrm>
            <a:off x="7656260" y="3887699"/>
            <a:ext cx="4085666" cy="1384995"/>
          </a:xfrm>
          <a:prstGeom prst="rect">
            <a:avLst/>
          </a:prstGeom>
        </p:spPr>
        <p:txBody>
          <a:bodyPr wrap="square">
            <a:spAutoFit/>
          </a:bodyPr>
          <a:lstStyle/>
          <a:p>
            <a:pPr algn="ctr"/>
            <a:r>
              <a:rPr lang="vi-VN" sz="2800" b="1">
                <a:solidFill>
                  <a:srgbClr val="000000"/>
                </a:solidFill>
                <a:latin typeface="Cambria" panose="02040503050406030204" pitchFamily="18" charset="0"/>
                <a:ea typeface="Cambria" panose="02040503050406030204" pitchFamily="18" charset="0"/>
              </a:rPr>
              <a:t>Vệ tinh C bay một vòng được số k</a:t>
            </a:r>
            <a:r>
              <a:rPr lang="en-US" sz="2800" b="1">
                <a:solidFill>
                  <a:srgbClr val="000000"/>
                </a:solidFill>
                <a:latin typeface="Cambria" panose="02040503050406030204" pitchFamily="18" charset="0"/>
                <a:ea typeface="Cambria" panose="02040503050406030204" pitchFamily="18" charset="0"/>
              </a:rPr>
              <a:t>i-lô-mét</a:t>
            </a:r>
            <a:r>
              <a:rPr lang="vi-VN" sz="2800" b="1">
                <a:solidFill>
                  <a:srgbClr val="000000"/>
                </a:solidFill>
                <a:latin typeface="Cambria" panose="02040503050406030204" pitchFamily="18" charset="0"/>
                <a:ea typeface="Cambria" panose="02040503050406030204" pitchFamily="18" charset="0"/>
              </a:rPr>
              <a:t> là:</a:t>
            </a:r>
          </a:p>
          <a:p>
            <a:pPr algn="ctr"/>
            <a:r>
              <a:rPr lang="vi-VN" sz="2800" b="1">
                <a:solidFill>
                  <a:srgbClr val="000000"/>
                </a:solidFill>
                <a:latin typeface="Cambria" panose="02040503050406030204" pitchFamily="18" charset="0"/>
                <a:ea typeface="Cambria" panose="02040503050406030204" pitchFamily="18" charset="0"/>
              </a:rPr>
              <a:t>509 x 4 = 2 036 (km)</a:t>
            </a:r>
            <a:r>
              <a:rPr lang="en-US" sz="2800" b="1">
                <a:solidFill>
                  <a:srgbClr val="000000"/>
                </a:solidFill>
                <a:latin typeface="Cambria" panose="02040503050406030204" pitchFamily="18" charset="0"/>
                <a:ea typeface="Cambria" panose="02040503050406030204" pitchFamily="18" charset="0"/>
              </a:rPr>
              <a:t>`</a:t>
            </a:r>
            <a:endParaRPr lang="en-US" sz="2800"/>
          </a:p>
        </p:txBody>
      </p:sp>
    </p:spTree>
    <p:extLst>
      <p:ext uri="{BB962C8B-B14F-4D97-AF65-F5344CB8AC3E}">
        <p14:creationId xmlns:p14="http://schemas.microsoft.com/office/powerpoint/2010/main" val="1549754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7898D0FF-1D6C-3AA7-C530-E102E8B3AD19}"/>
              </a:ext>
            </a:extLst>
          </p:cNvPr>
          <p:cNvGrpSpPr/>
          <p:nvPr/>
        </p:nvGrpSpPr>
        <p:grpSpPr>
          <a:xfrm>
            <a:off x="2308435" y="2502110"/>
            <a:ext cx="7867176" cy="1853779"/>
            <a:chOff x="1752851" y="2665166"/>
            <a:chExt cx="7867176" cy="1853779"/>
          </a:xfrm>
        </p:grpSpPr>
        <p:sp>
          <p:nvSpPr>
            <p:cNvPr id="5" name="Hình tự do: Hình 4">
              <a:extLst>
                <a:ext uri="{FF2B5EF4-FFF2-40B4-BE49-F238E27FC236}">
                  <a16:creationId xmlns:a16="http://schemas.microsoft.com/office/drawing/2014/main" id="{39E88FFA-22A4-B898-D678-BCACCA464C86}"/>
                </a:ext>
              </a:extLst>
            </p:cNvPr>
            <p:cNvSpPr/>
            <p:nvPr/>
          </p:nvSpPr>
          <p:spPr>
            <a:xfrm rot="126755">
              <a:off x="1844290" y="2665166"/>
              <a:ext cx="7775737" cy="1853779"/>
            </a:xfrm>
            <a:custGeom>
              <a:avLst/>
              <a:gdLst/>
              <a:ahLst/>
              <a:cxnLst/>
              <a:rect l="l" t="t" r="r" b="b"/>
              <a:pathLst>
                <a:path w="7775737" h="1853779">
                  <a:moveTo>
                    <a:pt x="5219303" y="1461176"/>
                  </a:moveTo>
                  <a:cubicBezTo>
                    <a:pt x="5268903" y="1459347"/>
                    <a:pt x="5309526" y="1484966"/>
                    <a:pt x="5341170" y="1538034"/>
                  </a:cubicBezTo>
                  <a:cubicBezTo>
                    <a:pt x="5350839" y="1552520"/>
                    <a:pt x="5356052" y="1570026"/>
                    <a:pt x="5356809" y="1590550"/>
                  </a:cubicBezTo>
                  <a:cubicBezTo>
                    <a:pt x="5358407" y="1633879"/>
                    <a:pt x="5338332" y="1670016"/>
                    <a:pt x="5296582" y="1698958"/>
                  </a:cubicBezTo>
                  <a:cubicBezTo>
                    <a:pt x="5278210" y="1711625"/>
                    <a:pt x="5257051" y="1718400"/>
                    <a:pt x="5233106" y="1719283"/>
                  </a:cubicBezTo>
                  <a:cubicBezTo>
                    <a:pt x="5196048" y="1720650"/>
                    <a:pt x="5164361" y="1708974"/>
                    <a:pt x="5138044" y="1684255"/>
                  </a:cubicBezTo>
                  <a:cubicBezTo>
                    <a:pt x="5111728" y="1659535"/>
                    <a:pt x="5097865" y="1628076"/>
                    <a:pt x="5096456" y="1589878"/>
                  </a:cubicBezTo>
                  <a:cubicBezTo>
                    <a:pt x="5094395" y="1534006"/>
                    <a:pt x="5117522" y="1495474"/>
                    <a:pt x="5165837" y="1474281"/>
                  </a:cubicBezTo>
                  <a:cubicBezTo>
                    <a:pt x="5182097" y="1466260"/>
                    <a:pt x="5199919" y="1461891"/>
                    <a:pt x="5219303" y="1461176"/>
                  </a:cubicBezTo>
                  <a:close/>
                  <a:moveTo>
                    <a:pt x="1576162" y="1595566"/>
                  </a:moveTo>
                  <a:cubicBezTo>
                    <a:pt x="1625763" y="1593736"/>
                    <a:pt x="1666385" y="1619355"/>
                    <a:pt x="1698029" y="1672423"/>
                  </a:cubicBezTo>
                  <a:cubicBezTo>
                    <a:pt x="1707698" y="1686909"/>
                    <a:pt x="1712911" y="1704415"/>
                    <a:pt x="1713668" y="1724940"/>
                  </a:cubicBezTo>
                  <a:cubicBezTo>
                    <a:pt x="1715266" y="1768268"/>
                    <a:pt x="1695190" y="1804405"/>
                    <a:pt x="1653441" y="1833347"/>
                  </a:cubicBezTo>
                  <a:cubicBezTo>
                    <a:pt x="1635069" y="1846014"/>
                    <a:pt x="1613910" y="1852789"/>
                    <a:pt x="1589965" y="1853672"/>
                  </a:cubicBezTo>
                  <a:cubicBezTo>
                    <a:pt x="1552907" y="1855039"/>
                    <a:pt x="1521220" y="1843363"/>
                    <a:pt x="1494903" y="1818644"/>
                  </a:cubicBezTo>
                  <a:cubicBezTo>
                    <a:pt x="1468586" y="1793924"/>
                    <a:pt x="1454723" y="1762465"/>
                    <a:pt x="1453314" y="1724267"/>
                  </a:cubicBezTo>
                  <a:cubicBezTo>
                    <a:pt x="1451253" y="1668396"/>
                    <a:pt x="1474380" y="1629863"/>
                    <a:pt x="1522696" y="1608670"/>
                  </a:cubicBezTo>
                  <a:cubicBezTo>
                    <a:pt x="1538956" y="1600649"/>
                    <a:pt x="1556778" y="1596281"/>
                    <a:pt x="1576162" y="1595566"/>
                  </a:cubicBezTo>
                  <a:close/>
                  <a:moveTo>
                    <a:pt x="1449371" y="1087775"/>
                  </a:moveTo>
                  <a:cubicBezTo>
                    <a:pt x="1428988" y="1089490"/>
                    <a:pt x="1412217" y="1097655"/>
                    <a:pt x="1399054" y="1112270"/>
                  </a:cubicBezTo>
                  <a:cubicBezTo>
                    <a:pt x="1381504" y="1131757"/>
                    <a:pt x="1373307" y="1157179"/>
                    <a:pt x="1374464" y="1188536"/>
                  </a:cubicBezTo>
                  <a:cubicBezTo>
                    <a:pt x="1375495" y="1216472"/>
                    <a:pt x="1384477" y="1235550"/>
                    <a:pt x="1401410" y="1245773"/>
                  </a:cubicBezTo>
                  <a:cubicBezTo>
                    <a:pt x="1410742" y="1251138"/>
                    <a:pt x="1431435" y="1254942"/>
                    <a:pt x="1463487" y="1257185"/>
                  </a:cubicBezTo>
                  <a:cubicBezTo>
                    <a:pt x="1497251" y="1259364"/>
                    <a:pt x="1526792" y="1255420"/>
                    <a:pt x="1552111" y="1245352"/>
                  </a:cubicBezTo>
                  <a:cubicBezTo>
                    <a:pt x="1584166" y="1232181"/>
                    <a:pt x="1599615" y="1209917"/>
                    <a:pt x="1598459" y="1178560"/>
                  </a:cubicBezTo>
                  <a:cubicBezTo>
                    <a:pt x="1596566" y="1127249"/>
                    <a:pt x="1554065" y="1097132"/>
                    <a:pt x="1470956" y="1088209"/>
                  </a:cubicBezTo>
                  <a:cubicBezTo>
                    <a:pt x="1463360" y="1087348"/>
                    <a:pt x="1456165" y="1087203"/>
                    <a:pt x="1449371" y="1087775"/>
                  </a:cubicBezTo>
                  <a:close/>
                  <a:moveTo>
                    <a:pt x="4122855" y="969833"/>
                  </a:moveTo>
                  <a:cubicBezTo>
                    <a:pt x="4073825" y="971642"/>
                    <a:pt x="4044186" y="996142"/>
                    <a:pt x="4033938" y="1043333"/>
                  </a:cubicBezTo>
                  <a:cubicBezTo>
                    <a:pt x="4031022" y="1057142"/>
                    <a:pt x="4029743" y="1068893"/>
                    <a:pt x="4030100" y="1078585"/>
                  </a:cubicBezTo>
                  <a:cubicBezTo>
                    <a:pt x="4031720" y="1122484"/>
                    <a:pt x="4071846" y="1150120"/>
                    <a:pt x="4150478" y="1161492"/>
                  </a:cubicBezTo>
                  <a:cubicBezTo>
                    <a:pt x="4176871" y="1165085"/>
                    <a:pt x="4202597" y="1158285"/>
                    <a:pt x="4227652" y="1141090"/>
                  </a:cubicBezTo>
                  <a:cubicBezTo>
                    <a:pt x="4252708" y="1123895"/>
                    <a:pt x="4264742" y="1101900"/>
                    <a:pt x="4263754" y="1075104"/>
                  </a:cubicBezTo>
                  <a:cubicBezTo>
                    <a:pt x="4261461" y="1012961"/>
                    <a:pt x="4236814" y="979331"/>
                    <a:pt x="4189812" y="974214"/>
                  </a:cubicBezTo>
                  <a:cubicBezTo>
                    <a:pt x="4158857" y="970789"/>
                    <a:pt x="4136538" y="969328"/>
                    <a:pt x="4122855" y="969833"/>
                  </a:cubicBezTo>
                  <a:close/>
                  <a:moveTo>
                    <a:pt x="7318604" y="509678"/>
                  </a:moveTo>
                  <a:cubicBezTo>
                    <a:pt x="7312184" y="509736"/>
                    <a:pt x="7305787" y="510454"/>
                    <a:pt x="7299415" y="511831"/>
                  </a:cubicBezTo>
                  <a:cubicBezTo>
                    <a:pt x="7221834" y="528965"/>
                    <a:pt x="7183865" y="559767"/>
                    <a:pt x="7185505" y="604236"/>
                  </a:cubicBezTo>
                  <a:cubicBezTo>
                    <a:pt x="7185841" y="613358"/>
                    <a:pt x="7187982" y="624982"/>
                    <a:pt x="7191929" y="639109"/>
                  </a:cubicBezTo>
                  <a:cubicBezTo>
                    <a:pt x="7205056" y="685439"/>
                    <a:pt x="7236134" y="707698"/>
                    <a:pt x="7285165" y="705890"/>
                  </a:cubicBezTo>
                  <a:cubicBezTo>
                    <a:pt x="7299418" y="705364"/>
                    <a:pt x="7321559" y="701979"/>
                    <a:pt x="7351585" y="695733"/>
                  </a:cubicBezTo>
                  <a:cubicBezTo>
                    <a:pt x="7398083" y="687167"/>
                    <a:pt x="7420196" y="652097"/>
                    <a:pt x="7417925" y="590524"/>
                  </a:cubicBezTo>
                  <a:cubicBezTo>
                    <a:pt x="7416936" y="563729"/>
                    <a:pt x="7403309" y="542537"/>
                    <a:pt x="7377044" y="526950"/>
                  </a:cubicBezTo>
                  <a:cubicBezTo>
                    <a:pt x="7357345" y="515260"/>
                    <a:pt x="7337864" y="509502"/>
                    <a:pt x="7318604" y="509678"/>
                  </a:cubicBezTo>
                  <a:close/>
                  <a:moveTo>
                    <a:pt x="4959149" y="328411"/>
                  </a:moveTo>
                  <a:cubicBezTo>
                    <a:pt x="4999058" y="326938"/>
                    <a:pt x="5036611" y="331262"/>
                    <a:pt x="5071809" y="341382"/>
                  </a:cubicBezTo>
                  <a:cubicBezTo>
                    <a:pt x="5121491" y="357247"/>
                    <a:pt x="5146911" y="380858"/>
                    <a:pt x="5148068" y="412214"/>
                  </a:cubicBezTo>
                  <a:cubicBezTo>
                    <a:pt x="5148215" y="416205"/>
                    <a:pt x="5147866" y="422212"/>
                    <a:pt x="5147020" y="430236"/>
                  </a:cubicBezTo>
                  <a:cubicBezTo>
                    <a:pt x="5142554" y="494912"/>
                    <a:pt x="5135228" y="567115"/>
                    <a:pt x="5125038" y="646846"/>
                  </a:cubicBezTo>
                  <a:cubicBezTo>
                    <a:pt x="5113580" y="738612"/>
                    <a:pt x="5108681" y="807014"/>
                    <a:pt x="5110343" y="852054"/>
                  </a:cubicBezTo>
                  <a:cubicBezTo>
                    <a:pt x="5113750" y="944413"/>
                    <a:pt x="5146852" y="990577"/>
                    <a:pt x="5209649" y="990544"/>
                  </a:cubicBezTo>
                  <a:cubicBezTo>
                    <a:pt x="5273017" y="990490"/>
                    <a:pt x="5302807" y="939152"/>
                    <a:pt x="5299022" y="836530"/>
                  </a:cubicBezTo>
                  <a:cubicBezTo>
                    <a:pt x="5297171" y="786360"/>
                    <a:pt x="5286888" y="716519"/>
                    <a:pt x="5268172" y="627008"/>
                  </a:cubicBezTo>
                  <a:cubicBezTo>
                    <a:pt x="5246629" y="522758"/>
                    <a:pt x="5234244" y="457847"/>
                    <a:pt x="5231017" y="432276"/>
                  </a:cubicBezTo>
                  <a:cubicBezTo>
                    <a:pt x="5226187" y="394204"/>
                    <a:pt x="5244499" y="364413"/>
                    <a:pt x="5285951" y="342902"/>
                  </a:cubicBezTo>
                  <a:cubicBezTo>
                    <a:pt x="5317880" y="326310"/>
                    <a:pt x="5355509" y="317215"/>
                    <a:pt x="5398838" y="315617"/>
                  </a:cubicBezTo>
                  <a:cubicBezTo>
                    <a:pt x="5446728" y="313850"/>
                    <a:pt x="5490405" y="321659"/>
                    <a:pt x="5529867" y="339043"/>
                  </a:cubicBezTo>
                  <a:cubicBezTo>
                    <a:pt x="5575727" y="359616"/>
                    <a:pt x="5604819" y="389942"/>
                    <a:pt x="5617144" y="430021"/>
                  </a:cubicBezTo>
                  <a:cubicBezTo>
                    <a:pt x="5638734" y="504583"/>
                    <a:pt x="5651338" y="590894"/>
                    <a:pt x="5654955" y="688955"/>
                  </a:cubicBezTo>
                  <a:cubicBezTo>
                    <a:pt x="5658825" y="793857"/>
                    <a:pt x="5649665" y="909230"/>
                    <a:pt x="5627475" y="1035075"/>
                  </a:cubicBezTo>
                  <a:cubicBezTo>
                    <a:pt x="5597107" y="1202326"/>
                    <a:pt x="5552286" y="1302744"/>
                    <a:pt x="5493009" y="1336330"/>
                  </a:cubicBezTo>
                  <a:cubicBezTo>
                    <a:pt x="5465046" y="1383033"/>
                    <a:pt x="5373528" y="1409245"/>
                    <a:pt x="5218455" y="1414965"/>
                  </a:cubicBezTo>
                  <a:cubicBezTo>
                    <a:pt x="5053690" y="1421043"/>
                    <a:pt x="4958716" y="1399998"/>
                    <a:pt x="4933532" y="1351830"/>
                  </a:cubicBezTo>
                  <a:cubicBezTo>
                    <a:pt x="4861557" y="1304246"/>
                    <a:pt x="4806342" y="1215796"/>
                    <a:pt x="4767889" y="1086479"/>
                  </a:cubicBezTo>
                  <a:cubicBezTo>
                    <a:pt x="4739799" y="990463"/>
                    <a:pt x="4723619" y="884588"/>
                    <a:pt x="4719350" y="768854"/>
                  </a:cubicBezTo>
                  <a:cubicBezTo>
                    <a:pt x="4715649" y="668513"/>
                    <a:pt x="4723698" y="569451"/>
                    <a:pt x="4743497" y="471668"/>
                  </a:cubicBezTo>
                  <a:cubicBezTo>
                    <a:pt x="4752077" y="425680"/>
                    <a:pt x="4777600" y="390199"/>
                    <a:pt x="4820067" y="365226"/>
                  </a:cubicBezTo>
                  <a:cubicBezTo>
                    <a:pt x="4858058" y="342701"/>
                    <a:pt x="4904418" y="330430"/>
                    <a:pt x="4959149" y="328411"/>
                  </a:cubicBezTo>
                  <a:close/>
                  <a:moveTo>
                    <a:pt x="5938614" y="288855"/>
                  </a:moveTo>
                  <a:cubicBezTo>
                    <a:pt x="5967690" y="287782"/>
                    <a:pt x="5994125" y="292516"/>
                    <a:pt x="6017921" y="303056"/>
                  </a:cubicBezTo>
                  <a:cubicBezTo>
                    <a:pt x="6047523" y="316236"/>
                    <a:pt x="6063937" y="335612"/>
                    <a:pt x="6067164" y="361183"/>
                  </a:cubicBezTo>
                  <a:cubicBezTo>
                    <a:pt x="6067732" y="376577"/>
                    <a:pt x="6069219" y="385941"/>
                    <a:pt x="6071626" y="389278"/>
                  </a:cubicBezTo>
                  <a:cubicBezTo>
                    <a:pt x="6075869" y="395972"/>
                    <a:pt x="6084853" y="399637"/>
                    <a:pt x="6098578" y="400273"/>
                  </a:cubicBezTo>
                  <a:cubicBezTo>
                    <a:pt x="6123177" y="401649"/>
                    <a:pt x="6144558" y="393153"/>
                    <a:pt x="6162720" y="374785"/>
                  </a:cubicBezTo>
                  <a:cubicBezTo>
                    <a:pt x="6184156" y="352301"/>
                    <a:pt x="6207501" y="335169"/>
                    <a:pt x="6232757" y="323390"/>
                  </a:cubicBezTo>
                  <a:cubicBezTo>
                    <a:pt x="6276532" y="302936"/>
                    <a:pt x="6321225" y="291868"/>
                    <a:pt x="6366835" y="290185"/>
                  </a:cubicBezTo>
                  <a:cubicBezTo>
                    <a:pt x="6451782" y="287052"/>
                    <a:pt x="6526516" y="312697"/>
                    <a:pt x="6591037" y="367121"/>
                  </a:cubicBezTo>
                  <a:cubicBezTo>
                    <a:pt x="6655558" y="421545"/>
                    <a:pt x="6688794" y="490682"/>
                    <a:pt x="6690746" y="574531"/>
                  </a:cubicBezTo>
                  <a:cubicBezTo>
                    <a:pt x="6703466" y="656271"/>
                    <a:pt x="6711782" y="750162"/>
                    <a:pt x="6715694" y="856205"/>
                  </a:cubicBezTo>
                  <a:cubicBezTo>
                    <a:pt x="6723412" y="1065439"/>
                    <a:pt x="6714764" y="1217901"/>
                    <a:pt x="6689749" y="1313593"/>
                  </a:cubicBezTo>
                  <a:cubicBezTo>
                    <a:pt x="6673844" y="1346721"/>
                    <a:pt x="6623132" y="1364862"/>
                    <a:pt x="6537614" y="1368016"/>
                  </a:cubicBezTo>
                  <a:cubicBezTo>
                    <a:pt x="6460648" y="1370856"/>
                    <a:pt x="6416889" y="1353059"/>
                    <a:pt x="6406337" y="1314628"/>
                  </a:cubicBezTo>
                  <a:cubicBezTo>
                    <a:pt x="6395084" y="1303625"/>
                    <a:pt x="6388270" y="1265912"/>
                    <a:pt x="6385893" y="1201488"/>
                  </a:cubicBezTo>
                  <a:cubicBezTo>
                    <a:pt x="6384905" y="1174692"/>
                    <a:pt x="6384266" y="1134182"/>
                    <a:pt x="6383979" y="1079958"/>
                  </a:cubicBezTo>
                  <a:cubicBezTo>
                    <a:pt x="6383691" y="1025733"/>
                    <a:pt x="6383054" y="985223"/>
                    <a:pt x="6382065" y="958428"/>
                  </a:cubicBezTo>
                  <a:cubicBezTo>
                    <a:pt x="6375209" y="772569"/>
                    <a:pt x="6343443" y="685252"/>
                    <a:pt x="6286768" y="696477"/>
                  </a:cubicBezTo>
                  <a:cubicBezTo>
                    <a:pt x="6275470" y="699748"/>
                    <a:pt x="6245475" y="706849"/>
                    <a:pt x="6196781" y="717779"/>
                  </a:cubicBezTo>
                  <a:cubicBezTo>
                    <a:pt x="6167346" y="724574"/>
                    <a:pt x="6150575" y="749741"/>
                    <a:pt x="6146473" y="793281"/>
                  </a:cubicBezTo>
                  <a:cubicBezTo>
                    <a:pt x="6144613" y="804767"/>
                    <a:pt x="6144703" y="838161"/>
                    <a:pt x="6146743" y="893463"/>
                  </a:cubicBezTo>
                  <a:cubicBezTo>
                    <a:pt x="6146007" y="873508"/>
                    <a:pt x="6154549" y="1012207"/>
                    <a:pt x="6172368" y="1309557"/>
                  </a:cubicBezTo>
                  <a:cubicBezTo>
                    <a:pt x="6175191" y="1355124"/>
                    <a:pt x="6124722" y="1379822"/>
                    <a:pt x="6020960" y="1383650"/>
                  </a:cubicBezTo>
                  <a:cubicBezTo>
                    <a:pt x="5916058" y="1387519"/>
                    <a:pt x="5859122" y="1368496"/>
                    <a:pt x="5850154" y="1326581"/>
                  </a:cubicBezTo>
                  <a:cubicBezTo>
                    <a:pt x="5818905" y="1175875"/>
                    <a:pt x="5799337" y="993625"/>
                    <a:pt x="5791450" y="779830"/>
                  </a:cubicBezTo>
                  <a:cubicBezTo>
                    <a:pt x="5783438" y="562614"/>
                    <a:pt x="5791798" y="425576"/>
                    <a:pt x="5816534" y="368716"/>
                  </a:cubicBezTo>
                  <a:cubicBezTo>
                    <a:pt x="5831216" y="317936"/>
                    <a:pt x="5871909" y="291315"/>
                    <a:pt x="5938614" y="288855"/>
                  </a:cubicBezTo>
                  <a:close/>
                  <a:moveTo>
                    <a:pt x="2264463" y="424388"/>
                  </a:moveTo>
                  <a:cubicBezTo>
                    <a:pt x="2293539" y="423315"/>
                    <a:pt x="2319975" y="428049"/>
                    <a:pt x="2343770" y="438589"/>
                  </a:cubicBezTo>
                  <a:cubicBezTo>
                    <a:pt x="2373372" y="451769"/>
                    <a:pt x="2389786" y="471145"/>
                    <a:pt x="2393013" y="496716"/>
                  </a:cubicBezTo>
                  <a:cubicBezTo>
                    <a:pt x="2393581" y="512110"/>
                    <a:pt x="2395068" y="521475"/>
                    <a:pt x="2397475" y="524811"/>
                  </a:cubicBezTo>
                  <a:cubicBezTo>
                    <a:pt x="2401718" y="531505"/>
                    <a:pt x="2410703" y="535170"/>
                    <a:pt x="2424427" y="535806"/>
                  </a:cubicBezTo>
                  <a:cubicBezTo>
                    <a:pt x="2449027" y="537182"/>
                    <a:pt x="2470407" y="528686"/>
                    <a:pt x="2488570" y="510318"/>
                  </a:cubicBezTo>
                  <a:cubicBezTo>
                    <a:pt x="2510005" y="487834"/>
                    <a:pt x="2533351" y="470702"/>
                    <a:pt x="2558607" y="458923"/>
                  </a:cubicBezTo>
                  <a:cubicBezTo>
                    <a:pt x="2602381" y="438469"/>
                    <a:pt x="2647074" y="427401"/>
                    <a:pt x="2692684" y="425718"/>
                  </a:cubicBezTo>
                  <a:cubicBezTo>
                    <a:pt x="2777632" y="422585"/>
                    <a:pt x="2852366" y="448230"/>
                    <a:pt x="2916887" y="502654"/>
                  </a:cubicBezTo>
                  <a:cubicBezTo>
                    <a:pt x="2981407" y="557078"/>
                    <a:pt x="3014643" y="626215"/>
                    <a:pt x="3016595" y="710064"/>
                  </a:cubicBezTo>
                  <a:cubicBezTo>
                    <a:pt x="3029316" y="791804"/>
                    <a:pt x="3037631" y="885695"/>
                    <a:pt x="3041543" y="991738"/>
                  </a:cubicBezTo>
                  <a:cubicBezTo>
                    <a:pt x="3049261" y="1200972"/>
                    <a:pt x="3040613" y="1353434"/>
                    <a:pt x="3015598" y="1449126"/>
                  </a:cubicBezTo>
                  <a:cubicBezTo>
                    <a:pt x="2999694" y="1482254"/>
                    <a:pt x="2948982" y="1500395"/>
                    <a:pt x="2863464" y="1503549"/>
                  </a:cubicBezTo>
                  <a:cubicBezTo>
                    <a:pt x="2786497" y="1506389"/>
                    <a:pt x="2742739" y="1488592"/>
                    <a:pt x="2732187" y="1450161"/>
                  </a:cubicBezTo>
                  <a:cubicBezTo>
                    <a:pt x="2720933" y="1439158"/>
                    <a:pt x="2714119" y="1401445"/>
                    <a:pt x="2711742" y="1337021"/>
                  </a:cubicBezTo>
                  <a:cubicBezTo>
                    <a:pt x="2710754" y="1310225"/>
                    <a:pt x="2710116" y="1269715"/>
                    <a:pt x="2709828" y="1215491"/>
                  </a:cubicBezTo>
                  <a:cubicBezTo>
                    <a:pt x="2709541" y="1161266"/>
                    <a:pt x="2708903" y="1120756"/>
                    <a:pt x="2707914" y="1093961"/>
                  </a:cubicBezTo>
                  <a:cubicBezTo>
                    <a:pt x="2701058" y="908102"/>
                    <a:pt x="2669293" y="820785"/>
                    <a:pt x="2612617" y="832010"/>
                  </a:cubicBezTo>
                  <a:cubicBezTo>
                    <a:pt x="2601320" y="835281"/>
                    <a:pt x="2571324" y="842382"/>
                    <a:pt x="2522630" y="853312"/>
                  </a:cubicBezTo>
                  <a:cubicBezTo>
                    <a:pt x="2493194" y="860107"/>
                    <a:pt x="2476425" y="885274"/>
                    <a:pt x="2472322" y="928814"/>
                  </a:cubicBezTo>
                  <a:cubicBezTo>
                    <a:pt x="2470462" y="940300"/>
                    <a:pt x="2470553" y="973694"/>
                    <a:pt x="2472593" y="1028996"/>
                  </a:cubicBezTo>
                  <a:cubicBezTo>
                    <a:pt x="2471857" y="1009041"/>
                    <a:pt x="2480398" y="1147740"/>
                    <a:pt x="2498218" y="1445090"/>
                  </a:cubicBezTo>
                  <a:cubicBezTo>
                    <a:pt x="2501040" y="1490657"/>
                    <a:pt x="2450571" y="1515355"/>
                    <a:pt x="2346809" y="1519183"/>
                  </a:cubicBezTo>
                  <a:cubicBezTo>
                    <a:pt x="2241907" y="1523052"/>
                    <a:pt x="2184972" y="1504029"/>
                    <a:pt x="2176004" y="1462114"/>
                  </a:cubicBezTo>
                  <a:cubicBezTo>
                    <a:pt x="2144754" y="1311408"/>
                    <a:pt x="2125187" y="1129158"/>
                    <a:pt x="2117300" y="915363"/>
                  </a:cubicBezTo>
                  <a:cubicBezTo>
                    <a:pt x="2109287" y="698147"/>
                    <a:pt x="2117648" y="561109"/>
                    <a:pt x="2142383" y="504249"/>
                  </a:cubicBezTo>
                  <a:cubicBezTo>
                    <a:pt x="2157066" y="453469"/>
                    <a:pt x="2197759" y="426848"/>
                    <a:pt x="2264463" y="424388"/>
                  </a:cubicBezTo>
                  <a:close/>
                  <a:moveTo>
                    <a:pt x="7269556" y="236333"/>
                  </a:moveTo>
                  <a:cubicBezTo>
                    <a:pt x="7339681" y="233746"/>
                    <a:pt x="7407852" y="240081"/>
                    <a:pt x="7474068" y="255336"/>
                  </a:cubicBezTo>
                  <a:cubicBezTo>
                    <a:pt x="7555254" y="274035"/>
                    <a:pt x="7615275" y="303220"/>
                    <a:pt x="7654132" y="342891"/>
                  </a:cubicBezTo>
                  <a:cubicBezTo>
                    <a:pt x="7692988" y="382562"/>
                    <a:pt x="7723169" y="453953"/>
                    <a:pt x="7744670" y="557063"/>
                  </a:cubicBezTo>
                  <a:cubicBezTo>
                    <a:pt x="7761762" y="633503"/>
                    <a:pt x="7771780" y="711632"/>
                    <a:pt x="7774725" y="791449"/>
                  </a:cubicBezTo>
                  <a:cubicBezTo>
                    <a:pt x="7781770" y="982439"/>
                    <a:pt x="7752057" y="1144242"/>
                    <a:pt x="7685588" y="1276858"/>
                  </a:cubicBezTo>
                  <a:cubicBezTo>
                    <a:pt x="7604691" y="1436267"/>
                    <a:pt x="7479581" y="1519096"/>
                    <a:pt x="7310255" y="1525342"/>
                  </a:cubicBezTo>
                  <a:cubicBezTo>
                    <a:pt x="7237850" y="1528013"/>
                    <a:pt x="7158067" y="1516398"/>
                    <a:pt x="7070906" y="1490497"/>
                  </a:cubicBezTo>
                  <a:cubicBezTo>
                    <a:pt x="6978535" y="1431677"/>
                    <a:pt x="6918796" y="1383071"/>
                    <a:pt x="6891689" y="1344679"/>
                  </a:cubicBezTo>
                  <a:cubicBezTo>
                    <a:pt x="6883266" y="1333001"/>
                    <a:pt x="6870285" y="1298370"/>
                    <a:pt x="6852747" y="1240785"/>
                  </a:cubicBezTo>
                  <a:cubicBezTo>
                    <a:pt x="6857334" y="1210359"/>
                    <a:pt x="6872594" y="1182964"/>
                    <a:pt x="6898527" y="1158600"/>
                  </a:cubicBezTo>
                  <a:cubicBezTo>
                    <a:pt x="6924460" y="1134237"/>
                    <a:pt x="6953390" y="1121467"/>
                    <a:pt x="6985316" y="1120289"/>
                  </a:cubicBezTo>
                  <a:cubicBezTo>
                    <a:pt x="7004131" y="1119595"/>
                    <a:pt x="7023378" y="1122881"/>
                    <a:pt x="7043055" y="1130148"/>
                  </a:cubicBezTo>
                  <a:cubicBezTo>
                    <a:pt x="7098731" y="1169198"/>
                    <a:pt x="7157356" y="1187588"/>
                    <a:pt x="7218928" y="1185317"/>
                  </a:cubicBezTo>
                  <a:cubicBezTo>
                    <a:pt x="7275940" y="1183214"/>
                    <a:pt x="7329756" y="1164101"/>
                    <a:pt x="7380375" y="1127981"/>
                  </a:cubicBezTo>
                  <a:cubicBezTo>
                    <a:pt x="7434838" y="1087722"/>
                    <a:pt x="7461050" y="1039941"/>
                    <a:pt x="7459010" y="984640"/>
                  </a:cubicBezTo>
                  <a:cubicBezTo>
                    <a:pt x="7458211" y="962975"/>
                    <a:pt x="7450929" y="943548"/>
                    <a:pt x="7437163" y="926358"/>
                  </a:cubicBezTo>
                  <a:cubicBezTo>
                    <a:pt x="7431168" y="918586"/>
                    <a:pt x="7422469" y="914911"/>
                    <a:pt x="7411066" y="915332"/>
                  </a:cubicBezTo>
                  <a:cubicBezTo>
                    <a:pt x="7402514" y="915647"/>
                    <a:pt x="7370676" y="926955"/>
                    <a:pt x="7315551" y="949255"/>
                  </a:cubicBezTo>
                  <a:cubicBezTo>
                    <a:pt x="7260425" y="971555"/>
                    <a:pt x="7214050" y="983399"/>
                    <a:pt x="7176421" y="984788"/>
                  </a:cubicBezTo>
                  <a:cubicBezTo>
                    <a:pt x="7111997" y="987164"/>
                    <a:pt x="7045444" y="970494"/>
                    <a:pt x="6976761" y="934778"/>
                  </a:cubicBezTo>
                  <a:cubicBezTo>
                    <a:pt x="6897250" y="868632"/>
                    <a:pt x="6855403" y="778833"/>
                    <a:pt x="6851218" y="665379"/>
                  </a:cubicBezTo>
                  <a:cubicBezTo>
                    <a:pt x="6847138" y="554776"/>
                    <a:pt x="6880208" y="453078"/>
                    <a:pt x="6950430" y="360286"/>
                  </a:cubicBezTo>
                  <a:cubicBezTo>
                    <a:pt x="7009250" y="283329"/>
                    <a:pt x="7115625" y="242011"/>
                    <a:pt x="7269556" y="236333"/>
                  </a:cubicBezTo>
                  <a:close/>
                  <a:moveTo>
                    <a:pt x="1494054" y="391150"/>
                  </a:moveTo>
                  <a:cubicBezTo>
                    <a:pt x="1658819" y="385072"/>
                    <a:pt x="1776014" y="420426"/>
                    <a:pt x="1845642" y="497212"/>
                  </a:cubicBezTo>
                  <a:cubicBezTo>
                    <a:pt x="1894584" y="523952"/>
                    <a:pt x="1931808" y="612209"/>
                    <a:pt x="1957314" y="761985"/>
                  </a:cubicBezTo>
                  <a:cubicBezTo>
                    <a:pt x="1973348" y="856162"/>
                    <a:pt x="1983384" y="957982"/>
                    <a:pt x="1987422" y="1067445"/>
                  </a:cubicBezTo>
                  <a:cubicBezTo>
                    <a:pt x="1994151" y="1249884"/>
                    <a:pt x="1983680" y="1376152"/>
                    <a:pt x="1956009" y="1446251"/>
                  </a:cubicBezTo>
                  <a:cubicBezTo>
                    <a:pt x="1947238" y="1502523"/>
                    <a:pt x="1903799" y="1532099"/>
                    <a:pt x="1825692" y="1534980"/>
                  </a:cubicBezTo>
                  <a:cubicBezTo>
                    <a:pt x="1764119" y="1537252"/>
                    <a:pt x="1728384" y="1520301"/>
                    <a:pt x="1718486" y="1484129"/>
                  </a:cubicBezTo>
                  <a:cubicBezTo>
                    <a:pt x="1663519" y="1510705"/>
                    <a:pt x="1602113" y="1525245"/>
                    <a:pt x="1534269" y="1527747"/>
                  </a:cubicBezTo>
                  <a:cubicBezTo>
                    <a:pt x="1390598" y="1533047"/>
                    <a:pt x="1276052" y="1499879"/>
                    <a:pt x="1190629" y="1428242"/>
                  </a:cubicBezTo>
                  <a:cubicBezTo>
                    <a:pt x="1129680" y="1354561"/>
                    <a:pt x="1097355" y="1267551"/>
                    <a:pt x="1093653" y="1167209"/>
                  </a:cubicBezTo>
                  <a:cubicBezTo>
                    <a:pt x="1090562" y="1083402"/>
                    <a:pt x="1113239" y="1017198"/>
                    <a:pt x="1161685" y="968597"/>
                  </a:cubicBezTo>
                  <a:cubicBezTo>
                    <a:pt x="1226625" y="902832"/>
                    <a:pt x="1302994" y="868331"/>
                    <a:pt x="1390793" y="865092"/>
                  </a:cubicBezTo>
                  <a:cubicBezTo>
                    <a:pt x="1445524" y="863073"/>
                    <a:pt x="1523163" y="878477"/>
                    <a:pt x="1623710" y="911306"/>
                  </a:cubicBezTo>
                  <a:cubicBezTo>
                    <a:pt x="1668180" y="909665"/>
                    <a:pt x="1689489" y="883760"/>
                    <a:pt x="1687638" y="833589"/>
                  </a:cubicBezTo>
                  <a:cubicBezTo>
                    <a:pt x="1686418" y="800522"/>
                    <a:pt x="1674735" y="770125"/>
                    <a:pt x="1652589" y="742397"/>
                  </a:cubicBezTo>
                  <a:cubicBezTo>
                    <a:pt x="1630444" y="714669"/>
                    <a:pt x="1604062" y="695947"/>
                    <a:pt x="1573446" y="686229"/>
                  </a:cubicBezTo>
                  <a:cubicBezTo>
                    <a:pt x="1534786" y="675095"/>
                    <a:pt x="1496072" y="670244"/>
                    <a:pt x="1457303" y="671674"/>
                  </a:cubicBezTo>
                  <a:cubicBezTo>
                    <a:pt x="1419675" y="673062"/>
                    <a:pt x="1375637" y="686390"/>
                    <a:pt x="1325188" y="711657"/>
                  </a:cubicBezTo>
                  <a:cubicBezTo>
                    <a:pt x="1274740" y="736925"/>
                    <a:pt x="1242104" y="749832"/>
                    <a:pt x="1227281" y="750379"/>
                  </a:cubicBezTo>
                  <a:cubicBezTo>
                    <a:pt x="1203906" y="751241"/>
                    <a:pt x="1178495" y="743330"/>
                    <a:pt x="1151047" y="726645"/>
                  </a:cubicBezTo>
                  <a:cubicBezTo>
                    <a:pt x="1119887" y="686689"/>
                    <a:pt x="1103623" y="648183"/>
                    <a:pt x="1102256" y="611125"/>
                  </a:cubicBezTo>
                  <a:cubicBezTo>
                    <a:pt x="1100826" y="572357"/>
                    <a:pt x="1114419" y="538458"/>
                    <a:pt x="1143034" y="509429"/>
                  </a:cubicBezTo>
                  <a:cubicBezTo>
                    <a:pt x="1211143" y="436696"/>
                    <a:pt x="1328149" y="397270"/>
                    <a:pt x="1494054" y="391150"/>
                  </a:cubicBezTo>
                  <a:close/>
                  <a:moveTo>
                    <a:pt x="730287" y="308855"/>
                  </a:moveTo>
                  <a:cubicBezTo>
                    <a:pt x="778178" y="307089"/>
                    <a:pt x="822360" y="313166"/>
                    <a:pt x="862837" y="327087"/>
                  </a:cubicBezTo>
                  <a:cubicBezTo>
                    <a:pt x="919487" y="346120"/>
                    <a:pt x="946848" y="375940"/>
                    <a:pt x="944920" y="416545"/>
                  </a:cubicBezTo>
                  <a:cubicBezTo>
                    <a:pt x="935869" y="650946"/>
                    <a:pt x="919706" y="862773"/>
                    <a:pt x="896429" y="1052028"/>
                  </a:cubicBezTo>
                  <a:cubicBezTo>
                    <a:pt x="861907" y="1323335"/>
                    <a:pt x="817964" y="1478527"/>
                    <a:pt x="764599" y="1517603"/>
                  </a:cubicBezTo>
                  <a:cubicBezTo>
                    <a:pt x="717084" y="1560461"/>
                    <a:pt x="647716" y="1583572"/>
                    <a:pt x="556497" y="1586937"/>
                  </a:cubicBezTo>
                  <a:cubicBezTo>
                    <a:pt x="457296" y="1590596"/>
                    <a:pt x="383700" y="1576469"/>
                    <a:pt x="335709" y="1544557"/>
                  </a:cubicBezTo>
                  <a:cubicBezTo>
                    <a:pt x="262489" y="1494165"/>
                    <a:pt x="187878" y="1344202"/>
                    <a:pt x="111879" y="1094670"/>
                  </a:cubicBezTo>
                  <a:cubicBezTo>
                    <a:pt x="38982" y="851873"/>
                    <a:pt x="1691" y="645728"/>
                    <a:pt x="6" y="476235"/>
                  </a:cubicBezTo>
                  <a:cubicBezTo>
                    <a:pt x="-452" y="432864"/>
                    <a:pt x="26760" y="396750"/>
                    <a:pt x="81644" y="367893"/>
                  </a:cubicBezTo>
                  <a:cubicBezTo>
                    <a:pt x="126475" y="345116"/>
                    <a:pt x="173406" y="332823"/>
                    <a:pt x="222437" y="331015"/>
                  </a:cubicBezTo>
                  <a:cubicBezTo>
                    <a:pt x="330189" y="327040"/>
                    <a:pt x="388409" y="365426"/>
                    <a:pt x="397097" y="446172"/>
                  </a:cubicBezTo>
                  <a:cubicBezTo>
                    <a:pt x="414640" y="612227"/>
                    <a:pt x="427693" y="726210"/>
                    <a:pt x="436257" y="788122"/>
                  </a:cubicBezTo>
                  <a:cubicBezTo>
                    <a:pt x="463596" y="972084"/>
                    <a:pt x="491581" y="1065249"/>
                    <a:pt x="520213" y="1067618"/>
                  </a:cubicBezTo>
                  <a:cubicBezTo>
                    <a:pt x="543672" y="1069037"/>
                    <a:pt x="553196" y="994469"/>
                    <a:pt x="548784" y="843915"/>
                  </a:cubicBezTo>
                  <a:cubicBezTo>
                    <a:pt x="542164" y="633499"/>
                    <a:pt x="542205" y="495340"/>
                    <a:pt x="548909" y="429440"/>
                  </a:cubicBezTo>
                  <a:cubicBezTo>
                    <a:pt x="540574" y="389214"/>
                    <a:pt x="560554" y="358219"/>
                    <a:pt x="608848" y="336457"/>
                  </a:cubicBezTo>
                  <a:cubicBezTo>
                    <a:pt x="643058" y="319780"/>
                    <a:pt x="683537" y="310580"/>
                    <a:pt x="730287" y="308855"/>
                  </a:cubicBezTo>
                  <a:close/>
                  <a:moveTo>
                    <a:pt x="4363026" y="167999"/>
                  </a:moveTo>
                  <a:cubicBezTo>
                    <a:pt x="4453105" y="164676"/>
                    <a:pt x="4507252" y="185515"/>
                    <a:pt x="4525468" y="230515"/>
                  </a:cubicBezTo>
                  <a:cubicBezTo>
                    <a:pt x="4537775" y="254609"/>
                    <a:pt x="4551352" y="324757"/>
                    <a:pt x="4566200" y="440957"/>
                  </a:cubicBezTo>
                  <a:cubicBezTo>
                    <a:pt x="4581048" y="557158"/>
                    <a:pt x="4591101" y="686523"/>
                    <a:pt x="4596359" y="829053"/>
                  </a:cubicBezTo>
                  <a:cubicBezTo>
                    <a:pt x="4605192" y="1068503"/>
                    <a:pt x="4592329" y="1230541"/>
                    <a:pt x="4557772" y="1315167"/>
                  </a:cubicBezTo>
                  <a:cubicBezTo>
                    <a:pt x="4540007" y="1359781"/>
                    <a:pt x="4488185" y="1394234"/>
                    <a:pt x="4402305" y="1418525"/>
                  </a:cubicBezTo>
                  <a:cubicBezTo>
                    <a:pt x="4342440" y="1436147"/>
                    <a:pt x="4278015" y="1446231"/>
                    <a:pt x="4209030" y="1448776"/>
                  </a:cubicBezTo>
                  <a:cubicBezTo>
                    <a:pt x="4130924" y="1451657"/>
                    <a:pt x="4057032" y="1444963"/>
                    <a:pt x="3987353" y="1428694"/>
                  </a:cubicBezTo>
                  <a:cubicBezTo>
                    <a:pt x="3911931" y="1411495"/>
                    <a:pt x="3860223" y="1387141"/>
                    <a:pt x="3832229" y="1355632"/>
                  </a:cubicBezTo>
                  <a:cubicBezTo>
                    <a:pt x="3755444" y="1270547"/>
                    <a:pt x="3714970" y="1171562"/>
                    <a:pt x="3710806" y="1058678"/>
                  </a:cubicBezTo>
                  <a:cubicBezTo>
                    <a:pt x="3706621" y="945225"/>
                    <a:pt x="3741739" y="852586"/>
                    <a:pt x="3816161" y="780762"/>
                  </a:cubicBezTo>
                  <a:cubicBezTo>
                    <a:pt x="3882026" y="740083"/>
                    <a:pt x="3946030" y="718597"/>
                    <a:pt x="4008173" y="716304"/>
                  </a:cubicBezTo>
                  <a:cubicBezTo>
                    <a:pt x="4041810" y="715063"/>
                    <a:pt x="4083791" y="723363"/>
                    <a:pt x="4134118" y="741202"/>
                  </a:cubicBezTo>
                  <a:cubicBezTo>
                    <a:pt x="4184443" y="759041"/>
                    <a:pt x="4213313" y="767825"/>
                    <a:pt x="4220724" y="767551"/>
                  </a:cubicBezTo>
                  <a:cubicBezTo>
                    <a:pt x="4230986" y="767173"/>
                    <a:pt x="4238821" y="762888"/>
                    <a:pt x="4244227" y="754695"/>
                  </a:cubicBezTo>
                  <a:cubicBezTo>
                    <a:pt x="4263067" y="723743"/>
                    <a:pt x="4271403" y="678906"/>
                    <a:pt x="4269237" y="620183"/>
                  </a:cubicBezTo>
                  <a:cubicBezTo>
                    <a:pt x="4267744" y="579705"/>
                    <a:pt x="4257122" y="520010"/>
                    <a:pt x="4237369" y="441098"/>
                  </a:cubicBezTo>
                  <a:cubicBezTo>
                    <a:pt x="4217617" y="362187"/>
                    <a:pt x="4207004" y="302777"/>
                    <a:pt x="4205532" y="262869"/>
                  </a:cubicBezTo>
                  <a:cubicBezTo>
                    <a:pt x="4205154" y="252607"/>
                    <a:pt x="4206000" y="244583"/>
                    <a:pt x="4208070" y="238797"/>
                  </a:cubicBezTo>
                  <a:cubicBezTo>
                    <a:pt x="4217874" y="195048"/>
                    <a:pt x="4269526" y="171448"/>
                    <a:pt x="4363026" y="167999"/>
                  </a:cubicBezTo>
                  <a:close/>
                  <a:moveTo>
                    <a:pt x="1498790" y="0"/>
                  </a:moveTo>
                  <a:lnTo>
                    <a:pt x="1533292" y="0"/>
                  </a:lnTo>
                  <a:lnTo>
                    <a:pt x="1543574" y="1185"/>
                  </a:lnTo>
                  <a:cubicBezTo>
                    <a:pt x="1577471" y="8927"/>
                    <a:pt x="1615986" y="28700"/>
                    <a:pt x="1659120" y="60507"/>
                  </a:cubicBezTo>
                  <a:cubicBezTo>
                    <a:pt x="1702508" y="91447"/>
                    <a:pt x="1735422" y="120919"/>
                    <a:pt x="1757864" y="148921"/>
                  </a:cubicBezTo>
                  <a:cubicBezTo>
                    <a:pt x="1780306" y="176923"/>
                    <a:pt x="1791683" y="202908"/>
                    <a:pt x="1791996" y="226874"/>
                  </a:cubicBezTo>
                  <a:cubicBezTo>
                    <a:pt x="1792480" y="239987"/>
                    <a:pt x="1790794" y="252323"/>
                    <a:pt x="1786939" y="263883"/>
                  </a:cubicBezTo>
                  <a:cubicBezTo>
                    <a:pt x="1783084" y="275443"/>
                    <a:pt x="1777323" y="285646"/>
                    <a:pt x="1769657" y="294493"/>
                  </a:cubicBezTo>
                  <a:cubicBezTo>
                    <a:pt x="1761990" y="303339"/>
                    <a:pt x="1752260" y="310406"/>
                    <a:pt x="1740467" y="315693"/>
                  </a:cubicBezTo>
                  <a:cubicBezTo>
                    <a:pt x="1728673" y="320981"/>
                    <a:pt x="1714795" y="323919"/>
                    <a:pt x="1698831" y="324508"/>
                  </a:cubicBezTo>
                  <a:cubicBezTo>
                    <a:pt x="1689709" y="324845"/>
                    <a:pt x="1680830" y="324030"/>
                    <a:pt x="1672194" y="322065"/>
                  </a:cubicBezTo>
                  <a:cubicBezTo>
                    <a:pt x="1663558" y="320100"/>
                    <a:pt x="1655197" y="317840"/>
                    <a:pt x="1647110" y="315283"/>
                  </a:cubicBezTo>
                  <a:cubicBezTo>
                    <a:pt x="1637271" y="311650"/>
                    <a:pt x="1624682" y="303123"/>
                    <a:pt x="1609344" y="289702"/>
                  </a:cubicBezTo>
                  <a:cubicBezTo>
                    <a:pt x="1594005" y="276281"/>
                    <a:pt x="1576846" y="259930"/>
                    <a:pt x="1557866" y="240648"/>
                  </a:cubicBezTo>
                  <a:cubicBezTo>
                    <a:pt x="1532849" y="212456"/>
                    <a:pt x="1519200" y="198401"/>
                    <a:pt x="1516919" y="198485"/>
                  </a:cubicBezTo>
                  <a:cubicBezTo>
                    <a:pt x="1513499" y="198612"/>
                    <a:pt x="1503952" y="210667"/>
                    <a:pt x="1488281" y="234652"/>
                  </a:cubicBezTo>
                  <a:cubicBezTo>
                    <a:pt x="1471977" y="256947"/>
                    <a:pt x="1458085" y="275015"/>
                    <a:pt x="1446607" y="288854"/>
                  </a:cubicBezTo>
                  <a:cubicBezTo>
                    <a:pt x="1435129" y="302694"/>
                    <a:pt x="1425515" y="312896"/>
                    <a:pt x="1417764" y="319462"/>
                  </a:cubicBezTo>
                  <a:cubicBezTo>
                    <a:pt x="1407733" y="326112"/>
                    <a:pt x="1397919" y="330899"/>
                    <a:pt x="1388322" y="333821"/>
                  </a:cubicBezTo>
                  <a:cubicBezTo>
                    <a:pt x="1378724" y="336745"/>
                    <a:pt x="1368510" y="338406"/>
                    <a:pt x="1357677" y="338805"/>
                  </a:cubicBezTo>
                  <a:cubicBezTo>
                    <a:pt x="1341144" y="339415"/>
                    <a:pt x="1326348" y="336821"/>
                    <a:pt x="1313288" y="331023"/>
                  </a:cubicBezTo>
                  <a:cubicBezTo>
                    <a:pt x="1300229" y="325225"/>
                    <a:pt x="1289245" y="317638"/>
                    <a:pt x="1280336" y="308261"/>
                  </a:cubicBezTo>
                  <a:cubicBezTo>
                    <a:pt x="1271427" y="298884"/>
                    <a:pt x="1264455" y="287866"/>
                    <a:pt x="1259421" y="275207"/>
                  </a:cubicBezTo>
                  <a:cubicBezTo>
                    <a:pt x="1254387" y="262547"/>
                    <a:pt x="1251617" y="249376"/>
                    <a:pt x="1251113" y="235693"/>
                  </a:cubicBezTo>
                  <a:cubicBezTo>
                    <a:pt x="1254430" y="217302"/>
                    <a:pt x="1264468" y="195381"/>
                    <a:pt x="1281227" y="169929"/>
                  </a:cubicBezTo>
                  <a:cubicBezTo>
                    <a:pt x="1297986" y="144476"/>
                    <a:pt x="1319861" y="118407"/>
                    <a:pt x="1346850" y="91722"/>
                  </a:cubicBezTo>
                  <a:cubicBezTo>
                    <a:pt x="1374917" y="63283"/>
                    <a:pt x="1403204" y="40831"/>
                    <a:pt x="1431712" y="24365"/>
                  </a:cubicBezTo>
                  <a:cubicBezTo>
                    <a:pt x="1445967" y="16132"/>
                    <a:pt x="1459719" y="9773"/>
                    <a:pt x="1472970" y="5288"/>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4" name="Hình tự do: Hình 3">
              <a:extLst>
                <a:ext uri="{FF2B5EF4-FFF2-40B4-BE49-F238E27FC236}">
                  <a16:creationId xmlns:a16="http://schemas.microsoft.com/office/drawing/2014/main" id="{6ABAE8C7-2AD5-ECCB-8207-98F20EA7451C}"/>
                </a:ext>
              </a:extLst>
            </p:cNvPr>
            <p:cNvSpPr/>
            <p:nvPr/>
          </p:nvSpPr>
          <p:spPr>
            <a:xfrm rot="126755">
              <a:off x="1752851" y="2665166"/>
              <a:ext cx="7775737" cy="1853779"/>
            </a:xfrm>
            <a:custGeom>
              <a:avLst/>
              <a:gdLst/>
              <a:ahLst/>
              <a:cxnLst/>
              <a:rect l="l" t="t" r="r" b="b"/>
              <a:pathLst>
                <a:path w="7775737" h="1853779">
                  <a:moveTo>
                    <a:pt x="5219303" y="1461176"/>
                  </a:moveTo>
                  <a:cubicBezTo>
                    <a:pt x="5268903" y="1459347"/>
                    <a:pt x="5309526" y="1484966"/>
                    <a:pt x="5341170" y="1538034"/>
                  </a:cubicBezTo>
                  <a:cubicBezTo>
                    <a:pt x="5350839" y="1552520"/>
                    <a:pt x="5356052" y="1570026"/>
                    <a:pt x="5356809" y="1590550"/>
                  </a:cubicBezTo>
                  <a:cubicBezTo>
                    <a:pt x="5358407" y="1633879"/>
                    <a:pt x="5338332" y="1670016"/>
                    <a:pt x="5296582" y="1698958"/>
                  </a:cubicBezTo>
                  <a:cubicBezTo>
                    <a:pt x="5278210" y="1711625"/>
                    <a:pt x="5257051" y="1718400"/>
                    <a:pt x="5233106" y="1719283"/>
                  </a:cubicBezTo>
                  <a:cubicBezTo>
                    <a:pt x="5196048" y="1720650"/>
                    <a:pt x="5164361" y="1708974"/>
                    <a:pt x="5138044" y="1684255"/>
                  </a:cubicBezTo>
                  <a:cubicBezTo>
                    <a:pt x="5111728" y="1659535"/>
                    <a:pt x="5097865" y="1628076"/>
                    <a:pt x="5096456" y="1589878"/>
                  </a:cubicBezTo>
                  <a:cubicBezTo>
                    <a:pt x="5094395" y="1534006"/>
                    <a:pt x="5117522" y="1495474"/>
                    <a:pt x="5165837" y="1474281"/>
                  </a:cubicBezTo>
                  <a:cubicBezTo>
                    <a:pt x="5182097" y="1466260"/>
                    <a:pt x="5199919" y="1461891"/>
                    <a:pt x="5219303" y="1461176"/>
                  </a:cubicBezTo>
                  <a:close/>
                  <a:moveTo>
                    <a:pt x="1576162" y="1595566"/>
                  </a:moveTo>
                  <a:cubicBezTo>
                    <a:pt x="1625763" y="1593736"/>
                    <a:pt x="1666385" y="1619355"/>
                    <a:pt x="1698029" y="1672423"/>
                  </a:cubicBezTo>
                  <a:cubicBezTo>
                    <a:pt x="1707698" y="1686909"/>
                    <a:pt x="1712911" y="1704415"/>
                    <a:pt x="1713668" y="1724940"/>
                  </a:cubicBezTo>
                  <a:cubicBezTo>
                    <a:pt x="1715266" y="1768268"/>
                    <a:pt x="1695190" y="1804405"/>
                    <a:pt x="1653441" y="1833347"/>
                  </a:cubicBezTo>
                  <a:cubicBezTo>
                    <a:pt x="1635069" y="1846014"/>
                    <a:pt x="1613910" y="1852789"/>
                    <a:pt x="1589965" y="1853672"/>
                  </a:cubicBezTo>
                  <a:cubicBezTo>
                    <a:pt x="1552907" y="1855039"/>
                    <a:pt x="1521220" y="1843363"/>
                    <a:pt x="1494903" y="1818644"/>
                  </a:cubicBezTo>
                  <a:cubicBezTo>
                    <a:pt x="1468586" y="1793924"/>
                    <a:pt x="1454723" y="1762465"/>
                    <a:pt x="1453314" y="1724267"/>
                  </a:cubicBezTo>
                  <a:cubicBezTo>
                    <a:pt x="1451253" y="1668396"/>
                    <a:pt x="1474380" y="1629863"/>
                    <a:pt x="1522696" y="1608670"/>
                  </a:cubicBezTo>
                  <a:cubicBezTo>
                    <a:pt x="1538956" y="1600649"/>
                    <a:pt x="1556778" y="1596281"/>
                    <a:pt x="1576162" y="1595566"/>
                  </a:cubicBezTo>
                  <a:close/>
                  <a:moveTo>
                    <a:pt x="1449371" y="1087775"/>
                  </a:moveTo>
                  <a:cubicBezTo>
                    <a:pt x="1428988" y="1089490"/>
                    <a:pt x="1412217" y="1097655"/>
                    <a:pt x="1399054" y="1112270"/>
                  </a:cubicBezTo>
                  <a:cubicBezTo>
                    <a:pt x="1381504" y="1131757"/>
                    <a:pt x="1373307" y="1157179"/>
                    <a:pt x="1374464" y="1188536"/>
                  </a:cubicBezTo>
                  <a:cubicBezTo>
                    <a:pt x="1375495" y="1216472"/>
                    <a:pt x="1384477" y="1235550"/>
                    <a:pt x="1401410" y="1245773"/>
                  </a:cubicBezTo>
                  <a:cubicBezTo>
                    <a:pt x="1410742" y="1251138"/>
                    <a:pt x="1431435" y="1254942"/>
                    <a:pt x="1463487" y="1257185"/>
                  </a:cubicBezTo>
                  <a:cubicBezTo>
                    <a:pt x="1497251" y="1259364"/>
                    <a:pt x="1526792" y="1255420"/>
                    <a:pt x="1552111" y="1245352"/>
                  </a:cubicBezTo>
                  <a:cubicBezTo>
                    <a:pt x="1584166" y="1232181"/>
                    <a:pt x="1599615" y="1209917"/>
                    <a:pt x="1598459" y="1178560"/>
                  </a:cubicBezTo>
                  <a:cubicBezTo>
                    <a:pt x="1596566" y="1127249"/>
                    <a:pt x="1554065" y="1097132"/>
                    <a:pt x="1470956" y="1088209"/>
                  </a:cubicBezTo>
                  <a:cubicBezTo>
                    <a:pt x="1463360" y="1087348"/>
                    <a:pt x="1456165" y="1087203"/>
                    <a:pt x="1449371" y="1087775"/>
                  </a:cubicBezTo>
                  <a:close/>
                  <a:moveTo>
                    <a:pt x="4122855" y="969833"/>
                  </a:moveTo>
                  <a:cubicBezTo>
                    <a:pt x="4073825" y="971642"/>
                    <a:pt x="4044186" y="996142"/>
                    <a:pt x="4033938" y="1043333"/>
                  </a:cubicBezTo>
                  <a:cubicBezTo>
                    <a:pt x="4031022" y="1057142"/>
                    <a:pt x="4029743" y="1068893"/>
                    <a:pt x="4030100" y="1078585"/>
                  </a:cubicBezTo>
                  <a:cubicBezTo>
                    <a:pt x="4031720" y="1122484"/>
                    <a:pt x="4071846" y="1150120"/>
                    <a:pt x="4150478" y="1161492"/>
                  </a:cubicBezTo>
                  <a:cubicBezTo>
                    <a:pt x="4176871" y="1165085"/>
                    <a:pt x="4202597" y="1158285"/>
                    <a:pt x="4227652" y="1141090"/>
                  </a:cubicBezTo>
                  <a:cubicBezTo>
                    <a:pt x="4252708" y="1123895"/>
                    <a:pt x="4264742" y="1101900"/>
                    <a:pt x="4263754" y="1075104"/>
                  </a:cubicBezTo>
                  <a:cubicBezTo>
                    <a:pt x="4261461" y="1012961"/>
                    <a:pt x="4236814" y="979331"/>
                    <a:pt x="4189812" y="974214"/>
                  </a:cubicBezTo>
                  <a:cubicBezTo>
                    <a:pt x="4158857" y="970789"/>
                    <a:pt x="4136538" y="969328"/>
                    <a:pt x="4122855" y="969833"/>
                  </a:cubicBezTo>
                  <a:close/>
                  <a:moveTo>
                    <a:pt x="7318604" y="509678"/>
                  </a:moveTo>
                  <a:cubicBezTo>
                    <a:pt x="7312184" y="509736"/>
                    <a:pt x="7305787" y="510454"/>
                    <a:pt x="7299415" y="511831"/>
                  </a:cubicBezTo>
                  <a:cubicBezTo>
                    <a:pt x="7221834" y="528965"/>
                    <a:pt x="7183865" y="559767"/>
                    <a:pt x="7185505" y="604236"/>
                  </a:cubicBezTo>
                  <a:cubicBezTo>
                    <a:pt x="7185841" y="613358"/>
                    <a:pt x="7187982" y="624982"/>
                    <a:pt x="7191929" y="639109"/>
                  </a:cubicBezTo>
                  <a:cubicBezTo>
                    <a:pt x="7205056" y="685439"/>
                    <a:pt x="7236134" y="707698"/>
                    <a:pt x="7285165" y="705890"/>
                  </a:cubicBezTo>
                  <a:cubicBezTo>
                    <a:pt x="7299418" y="705364"/>
                    <a:pt x="7321559" y="701979"/>
                    <a:pt x="7351585" y="695733"/>
                  </a:cubicBezTo>
                  <a:cubicBezTo>
                    <a:pt x="7398083" y="687167"/>
                    <a:pt x="7420196" y="652097"/>
                    <a:pt x="7417925" y="590524"/>
                  </a:cubicBezTo>
                  <a:cubicBezTo>
                    <a:pt x="7416936" y="563729"/>
                    <a:pt x="7403309" y="542537"/>
                    <a:pt x="7377044" y="526950"/>
                  </a:cubicBezTo>
                  <a:cubicBezTo>
                    <a:pt x="7357345" y="515260"/>
                    <a:pt x="7337864" y="509502"/>
                    <a:pt x="7318604" y="509678"/>
                  </a:cubicBezTo>
                  <a:close/>
                  <a:moveTo>
                    <a:pt x="4959149" y="328411"/>
                  </a:moveTo>
                  <a:cubicBezTo>
                    <a:pt x="4999058" y="326938"/>
                    <a:pt x="5036611" y="331262"/>
                    <a:pt x="5071809" y="341382"/>
                  </a:cubicBezTo>
                  <a:cubicBezTo>
                    <a:pt x="5121491" y="357247"/>
                    <a:pt x="5146911" y="380858"/>
                    <a:pt x="5148068" y="412214"/>
                  </a:cubicBezTo>
                  <a:cubicBezTo>
                    <a:pt x="5148215" y="416205"/>
                    <a:pt x="5147866" y="422212"/>
                    <a:pt x="5147020" y="430236"/>
                  </a:cubicBezTo>
                  <a:cubicBezTo>
                    <a:pt x="5142554" y="494912"/>
                    <a:pt x="5135228" y="567115"/>
                    <a:pt x="5125038" y="646846"/>
                  </a:cubicBezTo>
                  <a:cubicBezTo>
                    <a:pt x="5113580" y="738612"/>
                    <a:pt x="5108681" y="807014"/>
                    <a:pt x="5110343" y="852054"/>
                  </a:cubicBezTo>
                  <a:cubicBezTo>
                    <a:pt x="5113750" y="944413"/>
                    <a:pt x="5146852" y="990577"/>
                    <a:pt x="5209649" y="990544"/>
                  </a:cubicBezTo>
                  <a:cubicBezTo>
                    <a:pt x="5273017" y="990490"/>
                    <a:pt x="5302807" y="939152"/>
                    <a:pt x="5299022" y="836530"/>
                  </a:cubicBezTo>
                  <a:cubicBezTo>
                    <a:pt x="5297171" y="786360"/>
                    <a:pt x="5286888" y="716519"/>
                    <a:pt x="5268172" y="627008"/>
                  </a:cubicBezTo>
                  <a:cubicBezTo>
                    <a:pt x="5246629" y="522758"/>
                    <a:pt x="5234244" y="457847"/>
                    <a:pt x="5231017" y="432276"/>
                  </a:cubicBezTo>
                  <a:cubicBezTo>
                    <a:pt x="5226187" y="394204"/>
                    <a:pt x="5244499" y="364413"/>
                    <a:pt x="5285951" y="342902"/>
                  </a:cubicBezTo>
                  <a:cubicBezTo>
                    <a:pt x="5317880" y="326310"/>
                    <a:pt x="5355509" y="317215"/>
                    <a:pt x="5398838" y="315617"/>
                  </a:cubicBezTo>
                  <a:cubicBezTo>
                    <a:pt x="5446728" y="313850"/>
                    <a:pt x="5490405" y="321659"/>
                    <a:pt x="5529867" y="339043"/>
                  </a:cubicBezTo>
                  <a:cubicBezTo>
                    <a:pt x="5575727" y="359616"/>
                    <a:pt x="5604819" y="389942"/>
                    <a:pt x="5617144" y="430021"/>
                  </a:cubicBezTo>
                  <a:cubicBezTo>
                    <a:pt x="5638734" y="504583"/>
                    <a:pt x="5651338" y="590894"/>
                    <a:pt x="5654955" y="688955"/>
                  </a:cubicBezTo>
                  <a:cubicBezTo>
                    <a:pt x="5658825" y="793857"/>
                    <a:pt x="5649665" y="909230"/>
                    <a:pt x="5627475" y="1035075"/>
                  </a:cubicBezTo>
                  <a:cubicBezTo>
                    <a:pt x="5597107" y="1202326"/>
                    <a:pt x="5552286" y="1302744"/>
                    <a:pt x="5493009" y="1336330"/>
                  </a:cubicBezTo>
                  <a:cubicBezTo>
                    <a:pt x="5465046" y="1383033"/>
                    <a:pt x="5373528" y="1409245"/>
                    <a:pt x="5218455" y="1414965"/>
                  </a:cubicBezTo>
                  <a:cubicBezTo>
                    <a:pt x="5053690" y="1421043"/>
                    <a:pt x="4958716" y="1399998"/>
                    <a:pt x="4933532" y="1351830"/>
                  </a:cubicBezTo>
                  <a:cubicBezTo>
                    <a:pt x="4861557" y="1304246"/>
                    <a:pt x="4806342" y="1215796"/>
                    <a:pt x="4767889" y="1086479"/>
                  </a:cubicBezTo>
                  <a:cubicBezTo>
                    <a:pt x="4739799" y="990463"/>
                    <a:pt x="4723619" y="884588"/>
                    <a:pt x="4719350" y="768854"/>
                  </a:cubicBezTo>
                  <a:cubicBezTo>
                    <a:pt x="4715649" y="668513"/>
                    <a:pt x="4723698" y="569451"/>
                    <a:pt x="4743497" y="471668"/>
                  </a:cubicBezTo>
                  <a:cubicBezTo>
                    <a:pt x="4752077" y="425680"/>
                    <a:pt x="4777600" y="390199"/>
                    <a:pt x="4820067" y="365226"/>
                  </a:cubicBezTo>
                  <a:cubicBezTo>
                    <a:pt x="4858058" y="342701"/>
                    <a:pt x="4904418" y="330430"/>
                    <a:pt x="4959149" y="328411"/>
                  </a:cubicBezTo>
                  <a:close/>
                  <a:moveTo>
                    <a:pt x="5938614" y="288855"/>
                  </a:moveTo>
                  <a:cubicBezTo>
                    <a:pt x="5967690" y="287782"/>
                    <a:pt x="5994125" y="292516"/>
                    <a:pt x="6017921" y="303056"/>
                  </a:cubicBezTo>
                  <a:cubicBezTo>
                    <a:pt x="6047523" y="316236"/>
                    <a:pt x="6063937" y="335612"/>
                    <a:pt x="6067164" y="361183"/>
                  </a:cubicBezTo>
                  <a:cubicBezTo>
                    <a:pt x="6067732" y="376577"/>
                    <a:pt x="6069219" y="385941"/>
                    <a:pt x="6071626" y="389278"/>
                  </a:cubicBezTo>
                  <a:cubicBezTo>
                    <a:pt x="6075869" y="395972"/>
                    <a:pt x="6084853" y="399637"/>
                    <a:pt x="6098578" y="400273"/>
                  </a:cubicBezTo>
                  <a:cubicBezTo>
                    <a:pt x="6123177" y="401649"/>
                    <a:pt x="6144558" y="393153"/>
                    <a:pt x="6162720" y="374785"/>
                  </a:cubicBezTo>
                  <a:cubicBezTo>
                    <a:pt x="6184156" y="352301"/>
                    <a:pt x="6207501" y="335169"/>
                    <a:pt x="6232757" y="323390"/>
                  </a:cubicBezTo>
                  <a:cubicBezTo>
                    <a:pt x="6276532" y="302936"/>
                    <a:pt x="6321225" y="291868"/>
                    <a:pt x="6366835" y="290185"/>
                  </a:cubicBezTo>
                  <a:cubicBezTo>
                    <a:pt x="6451782" y="287052"/>
                    <a:pt x="6526516" y="312697"/>
                    <a:pt x="6591037" y="367121"/>
                  </a:cubicBezTo>
                  <a:cubicBezTo>
                    <a:pt x="6655558" y="421545"/>
                    <a:pt x="6688794" y="490682"/>
                    <a:pt x="6690746" y="574531"/>
                  </a:cubicBezTo>
                  <a:cubicBezTo>
                    <a:pt x="6703466" y="656271"/>
                    <a:pt x="6711782" y="750162"/>
                    <a:pt x="6715694" y="856205"/>
                  </a:cubicBezTo>
                  <a:cubicBezTo>
                    <a:pt x="6723412" y="1065439"/>
                    <a:pt x="6714764" y="1217901"/>
                    <a:pt x="6689749" y="1313593"/>
                  </a:cubicBezTo>
                  <a:cubicBezTo>
                    <a:pt x="6673844" y="1346721"/>
                    <a:pt x="6623132" y="1364862"/>
                    <a:pt x="6537614" y="1368016"/>
                  </a:cubicBezTo>
                  <a:cubicBezTo>
                    <a:pt x="6460648" y="1370856"/>
                    <a:pt x="6416889" y="1353059"/>
                    <a:pt x="6406337" y="1314628"/>
                  </a:cubicBezTo>
                  <a:cubicBezTo>
                    <a:pt x="6395084" y="1303625"/>
                    <a:pt x="6388270" y="1265912"/>
                    <a:pt x="6385893" y="1201488"/>
                  </a:cubicBezTo>
                  <a:cubicBezTo>
                    <a:pt x="6384905" y="1174692"/>
                    <a:pt x="6384266" y="1134182"/>
                    <a:pt x="6383979" y="1079958"/>
                  </a:cubicBezTo>
                  <a:cubicBezTo>
                    <a:pt x="6383691" y="1025733"/>
                    <a:pt x="6383054" y="985223"/>
                    <a:pt x="6382065" y="958428"/>
                  </a:cubicBezTo>
                  <a:cubicBezTo>
                    <a:pt x="6375209" y="772569"/>
                    <a:pt x="6343443" y="685252"/>
                    <a:pt x="6286768" y="696477"/>
                  </a:cubicBezTo>
                  <a:cubicBezTo>
                    <a:pt x="6275470" y="699748"/>
                    <a:pt x="6245475" y="706849"/>
                    <a:pt x="6196781" y="717779"/>
                  </a:cubicBezTo>
                  <a:cubicBezTo>
                    <a:pt x="6167346" y="724574"/>
                    <a:pt x="6150575" y="749741"/>
                    <a:pt x="6146473" y="793281"/>
                  </a:cubicBezTo>
                  <a:cubicBezTo>
                    <a:pt x="6144613" y="804767"/>
                    <a:pt x="6144703" y="838161"/>
                    <a:pt x="6146743" y="893463"/>
                  </a:cubicBezTo>
                  <a:cubicBezTo>
                    <a:pt x="6146007" y="873508"/>
                    <a:pt x="6154549" y="1012207"/>
                    <a:pt x="6172368" y="1309557"/>
                  </a:cubicBezTo>
                  <a:cubicBezTo>
                    <a:pt x="6175191" y="1355124"/>
                    <a:pt x="6124722" y="1379822"/>
                    <a:pt x="6020960" y="1383650"/>
                  </a:cubicBezTo>
                  <a:cubicBezTo>
                    <a:pt x="5916058" y="1387519"/>
                    <a:pt x="5859122" y="1368496"/>
                    <a:pt x="5850154" y="1326581"/>
                  </a:cubicBezTo>
                  <a:cubicBezTo>
                    <a:pt x="5818905" y="1175875"/>
                    <a:pt x="5799337" y="993625"/>
                    <a:pt x="5791450" y="779830"/>
                  </a:cubicBezTo>
                  <a:cubicBezTo>
                    <a:pt x="5783438" y="562614"/>
                    <a:pt x="5791798" y="425576"/>
                    <a:pt x="5816534" y="368716"/>
                  </a:cubicBezTo>
                  <a:cubicBezTo>
                    <a:pt x="5831216" y="317936"/>
                    <a:pt x="5871909" y="291315"/>
                    <a:pt x="5938614" y="288855"/>
                  </a:cubicBezTo>
                  <a:close/>
                  <a:moveTo>
                    <a:pt x="2264463" y="424388"/>
                  </a:moveTo>
                  <a:cubicBezTo>
                    <a:pt x="2293539" y="423315"/>
                    <a:pt x="2319975" y="428049"/>
                    <a:pt x="2343770" y="438589"/>
                  </a:cubicBezTo>
                  <a:cubicBezTo>
                    <a:pt x="2373372" y="451769"/>
                    <a:pt x="2389786" y="471145"/>
                    <a:pt x="2393013" y="496716"/>
                  </a:cubicBezTo>
                  <a:cubicBezTo>
                    <a:pt x="2393581" y="512110"/>
                    <a:pt x="2395068" y="521475"/>
                    <a:pt x="2397475" y="524811"/>
                  </a:cubicBezTo>
                  <a:cubicBezTo>
                    <a:pt x="2401718" y="531505"/>
                    <a:pt x="2410703" y="535170"/>
                    <a:pt x="2424427" y="535806"/>
                  </a:cubicBezTo>
                  <a:cubicBezTo>
                    <a:pt x="2449027" y="537182"/>
                    <a:pt x="2470407" y="528686"/>
                    <a:pt x="2488570" y="510318"/>
                  </a:cubicBezTo>
                  <a:cubicBezTo>
                    <a:pt x="2510005" y="487834"/>
                    <a:pt x="2533351" y="470702"/>
                    <a:pt x="2558607" y="458923"/>
                  </a:cubicBezTo>
                  <a:cubicBezTo>
                    <a:pt x="2602381" y="438469"/>
                    <a:pt x="2647074" y="427401"/>
                    <a:pt x="2692684" y="425718"/>
                  </a:cubicBezTo>
                  <a:cubicBezTo>
                    <a:pt x="2777632" y="422585"/>
                    <a:pt x="2852366" y="448230"/>
                    <a:pt x="2916887" y="502654"/>
                  </a:cubicBezTo>
                  <a:cubicBezTo>
                    <a:pt x="2981407" y="557078"/>
                    <a:pt x="3014643" y="626215"/>
                    <a:pt x="3016595" y="710064"/>
                  </a:cubicBezTo>
                  <a:cubicBezTo>
                    <a:pt x="3029316" y="791804"/>
                    <a:pt x="3037631" y="885695"/>
                    <a:pt x="3041543" y="991738"/>
                  </a:cubicBezTo>
                  <a:cubicBezTo>
                    <a:pt x="3049261" y="1200972"/>
                    <a:pt x="3040613" y="1353434"/>
                    <a:pt x="3015598" y="1449126"/>
                  </a:cubicBezTo>
                  <a:cubicBezTo>
                    <a:pt x="2999694" y="1482254"/>
                    <a:pt x="2948982" y="1500395"/>
                    <a:pt x="2863464" y="1503549"/>
                  </a:cubicBezTo>
                  <a:cubicBezTo>
                    <a:pt x="2786497" y="1506389"/>
                    <a:pt x="2742739" y="1488592"/>
                    <a:pt x="2732187" y="1450161"/>
                  </a:cubicBezTo>
                  <a:cubicBezTo>
                    <a:pt x="2720933" y="1439158"/>
                    <a:pt x="2714119" y="1401445"/>
                    <a:pt x="2711742" y="1337021"/>
                  </a:cubicBezTo>
                  <a:cubicBezTo>
                    <a:pt x="2710754" y="1310225"/>
                    <a:pt x="2710116" y="1269715"/>
                    <a:pt x="2709828" y="1215491"/>
                  </a:cubicBezTo>
                  <a:cubicBezTo>
                    <a:pt x="2709541" y="1161266"/>
                    <a:pt x="2708903" y="1120756"/>
                    <a:pt x="2707914" y="1093961"/>
                  </a:cubicBezTo>
                  <a:cubicBezTo>
                    <a:pt x="2701058" y="908102"/>
                    <a:pt x="2669293" y="820785"/>
                    <a:pt x="2612617" y="832010"/>
                  </a:cubicBezTo>
                  <a:cubicBezTo>
                    <a:pt x="2601320" y="835281"/>
                    <a:pt x="2571324" y="842382"/>
                    <a:pt x="2522630" y="853312"/>
                  </a:cubicBezTo>
                  <a:cubicBezTo>
                    <a:pt x="2493194" y="860107"/>
                    <a:pt x="2476425" y="885274"/>
                    <a:pt x="2472322" y="928814"/>
                  </a:cubicBezTo>
                  <a:cubicBezTo>
                    <a:pt x="2470462" y="940300"/>
                    <a:pt x="2470553" y="973694"/>
                    <a:pt x="2472593" y="1028996"/>
                  </a:cubicBezTo>
                  <a:cubicBezTo>
                    <a:pt x="2471857" y="1009041"/>
                    <a:pt x="2480398" y="1147740"/>
                    <a:pt x="2498218" y="1445090"/>
                  </a:cubicBezTo>
                  <a:cubicBezTo>
                    <a:pt x="2501040" y="1490657"/>
                    <a:pt x="2450571" y="1515355"/>
                    <a:pt x="2346809" y="1519183"/>
                  </a:cubicBezTo>
                  <a:cubicBezTo>
                    <a:pt x="2241907" y="1523052"/>
                    <a:pt x="2184972" y="1504029"/>
                    <a:pt x="2176004" y="1462114"/>
                  </a:cubicBezTo>
                  <a:cubicBezTo>
                    <a:pt x="2144754" y="1311408"/>
                    <a:pt x="2125187" y="1129158"/>
                    <a:pt x="2117300" y="915363"/>
                  </a:cubicBezTo>
                  <a:cubicBezTo>
                    <a:pt x="2109287" y="698147"/>
                    <a:pt x="2117648" y="561109"/>
                    <a:pt x="2142383" y="504249"/>
                  </a:cubicBezTo>
                  <a:cubicBezTo>
                    <a:pt x="2157066" y="453469"/>
                    <a:pt x="2197759" y="426848"/>
                    <a:pt x="2264463" y="424388"/>
                  </a:cubicBezTo>
                  <a:close/>
                  <a:moveTo>
                    <a:pt x="7269556" y="236333"/>
                  </a:moveTo>
                  <a:cubicBezTo>
                    <a:pt x="7339681" y="233746"/>
                    <a:pt x="7407852" y="240081"/>
                    <a:pt x="7474068" y="255336"/>
                  </a:cubicBezTo>
                  <a:cubicBezTo>
                    <a:pt x="7555254" y="274035"/>
                    <a:pt x="7615275" y="303220"/>
                    <a:pt x="7654132" y="342891"/>
                  </a:cubicBezTo>
                  <a:cubicBezTo>
                    <a:pt x="7692988" y="382562"/>
                    <a:pt x="7723169" y="453953"/>
                    <a:pt x="7744670" y="557063"/>
                  </a:cubicBezTo>
                  <a:cubicBezTo>
                    <a:pt x="7761762" y="633503"/>
                    <a:pt x="7771780" y="711632"/>
                    <a:pt x="7774725" y="791449"/>
                  </a:cubicBezTo>
                  <a:cubicBezTo>
                    <a:pt x="7781770" y="982439"/>
                    <a:pt x="7752057" y="1144242"/>
                    <a:pt x="7685588" y="1276858"/>
                  </a:cubicBezTo>
                  <a:cubicBezTo>
                    <a:pt x="7604691" y="1436267"/>
                    <a:pt x="7479581" y="1519096"/>
                    <a:pt x="7310255" y="1525342"/>
                  </a:cubicBezTo>
                  <a:cubicBezTo>
                    <a:pt x="7237850" y="1528013"/>
                    <a:pt x="7158067" y="1516398"/>
                    <a:pt x="7070906" y="1490497"/>
                  </a:cubicBezTo>
                  <a:cubicBezTo>
                    <a:pt x="6978535" y="1431677"/>
                    <a:pt x="6918796" y="1383071"/>
                    <a:pt x="6891689" y="1344679"/>
                  </a:cubicBezTo>
                  <a:cubicBezTo>
                    <a:pt x="6883266" y="1333001"/>
                    <a:pt x="6870285" y="1298370"/>
                    <a:pt x="6852747" y="1240785"/>
                  </a:cubicBezTo>
                  <a:cubicBezTo>
                    <a:pt x="6857334" y="1210359"/>
                    <a:pt x="6872594" y="1182964"/>
                    <a:pt x="6898527" y="1158600"/>
                  </a:cubicBezTo>
                  <a:cubicBezTo>
                    <a:pt x="6924460" y="1134237"/>
                    <a:pt x="6953390" y="1121467"/>
                    <a:pt x="6985316" y="1120289"/>
                  </a:cubicBezTo>
                  <a:cubicBezTo>
                    <a:pt x="7004131" y="1119595"/>
                    <a:pt x="7023378" y="1122881"/>
                    <a:pt x="7043055" y="1130148"/>
                  </a:cubicBezTo>
                  <a:cubicBezTo>
                    <a:pt x="7098731" y="1169198"/>
                    <a:pt x="7157356" y="1187588"/>
                    <a:pt x="7218928" y="1185317"/>
                  </a:cubicBezTo>
                  <a:cubicBezTo>
                    <a:pt x="7275940" y="1183214"/>
                    <a:pt x="7329756" y="1164101"/>
                    <a:pt x="7380375" y="1127981"/>
                  </a:cubicBezTo>
                  <a:cubicBezTo>
                    <a:pt x="7434838" y="1087722"/>
                    <a:pt x="7461050" y="1039941"/>
                    <a:pt x="7459010" y="984640"/>
                  </a:cubicBezTo>
                  <a:cubicBezTo>
                    <a:pt x="7458211" y="962975"/>
                    <a:pt x="7450929" y="943548"/>
                    <a:pt x="7437163" y="926358"/>
                  </a:cubicBezTo>
                  <a:cubicBezTo>
                    <a:pt x="7431168" y="918586"/>
                    <a:pt x="7422469" y="914911"/>
                    <a:pt x="7411066" y="915332"/>
                  </a:cubicBezTo>
                  <a:cubicBezTo>
                    <a:pt x="7402514" y="915647"/>
                    <a:pt x="7370676" y="926955"/>
                    <a:pt x="7315551" y="949255"/>
                  </a:cubicBezTo>
                  <a:cubicBezTo>
                    <a:pt x="7260425" y="971555"/>
                    <a:pt x="7214050" y="983399"/>
                    <a:pt x="7176421" y="984788"/>
                  </a:cubicBezTo>
                  <a:cubicBezTo>
                    <a:pt x="7111997" y="987164"/>
                    <a:pt x="7045444" y="970494"/>
                    <a:pt x="6976761" y="934778"/>
                  </a:cubicBezTo>
                  <a:cubicBezTo>
                    <a:pt x="6897250" y="868632"/>
                    <a:pt x="6855403" y="778833"/>
                    <a:pt x="6851218" y="665379"/>
                  </a:cubicBezTo>
                  <a:cubicBezTo>
                    <a:pt x="6847138" y="554776"/>
                    <a:pt x="6880208" y="453078"/>
                    <a:pt x="6950430" y="360286"/>
                  </a:cubicBezTo>
                  <a:cubicBezTo>
                    <a:pt x="7009250" y="283329"/>
                    <a:pt x="7115625" y="242011"/>
                    <a:pt x="7269556" y="236333"/>
                  </a:cubicBezTo>
                  <a:close/>
                  <a:moveTo>
                    <a:pt x="1494054" y="391150"/>
                  </a:moveTo>
                  <a:cubicBezTo>
                    <a:pt x="1658819" y="385072"/>
                    <a:pt x="1776014" y="420426"/>
                    <a:pt x="1845642" y="497212"/>
                  </a:cubicBezTo>
                  <a:cubicBezTo>
                    <a:pt x="1894584" y="523952"/>
                    <a:pt x="1931808" y="612209"/>
                    <a:pt x="1957314" y="761985"/>
                  </a:cubicBezTo>
                  <a:cubicBezTo>
                    <a:pt x="1973348" y="856162"/>
                    <a:pt x="1983384" y="957982"/>
                    <a:pt x="1987422" y="1067445"/>
                  </a:cubicBezTo>
                  <a:cubicBezTo>
                    <a:pt x="1994151" y="1249884"/>
                    <a:pt x="1983680" y="1376152"/>
                    <a:pt x="1956009" y="1446251"/>
                  </a:cubicBezTo>
                  <a:cubicBezTo>
                    <a:pt x="1947238" y="1502523"/>
                    <a:pt x="1903799" y="1532099"/>
                    <a:pt x="1825692" y="1534980"/>
                  </a:cubicBezTo>
                  <a:cubicBezTo>
                    <a:pt x="1764119" y="1537252"/>
                    <a:pt x="1728384" y="1520301"/>
                    <a:pt x="1718486" y="1484129"/>
                  </a:cubicBezTo>
                  <a:cubicBezTo>
                    <a:pt x="1663519" y="1510705"/>
                    <a:pt x="1602113" y="1525245"/>
                    <a:pt x="1534269" y="1527747"/>
                  </a:cubicBezTo>
                  <a:cubicBezTo>
                    <a:pt x="1390598" y="1533047"/>
                    <a:pt x="1276052" y="1499879"/>
                    <a:pt x="1190629" y="1428242"/>
                  </a:cubicBezTo>
                  <a:cubicBezTo>
                    <a:pt x="1129680" y="1354561"/>
                    <a:pt x="1097355" y="1267551"/>
                    <a:pt x="1093653" y="1167209"/>
                  </a:cubicBezTo>
                  <a:cubicBezTo>
                    <a:pt x="1090562" y="1083402"/>
                    <a:pt x="1113239" y="1017198"/>
                    <a:pt x="1161685" y="968597"/>
                  </a:cubicBezTo>
                  <a:cubicBezTo>
                    <a:pt x="1226625" y="902832"/>
                    <a:pt x="1302994" y="868331"/>
                    <a:pt x="1390793" y="865092"/>
                  </a:cubicBezTo>
                  <a:cubicBezTo>
                    <a:pt x="1445524" y="863073"/>
                    <a:pt x="1523163" y="878477"/>
                    <a:pt x="1623710" y="911306"/>
                  </a:cubicBezTo>
                  <a:cubicBezTo>
                    <a:pt x="1668180" y="909665"/>
                    <a:pt x="1689489" y="883760"/>
                    <a:pt x="1687638" y="833589"/>
                  </a:cubicBezTo>
                  <a:cubicBezTo>
                    <a:pt x="1686418" y="800522"/>
                    <a:pt x="1674735" y="770125"/>
                    <a:pt x="1652589" y="742397"/>
                  </a:cubicBezTo>
                  <a:cubicBezTo>
                    <a:pt x="1630444" y="714669"/>
                    <a:pt x="1604062" y="695947"/>
                    <a:pt x="1573446" y="686229"/>
                  </a:cubicBezTo>
                  <a:cubicBezTo>
                    <a:pt x="1534786" y="675095"/>
                    <a:pt x="1496072" y="670244"/>
                    <a:pt x="1457303" y="671674"/>
                  </a:cubicBezTo>
                  <a:cubicBezTo>
                    <a:pt x="1419675" y="673062"/>
                    <a:pt x="1375637" y="686390"/>
                    <a:pt x="1325188" y="711657"/>
                  </a:cubicBezTo>
                  <a:cubicBezTo>
                    <a:pt x="1274740" y="736925"/>
                    <a:pt x="1242104" y="749832"/>
                    <a:pt x="1227281" y="750379"/>
                  </a:cubicBezTo>
                  <a:cubicBezTo>
                    <a:pt x="1203906" y="751241"/>
                    <a:pt x="1178495" y="743330"/>
                    <a:pt x="1151047" y="726645"/>
                  </a:cubicBezTo>
                  <a:cubicBezTo>
                    <a:pt x="1119887" y="686689"/>
                    <a:pt x="1103623" y="648183"/>
                    <a:pt x="1102256" y="611125"/>
                  </a:cubicBezTo>
                  <a:cubicBezTo>
                    <a:pt x="1100826" y="572357"/>
                    <a:pt x="1114419" y="538458"/>
                    <a:pt x="1143034" y="509429"/>
                  </a:cubicBezTo>
                  <a:cubicBezTo>
                    <a:pt x="1211143" y="436696"/>
                    <a:pt x="1328149" y="397270"/>
                    <a:pt x="1494054" y="391150"/>
                  </a:cubicBezTo>
                  <a:close/>
                  <a:moveTo>
                    <a:pt x="730287" y="308855"/>
                  </a:moveTo>
                  <a:cubicBezTo>
                    <a:pt x="778178" y="307089"/>
                    <a:pt x="822360" y="313166"/>
                    <a:pt x="862837" y="327087"/>
                  </a:cubicBezTo>
                  <a:cubicBezTo>
                    <a:pt x="919487" y="346120"/>
                    <a:pt x="946848" y="375940"/>
                    <a:pt x="944920" y="416545"/>
                  </a:cubicBezTo>
                  <a:cubicBezTo>
                    <a:pt x="935869" y="650946"/>
                    <a:pt x="919706" y="862773"/>
                    <a:pt x="896429" y="1052028"/>
                  </a:cubicBezTo>
                  <a:cubicBezTo>
                    <a:pt x="861907" y="1323335"/>
                    <a:pt x="817964" y="1478527"/>
                    <a:pt x="764599" y="1517603"/>
                  </a:cubicBezTo>
                  <a:cubicBezTo>
                    <a:pt x="717084" y="1560461"/>
                    <a:pt x="647716" y="1583572"/>
                    <a:pt x="556497" y="1586937"/>
                  </a:cubicBezTo>
                  <a:cubicBezTo>
                    <a:pt x="457296" y="1590596"/>
                    <a:pt x="383700" y="1576469"/>
                    <a:pt x="335709" y="1544557"/>
                  </a:cubicBezTo>
                  <a:cubicBezTo>
                    <a:pt x="262489" y="1494165"/>
                    <a:pt x="187878" y="1344202"/>
                    <a:pt x="111879" y="1094670"/>
                  </a:cubicBezTo>
                  <a:cubicBezTo>
                    <a:pt x="38982" y="851873"/>
                    <a:pt x="1691" y="645728"/>
                    <a:pt x="6" y="476235"/>
                  </a:cubicBezTo>
                  <a:cubicBezTo>
                    <a:pt x="-452" y="432864"/>
                    <a:pt x="26760" y="396750"/>
                    <a:pt x="81644" y="367893"/>
                  </a:cubicBezTo>
                  <a:cubicBezTo>
                    <a:pt x="126475" y="345116"/>
                    <a:pt x="173406" y="332823"/>
                    <a:pt x="222437" y="331015"/>
                  </a:cubicBezTo>
                  <a:cubicBezTo>
                    <a:pt x="330189" y="327040"/>
                    <a:pt x="388409" y="365426"/>
                    <a:pt x="397097" y="446172"/>
                  </a:cubicBezTo>
                  <a:cubicBezTo>
                    <a:pt x="414640" y="612227"/>
                    <a:pt x="427693" y="726210"/>
                    <a:pt x="436257" y="788122"/>
                  </a:cubicBezTo>
                  <a:cubicBezTo>
                    <a:pt x="463596" y="972084"/>
                    <a:pt x="491581" y="1065249"/>
                    <a:pt x="520213" y="1067618"/>
                  </a:cubicBezTo>
                  <a:cubicBezTo>
                    <a:pt x="543672" y="1069037"/>
                    <a:pt x="553196" y="994469"/>
                    <a:pt x="548784" y="843915"/>
                  </a:cubicBezTo>
                  <a:cubicBezTo>
                    <a:pt x="542164" y="633499"/>
                    <a:pt x="542205" y="495340"/>
                    <a:pt x="548909" y="429440"/>
                  </a:cubicBezTo>
                  <a:cubicBezTo>
                    <a:pt x="540574" y="389214"/>
                    <a:pt x="560554" y="358219"/>
                    <a:pt x="608848" y="336457"/>
                  </a:cubicBezTo>
                  <a:cubicBezTo>
                    <a:pt x="643058" y="319780"/>
                    <a:pt x="683537" y="310580"/>
                    <a:pt x="730287" y="308855"/>
                  </a:cubicBezTo>
                  <a:close/>
                  <a:moveTo>
                    <a:pt x="4363026" y="167999"/>
                  </a:moveTo>
                  <a:cubicBezTo>
                    <a:pt x="4453105" y="164676"/>
                    <a:pt x="4507252" y="185515"/>
                    <a:pt x="4525468" y="230515"/>
                  </a:cubicBezTo>
                  <a:cubicBezTo>
                    <a:pt x="4537775" y="254609"/>
                    <a:pt x="4551352" y="324757"/>
                    <a:pt x="4566200" y="440957"/>
                  </a:cubicBezTo>
                  <a:cubicBezTo>
                    <a:pt x="4581048" y="557158"/>
                    <a:pt x="4591101" y="686523"/>
                    <a:pt x="4596359" y="829053"/>
                  </a:cubicBezTo>
                  <a:cubicBezTo>
                    <a:pt x="4605192" y="1068503"/>
                    <a:pt x="4592329" y="1230541"/>
                    <a:pt x="4557772" y="1315167"/>
                  </a:cubicBezTo>
                  <a:cubicBezTo>
                    <a:pt x="4540007" y="1359781"/>
                    <a:pt x="4488185" y="1394234"/>
                    <a:pt x="4402305" y="1418525"/>
                  </a:cubicBezTo>
                  <a:cubicBezTo>
                    <a:pt x="4342440" y="1436147"/>
                    <a:pt x="4278015" y="1446231"/>
                    <a:pt x="4209030" y="1448776"/>
                  </a:cubicBezTo>
                  <a:cubicBezTo>
                    <a:pt x="4130924" y="1451657"/>
                    <a:pt x="4057032" y="1444963"/>
                    <a:pt x="3987353" y="1428694"/>
                  </a:cubicBezTo>
                  <a:cubicBezTo>
                    <a:pt x="3911931" y="1411495"/>
                    <a:pt x="3860223" y="1387141"/>
                    <a:pt x="3832229" y="1355632"/>
                  </a:cubicBezTo>
                  <a:cubicBezTo>
                    <a:pt x="3755444" y="1270547"/>
                    <a:pt x="3714970" y="1171562"/>
                    <a:pt x="3710806" y="1058678"/>
                  </a:cubicBezTo>
                  <a:cubicBezTo>
                    <a:pt x="3706621" y="945225"/>
                    <a:pt x="3741739" y="852586"/>
                    <a:pt x="3816161" y="780762"/>
                  </a:cubicBezTo>
                  <a:cubicBezTo>
                    <a:pt x="3882026" y="740083"/>
                    <a:pt x="3946030" y="718597"/>
                    <a:pt x="4008173" y="716304"/>
                  </a:cubicBezTo>
                  <a:cubicBezTo>
                    <a:pt x="4041810" y="715063"/>
                    <a:pt x="4083791" y="723363"/>
                    <a:pt x="4134118" y="741202"/>
                  </a:cubicBezTo>
                  <a:cubicBezTo>
                    <a:pt x="4184443" y="759041"/>
                    <a:pt x="4213313" y="767825"/>
                    <a:pt x="4220724" y="767551"/>
                  </a:cubicBezTo>
                  <a:cubicBezTo>
                    <a:pt x="4230986" y="767173"/>
                    <a:pt x="4238821" y="762888"/>
                    <a:pt x="4244227" y="754695"/>
                  </a:cubicBezTo>
                  <a:cubicBezTo>
                    <a:pt x="4263067" y="723743"/>
                    <a:pt x="4271403" y="678906"/>
                    <a:pt x="4269237" y="620183"/>
                  </a:cubicBezTo>
                  <a:cubicBezTo>
                    <a:pt x="4267744" y="579705"/>
                    <a:pt x="4257122" y="520010"/>
                    <a:pt x="4237369" y="441098"/>
                  </a:cubicBezTo>
                  <a:cubicBezTo>
                    <a:pt x="4217617" y="362187"/>
                    <a:pt x="4207004" y="302777"/>
                    <a:pt x="4205532" y="262869"/>
                  </a:cubicBezTo>
                  <a:cubicBezTo>
                    <a:pt x="4205154" y="252607"/>
                    <a:pt x="4206000" y="244583"/>
                    <a:pt x="4208070" y="238797"/>
                  </a:cubicBezTo>
                  <a:cubicBezTo>
                    <a:pt x="4217874" y="195048"/>
                    <a:pt x="4269526" y="171448"/>
                    <a:pt x="4363026" y="167999"/>
                  </a:cubicBezTo>
                  <a:close/>
                  <a:moveTo>
                    <a:pt x="1498790" y="0"/>
                  </a:moveTo>
                  <a:lnTo>
                    <a:pt x="1533292" y="0"/>
                  </a:lnTo>
                  <a:lnTo>
                    <a:pt x="1543574" y="1185"/>
                  </a:lnTo>
                  <a:cubicBezTo>
                    <a:pt x="1577471" y="8927"/>
                    <a:pt x="1615986" y="28700"/>
                    <a:pt x="1659120" y="60507"/>
                  </a:cubicBezTo>
                  <a:cubicBezTo>
                    <a:pt x="1702508" y="91447"/>
                    <a:pt x="1735422" y="120919"/>
                    <a:pt x="1757864" y="148921"/>
                  </a:cubicBezTo>
                  <a:cubicBezTo>
                    <a:pt x="1780306" y="176923"/>
                    <a:pt x="1791683" y="202908"/>
                    <a:pt x="1791996" y="226874"/>
                  </a:cubicBezTo>
                  <a:cubicBezTo>
                    <a:pt x="1792480" y="239987"/>
                    <a:pt x="1790794" y="252323"/>
                    <a:pt x="1786939" y="263883"/>
                  </a:cubicBezTo>
                  <a:cubicBezTo>
                    <a:pt x="1783084" y="275443"/>
                    <a:pt x="1777323" y="285646"/>
                    <a:pt x="1769657" y="294493"/>
                  </a:cubicBezTo>
                  <a:cubicBezTo>
                    <a:pt x="1761990" y="303339"/>
                    <a:pt x="1752260" y="310406"/>
                    <a:pt x="1740467" y="315693"/>
                  </a:cubicBezTo>
                  <a:cubicBezTo>
                    <a:pt x="1728673" y="320981"/>
                    <a:pt x="1714795" y="323919"/>
                    <a:pt x="1698831" y="324508"/>
                  </a:cubicBezTo>
                  <a:cubicBezTo>
                    <a:pt x="1689709" y="324845"/>
                    <a:pt x="1680830" y="324030"/>
                    <a:pt x="1672194" y="322065"/>
                  </a:cubicBezTo>
                  <a:cubicBezTo>
                    <a:pt x="1663558" y="320100"/>
                    <a:pt x="1655197" y="317840"/>
                    <a:pt x="1647110" y="315283"/>
                  </a:cubicBezTo>
                  <a:cubicBezTo>
                    <a:pt x="1637271" y="311650"/>
                    <a:pt x="1624682" y="303123"/>
                    <a:pt x="1609344" y="289702"/>
                  </a:cubicBezTo>
                  <a:cubicBezTo>
                    <a:pt x="1594005" y="276281"/>
                    <a:pt x="1576846" y="259930"/>
                    <a:pt x="1557866" y="240648"/>
                  </a:cubicBezTo>
                  <a:cubicBezTo>
                    <a:pt x="1532849" y="212456"/>
                    <a:pt x="1519200" y="198401"/>
                    <a:pt x="1516919" y="198485"/>
                  </a:cubicBezTo>
                  <a:cubicBezTo>
                    <a:pt x="1513499" y="198612"/>
                    <a:pt x="1503952" y="210667"/>
                    <a:pt x="1488281" y="234652"/>
                  </a:cubicBezTo>
                  <a:cubicBezTo>
                    <a:pt x="1471977" y="256947"/>
                    <a:pt x="1458085" y="275015"/>
                    <a:pt x="1446607" y="288854"/>
                  </a:cubicBezTo>
                  <a:cubicBezTo>
                    <a:pt x="1435129" y="302694"/>
                    <a:pt x="1425515" y="312896"/>
                    <a:pt x="1417764" y="319462"/>
                  </a:cubicBezTo>
                  <a:cubicBezTo>
                    <a:pt x="1407733" y="326112"/>
                    <a:pt x="1397919" y="330899"/>
                    <a:pt x="1388322" y="333821"/>
                  </a:cubicBezTo>
                  <a:cubicBezTo>
                    <a:pt x="1378724" y="336745"/>
                    <a:pt x="1368510" y="338406"/>
                    <a:pt x="1357677" y="338805"/>
                  </a:cubicBezTo>
                  <a:cubicBezTo>
                    <a:pt x="1341144" y="339415"/>
                    <a:pt x="1326348" y="336821"/>
                    <a:pt x="1313288" y="331023"/>
                  </a:cubicBezTo>
                  <a:cubicBezTo>
                    <a:pt x="1300229" y="325225"/>
                    <a:pt x="1289245" y="317638"/>
                    <a:pt x="1280336" y="308261"/>
                  </a:cubicBezTo>
                  <a:cubicBezTo>
                    <a:pt x="1271427" y="298884"/>
                    <a:pt x="1264455" y="287866"/>
                    <a:pt x="1259421" y="275207"/>
                  </a:cubicBezTo>
                  <a:cubicBezTo>
                    <a:pt x="1254387" y="262547"/>
                    <a:pt x="1251617" y="249376"/>
                    <a:pt x="1251113" y="235693"/>
                  </a:cubicBezTo>
                  <a:cubicBezTo>
                    <a:pt x="1254430" y="217302"/>
                    <a:pt x="1264468" y="195381"/>
                    <a:pt x="1281227" y="169929"/>
                  </a:cubicBezTo>
                  <a:cubicBezTo>
                    <a:pt x="1297986" y="144476"/>
                    <a:pt x="1319861" y="118407"/>
                    <a:pt x="1346850" y="91722"/>
                  </a:cubicBezTo>
                  <a:cubicBezTo>
                    <a:pt x="1374917" y="63283"/>
                    <a:pt x="1403204" y="40831"/>
                    <a:pt x="1431712" y="24365"/>
                  </a:cubicBezTo>
                  <a:cubicBezTo>
                    <a:pt x="1445967" y="16132"/>
                    <a:pt x="1459719" y="9773"/>
                    <a:pt x="1472970" y="5288"/>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01890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9" name="Nhóm 648">
            <a:extLst>
              <a:ext uri="{FF2B5EF4-FFF2-40B4-BE49-F238E27FC236}">
                <a16:creationId xmlns:a16="http://schemas.microsoft.com/office/drawing/2014/main" id="{0D97BF39-DB54-446F-7022-812CE2DB9D05}"/>
              </a:ext>
            </a:extLst>
          </p:cNvPr>
          <p:cNvGrpSpPr/>
          <p:nvPr/>
        </p:nvGrpSpPr>
        <p:grpSpPr>
          <a:xfrm>
            <a:off x="3526654" y="472913"/>
            <a:ext cx="4279549" cy="777074"/>
            <a:chOff x="3526654" y="472913"/>
            <a:chExt cx="4279549" cy="777074"/>
          </a:xfrm>
        </p:grpSpPr>
        <p:sp>
          <p:nvSpPr>
            <p:cNvPr id="648" name="Hình tự do: Hình 647">
              <a:extLst>
                <a:ext uri="{FF2B5EF4-FFF2-40B4-BE49-F238E27FC236}">
                  <a16:creationId xmlns:a16="http://schemas.microsoft.com/office/drawing/2014/main" id="{DCA79540-BBF0-4B5D-D169-3A3AC245082C}"/>
                </a:ext>
              </a:extLst>
            </p:cNvPr>
            <p:cNvSpPr/>
            <p:nvPr/>
          </p:nvSpPr>
          <p:spPr>
            <a:xfrm rot="126755">
              <a:off x="3576363" y="481860"/>
              <a:ext cx="4229840" cy="768127"/>
            </a:xfrm>
            <a:custGeom>
              <a:avLst/>
              <a:gdLst/>
              <a:ahLst/>
              <a:cxnLst/>
              <a:rect l="l" t="t" r="r" b="b"/>
              <a:pathLst>
                <a:path w="4229840" h="768127">
                  <a:moveTo>
                    <a:pt x="4040743" y="261296"/>
                  </a:moveTo>
                  <a:cubicBezTo>
                    <a:pt x="4019054" y="262097"/>
                    <a:pt x="4001822" y="271444"/>
                    <a:pt x="3989047" y="289340"/>
                  </a:cubicBezTo>
                  <a:cubicBezTo>
                    <a:pt x="3976487" y="307005"/>
                    <a:pt x="3970346" y="328677"/>
                    <a:pt x="3970623" y="354358"/>
                  </a:cubicBezTo>
                  <a:cubicBezTo>
                    <a:pt x="3971512" y="378451"/>
                    <a:pt x="3979006" y="399509"/>
                    <a:pt x="3993106" y="417531"/>
                  </a:cubicBezTo>
                  <a:cubicBezTo>
                    <a:pt x="4006715" y="434453"/>
                    <a:pt x="4024811" y="442498"/>
                    <a:pt x="4047396" y="441665"/>
                  </a:cubicBezTo>
                  <a:cubicBezTo>
                    <a:pt x="4061928" y="441129"/>
                    <a:pt x="4075311" y="436726"/>
                    <a:pt x="4087544" y="428456"/>
                  </a:cubicBezTo>
                  <a:cubicBezTo>
                    <a:pt x="4097567" y="420938"/>
                    <a:pt x="4105666" y="409804"/>
                    <a:pt x="4111842" y="395056"/>
                  </a:cubicBezTo>
                  <a:cubicBezTo>
                    <a:pt x="4116704" y="381249"/>
                    <a:pt x="4118823" y="365869"/>
                    <a:pt x="4118197" y="348914"/>
                  </a:cubicBezTo>
                  <a:cubicBezTo>
                    <a:pt x="4117234" y="322812"/>
                    <a:pt x="4110073" y="301631"/>
                    <a:pt x="4096711" y="285369"/>
                  </a:cubicBezTo>
                  <a:cubicBezTo>
                    <a:pt x="4082652" y="268463"/>
                    <a:pt x="4063996" y="260439"/>
                    <a:pt x="4040743" y="261296"/>
                  </a:cubicBezTo>
                  <a:close/>
                  <a:moveTo>
                    <a:pt x="1822926" y="343108"/>
                  </a:moveTo>
                  <a:cubicBezTo>
                    <a:pt x="1801237" y="343908"/>
                    <a:pt x="1784005" y="353240"/>
                    <a:pt x="1771229" y="371105"/>
                  </a:cubicBezTo>
                  <a:cubicBezTo>
                    <a:pt x="1758668" y="388738"/>
                    <a:pt x="1752525" y="410370"/>
                    <a:pt x="1752800" y="436002"/>
                  </a:cubicBezTo>
                  <a:cubicBezTo>
                    <a:pt x="1753416" y="452702"/>
                    <a:pt x="1756711" y="467688"/>
                    <a:pt x="1762687" y="480958"/>
                  </a:cubicBezTo>
                  <a:cubicBezTo>
                    <a:pt x="1768662" y="494228"/>
                    <a:pt x="1777627" y="505102"/>
                    <a:pt x="1789585" y="513580"/>
                  </a:cubicBezTo>
                  <a:cubicBezTo>
                    <a:pt x="1800845" y="521416"/>
                    <a:pt x="1814189" y="525049"/>
                    <a:pt x="1829617" y="524480"/>
                  </a:cubicBezTo>
                  <a:cubicBezTo>
                    <a:pt x="1845714" y="523887"/>
                    <a:pt x="1859313" y="519259"/>
                    <a:pt x="1870415" y="510598"/>
                  </a:cubicBezTo>
                  <a:cubicBezTo>
                    <a:pt x="1881975" y="502367"/>
                    <a:pt x="1889851" y="491262"/>
                    <a:pt x="1894041" y="477285"/>
                  </a:cubicBezTo>
                  <a:cubicBezTo>
                    <a:pt x="1898879" y="462834"/>
                    <a:pt x="1900990" y="447258"/>
                    <a:pt x="1900374" y="430558"/>
                  </a:cubicBezTo>
                  <a:cubicBezTo>
                    <a:pt x="1899413" y="404505"/>
                    <a:pt x="1892253" y="383364"/>
                    <a:pt x="1878893" y="367133"/>
                  </a:cubicBezTo>
                  <a:cubicBezTo>
                    <a:pt x="1864836" y="350259"/>
                    <a:pt x="1846180" y="342250"/>
                    <a:pt x="1822926" y="343108"/>
                  </a:cubicBezTo>
                  <a:close/>
                  <a:moveTo>
                    <a:pt x="1062783" y="371148"/>
                  </a:moveTo>
                  <a:cubicBezTo>
                    <a:pt x="1040198" y="371981"/>
                    <a:pt x="1022520" y="381346"/>
                    <a:pt x="1009749" y="399242"/>
                  </a:cubicBezTo>
                  <a:cubicBezTo>
                    <a:pt x="997403" y="416675"/>
                    <a:pt x="991708" y="438331"/>
                    <a:pt x="992663" y="464209"/>
                  </a:cubicBezTo>
                  <a:cubicBezTo>
                    <a:pt x="993585" y="489195"/>
                    <a:pt x="1000631" y="510270"/>
                    <a:pt x="1013802" y="527432"/>
                  </a:cubicBezTo>
                  <a:cubicBezTo>
                    <a:pt x="1027646" y="544569"/>
                    <a:pt x="1045313" y="553077"/>
                    <a:pt x="1066803" y="552954"/>
                  </a:cubicBezTo>
                  <a:cubicBezTo>
                    <a:pt x="1067233" y="552492"/>
                    <a:pt x="1067614" y="552198"/>
                    <a:pt x="1067946" y="552074"/>
                  </a:cubicBezTo>
                  <a:cubicBezTo>
                    <a:pt x="1068278" y="551950"/>
                    <a:pt x="1068552" y="551773"/>
                    <a:pt x="1068767" y="551541"/>
                  </a:cubicBezTo>
                  <a:lnTo>
                    <a:pt x="1069436" y="551517"/>
                  </a:lnTo>
                  <a:cubicBezTo>
                    <a:pt x="1084195" y="550972"/>
                    <a:pt x="1097356" y="546577"/>
                    <a:pt x="1108920" y="538332"/>
                  </a:cubicBezTo>
                  <a:cubicBezTo>
                    <a:pt x="1119786" y="529442"/>
                    <a:pt x="1127650" y="518094"/>
                    <a:pt x="1132513" y="504288"/>
                  </a:cubicBezTo>
                  <a:cubicBezTo>
                    <a:pt x="1137403" y="491151"/>
                    <a:pt x="1139532" y="475993"/>
                    <a:pt x="1138898" y="458815"/>
                  </a:cubicBezTo>
                  <a:cubicBezTo>
                    <a:pt x="1137944" y="432936"/>
                    <a:pt x="1131005" y="411747"/>
                    <a:pt x="1118082" y="395245"/>
                  </a:cubicBezTo>
                  <a:cubicBezTo>
                    <a:pt x="1104048" y="379009"/>
                    <a:pt x="1085615" y="370976"/>
                    <a:pt x="1062783" y="371148"/>
                  </a:cubicBezTo>
                  <a:close/>
                  <a:moveTo>
                    <a:pt x="2721394" y="297567"/>
                  </a:moveTo>
                  <a:cubicBezTo>
                    <a:pt x="2702654" y="298258"/>
                    <a:pt x="2686863" y="306212"/>
                    <a:pt x="2674021" y="321430"/>
                  </a:cubicBezTo>
                  <a:cubicBezTo>
                    <a:pt x="2661393" y="336416"/>
                    <a:pt x="2655335" y="350825"/>
                    <a:pt x="2655845" y="364657"/>
                  </a:cubicBezTo>
                  <a:lnTo>
                    <a:pt x="2793380" y="359584"/>
                  </a:lnTo>
                  <a:cubicBezTo>
                    <a:pt x="2793043" y="350437"/>
                    <a:pt x="2789797" y="341174"/>
                    <a:pt x="2783643" y="331795"/>
                  </a:cubicBezTo>
                  <a:cubicBezTo>
                    <a:pt x="2777026" y="321987"/>
                    <a:pt x="2768451" y="313591"/>
                    <a:pt x="2757917" y="306607"/>
                  </a:cubicBezTo>
                  <a:cubicBezTo>
                    <a:pt x="2747400" y="300070"/>
                    <a:pt x="2735226" y="297056"/>
                    <a:pt x="2721394" y="297567"/>
                  </a:cubicBezTo>
                  <a:close/>
                  <a:moveTo>
                    <a:pt x="2259274" y="230170"/>
                  </a:moveTo>
                  <a:cubicBezTo>
                    <a:pt x="2271544" y="229718"/>
                    <a:pt x="2282244" y="232116"/>
                    <a:pt x="2291373" y="237364"/>
                  </a:cubicBezTo>
                  <a:cubicBezTo>
                    <a:pt x="2300089" y="243520"/>
                    <a:pt x="2307289" y="253978"/>
                    <a:pt x="2312972" y="268736"/>
                  </a:cubicBezTo>
                  <a:lnTo>
                    <a:pt x="2375153" y="428291"/>
                  </a:lnTo>
                  <a:lnTo>
                    <a:pt x="2376491" y="428241"/>
                  </a:lnTo>
                  <a:lnTo>
                    <a:pt x="2428110" y="265158"/>
                  </a:lnTo>
                  <a:cubicBezTo>
                    <a:pt x="2436022" y="237389"/>
                    <a:pt x="2452694" y="223035"/>
                    <a:pt x="2478126" y="222097"/>
                  </a:cubicBezTo>
                  <a:cubicBezTo>
                    <a:pt x="2492627" y="221562"/>
                    <a:pt x="2505314" y="226344"/>
                    <a:pt x="2516185" y="236443"/>
                  </a:cubicBezTo>
                  <a:cubicBezTo>
                    <a:pt x="2527314" y="247425"/>
                    <a:pt x="2533133" y="259832"/>
                    <a:pt x="2533643" y="273664"/>
                  </a:cubicBezTo>
                  <a:cubicBezTo>
                    <a:pt x="2534153" y="287496"/>
                    <a:pt x="2529316" y="307779"/>
                    <a:pt x="2519133" y="334516"/>
                  </a:cubicBezTo>
                  <a:lnTo>
                    <a:pt x="2440114" y="554234"/>
                  </a:lnTo>
                  <a:cubicBezTo>
                    <a:pt x="2429575" y="583441"/>
                    <a:pt x="2410474" y="598554"/>
                    <a:pt x="2382811" y="599575"/>
                  </a:cubicBezTo>
                  <a:cubicBezTo>
                    <a:pt x="2354701" y="600612"/>
                    <a:pt x="2334538" y="586947"/>
                    <a:pt x="2322322" y="558579"/>
                  </a:cubicBezTo>
                  <a:lnTo>
                    <a:pt x="2228000" y="345255"/>
                  </a:lnTo>
                  <a:cubicBezTo>
                    <a:pt x="2225068" y="338438"/>
                    <a:pt x="2222509" y="332668"/>
                    <a:pt x="2220325" y="327946"/>
                  </a:cubicBezTo>
                  <a:cubicBezTo>
                    <a:pt x="2218140" y="323223"/>
                    <a:pt x="2216928" y="320643"/>
                    <a:pt x="2216688" y="320205"/>
                  </a:cubicBezTo>
                  <a:cubicBezTo>
                    <a:pt x="2215689" y="317338"/>
                    <a:pt x="2214749" y="314580"/>
                    <a:pt x="2213870" y="311932"/>
                  </a:cubicBezTo>
                  <a:cubicBezTo>
                    <a:pt x="2212990" y="309284"/>
                    <a:pt x="2211927" y="306195"/>
                    <a:pt x="2210680" y="302667"/>
                  </a:cubicBezTo>
                  <a:cubicBezTo>
                    <a:pt x="2209119" y="296693"/>
                    <a:pt x="2208240" y="291029"/>
                    <a:pt x="2208043" y="285675"/>
                  </a:cubicBezTo>
                  <a:cubicBezTo>
                    <a:pt x="2208185" y="271372"/>
                    <a:pt x="2213186" y="258566"/>
                    <a:pt x="2223045" y="247256"/>
                  </a:cubicBezTo>
                  <a:cubicBezTo>
                    <a:pt x="2233589" y="236368"/>
                    <a:pt x="2245666" y="230672"/>
                    <a:pt x="2259274" y="230170"/>
                  </a:cubicBezTo>
                  <a:close/>
                  <a:moveTo>
                    <a:pt x="4017138" y="158624"/>
                  </a:moveTo>
                  <a:cubicBezTo>
                    <a:pt x="4040841" y="157750"/>
                    <a:pt x="4060427" y="160601"/>
                    <a:pt x="4075895" y="167179"/>
                  </a:cubicBezTo>
                  <a:cubicBezTo>
                    <a:pt x="4090923" y="174220"/>
                    <a:pt x="4104601" y="184104"/>
                    <a:pt x="4116928" y="196829"/>
                  </a:cubicBezTo>
                  <a:cubicBezTo>
                    <a:pt x="4121187" y="185503"/>
                    <a:pt x="4127436" y="176783"/>
                    <a:pt x="4135675" y="170671"/>
                  </a:cubicBezTo>
                  <a:cubicBezTo>
                    <a:pt x="4144365" y="164765"/>
                    <a:pt x="4154047" y="161616"/>
                    <a:pt x="4164721" y="161222"/>
                  </a:cubicBezTo>
                  <a:cubicBezTo>
                    <a:pt x="4179399" y="160681"/>
                    <a:pt x="4192149" y="165237"/>
                    <a:pt x="4202970" y="174890"/>
                  </a:cubicBezTo>
                  <a:cubicBezTo>
                    <a:pt x="4213810" y="184990"/>
                    <a:pt x="4219543" y="198517"/>
                    <a:pt x="4220169" y="215472"/>
                  </a:cubicBezTo>
                  <a:lnTo>
                    <a:pt x="4229797" y="476488"/>
                  </a:lnTo>
                  <a:cubicBezTo>
                    <a:pt x="4230299" y="490096"/>
                    <a:pt x="4226412" y="502415"/>
                    <a:pt x="4218134" y="513443"/>
                  </a:cubicBezTo>
                  <a:cubicBezTo>
                    <a:pt x="4210307" y="524678"/>
                    <a:pt x="4198970" y="531240"/>
                    <a:pt x="4184121" y="533128"/>
                  </a:cubicBezTo>
                  <a:cubicBezTo>
                    <a:pt x="4168776" y="533694"/>
                    <a:pt x="4156301" y="530580"/>
                    <a:pt x="4146696" y="523785"/>
                  </a:cubicBezTo>
                  <a:cubicBezTo>
                    <a:pt x="4137289" y="516314"/>
                    <a:pt x="4131115" y="508946"/>
                    <a:pt x="4128173" y="501682"/>
                  </a:cubicBezTo>
                  <a:cubicBezTo>
                    <a:pt x="4107501" y="529476"/>
                    <a:pt x="4077509" y="544097"/>
                    <a:pt x="4038196" y="545548"/>
                  </a:cubicBezTo>
                  <a:cubicBezTo>
                    <a:pt x="4004694" y="546783"/>
                    <a:pt x="3975320" y="538708"/>
                    <a:pt x="3950074" y="521321"/>
                  </a:cubicBezTo>
                  <a:cubicBezTo>
                    <a:pt x="3923928" y="503744"/>
                    <a:pt x="3903833" y="480470"/>
                    <a:pt x="3889790" y="451500"/>
                  </a:cubicBezTo>
                  <a:cubicBezTo>
                    <a:pt x="3875086" y="422778"/>
                    <a:pt x="3866447" y="391710"/>
                    <a:pt x="3863874" y="358295"/>
                  </a:cubicBezTo>
                  <a:cubicBezTo>
                    <a:pt x="3863740" y="318313"/>
                    <a:pt x="3871374" y="282847"/>
                    <a:pt x="3886777" y="251897"/>
                  </a:cubicBezTo>
                  <a:cubicBezTo>
                    <a:pt x="3894314" y="237992"/>
                    <a:pt x="3902415" y="225797"/>
                    <a:pt x="3911081" y="215313"/>
                  </a:cubicBezTo>
                  <a:cubicBezTo>
                    <a:pt x="3919747" y="204829"/>
                    <a:pt x="3929853" y="195465"/>
                    <a:pt x="3941399" y="187220"/>
                  </a:cubicBezTo>
                  <a:cubicBezTo>
                    <a:pt x="3964703" y="170499"/>
                    <a:pt x="3989949" y="160967"/>
                    <a:pt x="4017138" y="158624"/>
                  </a:cubicBezTo>
                  <a:close/>
                  <a:moveTo>
                    <a:pt x="3318447" y="184397"/>
                  </a:moveTo>
                  <a:cubicBezTo>
                    <a:pt x="3353075" y="184460"/>
                    <a:pt x="3382703" y="194314"/>
                    <a:pt x="3407331" y="213958"/>
                  </a:cubicBezTo>
                  <a:cubicBezTo>
                    <a:pt x="3431951" y="233378"/>
                    <a:pt x="3445030" y="263948"/>
                    <a:pt x="3446569" y="305666"/>
                  </a:cubicBezTo>
                  <a:lnTo>
                    <a:pt x="3453926" y="505108"/>
                  </a:lnTo>
                  <a:cubicBezTo>
                    <a:pt x="3454518" y="521171"/>
                    <a:pt x="3449980" y="534407"/>
                    <a:pt x="3440311" y="544816"/>
                  </a:cubicBezTo>
                  <a:cubicBezTo>
                    <a:pt x="3430882" y="555664"/>
                    <a:pt x="3418471" y="561371"/>
                    <a:pt x="3403078" y="561939"/>
                  </a:cubicBezTo>
                  <a:cubicBezTo>
                    <a:pt x="3387015" y="562532"/>
                    <a:pt x="3374106" y="557758"/>
                    <a:pt x="3364350" y="547618"/>
                  </a:cubicBezTo>
                  <a:cubicBezTo>
                    <a:pt x="3353940" y="537950"/>
                    <a:pt x="3348439" y="525084"/>
                    <a:pt x="3347847" y="509022"/>
                  </a:cubicBezTo>
                  <a:lnTo>
                    <a:pt x="3341588" y="339361"/>
                  </a:lnTo>
                  <a:cubicBezTo>
                    <a:pt x="3341168" y="327984"/>
                    <a:pt x="3338195" y="317035"/>
                    <a:pt x="3332669" y="306516"/>
                  </a:cubicBezTo>
                  <a:cubicBezTo>
                    <a:pt x="3327622" y="296873"/>
                    <a:pt x="3320534" y="289427"/>
                    <a:pt x="3311404" y="284179"/>
                  </a:cubicBezTo>
                  <a:cubicBezTo>
                    <a:pt x="3302275" y="278931"/>
                    <a:pt x="3291799" y="276525"/>
                    <a:pt x="3279975" y="276961"/>
                  </a:cubicBezTo>
                  <a:cubicBezTo>
                    <a:pt x="3261236" y="277653"/>
                    <a:pt x="3246626" y="284335"/>
                    <a:pt x="3236147" y="297008"/>
                  </a:cubicBezTo>
                  <a:cubicBezTo>
                    <a:pt x="3226164" y="311003"/>
                    <a:pt x="3221489" y="326590"/>
                    <a:pt x="3222123" y="343768"/>
                  </a:cubicBezTo>
                  <a:lnTo>
                    <a:pt x="3228381" y="513428"/>
                  </a:lnTo>
                  <a:cubicBezTo>
                    <a:pt x="3228974" y="529491"/>
                    <a:pt x="3224436" y="542727"/>
                    <a:pt x="3214767" y="553136"/>
                  </a:cubicBezTo>
                  <a:cubicBezTo>
                    <a:pt x="3205338" y="563984"/>
                    <a:pt x="3192704" y="569699"/>
                    <a:pt x="3176864" y="570284"/>
                  </a:cubicBezTo>
                  <a:cubicBezTo>
                    <a:pt x="3161471" y="570851"/>
                    <a:pt x="3148561" y="566078"/>
                    <a:pt x="3138135" y="555963"/>
                  </a:cubicBezTo>
                  <a:cubicBezTo>
                    <a:pt x="3127726" y="546294"/>
                    <a:pt x="3122225" y="533429"/>
                    <a:pt x="3121632" y="517366"/>
                  </a:cubicBezTo>
                  <a:lnTo>
                    <a:pt x="3111955" y="255012"/>
                  </a:lnTo>
                  <a:cubicBezTo>
                    <a:pt x="3111387" y="239619"/>
                    <a:pt x="3116142" y="226207"/>
                    <a:pt x="3126220" y="214777"/>
                  </a:cubicBezTo>
                  <a:cubicBezTo>
                    <a:pt x="3136298" y="203347"/>
                    <a:pt x="3148588" y="197365"/>
                    <a:pt x="3163088" y="196830"/>
                  </a:cubicBezTo>
                  <a:cubicBezTo>
                    <a:pt x="3177143" y="196312"/>
                    <a:pt x="3188760" y="199346"/>
                    <a:pt x="3197938" y="205932"/>
                  </a:cubicBezTo>
                  <a:cubicBezTo>
                    <a:pt x="3207828" y="213610"/>
                    <a:pt x="3214490" y="221630"/>
                    <a:pt x="3217926" y="229992"/>
                  </a:cubicBezTo>
                  <a:cubicBezTo>
                    <a:pt x="3225951" y="217409"/>
                    <a:pt x="3237735" y="206810"/>
                    <a:pt x="3253278" y="198195"/>
                  </a:cubicBezTo>
                  <a:cubicBezTo>
                    <a:pt x="3269284" y="190009"/>
                    <a:pt x="3291007" y="185410"/>
                    <a:pt x="3318447" y="184397"/>
                  </a:cubicBezTo>
                  <a:close/>
                  <a:moveTo>
                    <a:pt x="2722052" y="206397"/>
                  </a:moveTo>
                  <a:cubicBezTo>
                    <a:pt x="2756184" y="205138"/>
                    <a:pt x="2786388" y="212402"/>
                    <a:pt x="2812660" y="228187"/>
                  </a:cubicBezTo>
                  <a:cubicBezTo>
                    <a:pt x="2839387" y="244179"/>
                    <a:pt x="2860524" y="266074"/>
                    <a:pt x="2876069" y="293871"/>
                  </a:cubicBezTo>
                  <a:cubicBezTo>
                    <a:pt x="2891855" y="322107"/>
                    <a:pt x="2900311" y="351506"/>
                    <a:pt x="2901439" y="382070"/>
                  </a:cubicBezTo>
                  <a:cubicBezTo>
                    <a:pt x="2902105" y="400140"/>
                    <a:pt x="2898435" y="412674"/>
                    <a:pt x="2890428" y="419671"/>
                  </a:cubicBezTo>
                  <a:cubicBezTo>
                    <a:pt x="2881966" y="426462"/>
                    <a:pt x="2868811" y="430186"/>
                    <a:pt x="2850964" y="430844"/>
                  </a:cubicBezTo>
                  <a:lnTo>
                    <a:pt x="2658548" y="437942"/>
                  </a:lnTo>
                  <a:cubicBezTo>
                    <a:pt x="2659083" y="452443"/>
                    <a:pt x="2666162" y="465697"/>
                    <a:pt x="2679786" y="477705"/>
                  </a:cubicBezTo>
                  <a:cubicBezTo>
                    <a:pt x="2693624" y="489481"/>
                    <a:pt x="2715824" y="494806"/>
                    <a:pt x="2746388" y="493678"/>
                  </a:cubicBezTo>
                  <a:cubicBezTo>
                    <a:pt x="2761112" y="493135"/>
                    <a:pt x="2773535" y="490778"/>
                    <a:pt x="2783657" y="486607"/>
                  </a:cubicBezTo>
                  <a:cubicBezTo>
                    <a:pt x="2791804" y="483402"/>
                    <a:pt x="2804422" y="477240"/>
                    <a:pt x="2821511" y="468121"/>
                  </a:cubicBezTo>
                  <a:cubicBezTo>
                    <a:pt x="2836855" y="460183"/>
                    <a:pt x="2847986" y="456086"/>
                    <a:pt x="2854902" y="455831"/>
                  </a:cubicBezTo>
                  <a:cubicBezTo>
                    <a:pt x="2866949" y="455387"/>
                    <a:pt x="2877371" y="459358"/>
                    <a:pt x="2886169" y="467746"/>
                  </a:cubicBezTo>
                  <a:cubicBezTo>
                    <a:pt x="2895199" y="476349"/>
                    <a:pt x="2899973" y="487677"/>
                    <a:pt x="2900492" y="501732"/>
                  </a:cubicBezTo>
                  <a:cubicBezTo>
                    <a:pt x="2901101" y="518241"/>
                    <a:pt x="2893394" y="533381"/>
                    <a:pt x="2877370" y="547152"/>
                  </a:cubicBezTo>
                  <a:cubicBezTo>
                    <a:pt x="2861802" y="561130"/>
                    <a:pt x="2841090" y="571947"/>
                    <a:pt x="2815235" y="579602"/>
                  </a:cubicBezTo>
                  <a:cubicBezTo>
                    <a:pt x="2791413" y="587853"/>
                    <a:pt x="2765112" y="592509"/>
                    <a:pt x="2736334" y="593571"/>
                  </a:cubicBezTo>
                  <a:cubicBezTo>
                    <a:pt x="2698631" y="594962"/>
                    <a:pt x="2665190" y="587706"/>
                    <a:pt x="2636009" y="571805"/>
                  </a:cubicBezTo>
                  <a:cubicBezTo>
                    <a:pt x="2606812" y="555457"/>
                    <a:pt x="2584200" y="532947"/>
                    <a:pt x="2568175" y="504273"/>
                  </a:cubicBezTo>
                  <a:cubicBezTo>
                    <a:pt x="2552150" y="475600"/>
                    <a:pt x="2543471" y="443193"/>
                    <a:pt x="2542138" y="407052"/>
                  </a:cubicBezTo>
                  <a:cubicBezTo>
                    <a:pt x="2541208" y="381843"/>
                    <a:pt x="2544880" y="357246"/>
                    <a:pt x="2553154" y="333261"/>
                  </a:cubicBezTo>
                  <a:cubicBezTo>
                    <a:pt x="2560792" y="310193"/>
                    <a:pt x="2572966" y="288968"/>
                    <a:pt x="2589676" y="269586"/>
                  </a:cubicBezTo>
                  <a:cubicBezTo>
                    <a:pt x="2606600" y="249974"/>
                    <a:pt x="2626037" y="234848"/>
                    <a:pt x="2647983" y="224209"/>
                  </a:cubicBezTo>
                  <a:cubicBezTo>
                    <a:pt x="2669253" y="213372"/>
                    <a:pt x="2693942" y="207434"/>
                    <a:pt x="2722052" y="206397"/>
                  </a:cubicBezTo>
                  <a:close/>
                  <a:moveTo>
                    <a:pt x="1799321" y="240435"/>
                  </a:moveTo>
                  <a:cubicBezTo>
                    <a:pt x="1823025" y="239561"/>
                    <a:pt x="1842611" y="242413"/>
                    <a:pt x="1858079" y="248991"/>
                  </a:cubicBezTo>
                  <a:cubicBezTo>
                    <a:pt x="1873107" y="256032"/>
                    <a:pt x="1886784" y="265915"/>
                    <a:pt x="1899111" y="278641"/>
                  </a:cubicBezTo>
                  <a:cubicBezTo>
                    <a:pt x="1903371" y="267314"/>
                    <a:pt x="1909620" y="258594"/>
                    <a:pt x="1917859" y="252482"/>
                  </a:cubicBezTo>
                  <a:cubicBezTo>
                    <a:pt x="1926549" y="246577"/>
                    <a:pt x="1936231" y="243427"/>
                    <a:pt x="1946904" y="243033"/>
                  </a:cubicBezTo>
                  <a:cubicBezTo>
                    <a:pt x="1961583" y="242492"/>
                    <a:pt x="1974332" y="247048"/>
                    <a:pt x="1985153" y="256702"/>
                  </a:cubicBezTo>
                  <a:cubicBezTo>
                    <a:pt x="1995994" y="266801"/>
                    <a:pt x="2001727" y="280329"/>
                    <a:pt x="2002352" y="297283"/>
                  </a:cubicBezTo>
                  <a:lnTo>
                    <a:pt x="2012363" y="568673"/>
                  </a:lnTo>
                  <a:cubicBezTo>
                    <a:pt x="2013458" y="598344"/>
                    <a:pt x="2011393" y="624110"/>
                    <a:pt x="2006167" y="645972"/>
                  </a:cubicBezTo>
                  <a:cubicBezTo>
                    <a:pt x="2000801" y="670074"/>
                    <a:pt x="1989082" y="691505"/>
                    <a:pt x="1971009" y="710266"/>
                  </a:cubicBezTo>
                  <a:cubicBezTo>
                    <a:pt x="1937267" y="746361"/>
                    <a:pt x="1889164" y="765560"/>
                    <a:pt x="1826699" y="767864"/>
                  </a:cubicBezTo>
                  <a:cubicBezTo>
                    <a:pt x="1788327" y="769280"/>
                    <a:pt x="1753431" y="764982"/>
                    <a:pt x="1722010" y="754971"/>
                  </a:cubicBezTo>
                  <a:cubicBezTo>
                    <a:pt x="1691506" y="745597"/>
                    <a:pt x="1671786" y="725772"/>
                    <a:pt x="1662850" y="695497"/>
                  </a:cubicBezTo>
                  <a:cubicBezTo>
                    <a:pt x="1664573" y="669520"/>
                    <a:pt x="1678820" y="653021"/>
                    <a:pt x="1705592" y="646002"/>
                  </a:cubicBezTo>
                  <a:cubicBezTo>
                    <a:pt x="1712094" y="646656"/>
                    <a:pt x="1716932" y="647594"/>
                    <a:pt x="1720105" y="648818"/>
                  </a:cubicBezTo>
                  <a:cubicBezTo>
                    <a:pt x="1725739" y="650174"/>
                    <a:pt x="1731288" y="652203"/>
                    <a:pt x="1736749" y="654906"/>
                  </a:cubicBezTo>
                  <a:cubicBezTo>
                    <a:pt x="1739236" y="655707"/>
                    <a:pt x="1742578" y="656980"/>
                    <a:pt x="1746775" y="658724"/>
                  </a:cubicBezTo>
                  <a:cubicBezTo>
                    <a:pt x="1750972" y="660468"/>
                    <a:pt x="1754888" y="662167"/>
                    <a:pt x="1758524" y="663820"/>
                  </a:cubicBezTo>
                  <a:cubicBezTo>
                    <a:pt x="1775598" y="671456"/>
                    <a:pt x="1796320" y="674824"/>
                    <a:pt x="1820689" y="673925"/>
                  </a:cubicBezTo>
                  <a:cubicBezTo>
                    <a:pt x="1846850" y="672960"/>
                    <a:pt x="1867899" y="663906"/>
                    <a:pt x="1883836" y="646762"/>
                  </a:cubicBezTo>
                  <a:cubicBezTo>
                    <a:pt x="1899580" y="630520"/>
                    <a:pt x="1906957" y="608992"/>
                    <a:pt x="1905967" y="582179"/>
                  </a:cubicBezTo>
                  <a:lnTo>
                    <a:pt x="1905708" y="575141"/>
                  </a:lnTo>
                  <a:lnTo>
                    <a:pt x="1904364" y="575191"/>
                  </a:lnTo>
                  <a:cubicBezTo>
                    <a:pt x="1885740" y="603900"/>
                    <a:pt x="1854536" y="619062"/>
                    <a:pt x="1810751" y="620677"/>
                  </a:cubicBezTo>
                  <a:cubicBezTo>
                    <a:pt x="1780149" y="621806"/>
                    <a:pt x="1753075" y="615544"/>
                    <a:pt x="1729531" y="601892"/>
                  </a:cubicBezTo>
                  <a:cubicBezTo>
                    <a:pt x="1705317" y="588265"/>
                    <a:pt x="1686232" y="568082"/>
                    <a:pt x="1672275" y="541342"/>
                  </a:cubicBezTo>
                  <a:cubicBezTo>
                    <a:pt x="1658240" y="512596"/>
                    <a:pt x="1649518" y="479296"/>
                    <a:pt x="1646107" y="441445"/>
                  </a:cubicBezTo>
                  <a:cubicBezTo>
                    <a:pt x="1645890" y="399232"/>
                    <a:pt x="1653508" y="363320"/>
                    <a:pt x="1668961" y="333708"/>
                  </a:cubicBezTo>
                  <a:cubicBezTo>
                    <a:pt x="1681650" y="307997"/>
                    <a:pt x="1699514" y="286227"/>
                    <a:pt x="1722554" y="268399"/>
                  </a:cubicBezTo>
                  <a:cubicBezTo>
                    <a:pt x="1744313" y="252182"/>
                    <a:pt x="1769902" y="242861"/>
                    <a:pt x="1799321" y="240435"/>
                  </a:cubicBezTo>
                  <a:close/>
                  <a:moveTo>
                    <a:pt x="1058811" y="267751"/>
                  </a:moveTo>
                  <a:cubicBezTo>
                    <a:pt x="1094983" y="267087"/>
                    <a:pt x="1126887" y="274846"/>
                    <a:pt x="1154522" y="291028"/>
                  </a:cubicBezTo>
                  <a:cubicBezTo>
                    <a:pt x="1187168" y="309929"/>
                    <a:pt x="1212033" y="338947"/>
                    <a:pt x="1229118" y="378081"/>
                  </a:cubicBezTo>
                  <a:cubicBezTo>
                    <a:pt x="1239576" y="377248"/>
                    <a:pt x="1248985" y="372154"/>
                    <a:pt x="1257343" y="362798"/>
                  </a:cubicBezTo>
                  <a:cubicBezTo>
                    <a:pt x="1265701" y="353443"/>
                    <a:pt x="1269564" y="340176"/>
                    <a:pt x="1268930" y="322998"/>
                  </a:cubicBezTo>
                  <a:lnTo>
                    <a:pt x="1241490" y="324010"/>
                  </a:lnTo>
                  <a:lnTo>
                    <a:pt x="1239725" y="276157"/>
                  </a:lnTo>
                  <a:cubicBezTo>
                    <a:pt x="1239560" y="271695"/>
                    <a:pt x="1241996" y="268087"/>
                    <a:pt x="1247033" y="265332"/>
                  </a:cubicBezTo>
                  <a:cubicBezTo>
                    <a:pt x="1252069" y="262577"/>
                    <a:pt x="1258380" y="261060"/>
                    <a:pt x="1265965" y="260780"/>
                  </a:cubicBezTo>
                  <a:cubicBezTo>
                    <a:pt x="1274220" y="260476"/>
                    <a:pt x="1281071" y="261507"/>
                    <a:pt x="1286520" y="263875"/>
                  </a:cubicBezTo>
                  <a:cubicBezTo>
                    <a:pt x="1291969" y="266244"/>
                    <a:pt x="1294895" y="269877"/>
                    <a:pt x="1295299" y="274777"/>
                  </a:cubicBezTo>
                  <a:lnTo>
                    <a:pt x="1295368" y="276650"/>
                  </a:lnTo>
                  <a:lnTo>
                    <a:pt x="1297118" y="274993"/>
                  </a:lnTo>
                  <a:cubicBezTo>
                    <a:pt x="1305505" y="268463"/>
                    <a:pt x="1315137" y="264998"/>
                    <a:pt x="1326013" y="264597"/>
                  </a:cubicBezTo>
                  <a:cubicBezTo>
                    <a:pt x="1340068" y="264078"/>
                    <a:pt x="1351684" y="267112"/>
                    <a:pt x="1360863" y="273699"/>
                  </a:cubicBezTo>
                  <a:cubicBezTo>
                    <a:pt x="1370752" y="281376"/>
                    <a:pt x="1377414" y="289396"/>
                    <a:pt x="1380850" y="297758"/>
                  </a:cubicBezTo>
                  <a:cubicBezTo>
                    <a:pt x="1388875" y="285176"/>
                    <a:pt x="1400659" y="274577"/>
                    <a:pt x="1416203" y="265961"/>
                  </a:cubicBezTo>
                  <a:cubicBezTo>
                    <a:pt x="1432208" y="257775"/>
                    <a:pt x="1453931" y="253176"/>
                    <a:pt x="1481371" y="252164"/>
                  </a:cubicBezTo>
                  <a:cubicBezTo>
                    <a:pt x="1516000" y="252227"/>
                    <a:pt x="1545628" y="262080"/>
                    <a:pt x="1570256" y="281724"/>
                  </a:cubicBezTo>
                  <a:cubicBezTo>
                    <a:pt x="1594875" y="301145"/>
                    <a:pt x="1607954" y="331714"/>
                    <a:pt x="1609493" y="373432"/>
                  </a:cubicBezTo>
                  <a:lnTo>
                    <a:pt x="1616850" y="572875"/>
                  </a:lnTo>
                  <a:cubicBezTo>
                    <a:pt x="1617443" y="588937"/>
                    <a:pt x="1612905" y="602173"/>
                    <a:pt x="1603236" y="612583"/>
                  </a:cubicBezTo>
                  <a:cubicBezTo>
                    <a:pt x="1593807" y="623430"/>
                    <a:pt x="1581396" y="629138"/>
                    <a:pt x="1566002" y="629706"/>
                  </a:cubicBezTo>
                  <a:cubicBezTo>
                    <a:pt x="1549940" y="630298"/>
                    <a:pt x="1537031" y="625525"/>
                    <a:pt x="1527274" y="615385"/>
                  </a:cubicBezTo>
                  <a:cubicBezTo>
                    <a:pt x="1516865" y="605716"/>
                    <a:pt x="1511364" y="592851"/>
                    <a:pt x="1510771" y="576788"/>
                  </a:cubicBezTo>
                  <a:lnTo>
                    <a:pt x="1504513" y="407128"/>
                  </a:lnTo>
                  <a:cubicBezTo>
                    <a:pt x="1504093" y="395750"/>
                    <a:pt x="1501120" y="384802"/>
                    <a:pt x="1495594" y="374283"/>
                  </a:cubicBezTo>
                  <a:cubicBezTo>
                    <a:pt x="1490547" y="364640"/>
                    <a:pt x="1483459" y="357194"/>
                    <a:pt x="1474329" y="351946"/>
                  </a:cubicBezTo>
                  <a:cubicBezTo>
                    <a:pt x="1465200" y="346698"/>
                    <a:pt x="1454723" y="344292"/>
                    <a:pt x="1442899" y="344728"/>
                  </a:cubicBezTo>
                  <a:cubicBezTo>
                    <a:pt x="1424160" y="345419"/>
                    <a:pt x="1409551" y="352101"/>
                    <a:pt x="1399072" y="364775"/>
                  </a:cubicBezTo>
                  <a:cubicBezTo>
                    <a:pt x="1389089" y="378770"/>
                    <a:pt x="1384414" y="394357"/>
                    <a:pt x="1385047" y="411535"/>
                  </a:cubicBezTo>
                  <a:lnTo>
                    <a:pt x="1391306" y="581195"/>
                  </a:lnTo>
                  <a:cubicBezTo>
                    <a:pt x="1391898" y="597257"/>
                    <a:pt x="1387360" y="610493"/>
                    <a:pt x="1377692" y="620903"/>
                  </a:cubicBezTo>
                  <a:cubicBezTo>
                    <a:pt x="1368262" y="631750"/>
                    <a:pt x="1355628" y="637466"/>
                    <a:pt x="1339789" y="638050"/>
                  </a:cubicBezTo>
                  <a:cubicBezTo>
                    <a:pt x="1324396" y="638618"/>
                    <a:pt x="1311486" y="633845"/>
                    <a:pt x="1301060" y="623729"/>
                  </a:cubicBezTo>
                  <a:cubicBezTo>
                    <a:pt x="1290650" y="614061"/>
                    <a:pt x="1285149" y="601195"/>
                    <a:pt x="1284557" y="585133"/>
                  </a:cubicBezTo>
                  <a:lnTo>
                    <a:pt x="1276901" y="377581"/>
                  </a:lnTo>
                  <a:lnTo>
                    <a:pt x="1267510" y="384948"/>
                  </a:lnTo>
                  <a:cubicBezTo>
                    <a:pt x="1257398" y="391750"/>
                    <a:pt x="1246830" y="395522"/>
                    <a:pt x="1235805" y="396264"/>
                  </a:cubicBezTo>
                  <a:cubicBezTo>
                    <a:pt x="1241634" y="415485"/>
                    <a:pt x="1244915" y="435022"/>
                    <a:pt x="1245647" y="454877"/>
                  </a:cubicBezTo>
                  <a:cubicBezTo>
                    <a:pt x="1245986" y="482119"/>
                    <a:pt x="1242505" y="506988"/>
                    <a:pt x="1235206" y="529485"/>
                  </a:cubicBezTo>
                  <a:cubicBezTo>
                    <a:pt x="1227906" y="551982"/>
                    <a:pt x="1216711" y="573003"/>
                    <a:pt x="1201619" y="592548"/>
                  </a:cubicBezTo>
                  <a:cubicBezTo>
                    <a:pt x="1185623" y="611680"/>
                    <a:pt x="1167242" y="626544"/>
                    <a:pt x="1146477" y="637139"/>
                  </a:cubicBezTo>
                  <a:cubicBezTo>
                    <a:pt x="1124064" y="648018"/>
                    <a:pt x="1099678" y="653944"/>
                    <a:pt x="1073318" y="654917"/>
                  </a:cubicBezTo>
                  <a:cubicBezTo>
                    <a:pt x="1036906" y="656260"/>
                    <a:pt x="1005095" y="648944"/>
                    <a:pt x="977887" y="632970"/>
                  </a:cubicBezTo>
                  <a:cubicBezTo>
                    <a:pt x="949324" y="616599"/>
                    <a:pt x="927140" y="594296"/>
                    <a:pt x="911333" y="566061"/>
                  </a:cubicBezTo>
                  <a:cubicBezTo>
                    <a:pt x="895720" y="536926"/>
                    <a:pt x="887247" y="504288"/>
                    <a:pt x="885914" y="468147"/>
                  </a:cubicBezTo>
                  <a:cubicBezTo>
                    <a:pt x="885420" y="454762"/>
                    <a:pt x="885972" y="441701"/>
                    <a:pt x="887568" y="428964"/>
                  </a:cubicBezTo>
                  <a:lnTo>
                    <a:pt x="892409" y="406222"/>
                  </a:lnTo>
                  <a:lnTo>
                    <a:pt x="889959" y="407723"/>
                  </a:lnTo>
                  <a:cubicBezTo>
                    <a:pt x="877300" y="414306"/>
                    <a:pt x="863532" y="418039"/>
                    <a:pt x="848653" y="418923"/>
                  </a:cubicBezTo>
                  <a:lnTo>
                    <a:pt x="852418" y="520987"/>
                  </a:lnTo>
                  <a:cubicBezTo>
                    <a:pt x="853554" y="551773"/>
                    <a:pt x="847159" y="578258"/>
                    <a:pt x="833233" y="600441"/>
                  </a:cubicBezTo>
                  <a:cubicBezTo>
                    <a:pt x="818853" y="622417"/>
                    <a:pt x="799359" y="638997"/>
                    <a:pt x="774751" y="650181"/>
                  </a:cubicBezTo>
                  <a:cubicBezTo>
                    <a:pt x="748590" y="661646"/>
                    <a:pt x="720675" y="667925"/>
                    <a:pt x="691003" y="669020"/>
                  </a:cubicBezTo>
                  <a:cubicBezTo>
                    <a:pt x="667579" y="669884"/>
                    <a:pt x="645824" y="667559"/>
                    <a:pt x="625738" y="662045"/>
                  </a:cubicBezTo>
                  <a:cubicBezTo>
                    <a:pt x="605653" y="656530"/>
                    <a:pt x="587472" y="648154"/>
                    <a:pt x="571197" y="636914"/>
                  </a:cubicBezTo>
                  <a:cubicBezTo>
                    <a:pt x="538869" y="614427"/>
                    <a:pt x="521845" y="579870"/>
                    <a:pt x="520125" y="533244"/>
                  </a:cubicBezTo>
                  <a:lnTo>
                    <a:pt x="513397" y="350868"/>
                  </a:lnTo>
                  <a:cubicBezTo>
                    <a:pt x="512813" y="335029"/>
                    <a:pt x="517343" y="321570"/>
                    <a:pt x="526987" y="310491"/>
                  </a:cubicBezTo>
                  <a:cubicBezTo>
                    <a:pt x="536846" y="299181"/>
                    <a:pt x="549360" y="293246"/>
                    <a:pt x="564531" y="292686"/>
                  </a:cubicBezTo>
                  <a:cubicBezTo>
                    <a:pt x="580370" y="292102"/>
                    <a:pt x="593399" y="297095"/>
                    <a:pt x="603619" y="307664"/>
                  </a:cubicBezTo>
                  <a:cubicBezTo>
                    <a:pt x="614052" y="318002"/>
                    <a:pt x="619562" y="331091"/>
                    <a:pt x="620146" y="346930"/>
                  </a:cubicBezTo>
                  <a:lnTo>
                    <a:pt x="626269" y="512909"/>
                  </a:lnTo>
                  <a:cubicBezTo>
                    <a:pt x="626952" y="531426"/>
                    <a:pt x="633403" y="545820"/>
                    <a:pt x="645622" y="556093"/>
                  </a:cubicBezTo>
                  <a:cubicBezTo>
                    <a:pt x="657593" y="565704"/>
                    <a:pt x="671498" y="570217"/>
                    <a:pt x="687337" y="569633"/>
                  </a:cubicBezTo>
                  <a:cubicBezTo>
                    <a:pt x="703177" y="569049"/>
                    <a:pt x="717158" y="563506"/>
                    <a:pt x="729280" y="553007"/>
                  </a:cubicBezTo>
                  <a:cubicBezTo>
                    <a:pt x="740932" y="541854"/>
                    <a:pt x="746417" y="527019"/>
                    <a:pt x="745734" y="508503"/>
                  </a:cubicBezTo>
                  <a:lnTo>
                    <a:pt x="739611" y="342523"/>
                  </a:lnTo>
                  <a:cubicBezTo>
                    <a:pt x="739035" y="326907"/>
                    <a:pt x="743342" y="313456"/>
                    <a:pt x="752531" y="302171"/>
                  </a:cubicBezTo>
                  <a:cubicBezTo>
                    <a:pt x="762390" y="290861"/>
                    <a:pt x="774682" y="284934"/>
                    <a:pt x="789406" y="284391"/>
                  </a:cubicBezTo>
                  <a:cubicBezTo>
                    <a:pt x="805022" y="283815"/>
                    <a:pt x="818274" y="288799"/>
                    <a:pt x="829163" y="299344"/>
                  </a:cubicBezTo>
                  <a:cubicBezTo>
                    <a:pt x="839597" y="309682"/>
                    <a:pt x="845106" y="322771"/>
                    <a:pt x="845691" y="338610"/>
                  </a:cubicBezTo>
                  <a:lnTo>
                    <a:pt x="847888" y="398175"/>
                  </a:lnTo>
                  <a:cubicBezTo>
                    <a:pt x="861402" y="396337"/>
                    <a:pt x="873071" y="391271"/>
                    <a:pt x="882896" y="382978"/>
                  </a:cubicBezTo>
                  <a:cubicBezTo>
                    <a:pt x="892722" y="374685"/>
                    <a:pt x="897322" y="362061"/>
                    <a:pt x="896696" y="345106"/>
                  </a:cubicBezTo>
                  <a:lnTo>
                    <a:pt x="869089" y="346124"/>
                  </a:lnTo>
                  <a:lnTo>
                    <a:pt x="867311" y="297937"/>
                  </a:lnTo>
                  <a:cubicBezTo>
                    <a:pt x="867147" y="293475"/>
                    <a:pt x="869711" y="289862"/>
                    <a:pt x="875004" y="287098"/>
                  </a:cubicBezTo>
                  <a:cubicBezTo>
                    <a:pt x="880296" y="284333"/>
                    <a:pt x="886421" y="282823"/>
                    <a:pt x="893379" y="282566"/>
                  </a:cubicBezTo>
                  <a:cubicBezTo>
                    <a:pt x="901009" y="282285"/>
                    <a:pt x="907736" y="283377"/>
                    <a:pt x="913558" y="285843"/>
                  </a:cubicBezTo>
                  <a:cubicBezTo>
                    <a:pt x="919380" y="288309"/>
                    <a:pt x="922490" y="291880"/>
                    <a:pt x="922886" y="296557"/>
                  </a:cubicBezTo>
                  <a:lnTo>
                    <a:pt x="924329" y="335688"/>
                  </a:lnTo>
                  <a:lnTo>
                    <a:pt x="929338" y="328153"/>
                  </a:lnTo>
                  <a:cubicBezTo>
                    <a:pt x="944321" y="310399"/>
                    <a:pt x="963000" y="295971"/>
                    <a:pt x="985377" y="284869"/>
                  </a:cubicBezTo>
                  <a:cubicBezTo>
                    <a:pt x="1007559" y="274445"/>
                    <a:pt x="1032037" y="268739"/>
                    <a:pt x="1058811" y="267751"/>
                  </a:cubicBezTo>
                  <a:close/>
                  <a:moveTo>
                    <a:pt x="167606" y="290909"/>
                  </a:moveTo>
                  <a:lnTo>
                    <a:pt x="171124" y="386280"/>
                  </a:lnTo>
                  <a:lnTo>
                    <a:pt x="227342" y="384206"/>
                  </a:lnTo>
                  <a:cubicBezTo>
                    <a:pt x="240282" y="383729"/>
                    <a:pt x="250907" y="387135"/>
                    <a:pt x="259218" y="394424"/>
                  </a:cubicBezTo>
                  <a:cubicBezTo>
                    <a:pt x="267355" y="403059"/>
                    <a:pt x="271650" y="413512"/>
                    <a:pt x="272103" y="425782"/>
                  </a:cubicBezTo>
                  <a:cubicBezTo>
                    <a:pt x="272572" y="438498"/>
                    <a:pt x="269054" y="449127"/>
                    <a:pt x="261551" y="457670"/>
                  </a:cubicBezTo>
                  <a:cubicBezTo>
                    <a:pt x="254237" y="465311"/>
                    <a:pt x="243888" y="469379"/>
                    <a:pt x="230502" y="469873"/>
                  </a:cubicBezTo>
                  <a:lnTo>
                    <a:pt x="174284" y="471947"/>
                  </a:lnTo>
                  <a:lnTo>
                    <a:pt x="178049" y="574011"/>
                  </a:lnTo>
                  <a:lnTo>
                    <a:pt x="236944" y="571838"/>
                  </a:lnTo>
                  <a:cubicBezTo>
                    <a:pt x="279109" y="570283"/>
                    <a:pt x="310306" y="556063"/>
                    <a:pt x="330537" y="529180"/>
                  </a:cubicBezTo>
                  <a:cubicBezTo>
                    <a:pt x="351205" y="502057"/>
                    <a:pt x="360729" y="466521"/>
                    <a:pt x="359108" y="422572"/>
                  </a:cubicBezTo>
                  <a:cubicBezTo>
                    <a:pt x="358334" y="401602"/>
                    <a:pt x="355071" y="382790"/>
                    <a:pt x="349319" y="366136"/>
                  </a:cubicBezTo>
                  <a:cubicBezTo>
                    <a:pt x="343567" y="349481"/>
                    <a:pt x="334994" y="335110"/>
                    <a:pt x="323602" y="323020"/>
                  </a:cubicBezTo>
                  <a:cubicBezTo>
                    <a:pt x="301702" y="298584"/>
                    <a:pt x="271119" y="287090"/>
                    <a:pt x="231856" y="288539"/>
                  </a:cubicBezTo>
                  <a:close/>
                  <a:moveTo>
                    <a:pt x="2708323" y="97664"/>
                  </a:moveTo>
                  <a:cubicBezTo>
                    <a:pt x="2713231" y="97483"/>
                    <a:pt x="2722266" y="100166"/>
                    <a:pt x="2735427" y="105712"/>
                  </a:cubicBezTo>
                  <a:lnTo>
                    <a:pt x="2775234" y="122003"/>
                  </a:lnTo>
                  <a:cubicBezTo>
                    <a:pt x="2784520" y="125458"/>
                    <a:pt x="2790576" y="129144"/>
                    <a:pt x="2793402" y="133061"/>
                  </a:cubicBezTo>
                  <a:cubicBezTo>
                    <a:pt x="2796252" y="137647"/>
                    <a:pt x="2797833" y="144179"/>
                    <a:pt x="2798145" y="152657"/>
                  </a:cubicBezTo>
                  <a:cubicBezTo>
                    <a:pt x="2798433" y="160465"/>
                    <a:pt x="2796429" y="166682"/>
                    <a:pt x="2792132" y="171309"/>
                  </a:cubicBezTo>
                  <a:cubicBezTo>
                    <a:pt x="2788512" y="176133"/>
                    <a:pt x="2783579" y="178661"/>
                    <a:pt x="2777332" y="178891"/>
                  </a:cubicBezTo>
                  <a:cubicBezTo>
                    <a:pt x="2770417" y="179146"/>
                    <a:pt x="2762530" y="177315"/>
                    <a:pt x="2753674" y="173397"/>
                  </a:cubicBezTo>
                  <a:lnTo>
                    <a:pt x="2710496" y="156560"/>
                  </a:lnTo>
                  <a:lnTo>
                    <a:pt x="2670039" y="177153"/>
                  </a:lnTo>
                  <a:cubicBezTo>
                    <a:pt x="2661718" y="181704"/>
                    <a:pt x="2653876" y="184116"/>
                    <a:pt x="2646514" y="184387"/>
                  </a:cubicBezTo>
                  <a:cubicBezTo>
                    <a:pt x="2640491" y="184609"/>
                    <a:pt x="2635108" y="182518"/>
                    <a:pt x="2630366" y="178114"/>
                  </a:cubicBezTo>
                  <a:cubicBezTo>
                    <a:pt x="2625624" y="173709"/>
                    <a:pt x="2623109" y="167602"/>
                    <a:pt x="2622821" y="159794"/>
                  </a:cubicBezTo>
                  <a:cubicBezTo>
                    <a:pt x="2622500" y="151094"/>
                    <a:pt x="2623819" y="144455"/>
                    <a:pt x="2626778" y="139878"/>
                  </a:cubicBezTo>
                  <a:cubicBezTo>
                    <a:pt x="2629497" y="134863"/>
                    <a:pt x="2635368" y="130514"/>
                    <a:pt x="2644391" y="126830"/>
                  </a:cubicBezTo>
                  <a:lnTo>
                    <a:pt x="2682555" y="107662"/>
                  </a:lnTo>
                  <a:cubicBezTo>
                    <a:pt x="2694156" y="101203"/>
                    <a:pt x="2702746" y="97870"/>
                    <a:pt x="2708323" y="97664"/>
                  </a:cubicBezTo>
                  <a:close/>
                  <a:moveTo>
                    <a:pt x="107597" y="190250"/>
                  </a:moveTo>
                  <a:lnTo>
                    <a:pt x="241117" y="185324"/>
                  </a:lnTo>
                  <a:cubicBezTo>
                    <a:pt x="277703" y="183975"/>
                    <a:pt x="309951" y="189152"/>
                    <a:pt x="337861" y="200856"/>
                  </a:cubicBezTo>
                  <a:cubicBezTo>
                    <a:pt x="366224" y="212766"/>
                    <a:pt x="390865" y="229729"/>
                    <a:pt x="411782" y="251743"/>
                  </a:cubicBezTo>
                  <a:cubicBezTo>
                    <a:pt x="431543" y="272684"/>
                    <a:pt x="447321" y="297680"/>
                    <a:pt x="459116" y="326733"/>
                  </a:cubicBezTo>
                  <a:cubicBezTo>
                    <a:pt x="470208" y="354918"/>
                    <a:pt x="476359" y="385408"/>
                    <a:pt x="477569" y="418203"/>
                  </a:cubicBezTo>
                  <a:cubicBezTo>
                    <a:pt x="478984" y="456574"/>
                    <a:pt x="474352" y="491483"/>
                    <a:pt x="463672" y="522928"/>
                  </a:cubicBezTo>
                  <a:cubicBezTo>
                    <a:pt x="453191" y="553697"/>
                    <a:pt x="437418" y="580304"/>
                    <a:pt x="416353" y="602750"/>
                  </a:cubicBezTo>
                  <a:cubicBezTo>
                    <a:pt x="395735" y="625180"/>
                    <a:pt x="372074" y="642361"/>
                    <a:pt x="345372" y="654292"/>
                  </a:cubicBezTo>
                  <a:cubicBezTo>
                    <a:pt x="318670" y="666223"/>
                    <a:pt x="289926" y="672757"/>
                    <a:pt x="259139" y="673892"/>
                  </a:cubicBezTo>
                  <a:lnTo>
                    <a:pt x="125620" y="678818"/>
                  </a:lnTo>
                  <a:cubicBezTo>
                    <a:pt x="110003" y="679394"/>
                    <a:pt x="96990" y="674847"/>
                    <a:pt x="86581" y="665179"/>
                  </a:cubicBezTo>
                  <a:cubicBezTo>
                    <a:pt x="75271" y="655320"/>
                    <a:pt x="69315" y="642247"/>
                    <a:pt x="68715" y="625962"/>
                  </a:cubicBezTo>
                  <a:lnTo>
                    <a:pt x="63184" y="476045"/>
                  </a:lnTo>
                  <a:lnTo>
                    <a:pt x="44780" y="476724"/>
                  </a:lnTo>
                  <a:cubicBezTo>
                    <a:pt x="31840" y="477201"/>
                    <a:pt x="21100" y="473688"/>
                    <a:pt x="12557" y="466184"/>
                  </a:cubicBezTo>
                  <a:cubicBezTo>
                    <a:pt x="4676" y="458433"/>
                    <a:pt x="505" y="448311"/>
                    <a:pt x="44" y="435818"/>
                  </a:cubicBezTo>
                  <a:cubicBezTo>
                    <a:pt x="-433" y="422878"/>
                    <a:pt x="2980" y="412476"/>
                    <a:pt x="10286" y="404611"/>
                  </a:cubicBezTo>
                  <a:cubicBezTo>
                    <a:pt x="17566" y="396077"/>
                    <a:pt x="28011" y="391559"/>
                    <a:pt x="41619" y="391057"/>
                  </a:cubicBezTo>
                  <a:lnTo>
                    <a:pt x="60024" y="390378"/>
                  </a:lnTo>
                  <a:lnTo>
                    <a:pt x="54790" y="248493"/>
                  </a:lnTo>
                  <a:cubicBezTo>
                    <a:pt x="54157" y="231315"/>
                    <a:pt x="59116" y="217393"/>
                    <a:pt x="69670" y="206728"/>
                  </a:cubicBezTo>
                  <a:cubicBezTo>
                    <a:pt x="79338" y="196318"/>
                    <a:pt x="91981" y="190826"/>
                    <a:pt x="107597" y="190250"/>
                  </a:cubicBezTo>
                  <a:close/>
                  <a:moveTo>
                    <a:pt x="4029313" y="43574"/>
                  </a:moveTo>
                  <a:cubicBezTo>
                    <a:pt x="4034688" y="43375"/>
                    <a:pt x="4041115" y="44255"/>
                    <a:pt x="4048594" y="46213"/>
                  </a:cubicBezTo>
                  <a:lnTo>
                    <a:pt x="4116271" y="71865"/>
                  </a:lnTo>
                  <a:cubicBezTo>
                    <a:pt x="4125994" y="74857"/>
                    <a:pt x="4131078" y="82376"/>
                    <a:pt x="4131522" y="94423"/>
                  </a:cubicBezTo>
                  <a:cubicBezTo>
                    <a:pt x="4131860" y="103570"/>
                    <a:pt x="4129898" y="110791"/>
                    <a:pt x="4125635" y="116086"/>
                  </a:cubicBezTo>
                  <a:cubicBezTo>
                    <a:pt x="4120721" y="121852"/>
                    <a:pt x="4114147" y="124887"/>
                    <a:pt x="4105913" y="125191"/>
                  </a:cubicBezTo>
                  <a:cubicBezTo>
                    <a:pt x="4098496" y="124348"/>
                    <a:pt x="4092518" y="123116"/>
                    <a:pt x="4087980" y="121496"/>
                  </a:cubicBezTo>
                  <a:lnTo>
                    <a:pt x="4020194" y="95849"/>
                  </a:lnTo>
                  <a:lnTo>
                    <a:pt x="4019525" y="95874"/>
                  </a:lnTo>
                  <a:cubicBezTo>
                    <a:pt x="4009721" y="92885"/>
                    <a:pt x="4004597" y="85367"/>
                    <a:pt x="4004153" y="73320"/>
                  </a:cubicBezTo>
                  <a:cubicBezTo>
                    <a:pt x="4003840" y="64842"/>
                    <a:pt x="4005938" y="57840"/>
                    <a:pt x="4010446" y="52312"/>
                  </a:cubicBezTo>
                  <a:cubicBezTo>
                    <a:pt x="4014955" y="46784"/>
                    <a:pt x="4021243" y="43871"/>
                    <a:pt x="4029313" y="43574"/>
                  </a:cubicBezTo>
                  <a:close/>
                  <a:moveTo>
                    <a:pt x="1016245" y="147684"/>
                  </a:moveTo>
                  <a:cubicBezTo>
                    <a:pt x="1021390" y="147494"/>
                    <a:pt x="1027806" y="148374"/>
                    <a:pt x="1035495" y="150324"/>
                  </a:cubicBezTo>
                  <a:lnTo>
                    <a:pt x="1103297" y="175971"/>
                  </a:lnTo>
                  <a:cubicBezTo>
                    <a:pt x="1113054" y="179409"/>
                    <a:pt x="1118150" y="187040"/>
                    <a:pt x="1118587" y="198863"/>
                  </a:cubicBezTo>
                  <a:cubicBezTo>
                    <a:pt x="1118924" y="208010"/>
                    <a:pt x="1116827" y="215124"/>
                    <a:pt x="1112295" y="220206"/>
                  </a:cubicBezTo>
                  <a:cubicBezTo>
                    <a:pt x="1107805" y="225957"/>
                    <a:pt x="1101313" y="228989"/>
                    <a:pt x="1092819" y="229302"/>
                  </a:cubicBezTo>
                  <a:cubicBezTo>
                    <a:pt x="1086307" y="228872"/>
                    <a:pt x="1080331" y="227752"/>
                    <a:pt x="1074893" y="225942"/>
                  </a:cubicBezTo>
                  <a:lnTo>
                    <a:pt x="1007107" y="200295"/>
                  </a:lnTo>
                  <a:lnTo>
                    <a:pt x="1006437" y="200320"/>
                  </a:lnTo>
                  <a:cubicBezTo>
                    <a:pt x="996686" y="197328"/>
                    <a:pt x="991584" y="189698"/>
                    <a:pt x="991131" y="177428"/>
                  </a:cubicBezTo>
                  <a:cubicBezTo>
                    <a:pt x="990819" y="168950"/>
                    <a:pt x="992805" y="162064"/>
                    <a:pt x="997092" y="156767"/>
                  </a:cubicBezTo>
                  <a:cubicBezTo>
                    <a:pt x="1001805" y="151009"/>
                    <a:pt x="1008189" y="147981"/>
                    <a:pt x="1016245" y="147684"/>
                  </a:cubicBezTo>
                  <a:close/>
                  <a:moveTo>
                    <a:pt x="3537966" y="23833"/>
                  </a:moveTo>
                  <a:cubicBezTo>
                    <a:pt x="3554028" y="23241"/>
                    <a:pt x="3567057" y="28233"/>
                    <a:pt x="3577054" y="38811"/>
                  </a:cubicBezTo>
                  <a:cubicBezTo>
                    <a:pt x="3587488" y="49149"/>
                    <a:pt x="3592997" y="62238"/>
                    <a:pt x="3593581" y="78077"/>
                  </a:cubicBezTo>
                  <a:lnTo>
                    <a:pt x="3598111" y="200888"/>
                  </a:lnTo>
                  <a:lnTo>
                    <a:pt x="3599450" y="200839"/>
                  </a:lnTo>
                  <a:cubicBezTo>
                    <a:pt x="3630917" y="181807"/>
                    <a:pt x="3661039" y="171760"/>
                    <a:pt x="3689818" y="170698"/>
                  </a:cubicBezTo>
                  <a:cubicBezTo>
                    <a:pt x="3714804" y="169777"/>
                    <a:pt x="3737505" y="173519"/>
                    <a:pt x="3757921" y="181925"/>
                  </a:cubicBezTo>
                  <a:cubicBezTo>
                    <a:pt x="3778320" y="189885"/>
                    <a:pt x="3794896" y="203235"/>
                    <a:pt x="3807651" y="221977"/>
                  </a:cubicBezTo>
                  <a:cubicBezTo>
                    <a:pt x="3819712" y="240074"/>
                    <a:pt x="3826265" y="263288"/>
                    <a:pt x="3827310" y="291621"/>
                  </a:cubicBezTo>
                  <a:lnTo>
                    <a:pt x="3834667" y="491064"/>
                  </a:lnTo>
                  <a:cubicBezTo>
                    <a:pt x="3835260" y="507126"/>
                    <a:pt x="3830721" y="520362"/>
                    <a:pt x="3821053" y="530771"/>
                  </a:cubicBezTo>
                  <a:cubicBezTo>
                    <a:pt x="3810954" y="541643"/>
                    <a:pt x="3798097" y="547367"/>
                    <a:pt x="3782480" y="547944"/>
                  </a:cubicBezTo>
                  <a:cubicBezTo>
                    <a:pt x="3767533" y="548495"/>
                    <a:pt x="3754847" y="543713"/>
                    <a:pt x="3744421" y="533598"/>
                  </a:cubicBezTo>
                  <a:cubicBezTo>
                    <a:pt x="3734450" y="523690"/>
                    <a:pt x="3729172" y="510816"/>
                    <a:pt x="3728588" y="494977"/>
                  </a:cubicBezTo>
                  <a:lnTo>
                    <a:pt x="3722329" y="325316"/>
                  </a:lnTo>
                  <a:cubicBezTo>
                    <a:pt x="3721621" y="306131"/>
                    <a:pt x="3715693" y="290767"/>
                    <a:pt x="3704544" y="279227"/>
                  </a:cubicBezTo>
                  <a:cubicBezTo>
                    <a:pt x="3693396" y="267687"/>
                    <a:pt x="3678340" y="262266"/>
                    <a:pt x="3659377" y="262966"/>
                  </a:cubicBezTo>
                  <a:cubicBezTo>
                    <a:pt x="3641531" y="263624"/>
                    <a:pt x="3627582" y="270059"/>
                    <a:pt x="3617533" y="282269"/>
                  </a:cubicBezTo>
                  <a:cubicBezTo>
                    <a:pt x="3607046" y="294720"/>
                    <a:pt x="3602156" y="310537"/>
                    <a:pt x="3602864" y="329723"/>
                  </a:cubicBezTo>
                  <a:lnTo>
                    <a:pt x="3609122" y="499384"/>
                  </a:lnTo>
                  <a:cubicBezTo>
                    <a:pt x="3609715" y="515446"/>
                    <a:pt x="3605177" y="528682"/>
                    <a:pt x="3595508" y="539091"/>
                  </a:cubicBezTo>
                  <a:cubicBezTo>
                    <a:pt x="3586079" y="549939"/>
                    <a:pt x="3573445" y="555654"/>
                    <a:pt x="3557605" y="556239"/>
                  </a:cubicBezTo>
                  <a:cubicBezTo>
                    <a:pt x="3542212" y="556807"/>
                    <a:pt x="3529303" y="552033"/>
                    <a:pt x="3518877" y="541918"/>
                  </a:cubicBezTo>
                  <a:cubicBezTo>
                    <a:pt x="3508467" y="532250"/>
                    <a:pt x="3502966" y="519384"/>
                    <a:pt x="3502374" y="503321"/>
                  </a:cubicBezTo>
                  <a:lnTo>
                    <a:pt x="3486832" y="82015"/>
                  </a:lnTo>
                  <a:cubicBezTo>
                    <a:pt x="3486248" y="66175"/>
                    <a:pt x="3490778" y="52716"/>
                    <a:pt x="3500422" y="41638"/>
                  </a:cubicBezTo>
                  <a:cubicBezTo>
                    <a:pt x="3510058" y="30336"/>
                    <a:pt x="3522573" y="24401"/>
                    <a:pt x="3537966" y="23833"/>
                  </a:cubicBezTo>
                  <a:close/>
                  <a:moveTo>
                    <a:pt x="2711758" y="26"/>
                  </a:moveTo>
                  <a:cubicBezTo>
                    <a:pt x="2716890" y="-163"/>
                    <a:pt x="2723288" y="718"/>
                    <a:pt x="2730956" y="2669"/>
                  </a:cubicBezTo>
                  <a:lnTo>
                    <a:pt x="2798585" y="28322"/>
                  </a:lnTo>
                  <a:cubicBezTo>
                    <a:pt x="2808319" y="31760"/>
                    <a:pt x="2813402" y="39392"/>
                    <a:pt x="2813838" y="51215"/>
                  </a:cubicBezTo>
                  <a:cubicBezTo>
                    <a:pt x="2814168" y="60139"/>
                    <a:pt x="2812089" y="67364"/>
                    <a:pt x="2807601" y="72891"/>
                  </a:cubicBezTo>
                  <a:cubicBezTo>
                    <a:pt x="2803114" y="78418"/>
                    <a:pt x="2796632" y="81338"/>
                    <a:pt x="2788154" y="81651"/>
                  </a:cubicBezTo>
                  <a:cubicBezTo>
                    <a:pt x="2781660" y="81220"/>
                    <a:pt x="2775698" y="80100"/>
                    <a:pt x="2770270" y="78289"/>
                  </a:cubicBezTo>
                  <a:lnTo>
                    <a:pt x="2702641" y="52637"/>
                  </a:lnTo>
                  <a:lnTo>
                    <a:pt x="2701972" y="52661"/>
                  </a:lnTo>
                  <a:cubicBezTo>
                    <a:pt x="2692255" y="49669"/>
                    <a:pt x="2687171" y="42037"/>
                    <a:pt x="2686718" y="29768"/>
                  </a:cubicBezTo>
                  <a:cubicBezTo>
                    <a:pt x="2686406" y="21290"/>
                    <a:pt x="2688385" y="14404"/>
                    <a:pt x="2692658" y="9108"/>
                  </a:cubicBezTo>
                  <a:cubicBezTo>
                    <a:pt x="2697360" y="3350"/>
                    <a:pt x="2703727" y="322"/>
                    <a:pt x="2711758" y="26"/>
                  </a:cubicBezTo>
                  <a:close/>
                </a:path>
              </a:pathLst>
            </a:custGeom>
            <a:solidFill>
              <a:srgbClr val="E0F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647" name="Hình tự do: Hình 646">
              <a:extLst>
                <a:ext uri="{FF2B5EF4-FFF2-40B4-BE49-F238E27FC236}">
                  <a16:creationId xmlns:a16="http://schemas.microsoft.com/office/drawing/2014/main" id="{D3A0260F-79BE-F863-DA8D-A6F9D83D98E5}"/>
                </a:ext>
              </a:extLst>
            </p:cNvPr>
            <p:cNvSpPr/>
            <p:nvPr/>
          </p:nvSpPr>
          <p:spPr>
            <a:xfrm rot="126755">
              <a:off x="3526654" y="472913"/>
              <a:ext cx="4229840" cy="768127"/>
            </a:xfrm>
            <a:custGeom>
              <a:avLst/>
              <a:gdLst/>
              <a:ahLst/>
              <a:cxnLst/>
              <a:rect l="l" t="t" r="r" b="b"/>
              <a:pathLst>
                <a:path w="4229840" h="768127">
                  <a:moveTo>
                    <a:pt x="4040743" y="261296"/>
                  </a:moveTo>
                  <a:cubicBezTo>
                    <a:pt x="4019054" y="262097"/>
                    <a:pt x="4001822" y="271444"/>
                    <a:pt x="3989047" y="289340"/>
                  </a:cubicBezTo>
                  <a:cubicBezTo>
                    <a:pt x="3976487" y="307005"/>
                    <a:pt x="3970346" y="328677"/>
                    <a:pt x="3970623" y="354358"/>
                  </a:cubicBezTo>
                  <a:cubicBezTo>
                    <a:pt x="3971512" y="378451"/>
                    <a:pt x="3979006" y="399509"/>
                    <a:pt x="3993106" y="417531"/>
                  </a:cubicBezTo>
                  <a:cubicBezTo>
                    <a:pt x="4006715" y="434453"/>
                    <a:pt x="4024811" y="442498"/>
                    <a:pt x="4047396" y="441665"/>
                  </a:cubicBezTo>
                  <a:cubicBezTo>
                    <a:pt x="4061928" y="441129"/>
                    <a:pt x="4075311" y="436726"/>
                    <a:pt x="4087544" y="428456"/>
                  </a:cubicBezTo>
                  <a:cubicBezTo>
                    <a:pt x="4097567" y="420938"/>
                    <a:pt x="4105666" y="409804"/>
                    <a:pt x="4111842" y="395056"/>
                  </a:cubicBezTo>
                  <a:cubicBezTo>
                    <a:pt x="4116704" y="381249"/>
                    <a:pt x="4118823" y="365869"/>
                    <a:pt x="4118197" y="348914"/>
                  </a:cubicBezTo>
                  <a:cubicBezTo>
                    <a:pt x="4117234" y="322812"/>
                    <a:pt x="4110073" y="301631"/>
                    <a:pt x="4096711" y="285369"/>
                  </a:cubicBezTo>
                  <a:cubicBezTo>
                    <a:pt x="4082652" y="268463"/>
                    <a:pt x="4063996" y="260439"/>
                    <a:pt x="4040743" y="261296"/>
                  </a:cubicBezTo>
                  <a:close/>
                  <a:moveTo>
                    <a:pt x="1822926" y="343108"/>
                  </a:moveTo>
                  <a:cubicBezTo>
                    <a:pt x="1801237" y="343908"/>
                    <a:pt x="1784005" y="353240"/>
                    <a:pt x="1771229" y="371105"/>
                  </a:cubicBezTo>
                  <a:cubicBezTo>
                    <a:pt x="1758668" y="388738"/>
                    <a:pt x="1752525" y="410370"/>
                    <a:pt x="1752800" y="436002"/>
                  </a:cubicBezTo>
                  <a:cubicBezTo>
                    <a:pt x="1753416" y="452702"/>
                    <a:pt x="1756711" y="467688"/>
                    <a:pt x="1762687" y="480958"/>
                  </a:cubicBezTo>
                  <a:cubicBezTo>
                    <a:pt x="1768662" y="494228"/>
                    <a:pt x="1777627" y="505102"/>
                    <a:pt x="1789585" y="513580"/>
                  </a:cubicBezTo>
                  <a:cubicBezTo>
                    <a:pt x="1800845" y="521416"/>
                    <a:pt x="1814189" y="525049"/>
                    <a:pt x="1829617" y="524480"/>
                  </a:cubicBezTo>
                  <a:cubicBezTo>
                    <a:pt x="1845714" y="523887"/>
                    <a:pt x="1859313" y="519259"/>
                    <a:pt x="1870415" y="510598"/>
                  </a:cubicBezTo>
                  <a:cubicBezTo>
                    <a:pt x="1881975" y="502367"/>
                    <a:pt x="1889851" y="491262"/>
                    <a:pt x="1894041" y="477285"/>
                  </a:cubicBezTo>
                  <a:cubicBezTo>
                    <a:pt x="1898879" y="462834"/>
                    <a:pt x="1900990" y="447258"/>
                    <a:pt x="1900374" y="430558"/>
                  </a:cubicBezTo>
                  <a:cubicBezTo>
                    <a:pt x="1899413" y="404505"/>
                    <a:pt x="1892253" y="383364"/>
                    <a:pt x="1878893" y="367133"/>
                  </a:cubicBezTo>
                  <a:cubicBezTo>
                    <a:pt x="1864836" y="350259"/>
                    <a:pt x="1846180" y="342250"/>
                    <a:pt x="1822926" y="343108"/>
                  </a:cubicBezTo>
                  <a:close/>
                  <a:moveTo>
                    <a:pt x="1062783" y="371148"/>
                  </a:moveTo>
                  <a:cubicBezTo>
                    <a:pt x="1040198" y="371981"/>
                    <a:pt x="1022520" y="381346"/>
                    <a:pt x="1009749" y="399242"/>
                  </a:cubicBezTo>
                  <a:cubicBezTo>
                    <a:pt x="997403" y="416675"/>
                    <a:pt x="991708" y="438331"/>
                    <a:pt x="992663" y="464209"/>
                  </a:cubicBezTo>
                  <a:cubicBezTo>
                    <a:pt x="993585" y="489195"/>
                    <a:pt x="1000631" y="510270"/>
                    <a:pt x="1013802" y="527432"/>
                  </a:cubicBezTo>
                  <a:cubicBezTo>
                    <a:pt x="1027646" y="544569"/>
                    <a:pt x="1045313" y="553077"/>
                    <a:pt x="1066803" y="552954"/>
                  </a:cubicBezTo>
                  <a:cubicBezTo>
                    <a:pt x="1067233" y="552492"/>
                    <a:pt x="1067614" y="552198"/>
                    <a:pt x="1067946" y="552074"/>
                  </a:cubicBezTo>
                  <a:cubicBezTo>
                    <a:pt x="1068278" y="551950"/>
                    <a:pt x="1068552" y="551773"/>
                    <a:pt x="1068767" y="551541"/>
                  </a:cubicBezTo>
                  <a:lnTo>
                    <a:pt x="1069436" y="551517"/>
                  </a:lnTo>
                  <a:cubicBezTo>
                    <a:pt x="1084195" y="550972"/>
                    <a:pt x="1097356" y="546577"/>
                    <a:pt x="1108920" y="538332"/>
                  </a:cubicBezTo>
                  <a:cubicBezTo>
                    <a:pt x="1119786" y="529442"/>
                    <a:pt x="1127650" y="518094"/>
                    <a:pt x="1132513" y="504288"/>
                  </a:cubicBezTo>
                  <a:cubicBezTo>
                    <a:pt x="1137403" y="491151"/>
                    <a:pt x="1139532" y="475993"/>
                    <a:pt x="1138898" y="458815"/>
                  </a:cubicBezTo>
                  <a:cubicBezTo>
                    <a:pt x="1137944" y="432936"/>
                    <a:pt x="1131005" y="411747"/>
                    <a:pt x="1118082" y="395245"/>
                  </a:cubicBezTo>
                  <a:cubicBezTo>
                    <a:pt x="1104048" y="379009"/>
                    <a:pt x="1085615" y="370976"/>
                    <a:pt x="1062783" y="371148"/>
                  </a:cubicBezTo>
                  <a:close/>
                  <a:moveTo>
                    <a:pt x="2721394" y="297567"/>
                  </a:moveTo>
                  <a:cubicBezTo>
                    <a:pt x="2702654" y="298258"/>
                    <a:pt x="2686863" y="306212"/>
                    <a:pt x="2674021" y="321430"/>
                  </a:cubicBezTo>
                  <a:cubicBezTo>
                    <a:pt x="2661393" y="336416"/>
                    <a:pt x="2655335" y="350825"/>
                    <a:pt x="2655845" y="364657"/>
                  </a:cubicBezTo>
                  <a:lnTo>
                    <a:pt x="2793380" y="359584"/>
                  </a:lnTo>
                  <a:cubicBezTo>
                    <a:pt x="2793043" y="350437"/>
                    <a:pt x="2789797" y="341174"/>
                    <a:pt x="2783643" y="331795"/>
                  </a:cubicBezTo>
                  <a:cubicBezTo>
                    <a:pt x="2777026" y="321987"/>
                    <a:pt x="2768451" y="313591"/>
                    <a:pt x="2757917" y="306607"/>
                  </a:cubicBezTo>
                  <a:cubicBezTo>
                    <a:pt x="2747400" y="300070"/>
                    <a:pt x="2735226" y="297056"/>
                    <a:pt x="2721394" y="297567"/>
                  </a:cubicBezTo>
                  <a:close/>
                  <a:moveTo>
                    <a:pt x="2259274" y="230170"/>
                  </a:moveTo>
                  <a:cubicBezTo>
                    <a:pt x="2271544" y="229718"/>
                    <a:pt x="2282244" y="232116"/>
                    <a:pt x="2291373" y="237364"/>
                  </a:cubicBezTo>
                  <a:cubicBezTo>
                    <a:pt x="2300089" y="243520"/>
                    <a:pt x="2307289" y="253978"/>
                    <a:pt x="2312972" y="268736"/>
                  </a:cubicBezTo>
                  <a:lnTo>
                    <a:pt x="2375153" y="428291"/>
                  </a:lnTo>
                  <a:lnTo>
                    <a:pt x="2376491" y="428241"/>
                  </a:lnTo>
                  <a:lnTo>
                    <a:pt x="2428110" y="265158"/>
                  </a:lnTo>
                  <a:cubicBezTo>
                    <a:pt x="2436022" y="237389"/>
                    <a:pt x="2452694" y="223035"/>
                    <a:pt x="2478126" y="222097"/>
                  </a:cubicBezTo>
                  <a:cubicBezTo>
                    <a:pt x="2492627" y="221562"/>
                    <a:pt x="2505314" y="226344"/>
                    <a:pt x="2516185" y="236443"/>
                  </a:cubicBezTo>
                  <a:cubicBezTo>
                    <a:pt x="2527314" y="247425"/>
                    <a:pt x="2533133" y="259832"/>
                    <a:pt x="2533643" y="273664"/>
                  </a:cubicBezTo>
                  <a:cubicBezTo>
                    <a:pt x="2534153" y="287496"/>
                    <a:pt x="2529316" y="307779"/>
                    <a:pt x="2519133" y="334516"/>
                  </a:cubicBezTo>
                  <a:lnTo>
                    <a:pt x="2440114" y="554234"/>
                  </a:lnTo>
                  <a:cubicBezTo>
                    <a:pt x="2429575" y="583441"/>
                    <a:pt x="2410474" y="598554"/>
                    <a:pt x="2382811" y="599575"/>
                  </a:cubicBezTo>
                  <a:cubicBezTo>
                    <a:pt x="2354701" y="600612"/>
                    <a:pt x="2334538" y="586947"/>
                    <a:pt x="2322322" y="558579"/>
                  </a:cubicBezTo>
                  <a:lnTo>
                    <a:pt x="2228000" y="345255"/>
                  </a:lnTo>
                  <a:cubicBezTo>
                    <a:pt x="2225068" y="338438"/>
                    <a:pt x="2222509" y="332668"/>
                    <a:pt x="2220325" y="327946"/>
                  </a:cubicBezTo>
                  <a:cubicBezTo>
                    <a:pt x="2218140" y="323223"/>
                    <a:pt x="2216928" y="320643"/>
                    <a:pt x="2216688" y="320205"/>
                  </a:cubicBezTo>
                  <a:cubicBezTo>
                    <a:pt x="2215689" y="317338"/>
                    <a:pt x="2214749" y="314580"/>
                    <a:pt x="2213870" y="311932"/>
                  </a:cubicBezTo>
                  <a:cubicBezTo>
                    <a:pt x="2212990" y="309284"/>
                    <a:pt x="2211927" y="306195"/>
                    <a:pt x="2210680" y="302667"/>
                  </a:cubicBezTo>
                  <a:cubicBezTo>
                    <a:pt x="2209119" y="296693"/>
                    <a:pt x="2208240" y="291029"/>
                    <a:pt x="2208043" y="285675"/>
                  </a:cubicBezTo>
                  <a:cubicBezTo>
                    <a:pt x="2208185" y="271372"/>
                    <a:pt x="2213186" y="258566"/>
                    <a:pt x="2223045" y="247256"/>
                  </a:cubicBezTo>
                  <a:cubicBezTo>
                    <a:pt x="2233589" y="236368"/>
                    <a:pt x="2245666" y="230672"/>
                    <a:pt x="2259274" y="230170"/>
                  </a:cubicBezTo>
                  <a:close/>
                  <a:moveTo>
                    <a:pt x="4017138" y="158624"/>
                  </a:moveTo>
                  <a:cubicBezTo>
                    <a:pt x="4040841" y="157750"/>
                    <a:pt x="4060427" y="160601"/>
                    <a:pt x="4075895" y="167179"/>
                  </a:cubicBezTo>
                  <a:cubicBezTo>
                    <a:pt x="4090923" y="174220"/>
                    <a:pt x="4104601" y="184104"/>
                    <a:pt x="4116928" y="196829"/>
                  </a:cubicBezTo>
                  <a:cubicBezTo>
                    <a:pt x="4121187" y="185503"/>
                    <a:pt x="4127436" y="176783"/>
                    <a:pt x="4135675" y="170671"/>
                  </a:cubicBezTo>
                  <a:cubicBezTo>
                    <a:pt x="4144365" y="164765"/>
                    <a:pt x="4154047" y="161616"/>
                    <a:pt x="4164721" y="161222"/>
                  </a:cubicBezTo>
                  <a:cubicBezTo>
                    <a:pt x="4179399" y="160681"/>
                    <a:pt x="4192149" y="165237"/>
                    <a:pt x="4202970" y="174890"/>
                  </a:cubicBezTo>
                  <a:cubicBezTo>
                    <a:pt x="4213810" y="184990"/>
                    <a:pt x="4219543" y="198517"/>
                    <a:pt x="4220169" y="215472"/>
                  </a:cubicBezTo>
                  <a:lnTo>
                    <a:pt x="4229797" y="476488"/>
                  </a:lnTo>
                  <a:cubicBezTo>
                    <a:pt x="4230299" y="490096"/>
                    <a:pt x="4226412" y="502415"/>
                    <a:pt x="4218134" y="513443"/>
                  </a:cubicBezTo>
                  <a:cubicBezTo>
                    <a:pt x="4210307" y="524678"/>
                    <a:pt x="4198970" y="531240"/>
                    <a:pt x="4184121" y="533128"/>
                  </a:cubicBezTo>
                  <a:cubicBezTo>
                    <a:pt x="4168776" y="533694"/>
                    <a:pt x="4156301" y="530580"/>
                    <a:pt x="4146696" y="523785"/>
                  </a:cubicBezTo>
                  <a:cubicBezTo>
                    <a:pt x="4137289" y="516314"/>
                    <a:pt x="4131115" y="508946"/>
                    <a:pt x="4128173" y="501682"/>
                  </a:cubicBezTo>
                  <a:cubicBezTo>
                    <a:pt x="4107501" y="529476"/>
                    <a:pt x="4077509" y="544097"/>
                    <a:pt x="4038196" y="545548"/>
                  </a:cubicBezTo>
                  <a:cubicBezTo>
                    <a:pt x="4004694" y="546783"/>
                    <a:pt x="3975320" y="538708"/>
                    <a:pt x="3950074" y="521321"/>
                  </a:cubicBezTo>
                  <a:cubicBezTo>
                    <a:pt x="3923928" y="503744"/>
                    <a:pt x="3903833" y="480470"/>
                    <a:pt x="3889790" y="451500"/>
                  </a:cubicBezTo>
                  <a:cubicBezTo>
                    <a:pt x="3875086" y="422778"/>
                    <a:pt x="3866447" y="391710"/>
                    <a:pt x="3863874" y="358295"/>
                  </a:cubicBezTo>
                  <a:cubicBezTo>
                    <a:pt x="3863740" y="318313"/>
                    <a:pt x="3871374" y="282847"/>
                    <a:pt x="3886777" y="251897"/>
                  </a:cubicBezTo>
                  <a:cubicBezTo>
                    <a:pt x="3894314" y="237992"/>
                    <a:pt x="3902415" y="225797"/>
                    <a:pt x="3911081" y="215313"/>
                  </a:cubicBezTo>
                  <a:cubicBezTo>
                    <a:pt x="3919747" y="204829"/>
                    <a:pt x="3929853" y="195465"/>
                    <a:pt x="3941399" y="187220"/>
                  </a:cubicBezTo>
                  <a:cubicBezTo>
                    <a:pt x="3964703" y="170499"/>
                    <a:pt x="3989949" y="160967"/>
                    <a:pt x="4017138" y="158624"/>
                  </a:cubicBezTo>
                  <a:close/>
                  <a:moveTo>
                    <a:pt x="3318447" y="184397"/>
                  </a:moveTo>
                  <a:cubicBezTo>
                    <a:pt x="3353075" y="184460"/>
                    <a:pt x="3382703" y="194314"/>
                    <a:pt x="3407331" y="213958"/>
                  </a:cubicBezTo>
                  <a:cubicBezTo>
                    <a:pt x="3431951" y="233378"/>
                    <a:pt x="3445030" y="263948"/>
                    <a:pt x="3446569" y="305666"/>
                  </a:cubicBezTo>
                  <a:lnTo>
                    <a:pt x="3453926" y="505108"/>
                  </a:lnTo>
                  <a:cubicBezTo>
                    <a:pt x="3454518" y="521171"/>
                    <a:pt x="3449980" y="534407"/>
                    <a:pt x="3440311" y="544816"/>
                  </a:cubicBezTo>
                  <a:cubicBezTo>
                    <a:pt x="3430882" y="555664"/>
                    <a:pt x="3418471" y="561371"/>
                    <a:pt x="3403078" y="561939"/>
                  </a:cubicBezTo>
                  <a:cubicBezTo>
                    <a:pt x="3387015" y="562532"/>
                    <a:pt x="3374106" y="557758"/>
                    <a:pt x="3364350" y="547618"/>
                  </a:cubicBezTo>
                  <a:cubicBezTo>
                    <a:pt x="3353940" y="537950"/>
                    <a:pt x="3348439" y="525084"/>
                    <a:pt x="3347847" y="509022"/>
                  </a:cubicBezTo>
                  <a:lnTo>
                    <a:pt x="3341588" y="339361"/>
                  </a:lnTo>
                  <a:cubicBezTo>
                    <a:pt x="3341168" y="327984"/>
                    <a:pt x="3338195" y="317035"/>
                    <a:pt x="3332669" y="306516"/>
                  </a:cubicBezTo>
                  <a:cubicBezTo>
                    <a:pt x="3327622" y="296873"/>
                    <a:pt x="3320534" y="289427"/>
                    <a:pt x="3311404" y="284179"/>
                  </a:cubicBezTo>
                  <a:cubicBezTo>
                    <a:pt x="3302275" y="278931"/>
                    <a:pt x="3291799" y="276525"/>
                    <a:pt x="3279975" y="276961"/>
                  </a:cubicBezTo>
                  <a:cubicBezTo>
                    <a:pt x="3261236" y="277653"/>
                    <a:pt x="3246626" y="284335"/>
                    <a:pt x="3236147" y="297008"/>
                  </a:cubicBezTo>
                  <a:cubicBezTo>
                    <a:pt x="3226164" y="311003"/>
                    <a:pt x="3221489" y="326590"/>
                    <a:pt x="3222123" y="343768"/>
                  </a:cubicBezTo>
                  <a:lnTo>
                    <a:pt x="3228381" y="513428"/>
                  </a:lnTo>
                  <a:cubicBezTo>
                    <a:pt x="3228974" y="529491"/>
                    <a:pt x="3224436" y="542727"/>
                    <a:pt x="3214767" y="553136"/>
                  </a:cubicBezTo>
                  <a:cubicBezTo>
                    <a:pt x="3205338" y="563984"/>
                    <a:pt x="3192704" y="569699"/>
                    <a:pt x="3176864" y="570284"/>
                  </a:cubicBezTo>
                  <a:cubicBezTo>
                    <a:pt x="3161471" y="570851"/>
                    <a:pt x="3148561" y="566078"/>
                    <a:pt x="3138135" y="555963"/>
                  </a:cubicBezTo>
                  <a:cubicBezTo>
                    <a:pt x="3127726" y="546294"/>
                    <a:pt x="3122225" y="533429"/>
                    <a:pt x="3121632" y="517366"/>
                  </a:cubicBezTo>
                  <a:lnTo>
                    <a:pt x="3111955" y="255012"/>
                  </a:lnTo>
                  <a:cubicBezTo>
                    <a:pt x="3111387" y="239619"/>
                    <a:pt x="3116142" y="226207"/>
                    <a:pt x="3126220" y="214777"/>
                  </a:cubicBezTo>
                  <a:cubicBezTo>
                    <a:pt x="3136298" y="203347"/>
                    <a:pt x="3148588" y="197365"/>
                    <a:pt x="3163088" y="196830"/>
                  </a:cubicBezTo>
                  <a:cubicBezTo>
                    <a:pt x="3177143" y="196312"/>
                    <a:pt x="3188760" y="199346"/>
                    <a:pt x="3197938" y="205932"/>
                  </a:cubicBezTo>
                  <a:cubicBezTo>
                    <a:pt x="3207828" y="213610"/>
                    <a:pt x="3214490" y="221630"/>
                    <a:pt x="3217926" y="229992"/>
                  </a:cubicBezTo>
                  <a:cubicBezTo>
                    <a:pt x="3225951" y="217409"/>
                    <a:pt x="3237735" y="206810"/>
                    <a:pt x="3253278" y="198195"/>
                  </a:cubicBezTo>
                  <a:cubicBezTo>
                    <a:pt x="3269284" y="190009"/>
                    <a:pt x="3291007" y="185410"/>
                    <a:pt x="3318447" y="184397"/>
                  </a:cubicBezTo>
                  <a:close/>
                  <a:moveTo>
                    <a:pt x="2722052" y="206397"/>
                  </a:moveTo>
                  <a:cubicBezTo>
                    <a:pt x="2756184" y="205138"/>
                    <a:pt x="2786388" y="212402"/>
                    <a:pt x="2812660" y="228187"/>
                  </a:cubicBezTo>
                  <a:cubicBezTo>
                    <a:pt x="2839387" y="244179"/>
                    <a:pt x="2860524" y="266074"/>
                    <a:pt x="2876069" y="293871"/>
                  </a:cubicBezTo>
                  <a:cubicBezTo>
                    <a:pt x="2891855" y="322107"/>
                    <a:pt x="2900311" y="351506"/>
                    <a:pt x="2901439" y="382070"/>
                  </a:cubicBezTo>
                  <a:cubicBezTo>
                    <a:pt x="2902105" y="400140"/>
                    <a:pt x="2898435" y="412674"/>
                    <a:pt x="2890428" y="419671"/>
                  </a:cubicBezTo>
                  <a:cubicBezTo>
                    <a:pt x="2881966" y="426462"/>
                    <a:pt x="2868811" y="430186"/>
                    <a:pt x="2850964" y="430844"/>
                  </a:cubicBezTo>
                  <a:lnTo>
                    <a:pt x="2658548" y="437942"/>
                  </a:lnTo>
                  <a:cubicBezTo>
                    <a:pt x="2659083" y="452443"/>
                    <a:pt x="2666162" y="465697"/>
                    <a:pt x="2679786" y="477705"/>
                  </a:cubicBezTo>
                  <a:cubicBezTo>
                    <a:pt x="2693624" y="489481"/>
                    <a:pt x="2715824" y="494806"/>
                    <a:pt x="2746388" y="493678"/>
                  </a:cubicBezTo>
                  <a:cubicBezTo>
                    <a:pt x="2761112" y="493135"/>
                    <a:pt x="2773535" y="490778"/>
                    <a:pt x="2783657" y="486607"/>
                  </a:cubicBezTo>
                  <a:cubicBezTo>
                    <a:pt x="2791804" y="483402"/>
                    <a:pt x="2804422" y="477240"/>
                    <a:pt x="2821511" y="468121"/>
                  </a:cubicBezTo>
                  <a:cubicBezTo>
                    <a:pt x="2836855" y="460183"/>
                    <a:pt x="2847986" y="456086"/>
                    <a:pt x="2854902" y="455831"/>
                  </a:cubicBezTo>
                  <a:cubicBezTo>
                    <a:pt x="2866949" y="455387"/>
                    <a:pt x="2877371" y="459358"/>
                    <a:pt x="2886169" y="467746"/>
                  </a:cubicBezTo>
                  <a:cubicBezTo>
                    <a:pt x="2895199" y="476349"/>
                    <a:pt x="2899973" y="487677"/>
                    <a:pt x="2900492" y="501732"/>
                  </a:cubicBezTo>
                  <a:cubicBezTo>
                    <a:pt x="2901101" y="518241"/>
                    <a:pt x="2893394" y="533381"/>
                    <a:pt x="2877370" y="547152"/>
                  </a:cubicBezTo>
                  <a:cubicBezTo>
                    <a:pt x="2861802" y="561130"/>
                    <a:pt x="2841090" y="571947"/>
                    <a:pt x="2815235" y="579602"/>
                  </a:cubicBezTo>
                  <a:cubicBezTo>
                    <a:pt x="2791413" y="587853"/>
                    <a:pt x="2765112" y="592509"/>
                    <a:pt x="2736334" y="593571"/>
                  </a:cubicBezTo>
                  <a:cubicBezTo>
                    <a:pt x="2698631" y="594962"/>
                    <a:pt x="2665190" y="587706"/>
                    <a:pt x="2636009" y="571805"/>
                  </a:cubicBezTo>
                  <a:cubicBezTo>
                    <a:pt x="2606812" y="555457"/>
                    <a:pt x="2584200" y="532947"/>
                    <a:pt x="2568175" y="504273"/>
                  </a:cubicBezTo>
                  <a:cubicBezTo>
                    <a:pt x="2552150" y="475600"/>
                    <a:pt x="2543471" y="443193"/>
                    <a:pt x="2542138" y="407052"/>
                  </a:cubicBezTo>
                  <a:cubicBezTo>
                    <a:pt x="2541208" y="381843"/>
                    <a:pt x="2544880" y="357246"/>
                    <a:pt x="2553154" y="333261"/>
                  </a:cubicBezTo>
                  <a:cubicBezTo>
                    <a:pt x="2560792" y="310193"/>
                    <a:pt x="2572966" y="288968"/>
                    <a:pt x="2589676" y="269586"/>
                  </a:cubicBezTo>
                  <a:cubicBezTo>
                    <a:pt x="2606600" y="249974"/>
                    <a:pt x="2626037" y="234848"/>
                    <a:pt x="2647983" y="224209"/>
                  </a:cubicBezTo>
                  <a:cubicBezTo>
                    <a:pt x="2669253" y="213372"/>
                    <a:pt x="2693942" y="207434"/>
                    <a:pt x="2722052" y="206397"/>
                  </a:cubicBezTo>
                  <a:close/>
                  <a:moveTo>
                    <a:pt x="1799321" y="240435"/>
                  </a:moveTo>
                  <a:cubicBezTo>
                    <a:pt x="1823025" y="239561"/>
                    <a:pt x="1842611" y="242413"/>
                    <a:pt x="1858079" y="248991"/>
                  </a:cubicBezTo>
                  <a:cubicBezTo>
                    <a:pt x="1873107" y="256032"/>
                    <a:pt x="1886784" y="265915"/>
                    <a:pt x="1899111" y="278641"/>
                  </a:cubicBezTo>
                  <a:cubicBezTo>
                    <a:pt x="1903371" y="267314"/>
                    <a:pt x="1909620" y="258594"/>
                    <a:pt x="1917859" y="252482"/>
                  </a:cubicBezTo>
                  <a:cubicBezTo>
                    <a:pt x="1926549" y="246577"/>
                    <a:pt x="1936231" y="243427"/>
                    <a:pt x="1946904" y="243033"/>
                  </a:cubicBezTo>
                  <a:cubicBezTo>
                    <a:pt x="1961583" y="242492"/>
                    <a:pt x="1974332" y="247048"/>
                    <a:pt x="1985153" y="256702"/>
                  </a:cubicBezTo>
                  <a:cubicBezTo>
                    <a:pt x="1995994" y="266801"/>
                    <a:pt x="2001727" y="280329"/>
                    <a:pt x="2002352" y="297283"/>
                  </a:cubicBezTo>
                  <a:lnTo>
                    <a:pt x="2012363" y="568673"/>
                  </a:lnTo>
                  <a:cubicBezTo>
                    <a:pt x="2013458" y="598344"/>
                    <a:pt x="2011393" y="624110"/>
                    <a:pt x="2006167" y="645972"/>
                  </a:cubicBezTo>
                  <a:cubicBezTo>
                    <a:pt x="2000801" y="670074"/>
                    <a:pt x="1989082" y="691505"/>
                    <a:pt x="1971009" y="710266"/>
                  </a:cubicBezTo>
                  <a:cubicBezTo>
                    <a:pt x="1937267" y="746361"/>
                    <a:pt x="1889164" y="765560"/>
                    <a:pt x="1826699" y="767864"/>
                  </a:cubicBezTo>
                  <a:cubicBezTo>
                    <a:pt x="1788327" y="769280"/>
                    <a:pt x="1753431" y="764982"/>
                    <a:pt x="1722010" y="754971"/>
                  </a:cubicBezTo>
                  <a:cubicBezTo>
                    <a:pt x="1691506" y="745597"/>
                    <a:pt x="1671786" y="725772"/>
                    <a:pt x="1662850" y="695497"/>
                  </a:cubicBezTo>
                  <a:cubicBezTo>
                    <a:pt x="1664573" y="669520"/>
                    <a:pt x="1678820" y="653021"/>
                    <a:pt x="1705592" y="646002"/>
                  </a:cubicBezTo>
                  <a:cubicBezTo>
                    <a:pt x="1712094" y="646656"/>
                    <a:pt x="1716932" y="647594"/>
                    <a:pt x="1720105" y="648818"/>
                  </a:cubicBezTo>
                  <a:cubicBezTo>
                    <a:pt x="1725739" y="650174"/>
                    <a:pt x="1731288" y="652203"/>
                    <a:pt x="1736749" y="654906"/>
                  </a:cubicBezTo>
                  <a:cubicBezTo>
                    <a:pt x="1739236" y="655707"/>
                    <a:pt x="1742578" y="656980"/>
                    <a:pt x="1746775" y="658724"/>
                  </a:cubicBezTo>
                  <a:cubicBezTo>
                    <a:pt x="1750972" y="660468"/>
                    <a:pt x="1754888" y="662167"/>
                    <a:pt x="1758524" y="663820"/>
                  </a:cubicBezTo>
                  <a:cubicBezTo>
                    <a:pt x="1775598" y="671456"/>
                    <a:pt x="1796320" y="674824"/>
                    <a:pt x="1820689" y="673925"/>
                  </a:cubicBezTo>
                  <a:cubicBezTo>
                    <a:pt x="1846850" y="672960"/>
                    <a:pt x="1867899" y="663906"/>
                    <a:pt x="1883836" y="646762"/>
                  </a:cubicBezTo>
                  <a:cubicBezTo>
                    <a:pt x="1899580" y="630520"/>
                    <a:pt x="1906957" y="608992"/>
                    <a:pt x="1905967" y="582179"/>
                  </a:cubicBezTo>
                  <a:lnTo>
                    <a:pt x="1905708" y="575141"/>
                  </a:lnTo>
                  <a:lnTo>
                    <a:pt x="1904364" y="575191"/>
                  </a:lnTo>
                  <a:cubicBezTo>
                    <a:pt x="1885740" y="603900"/>
                    <a:pt x="1854536" y="619062"/>
                    <a:pt x="1810751" y="620677"/>
                  </a:cubicBezTo>
                  <a:cubicBezTo>
                    <a:pt x="1780149" y="621806"/>
                    <a:pt x="1753075" y="615544"/>
                    <a:pt x="1729531" y="601892"/>
                  </a:cubicBezTo>
                  <a:cubicBezTo>
                    <a:pt x="1705317" y="588265"/>
                    <a:pt x="1686232" y="568082"/>
                    <a:pt x="1672275" y="541342"/>
                  </a:cubicBezTo>
                  <a:cubicBezTo>
                    <a:pt x="1658240" y="512596"/>
                    <a:pt x="1649518" y="479296"/>
                    <a:pt x="1646107" y="441445"/>
                  </a:cubicBezTo>
                  <a:cubicBezTo>
                    <a:pt x="1645890" y="399232"/>
                    <a:pt x="1653508" y="363320"/>
                    <a:pt x="1668961" y="333708"/>
                  </a:cubicBezTo>
                  <a:cubicBezTo>
                    <a:pt x="1681650" y="307997"/>
                    <a:pt x="1699514" y="286227"/>
                    <a:pt x="1722554" y="268399"/>
                  </a:cubicBezTo>
                  <a:cubicBezTo>
                    <a:pt x="1744313" y="252182"/>
                    <a:pt x="1769902" y="242861"/>
                    <a:pt x="1799321" y="240435"/>
                  </a:cubicBezTo>
                  <a:close/>
                  <a:moveTo>
                    <a:pt x="1058811" y="267751"/>
                  </a:moveTo>
                  <a:cubicBezTo>
                    <a:pt x="1094983" y="267087"/>
                    <a:pt x="1126887" y="274846"/>
                    <a:pt x="1154522" y="291028"/>
                  </a:cubicBezTo>
                  <a:cubicBezTo>
                    <a:pt x="1187168" y="309929"/>
                    <a:pt x="1212033" y="338947"/>
                    <a:pt x="1229118" y="378081"/>
                  </a:cubicBezTo>
                  <a:cubicBezTo>
                    <a:pt x="1239576" y="377248"/>
                    <a:pt x="1248985" y="372154"/>
                    <a:pt x="1257343" y="362798"/>
                  </a:cubicBezTo>
                  <a:cubicBezTo>
                    <a:pt x="1265701" y="353443"/>
                    <a:pt x="1269564" y="340176"/>
                    <a:pt x="1268930" y="322998"/>
                  </a:cubicBezTo>
                  <a:lnTo>
                    <a:pt x="1241490" y="324010"/>
                  </a:lnTo>
                  <a:lnTo>
                    <a:pt x="1239725" y="276157"/>
                  </a:lnTo>
                  <a:cubicBezTo>
                    <a:pt x="1239560" y="271695"/>
                    <a:pt x="1241996" y="268087"/>
                    <a:pt x="1247033" y="265332"/>
                  </a:cubicBezTo>
                  <a:cubicBezTo>
                    <a:pt x="1252069" y="262577"/>
                    <a:pt x="1258380" y="261060"/>
                    <a:pt x="1265965" y="260780"/>
                  </a:cubicBezTo>
                  <a:cubicBezTo>
                    <a:pt x="1274220" y="260476"/>
                    <a:pt x="1281071" y="261507"/>
                    <a:pt x="1286520" y="263875"/>
                  </a:cubicBezTo>
                  <a:cubicBezTo>
                    <a:pt x="1291969" y="266244"/>
                    <a:pt x="1294895" y="269877"/>
                    <a:pt x="1295299" y="274777"/>
                  </a:cubicBezTo>
                  <a:lnTo>
                    <a:pt x="1295368" y="276650"/>
                  </a:lnTo>
                  <a:lnTo>
                    <a:pt x="1297118" y="274993"/>
                  </a:lnTo>
                  <a:cubicBezTo>
                    <a:pt x="1305505" y="268463"/>
                    <a:pt x="1315137" y="264998"/>
                    <a:pt x="1326013" y="264597"/>
                  </a:cubicBezTo>
                  <a:cubicBezTo>
                    <a:pt x="1340068" y="264078"/>
                    <a:pt x="1351684" y="267112"/>
                    <a:pt x="1360863" y="273699"/>
                  </a:cubicBezTo>
                  <a:cubicBezTo>
                    <a:pt x="1370752" y="281376"/>
                    <a:pt x="1377414" y="289396"/>
                    <a:pt x="1380850" y="297758"/>
                  </a:cubicBezTo>
                  <a:cubicBezTo>
                    <a:pt x="1388875" y="285176"/>
                    <a:pt x="1400659" y="274577"/>
                    <a:pt x="1416203" y="265961"/>
                  </a:cubicBezTo>
                  <a:cubicBezTo>
                    <a:pt x="1432208" y="257775"/>
                    <a:pt x="1453931" y="253176"/>
                    <a:pt x="1481371" y="252164"/>
                  </a:cubicBezTo>
                  <a:cubicBezTo>
                    <a:pt x="1516000" y="252227"/>
                    <a:pt x="1545628" y="262080"/>
                    <a:pt x="1570256" y="281724"/>
                  </a:cubicBezTo>
                  <a:cubicBezTo>
                    <a:pt x="1594875" y="301145"/>
                    <a:pt x="1607954" y="331714"/>
                    <a:pt x="1609493" y="373432"/>
                  </a:cubicBezTo>
                  <a:lnTo>
                    <a:pt x="1616850" y="572875"/>
                  </a:lnTo>
                  <a:cubicBezTo>
                    <a:pt x="1617443" y="588937"/>
                    <a:pt x="1612905" y="602173"/>
                    <a:pt x="1603236" y="612583"/>
                  </a:cubicBezTo>
                  <a:cubicBezTo>
                    <a:pt x="1593807" y="623430"/>
                    <a:pt x="1581396" y="629138"/>
                    <a:pt x="1566002" y="629706"/>
                  </a:cubicBezTo>
                  <a:cubicBezTo>
                    <a:pt x="1549940" y="630298"/>
                    <a:pt x="1537031" y="625525"/>
                    <a:pt x="1527274" y="615385"/>
                  </a:cubicBezTo>
                  <a:cubicBezTo>
                    <a:pt x="1516865" y="605716"/>
                    <a:pt x="1511364" y="592851"/>
                    <a:pt x="1510771" y="576788"/>
                  </a:cubicBezTo>
                  <a:lnTo>
                    <a:pt x="1504513" y="407128"/>
                  </a:lnTo>
                  <a:cubicBezTo>
                    <a:pt x="1504093" y="395750"/>
                    <a:pt x="1501120" y="384802"/>
                    <a:pt x="1495594" y="374283"/>
                  </a:cubicBezTo>
                  <a:cubicBezTo>
                    <a:pt x="1490547" y="364640"/>
                    <a:pt x="1483459" y="357194"/>
                    <a:pt x="1474329" y="351946"/>
                  </a:cubicBezTo>
                  <a:cubicBezTo>
                    <a:pt x="1465200" y="346698"/>
                    <a:pt x="1454723" y="344292"/>
                    <a:pt x="1442899" y="344728"/>
                  </a:cubicBezTo>
                  <a:cubicBezTo>
                    <a:pt x="1424160" y="345419"/>
                    <a:pt x="1409551" y="352101"/>
                    <a:pt x="1399072" y="364775"/>
                  </a:cubicBezTo>
                  <a:cubicBezTo>
                    <a:pt x="1389089" y="378770"/>
                    <a:pt x="1384414" y="394357"/>
                    <a:pt x="1385047" y="411535"/>
                  </a:cubicBezTo>
                  <a:lnTo>
                    <a:pt x="1391306" y="581195"/>
                  </a:lnTo>
                  <a:cubicBezTo>
                    <a:pt x="1391898" y="597257"/>
                    <a:pt x="1387360" y="610493"/>
                    <a:pt x="1377692" y="620903"/>
                  </a:cubicBezTo>
                  <a:cubicBezTo>
                    <a:pt x="1368262" y="631750"/>
                    <a:pt x="1355628" y="637466"/>
                    <a:pt x="1339789" y="638050"/>
                  </a:cubicBezTo>
                  <a:cubicBezTo>
                    <a:pt x="1324396" y="638618"/>
                    <a:pt x="1311486" y="633845"/>
                    <a:pt x="1301060" y="623729"/>
                  </a:cubicBezTo>
                  <a:cubicBezTo>
                    <a:pt x="1290650" y="614061"/>
                    <a:pt x="1285149" y="601195"/>
                    <a:pt x="1284557" y="585133"/>
                  </a:cubicBezTo>
                  <a:lnTo>
                    <a:pt x="1276901" y="377581"/>
                  </a:lnTo>
                  <a:lnTo>
                    <a:pt x="1267510" y="384948"/>
                  </a:lnTo>
                  <a:cubicBezTo>
                    <a:pt x="1257398" y="391750"/>
                    <a:pt x="1246830" y="395522"/>
                    <a:pt x="1235805" y="396264"/>
                  </a:cubicBezTo>
                  <a:cubicBezTo>
                    <a:pt x="1241634" y="415485"/>
                    <a:pt x="1244915" y="435022"/>
                    <a:pt x="1245647" y="454877"/>
                  </a:cubicBezTo>
                  <a:cubicBezTo>
                    <a:pt x="1245986" y="482119"/>
                    <a:pt x="1242505" y="506988"/>
                    <a:pt x="1235206" y="529485"/>
                  </a:cubicBezTo>
                  <a:cubicBezTo>
                    <a:pt x="1227906" y="551982"/>
                    <a:pt x="1216711" y="573003"/>
                    <a:pt x="1201619" y="592548"/>
                  </a:cubicBezTo>
                  <a:cubicBezTo>
                    <a:pt x="1185623" y="611680"/>
                    <a:pt x="1167242" y="626544"/>
                    <a:pt x="1146477" y="637139"/>
                  </a:cubicBezTo>
                  <a:cubicBezTo>
                    <a:pt x="1124064" y="648018"/>
                    <a:pt x="1099678" y="653944"/>
                    <a:pt x="1073318" y="654917"/>
                  </a:cubicBezTo>
                  <a:cubicBezTo>
                    <a:pt x="1036906" y="656260"/>
                    <a:pt x="1005095" y="648944"/>
                    <a:pt x="977887" y="632970"/>
                  </a:cubicBezTo>
                  <a:cubicBezTo>
                    <a:pt x="949324" y="616599"/>
                    <a:pt x="927140" y="594296"/>
                    <a:pt x="911333" y="566061"/>
                  </a:cubicBezTo>
                  <a:cubicBezTo>
                    <a:pt x="895720" y="536926"/>
                    <a:pt x="887247" y="504288"/>
                    <a:pt x="885914" y="468147"/>
                  </a:cubicBezTo>
                  <a:cubicBezTo>
                    <a:pt x="885420" y="454762"/>
                    <a:pt x="885972" y="441701"/>
                    <a:pt x="887568" y="428964"/>
                  </a:cubicBezTo>
                  <a:lnTo>
                    <a:pt x="892409" y="406222"/>
                  </a:lnTo>
                  <a:lnTo>
                    <a:pt x="889959" y="407723"/>
                  </a:lnTo>
                  <a:cubicBezTo>
                    <a:pt x="877300" y="414306"/>
                    <a:pt x="863532" y="418039"/>
                    <a:pt x="848653" y="418923"/>
                  </a:cubicBezTo>
                  <a:lnTo>
                    <a:pt x="852418" y="520987"/>
                  </a:lnTo>
                  <a:cubicBezTo>
                    <a:pt x="853554" y="551773"/>
                    <a:pt x="847159" y="578258"/>
                    <a:pt x="833233" y="600441"/>
                  </a:cubicBezTo>
                  <a:cubicBezTo>
                    <a:pt x="818853" y="622417"/>
                    <a:pt x="799359" y="638997"/>
                    <a:pt x="774751" y="650181"/>
                  </a:cubicBezTo>
                  <a:cubicBezTo>
                    <a:pt x="748590" y="661646"/>
                    <a:pt x="720675" y="667925"/>
                    <a:pt x="691003" y="669020"/>
                  </a:cubicBezTo>
                  <a:cubicBezTo>
                    <a:pt x="667579" y="669884"/>
                    <a:pt x="645824" y="667559"/>
                    <a:pt x="625738" y="662045"/>
                  </a:cubicBezTo>
                  <a:cubicBezTo>
                    <a:pt x="605653" y="656530"/>
                    <a:pt x="587472" y="648154"/>
                    <a:pt x="571197" y="636914"/>
                  </a:cubicBezTo>
                  <a:cubicBezTo>
                    <a:pt x="538869" y="614427"/>
                    <a:pt x="521845" y="579870"/>
                    <a:pt x="520125" y="533244"/>
                  </a:cubicBezTo>
                  <a:lnTo>
                    <a:pt x="513397" y="350868"/>
                  </a:lnTo>
                  <a:cubicBezTo>
                    <a:pt x="512813" y="335029"/>
                    <a:pt x="517343" y="321570"/>
                    <a:pt x="526987" y="310491"/>
                  </a:cubicBezTo>
                  <a:cubicBezTo>
                    <a:pt x="536846" y="299181"/>
                    <a:pt x="549360" y="293246"/>
                    <a:pt x="564531" y="292686"/>
                  </a:cubicBezTo>
                  <a:cubicBezTo>
                    <a:pt x="580370" y="292102"/>
                    <a:pt x="593399" y="297095"/>
                    <a:pt x="603619" y="307664"/>
                  </a:cubicBezTo>
                  <a:cubicBezTo>
                    <a:pt x="614052" y="318002"/>
                    <a:pt x="619562" y="331091"/>
                    <a:pt x="620146" y="346930"/>
                  </a:cubicBezTo>
                  <a:lnTo>
                    <a:pt x="626269" y="512909"/>
                  </a:lnTo>
                  <a:cubicBezTo>
                    <a:pt x="626952" y="531426"/>
                    <a:pt x="633403" y="545820"/>
                    <a:pt x="645622" y="556093"/>
                  </a:cubicBezTo>
                  <a:cubicBezTo>
                    <a:pt x="657593" y="565704"/>
                    <a:pt x="671498" y="570217"/>
                    <a:pt x="687337" y="569633"/>
                  </a:cubicBezTo>
                  <a:cubicBezTo>
                    <a:pt x="703177" y="569049"/>
                    <a:pt x="717158" y="563506"/>
                    <a:pt x="729280" y="553007"/>
                  </a:cubicBezTo>
                  <a:cubicBezTo>
                    <a:pt x="740932" y="541854"/>
                    <a:pt x="746417" y="527019"/>
                    <a:pt x="745734" y="508503"/>
                  </a:cubicBezTo>
                  <a:lnTo>
                    <a:pt x="739611" y="342523"/>
                  </a:lnTo>
                  <a:cubicBezTo>
                    <a:pt x="739035" y="326907"/>
                    <a:pt x="743342" y="313456"/>
                    <a:pt x="752531" y="302171"/>
                  </a:cubicBezTo>
                  <a:cubicBezTo>
                    <a:pt x="762390" y="290861"/>
                    <a:pt x="774682" y="284934"/>
                    <a:pt x="789406" y="284391"/>
                  </a:cubicBezTo>
                  <a:cubicBezTo>
                    <a:pt x="805022" y="283815"/>
                    <a:pt x="818274" y="288799"/>
                    <a:pt x="829163" y="299344"/>
                  </a:cubicBezTo>
                  <a:cubicBezTo>
                    <a:pt x="839597" y="309682"/>
                    <a:pt x="845106" y="322771"/>
                    <a:pt x="845691" y="338610"/>
                  </a:cubicBezTo>
                  <a:lnTo>
                    <a:pt x="847888" y="398175"/>
                  </a:lnTo>
                  <a:cubicBezTo>
                    <a:pt x="861402" y="396337"/>
                    <a:pt x="873071" y="391271"/>
                    <a:pt x="882896" y="382978"/>
                  </a:cubicBezTo>
                  <a:cubicBezTo>
                    <a:pt x="892722" y="374685"/>
                    <a:pt x="897322" y="362061"/>
                    <a:pt x="896696" y="345106"/>
                  </a:cubicBezTo>
                  <a:lnTo>
                    <a:pt x="869089" y="346124"/>
                  </a:lnTo>
                  <a:lnTo>
                    <a:pt x="867311" y="297937"/>
                  </a:lnTo>
                  <a:cubicBezTo>
                    <a:pt x="867147" y="293475"/>
                    <a:pt x="869711" y="289862"/>
                    <a:pt x="875004" y="287098"/>
                  </a:cubicBezTo>
                  <a:cubicBezTo>
                    <a:pt x="880296" y="284333"/>
                    <a:pt x="886421" y="282823"/>
                    <a:pt x="893379" y="282566"/>
                  </a:cubicBezTo>
                  <a:cubicBezTo>
                    <a:pt x="901009" y="282285"/>
                    <a:pt x="907736" y="283377"/>
                    <a:pt x="913558" y="285843"/>
                  </a:cubicBezTo>
                  <a:cubicBezTo>
                    <a:pt x="919380" y="288309"/>
                    <a:pt x="922490" y="291880"/>
                    <a:pt x="922886" y="296557"/>
                  </a:cubicBezTo>
                  <a:lnTo>
                    <a:pt x="924329" y="335688"/>
                  </a:lnTo>
                  <a:lnTo>
                    <a:pt x="929338" y="328153"/>
                  </a:lnTo>
                  <a:cubicBezTo>
                    <a:pt x="944321" y="310399"/>
                    <a:pt x="963000" y="295971"/>
                    <a:pt x="985377" y="284869"/>
                  </a:cubicBezTo>
                  <a:cubicBezTo>
                    <a:pt x="1007559" y="274445"/>
                    <a:pt x="1032037" y="268739"/>
                    <a:pt x="1058811" y="267751"/>
                  </a:cubicBezTo>
                  <a:close/>
                  <a:moveTo>
                    <a:pt x="167606" y="290909"/>
                  </a:moveTo>
                  <a:lnTo>
                    <a:pt x="171124" y="386280"/>
                  </a:lnTo>
                  <a:lnTo>
                    <a:pt x="227342" y="384206"/>
                  </a:lnTo>
                  <a:cubicBezTo>
                    <a:pt x="240282" y="383729"/>
                    <a:pt x="250907" y="387135"/>
                    <a:pt x="259218" y="394424"/>
                  </a:cubicBezTo>
                  <a:cubicBezTo>
                    <a:pt x="267355" y="403059"/>
                    <a:pt x="271650" y="413512"/>
                    <a:pt x="272103" y="425782"/>
                  </a:cubicBezTo>
                  <a:cubicBezTo>
                    <a:pt x="272572" y="438498"/>
                    <a:pt x="269054" y="449127"/>
                    <a:pt x="261551" y="457670"/>
                  </a:cubicBezTo>
                  <a:cubicBezTo>
                    <a:pt x="254237" y="465311"/>
                    <a:pt x="243888" y="469379"/>
                    <a:pt x="230502" y="469873"/>
                  </a:cubicBezTo>
                  <a:lnTo>
                    <a:pt x="174284" y="471947"/>
                  </a:lnTo>
                  <a:lnTo>
                    <a:pt x="178049" y="574011"/>
                  </a:lnTo>
                  <a:lnTo>
                    <a:pt x="236944" y="571838"/>
                  </a:lnTo>
                  <a:cubicBezTo>
                    <a:pt x="279109" y="570283"/>
                    <a:pt x="310306" y="556063"/>
                    <a:pt x="330537" y="529180"/>
                  </a:cubicBezTo>
                  <a:cubicBezTo>
                    <a:pt x="351205" y="502057"/>
                    <a:pt x="360729" y="466521"/>
                    <a:pt x="359108" y="422572"/>
                  </a:cubicBezTo>
                  <a:cubicBezTo>
                    <a:pt x="358334" y="401602"/>
                    <a:pt x="355071" y="382790"/>
                    <a:pt x="349319" y="366136"/>
                  </a:cubicBezTo>
                  <a:cubicBezTo>
                    <a:pt x="343567" y="349481"/>
                    <a:pt x="334994" y="335110"/>
                    <a:pt x="323602" y="323020"/>
                  </a:cubicBezTo>
                  <a:cubicBezTo>
                    <a:pt x="301702" y="298584"/>
                    <a:pt x="271119" y="287090"/>
                    <a:pt x="231856" y="288539"/>
                  </a:cubicBezTo>
                  <a:close/>
                  <a:moveTo>
                    <a:pt x="2708323" y="97664"/>
                  </a:moveTo>
                  <a:cubicBezTo>
                    <a:pt x="2713231" y="97483"/>
                    <a:pt x="2722266" y="100166"/>
                    <a:pt x="2735427" y="105712"/>
                  </a:cubicBezTo>
                  <a:lnTo>
                    <a:pt x="2775234" y="122003"/>
                  </a:lnTo>
                  <a:cubicBezTo>
                    <a:pt x="2784520" y="125458"/>
                    <a:pt x="2790576" y="129144"/>
                    <a:pt x="2793402" y="133061"/>
                  </a:cubicBezTo>
                  <a:cubicBezTo>
                    <a:pt x="2796252" y="137647"/>
                    <a:pt x="2797833" y="144179"/>
                    <a:pt x="2798145" y="152657"/>
                  </a:cubicBezTo>
                  <a:cubicBezTo>
                    <a:pt x="2798433" y="160465"/>
                    <a:pt x="2796429" y="166682"/>
                    <a:pt x="2792132" y="171309"/>
                  </a:cubicBezTo>
                  <a:cubicBezTo>
                    <a:pt x="2788512" y="176133"/>
                    <a:pt x="2783579" y="178661"/>
                    <a:pt x="2777332" y="178891"/>
                  </a:cubicBezTo>
                  <a:cubicBezTo>
                    <a:pt x="2770417" y="179146"/>
                    <a:pt x="2762530" y="177315"/>
                    <a:pt x="2753674" y="173397"/>
                  </a:cubicBezTo>
                  <a:lnTo>
                    <a:pt x="2710496" y="156560"/>
                  </a:lnTo>
                  <a:lnTo>
                    <a:pt x="2670039" y="177153"/>
                  </a:lnTo>
                  <a:cubicBezTo>
                    <a:pt x="2661718" y="181704"/>
                    <a:pt x="2653876" y="184116"/>
                    <a:pt x="2646514" y="184387"/>
                  </a:cubicBezTo>
                  <a:cubicBezTo>
                    <a:pt x="2640491" y="184609"/>
                    <a:pt x="2635108" y="182518"/>
                    <a:pt x="2630366" y="178114"/>
                  </a:cubicBezTo>
                  <a:cubicBezTo>
                    <a:pt x="2625624" y="173709"/>
                    <a:pt x="2623109" y="167602"/>
                    <a:pt x="2622821" y="159794"/>
                  </a:cubicBezTo>
                  <a:cubicBezTo>
                    <a:pt x="2622500" y="151094"/>
                    <a:pt x="2623819" y="144455"/>
                    <a:pt x="2626778" y="139878"/>
                  </a:cubicBezTo>
                  <a:cubicBezTo>
                    <a:pt x="2629497" y="134863"/>
                    <a:pt x="2635368" y="130514"/>
                    <a:pt x="2644391" y="126830"/>
                  </a:cubicBezTo>
                  <a:lnTo>
                    <a:pt x="2682555" y="107662"/>
                  </a:lnTo>
                  <a:cubicBezTo>
                    <a:pt x="2694156" y="101203"/>
                    <a:pt x="2702746" y="97870"/>
                    <a:pt x="2708323" y="97664"/>
                  </a:cubicBezTo>
                  <a:close/>
                  <a:moveTo>
                    <a:pt x="107597" y="190250"/>
                  </a:moveTo>
                  <a:lnTo>
                    <a:pt x="241117" y="185324"/>
                  </a:lnTo>
                  <a:cubicBezTo>
                    <a:pt x="277703" y="183975"/>
                    <a:pt x="309951" y="189152"/>
                    <a:pt x="337861" y="200856"/>
                  </a:cubicBezTo>
                  <a:cubicBezTo>
                    <a:pt x="366224" y="212766"/>
                    <a:pt x="390865" y="229729"/>
                    <a:pt x="411782" y="251743"/>
                  </a:cubicBezTo>
                  <a:cubicBezTo>
                    <a:pt x="431543" y="272684"/>
                    <a:pt x="447321" y="297680"/>
                    <a:pt x="459116" y="326733"/>
                  </a:cubicBezTo>
                  <a:cubicBezTo>
                    <a:pt x="470208" y="354918"/>
                    <a:pt x="476359" y="385408"/>
                    <a:pt x="477569" y="418203"/>
                  </a:cubicBezTo>
                  <a:cubicBezTo>
                    <a:pt x="478984" y="456574"/>
                    <a:pt x="474352" y="491483"/>
                    <a:pt x="463672" y="522928"/>
                  </a:cubicBezTo>
                  <a:cubicBezTo>
                    <a:pt x="453191" y="553697"/>
                    <a:pt x="437418" y="580304"/>
                    <a:pt x="416353" y="602750"/>
                  </a:cubicBezTo>
                  <a:cubicBezTo>
                    <a:pt x="395735" y="625180"/>
                    <a:pt x="372074" y="642361"/>
                    <a:pt x="345372" y="654292"/>
                  </a:cubicBezTo>
                  <a:cubicBezTo>
                    <a:pt x="318670" y="666223"/>
                    <a:pt x="289926" y="672757"/>
                    <a:pt x="259139" y="673892"/>
                  </a:cubicBezTo>
                  <a:lnTo>
                    <a:pt x="125620" y="678818"/>
                  </a:lnTo>
                  <a:cubicBezTo>
                    <a:pt x="110003" y="679394"/>
                    <a:pt x="96990" y="674847"/>
                    <a:pt x="86581" y="665179"/>
                  </a:cubicBezTo>
                  <a:cubicBezTo>
                    <a:pt x="75271" y="655320"/>
                    <a:pt x="69315" y="642247"/>
                    <a:pt x="68715" y="625962"/>
                  </a:cubicBezTo>
                  <a:lnTo>
                    <a:pt x="63184" y="476045"/>
                  </a:lnTo>
                  <a:lnTo>
                    <a:pt x="44780" y="476724"/>
                  </a:lnTo>
                  <a:cubicBezTo>
                    <a:pt x="31840" y="477201"/>
                    <a:pt x="21100" y="473688"/>
                    <a:pt x="12557" y="466184"/>
                  </a:cubicBezTo>
                  <a:cubicBezTo>
                    <a:pt x="4676" y="458433"/>
                    <a:pt x="505" y="448311"/>
                    <a:pt x="44" y="435818"/>
                  </a:cubicBezTo>
                  <a:cubicBezTo>
                    <a:pt x="-433" y="422878"/>
                    <a:pt x="2980" y="412476"/>
                    <a:pt x="10286" y="404611"/>
                  </a:cubicBezTo>
                  <a:cubicBezTo>
                    <a:pt x="17566" y="396077"/>
                    <a:pt x="28011" y="391559"/>
                    <a:pt x="41619" y="391057"/>
                  </a:cubicBezTo>
                  <a:lnTo>
                    <a:pt x="60024" y="390378"/>
                  </a:lnTo>
                  <a:lnTo>
                    <a:pt x="54790" y="248493"/>
                  </a:lnTo>
                  <a:cubicBezTo>
                    <a:pt x="54157" y="231315"/>
                    <a:pt x="59116" y="217393"/>
                    <a:pt x="69670" y="206728"/>
                  </a:cubicBezTo>
                  <a:cubicBezTo>
                    <a:pt x="79338" y="196318"/>
                    <a:pt x="91981" y="190826"/>
                    <a:pt x="107597" y="190250"/>
                  </a:cubicBezTo>
                  <a:close/>
                  <a:moveTo>
                    <a:pt x="4029313" y="43574"/>
                  </a:moveTo>
                  <a:cubicBezTo>
                    <a:pt x="4034688" y="43375"/>
                    <a:pt x="4041115" y="44255"/>
                    <a:pt x="4048594" y="46213"/>
                  </a:cubicBezTo>
                  <a:lnTo>
                    <a:pt x="4116271" y="71865"/>
                  </a:lnTo>
                  <a:cubicBezTo>
                    <a:pt x="4125994" y="74857"/>
                    <a:pt x="4131078" y="82376"/>
                    <a:pt x="4131522" y="94423"/>
                  </a:cubicBezTo>
                  <a:cubicBezTo>
                    <a:pt x="4131860" y="103570"/>
                    <a:pt x="4129898" y="110791"/>
                    <a:pt x="4125635" y="116086"/>
                  </a:cubicBezTo>
                  <a:cubicBezTo>
                    <a:pt x="4120721" y="121852"/>
                    <a:pt x="4114147" y="124887"/>
                    <a:pt x="4105913" y="125191"/>
                  </a:cubicBezTo>
                  <a:cubicBezTo>
                    <a:pt x="4098496" y="124348"/>
                    <a:pt x="4092518" y="123116"/>
                    <a:pt x="4087980" y="121496"/>
                  </a:cubicBezTo>
                  <a:lnTo>
                    <a:pt x="4020194" y="95849"/>
                  </a:lnTo>
                  <a:lnTo>
                    <a:pt x="4019525" y="95874"/>
                  </a:lnTo>
                  <a:cubicBezTo>
                    <a:pt x="4009721" y="92885"/>
                    <a:pt x="4004597" y="85367"/>
                    <a:pt x="4004153" y="73320"/>
                  </a:cubicBezTo>
                  <a:cubicBezTo>
                    <a:pt x="4003840" y="64842"/>
                    <a:pt x="4005938" y="57840"/>
                    <a:pt x="4010446" y="52312"/>
                  </a:cubicBezTo>
                  <a:cubicBezTo>
                    <a:pt x="4014955" y="46784"/>
                    <a:pt x="4021243" y="43871"/>
                    <a:pt x="4029313" y="43574"/>
                  </a:cubicBezTo>
                  <a:close/>
                  <a:moveTo>
                    <a:pt x="1016245" y="147684"/>
                  </a:moveTo>
                  <a:cubicBezTo>
                    <a:pt x="1021390" y="147494"/>
                    <a:pt x="1027806" y="148374"/>
                    <a:pt x="1035495" y="150324"/>
                  </a:cubicBezTo>
                  <a:lnTo>
                    <a:pt x="1103297" y="175971"/>
                  </a:lnTo>
                  <a:cubicBezTo>
                    <a:pt x="1113054" y="179409"/>
                    <a:pt x="1118150" y="187040"/>
                    <a:pt x="1118587" y="198863"/>
                  </a:cubicBezTo>
                  <a:cubicBezTo>
                    <a:pt x="1118924" y="208010"/>
                    <a:pt x="1116827" y="215124"/>
                    <a:pt x="1112295" y="220206"/>
                  </a:cubicBezTo>
                  <a:cubicBezTo>
                    <a:pt x="1107805" y="225957"/>
                    <a:pt x="1101313" y="228989"/>
                    <a:pt x="1092819" y="229302"/>
                  </a:cubicBezTo>
                  <a:cubicBezTo>
                    <a:pt x="1086307" y="228872"/>
                    <a:pt x="1080331" y="227752"/>
                    <a:pt x="1074893" y="225942"/>
                  </a:cubicBezTo>
                  <a:lnTo>
                    <a:pt x="1007107" y="200295"/>
                  </a:lnTo>
                  <a:lnTo>
                    <a:pt x="1006437" y="200320"/>
                  </a:lnTo>
                  <a:cubicBezTo>
                    <a:pt x="996686" y="197328"/>
                    <a:pt x="991584" y="189698"/>
                    <a:pt x="991131" y="177428"/>
                  </a:cubicBezTo>
                  <a:cubicBezTo>
                    <a:pt x="990819" y="168950"/>
                    <a:pt x="992805" y="162064"/>
                    <a:pt x="997092" y="156767"/>
                  </a:cubicBezTo>
                  <a:cubicBezTo>
                    <a:pt x="1001805" y="151009"/>
                    <a:pt x="1008189" y="147981"/>
                    <a:pt x="1016245" y="147684"/>
                  </a:cubicBezTo>
                  <a:close/>
                  <a:moveTo>
                    <a:pt x="3537966" y="23833"/>
                  </a:moveTo>
                  <a:cubicBezTo>
                    <a:pt x="3554028" y="23241"/>
                    <a:pt x="3567057" y="28233"/>
                    <a:pt x="3577054" y="38811"/>
                  </a:cubicBezTo>
                  <a:cubicBezTo>
                    <a:pt x="3587488" y="49149"/>
                    <a:pt x="3592997" y="62238"/>
                    <a:pt x="3593581" y="78077"/>
                  </a:cubicBezTo>
                  <a:lnTo>
                    <a:pt x="3598111" y="200888"/>
                  </a:lnTo>
                  <a:lnTo>
                    <a:pt x="3599450" y="200839"/>
                  </a:lnTo>
                  <a:cubicBezTo>
                    <a:pt x="3630917" y="181807"/>
                    <a:pt x="3661039" y="171760"/>
                    <a:pt x="3689818" y="170698"/>
                  </a:cubicBezTo>
                  <a:cubicBezTo>
                    <a:pt x="3714804" y="169777"/>
                    <a:pt x="3737505" y="173519"/>
                    <a:pt x="3757921" y="181925"/>
                  </a:cubicBezTo>
                  <a:cubicBezTo>
                    <a:pt x="3778320" y="189885"/>
                    <a:pt x="3794896" y="203235"/>
                    <a:pt x="3807651" y="221977"/>
                  </a:cubicBezTo>
                  <a:cubicBezTo>
                    <a:pt x="3819712" y="240074"/>
                    <a:pt x="3826265" y="263288"/>
                    <a:pt x="3827310" y="291621"/>
                  </a:cubicBezTo>
                  <a:lnTo>
                    <a:pt x="3834667" y="491064"/>
                  </a:lnTo>
                  <a:cubicBezTo>
                    <a:pt x="3835260" y="507126"/>
                    <a:pt x="3830721" y="520362"/>
                    <a:pt x="3821053" y="530771"/>
                  </a:cubicBezTo>
                  <a:cubicBezTo>
                    <a:pt x="3810954" y="541643"/>
                    <a:pt x="3798097" y="547367"/>
                    <a:pt x="3782480" y="547944"/>
                  </a:cubicBezTo>
                  <a:cubicBezTo>
                    <a:pt x="3767533" y="548495"/>
                    <a:pt x="3754847" y="543713"/>
                    <a:pt x="3744421" y="533598"/>
                  </a:cubicBezTo>
                  <a:cubicBezTo>
                    <a:pt x="3734450" y="523690"/>
                    <a:pt x="3729172" y="510816"/>
                    <a:pt x="3728588" y="494977"/>
                  </a:cubicBezTo>
                  <a:lnTo>
                    <a:pt x="3722329" y="325316"/>
                  </a:lnTo>
                  <a:cubicBezTo>
                    <a:pt x="3721621" y="306131"/>
                    <a:pt x="3715693" y="290767"/>
                    <a:pt x="3704544" y="279227"/>
                  </a:cubicBezTo>
                  <a:cubicBezTo>
                    <a:pt x="3693396" y="267687"/>
                    <a:pt x="3678340" y="262266"/>
                    <a:pt x="3659377" y="262966"/>
                  </a:cubicBezTo>
                  <a:cubicBezTo>
                    <a:pt x="3641531" y="263624"/>
                    <a:pt x="3627582" y="270059"/>
                    <a:pt x="3617533" y="282269"/>
                  </a:cubicBezTo>
                  <a:cubicBezTo>
                    <a:pt x="3607046" y="294720"/>
                    <a:pt x="3602156" y="310537"/>
                    <a:pt x="3602864" y="329723"/>
                  </a:cubicBezTo>
                  <a:lnTo>
                    <a:pt x="3609122" y="499384"/>
                  </a:lnTo>
                  <a:cubicBezTo>
                    <a:pt x="3609715" y="515446"/>
                    <a:pt x="3605177" y="528682"/>
                    <a:pt x="3595508" y="539091"/>
                  </a:cubicBezTo>
                  <a:cubicBezTo>
                    <a:pt x="3586079" y="549939"/>
                    <a:pt x="3573445" y="555654"/>
                    <a:pt x="3557605" y="556239"/>
                  </a:cubicBezTo>
                  <a:cubicBezTo>
                    <a:pt x="3542212" y="556807"/>
                    <a:pt x="3529303" y="552033"/>
                    <a:pt x="3518877" y="541918"/>
                  </a:cubicBezTo>
                  <a:cubicBezTo>
                    <a:pt x="3508467" y="532250"/>
                    <a:pt x="3502966" y="519384"/>
                    <a:pt x="3502374" y="503321"/>
                  </a:cubicBezTo>
                  <a:lnTo>
                    <a:pt x="3486832" y="82015"/>
                  </a:lnTo>
                  <a:cubicBezTo>
                    <a:pt x="3486248" y="66175"/>
                    <a:pt x="3490778" y="52716"/>
                    <a:pt x="3500422" y="41638"/>
                  </a:cubicBezTo>
                  <a:cubicBezTo>
                    <a:pt x="3510058" y="30336"/>
                    <a:pt x="3522573" y="24401"/>
                    <a:pt x="3537966" y="23833"/>
                  </a:cubicBezTo>
                  <a:close/>
                  <a:moveTo>
                    <a:pt x="2711758" y="26"/>
                  </a:moveTo>
                  <a:cubicBezTo>
                    <a:pt x="2716890" y="-163"/>
                    <a:pt x="2723288" y="718"/>
                    <a:pt x="2730956" y="2669"/>
                  </a:cubicBezTo>
                  <a:lnTo>
                    <a:pt x="2798585" y="28322"/>
                  </a:lnTo>
                  <a:cubicBezTo>
                    <a:pt x="2808319" y="31760"/>
                    <a:pt x="2813402" y="39392"/>
                    <a:pt x="2813838" y="51215"/>
                  </a:cubicBezTo>
                  <a:cubicBezTo>
                    <a:pt x="2814168" y="60139"/>
                    <a:pt x="2812089" y="67364"/>
                    <a:pt x="2807601" y="72891"/>
                  </a:cubicBezTo>
                  <a:cubicBezTo>
                    <a:pt x="2803114" y="78418"/>
                    <a:pt x="2796632" y="81338"/>
                    <a:pt x="2788154" y="81651"/>
                  </a:cubicBezTo>
                  <a:cubicBezTo>
                    <a:pt x="2781660" y="81220"/>
                    <a:pt x="2775698" y="80100"/>
                    <a:pt x="2770270" y="78289"/>
                  </a:cubicBezTo>
                  <a:lnTo>
                    <a:pt x="2702641" y="52637"/>
                  </a:lnTo>
                  <a:lnTo>
                    <a:pt x="2701972" y="52661"/>
                  </a:lnTo>
                  <a:cubicBezTo>
                    <a:pt x="2692255" y="49669"/>
                    <a:pt x="2687171" y="42037"/>
                    <a:pt x="2686718" y="29768"/>
                  </a:cubicBezTo>
                  <a:cubicBezTo>
                    <a:pt x="2686406" y="21290"/>
                    <a:pt x="2688385" y="14404"/>
                    <a:pt x="2692658" y="9108"/>
                  </a:cubicBezTo>
                  <a:cubicBezTo>
                    <a:pt x="2697360" y="3350"/>
                    <a:pt x="2703727" y="322"/>
                    <a:pt x="2711758" y="26"/>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3" name="Nhóm 642">
            <a:extLst>
              <a:ext uri="{FF2B5EF4-FFF2-40B4-BE49-F238E27FC236}">
                <a16:creationId xmlns:a16="http://schemas.microsoft.com/office/drawing/2014/main" id="{75658D76-BE74-B562-D7AA-4506427A778E}"/>
              </a:ext>
            </a:extLst>
          </p:cNvPr>
          <p:cNvGrpSpPr/>
          <p:nvPr/>
        </p:nvGrpSpPr>
        <p:grpSpPr>
          <a:xfrm>
            <a:off x="1434155" y="1402487"/>
            <a:ext cx="9485735" cy="4868187"/>
            <a:chOff x="1301429" y="1023327"/>
            <a:chExt cx="6356923" cy="3262445"/>
          </a:xfrm>
        </p:grpSpPr>
        <p:grpSp>
          <p:nvGrpSpPr>
            <p:cNvPr id="516" name="Google Shape;2542;p35">
              <a:extLst>
                <a:ext uri="{FF2B5EF4-FFF2-40B4-BE49-F238E27FC236}">
                  <a16:creationId xmlns:a16="http://schemas.microsoft.com/office/drawing/2014/main" id="{27625548-3FB9-9EEA-1181-80AD7DE86E96}"/>
                </a:ext>
              </a:extLst>
            </p:cNvPr>
            <p:cNvGrpSpPr/>
            <p:nvPr/>
          </p:nvGrpSpPr>
          <p:grpSpPr>
            <a:xfrm>
              <a:off x="1301429" y="1085646"/>
              <a:ext cx="6356923" cy="3200126"/>
              <a:chOff x="623255" y="927125"/>
              <a:chExt cx="7691377" cy="3871900"/>
            </a:xfrm>
          </p:grpSpPr>
          <p:sp>
            <p:nvSpPr>
              <p:cNvPr id="517" name="Google Shape;2543;p35">
                <a:extLst>
                  <a:ext uri="{FF2B5EF4-FFF2-40B4-BE49-F238E27FC236}">
                    <a16:creationId xmlns:a16="http://schemas.microsoft.com/office/drawing/2014/main" id="{A33CF43F-378F-61CD-657D-360708AD3440}"/>
                  </a:ext>
                </a:extLst>
              </p:cNvPr>
              <p:cNvSpPr/>
              <p:nvPr/>
            </p:nvSpPr>
            <p:spPr>
              <a:xfrm>
                <a:off x="2977025" y="927125"/>
                <a:ext cx="3134100" cy="1481700"/>
              </a:xfrm>
              <a:prstGeom prst="ellipse">
                <a:avLst/>
              </a:pr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2544;p35">
                <a:extLst>
                  <a:ext uri="{FF2B5EF4-FFF2-40B4-BE49-F238E27FC236}">
                    <a16:creationId xmlns:a16="http://schemas.microsoft.com/office/drawing/2014/main" id="{EA7AA9FF-F0EA-9D37-59D2-420062615EFB}"/>
                  </a:ext>
                </a:extLst>
              </p:cNvPr>
              <p:cNvGrpSpPr/>
              <p:nvPr/>
            </p:nvGrpSpPr>
            <p:grpSpPr>
              <a:xfrm>
                <a:off x="623255" y="973375"/>
                <a:ext cx="7691377" cy="3825650"/>
                <a:chOff x="623255" y="973375"/>
                <a:chExt cx="7691377" cy="3825650"/>
              </a:xfrm>
            </p:grpSpPr>
            <p:sp>
              <p:nvSpPr>
                <p:cNvPr id="519" name="Google Shape;2545;p35">
                  <a:extLst>
                    <a:ext uri="{FF2B5EF4-FFF2-40B4-BE49-F238E27FC236}">
                      <a16:creationId xmlns:a16="http://schemas.microsoft.com/office/drawing/2014/main" id="{891E061A-9522-5FA6-B210-85DEC6AA23F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2546;p35">
                  <a:extLst>
                    <a:ext uri="{FF2B5EF4-FFF2-40B4-BE49-F238E27FC236}">
                      <a16:creationId xmlns:a16="http://schemas.microsoft.com/office/drawing/2014/main" id="{56D74203-A0CC-50FD-B193-430D4F3CE516}"/>
                    </a:ext>
                  </a:extLst>
                </p:cNvPr>
                <p:cNvSpPr/>
                <p:nvPr/>
              </p:nvSpPr>
              <p:spPr>
                <a:xfrm>
                  <a:off x="1878425" y="1185100"/>
                  <a:ext cx="2028300" cy="1403400"/>
                </a:xfrm>
                <a:prstGeom prst="ellipse">
                  <a:avLst/>
                </a:pr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2547;p35">
                  <a:extLst>
                    <a:ext uri="{FF2B5EF4-FFF2-40B4-BE49-F238E27FC236}">
                      <a16:creationId xmlns:a16="http://schemas.microsoft.com/office/drawing/2014/main" id="{45C03C9E-4DBA-BFEA-AF2F-6F0D5B90FC1E}"/>
                    </a:ext>
                  </a:extLst>
                </p:cNvPr>
                <p:cNvSpPr/>
                <p:nvPr/>
              </p:nvSpPr>
              <p:spPr>
                <a:xfrm>
                  <a:off x="5585525" y="3231300"/>
                  <a:ext cx="2028300" cy="1403400"/>
                </a:xfrm>
                <a:prstGeom prst="ellipse">
                  <a:avLst/>
                </a:pr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22" name="Google Shape;2549;p35">
              <a:extLst>
                <a:ext uri="{FF2B5EF4-FFF2-40B4-BE49-F238E27FC236}">
                  <a16:creationId xmlns:a16="http://schemas.microsoft.com/office/drawing/2014/main" id="{CAE73E21-0711-72AD-02D4-37DF398CB4BF}"/>
                </a:ext>
              </a:extLst>
            </p:cNvPr>
            <p:cNvSpPr/>
            <p:nvPr/>
          </p:nvSpPr>
          <p:spPr>
            <a:xfrm>
              <a:off x="3268043" y="1564070"/>
              <a:ext cx="136477" cy="360786"/>
            </a:xfrm>
            <a:custGeom>
              <a:avLst/>
              <a:gdLst/>
              <a:ahLst/>
              <a:cxnLst/>
              <a:rect l="l" t="t" r="r" b="b"/>
              <a:pathLst>
                <a:path w="8021" h="21204" extrusionOk="0">
                  <a:moveTo>
                    <a:pt x="1" y="151"/>
                  </a:moveTo>
                  <a:cubicBezTo>
                    <a:pt x="978" y="1880"/>
                    <a:pt x="1856" y="3710"/>
                    <a:pt x="2658" y="5539"/>
                  </a:cubicBezTo>
                  <a:lnTo>
                    <a:pt x="2658" y="5539"/>
                  </a:lnTo>
                  <a:cubicBezTo>
                    <a:pt x="3460" y="7369"/>
                    <a:pt x="4186" y="9249"/>
                    <a:pt x="4838" y="11128"/>
                  </a:cubicBezTo>
                  <a:lnTo>
                    <a:pt x="4838" y="11128"/>
                  </a:lnTo>
                  <a:cubicBezTo>
                    <a:pt x="5465" y="13033"/>
                    <a:pt x="5991" y="14963"/>
                    <a:pt x="6417" y="16918"/>
                  </a:cubicBezTo>
                  <a:lnTo>
                    <a:pt x="6417" y="16918"/>
                  </a:lnTo>
                  <a:cubicBezTo>
                    <a:pt x="6718" y="18321"/>
                    <a:pt x="6918" y="19750"/>
                    <a:pt x="7069" y="21203"/>
                  </a:cubicBezTo>
                  <a:lnTo>
                    <a:pt x="7069" y="21203"/>
                  </a:lnTo>
                  <a:lnTo>
                    <a:pt x="8021" y="21203"/>
                  </a:lnTo>
                  <a:cubicBezTo>
                    <a:pt x="7820" y="19700"/>
                    <a:pt x="7570" y="18196"/>
                    <a:pt x="7194" y="16742"/>
                  </a:cubicBezTo>
                  <a:lnTo>
                    <a:pt x="7194" y="16742"/>
                  </a:lnTo>
                  <a:cubicBezTo>
                    <a:pt x="6718" y="14762"/>
                    <a:pt x="6141" y="12833"/>
                    <a:pt x="5414" y="10928"/>
                  </a:cubicBezTo>
                  <a:lnTo>
                    <a:pt x="5414" y="10928"/>
                  </a:lnTo>
                  <a:cubicBezTo>
                    <a:pt x="4713" y="9023"/>
                    <a:pt x="3936" y="7168"/>
                    <a:pt x="3059" y="5339"/>
                  </a:cubicBezTo>
                  <a:lnTo>
                    <a:pt x="3059" y="5339"/>
                  </a:lnTo>
                  <a:cubicBezTo>
                    <a:pt x="2206" y="3534"/>
                    <a:pt x="1279" y="1730"/>
                    <a:pt x="226" y="0"/>
                  </a:cubicBezTo>
                  <a:lnTo>
                    <a:pt x="226" y="0"/>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3" name="Google Shape;2550;p35">
              <a:extLst>
                <a:ext uri="{FF2B5EF4-FFF2-40B4-BE49-F238E27FC236}">
                  <a16:creationId xmlns:a16="http://schemas.microsoft.com/office/drawing/2014/main" id="{5A1AF024-6504-528E-A6E6-32F2B2423FF3}"/>
                </a:ext>
              </a:extLst>
            </p:cNvPr>
            <p:cNvSpPr/>
            <p:nvPr/>
          </p:nvSpPr>
          <p:spPr>
            <a:xfrm>
              <a:off x="3223695" y="1485584"/>
              <a:ext cx="18359" cy="21337"/>
            </a:xfrm>
            <a:custGeom>
              <a:avLst/>
              <a:gdLst/>
              <a:ahLst/>
              <a:cxnLst/>
              <a:rect l="l" t="t" r="r" b="b"/>
              <a:pathLst>
                <a:path w="1079" h="1254" extrusionOk="0">
                  <a:moveTo>
                    <a:pt x="0" y="276"/>
                  </a:moveTo>
                  <a:cubicBezTo>
                    <a:pt x="301" y="577"/>
                    <a:pt x="527" y="903"/>
                    <a:pt x="752" y="1254"/>
                  </a:cubicBezTo>
                  <a:lnTo>
                    <a:pt x="752" y="1254"/>
                  </a:lnTo>
                  <a:lnTo>
                    <a:pt x="1078" y="1028"/>
                  </a:lnTo>
                  <a:cubicBezTo>
                    <a:pt x="853" y="678"/>
                    <a:pt x="602" y="327"/>
                    <a:pt x="301" y="1"/>
                  </a:cubicBezTo>
                  <a:lnTo>
                    <a:pt x="301" y="1"/>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4" name="Google Shape;2551;p35">
              <a:extLst>
                <a:ext uri="{FF2B5EF4-FFF2-40B4-BE49-F238E27FC236}">
                  <a16:creationId xmlns:a16="http://schemas.microsoft.com/office/drawing/2014/main" id="{2D1CFE12-7796-3AF5-96FE-BE595CF3E500}"/>
                </a:ext>
              </a:extLst>
            </p:cNvPr>
            <p:cNvSpPr/>
            <p:nvPr/>
          </p:nvSpPr>
          <p:spPr>
            <a:xfrm>
              <a:off x="3231795" y="1500679"/>
              <a:ext cx="63126" cy="98891"/>
            </a:xfrm>
            <a:custGeom>
              <a:avLst/>
              <a:gdLst/>
              <a:ahLst/>
              <a:cxnLst/>
              <a:rect l="l" t="t" r="r" b="b"/>
              <a:pathLst>
                <a:path w="3710" h="5812" extrusionOk="0">
                  <a:moveTo>
                    <a:pt x="545" y="0"/>
                  </a:moveTo>
                  <a:cubicBezTo>
                    <a:pt x="358" y="0"/>
                    <a:pt x="187" y="83"/>
                    <a:pt x="101" y="317"/>
                  </a:cubicBezTo>
                  <a:cubicBezTo>
                    <a:pt x="76" y="342"/>
                    <a:pt x="76" y="367"/>
                    <a:pt x="76" y="392"/>
                  </a:cubicBezTo>
                  <a:cubicBezTo>
                    <a:pt x="1" y="593"/>
                    <a:pt x="76" y="793"/>
                    <a:pt x="151" y="968"/>
                  </a:cubicBezTo>
                  <a:cubicBezTo>
                    <a:pt x="627" y="2322"/>
                    <a:pt x="1229" y="3650"/>
                    <a:pt x="1830" y="4953"/>
                  </a:cubicBezTo>
                  <a:cubicBezTo>
                    <a:pt x="1930" y="5204"/>
                    <a:pt x="2056" y="5455"/>
                    <a:pt x="2306" y="5630"/>
                  </a:cubicBezTo>
                  <a:cubicBezTo>
                    <a:pt x="2448" y="5740"/>
                    <a:pt x="2659" y="5811"/>
                    <a:pt x="2871" y="5811"/>
                  </a:cubicBezTo>
                  <a:cubicBezTo>
                    <a:pt x="2996" y="5811"/>
                    <a:pt x="3122" y="5786"/>
                    <a:pt x="3234" y="5730"/>
                  </a:cubicBezTo>
                  <a:cubicBezTo>
                    <a:pt x="3484" y="5605"/>
                    <a:pt x="3635" y="5354"/>
                    <a:pt x="3660" y="5129"/>
                  </a:cubicBezTo>
                  <a:cubicBezTo>
                    <a:pt x="3685" y="5129"/>
                    <a:pt x="3685" y="5129"/>
                    <a:pt x="3685" y="5104"/>
                  </a:cubicBezTo>
                  <a:cubicBezTo>
                    <a:pt x="3710" y="4878"/>
                    <a:pt x="3635" y="4653"/>
                    <a:pt x="3559" y="4452"/>
                  </a:cubicBezTo>
                  <a:cubicBezTo>
                    <a:pt x="3209" y="3299"/>
                    <a:pt x="2682" y="2197"/>
                    <a:pt x="2006" y="1169"/>
                  </a:cubicBezTo>
                  <a:cubicBezTo>
                    <a:pt x="1780" y="793"/>
                    <a:pt x="1504" y="442"/>
                    <a:pt x="1103" y="192"/>
                  </a:cubicBezTo>
                  <a:cubicBezTo>
                    <a:pt x="950" y="89"/>
                    <a:pt x="739" y="0"/>
                    <a:pt x="545" y="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5" name="Google Shape;2552;p35">
              <a:extLst>
                <a:ext uri="{FF2B5EF4-FFF2-40B4-BE49-F238E27FC236}">
                  <a16:creationId xmlns:a16="http://schemas.microsoft.com/office/drawing/2014/main" id="{86F6B87A-D1CE-9FCE-C767-B1639FF5CC11}"/>
                </a:ext>
              </a:extLst>
            </p:cNvPr>
            <p:cNvSpPr/>
            <p:nvPr/>
          </p:nvSpPr>
          <p:spPr>
            <a:xfrm>
              <a:off x="3231795" y="1506057"/>
              <a:ext cx="62275" cy="94688"/>
            </a:xfrm>
            <a:custGeom>
              <a:avLst/>
              <a:gdLst/>
              <a:ahLst/>
              <a:cxnLst/>
              <a:rect l="l" t="t" r="r" b="b"/>
              <a:pathLst>
                <a:path w="3660" h="5565" extrusionOk="0">
                  <a:moveTo>
                    <a:pt x="3660" y="4813"/>
                  </a:moveTo>
                  <a:cubicBezTo>
                    <a:pt x="3635" y="5038"/>
                    <a:pt x="3484" y="5289"/>
                    <a:pt x="3234" y="5414"/>
                  </a:cubicBezTo>
                  <a:cubicBezTo>
                    <a:pt x="2933" y="5565"/>
                    <a:pt x="2532" y="5490"/>
                    <a:pt x="2306" y="5314"/>
                  </a:cubicBezTo>
                  <a:cubicBezTo>
                    <a:pt x="2056" y="5139"/>
                    <a:pt x="1930" y="4888"/>
                    <a:pt x="1830" y="4637"/>
                  </a:cubicBezTo>
                  <a:cubicBezTo>
                    <a:pt x="1229" y="3334"/>
                    <a:pt x="627" y="2006"/>
                    <a:pt x="151" y="652"/>
                  </a:cubicBezTo>
                  <a:cubicBezTo>
                    <a:pt x="76" y="477"/>
                    <a:pt x="1" y="277"/>
                    <a:pt x="76" y="76"/>
                  </a:cubicBezTo>
                  <a:cubicBezTo>
                    <a:pt x="76" y="51"/>
                    <a:pt x="76" y="26"/>
                    <a:pt x="101" y="1"/>
                  </a:cubicBezTo>
                  <a:cubicBezTo>
                    <a:pt x="652" y="1956"/>
                    <a:pt x="1955" y="3710"/>
                    <a:pt x="3660" y="4813"/>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6" name="Google Shape;2553;p35">
              <a:extLst>
                <a:ext uri="{FF2B5EF4-FFF2-40B4-BE49-F238E27FC236}">
                  <a16:creationId xmlns:a16="http://schemas.microsoft.com/office/drawing/2014/main" id="{DEBDB8B4-979C-837F-F25D-35D359F66A49}"/>
                </a:ext>
              </a:extLst>
            </p:cNvPr>
            <p:cNvSpPr/>
            <p:nvPr/>
          </p:nvSpPr>
          <p:spPr>
            <a:xfrm>
              <a:off x="3364873" y="1544874"/>
              <a:ext cx="46485" cy="379979"/>
            </a:xfrm>
            <a:custGeom>
              <a:avLst/>
              <a:gdLst/>
              <a:ahLst/>
              <a:cxnLst/>
              <a:rect l="l" t="t" r="r" b="b"/>
              <a:pathLst>
                <a:path w="2732" h="22332" extrusionOk="0">
                  <a:moveTo>
                    <a:pt x="0" y="76"/>
                  </a:moveTo>
                  <a:cubicBezTo>
                    <a:pt x="501" y="2006"/>
                    <a:pt x="877" y="3986"/>
                    <a:pt x="1203" y="5965"/>
                  </a:cubicBezTo>
                  <a:lnTo>
                    <a:pt x="1203" y="5965"/>
                  </a:lnTo>
                  <a:cubicBezTo>
                    <a:pt x="1504" y="7945"/>
                    <a:pt x="1704" y="9950"/>
                    <a:pt x="1855" y="11930"/>
                  </a:cubicBezTo>
                  <a:lnTo>
                    <a:pt x="1855" y="11930"/>
                  </a:lnTo>
                  <a:cubicBezTo>
                    <a:pt x="1980" y="13935"/>
                    <a:pt x="1980" y="15940"/>
                    <a:pt x="1905" y="17920"/>
                  </a:cubicBezTo>
                  <a:lnTo>
                    <a:pt x="1905" y="17920"/>
                  </a:lnTo>
                  <a:cubicBezTo>
                    <a:pt x="1830" y="19399"/>
                    <a:pt x="1654" y="20878"/>
                    <a:pt x="1429" y="22331"/>
                  </a:cubicBezTo>
                  <a:lnTo>
                    <a:pt x="1429" y="22331"/>
                  </a:lnTo>
                  <a:lnTo>
                    <a:pt x="2381" y="22331"/>
                  </a:lnTo>
                  <a:cubicBezTo>
                    <a:pt x="2557" y="20878"/>
                    <a:pt x="2682" y="19424"/>
                    <a:pt x="2707" y="17945"/>
                  </a:cubicBezTo>
                  <a:lnTo>
                    <a:pt x="2707" y="17945"/>
                  </a:lnTo>
                  <a:cubicBezTo>
                    <a:pt x="2732" y="15915"/>
                    <a:pt x="2682" y="13910"/>
                    <a:pt x="2481" y="11880"/>
                  </a:cubicBezTo>
                  <a:lnTo>
                    <a:pt x="2481" y="11880"/>
                  </a:lnTo>
                  <a:cubicBezTo>
                    <a:pt x="2281" y="9875"/>
                    <a:pt x="2005" y="7870"/>
                    <a:pt x="1629" y="5890"/>
                  </a:cubicBezTo>
                  <a:lnTo>
                    <a:pt x="1629" y="5890"/>
                  </a:lnTo>
                  <a:cubicBezTo>
                    <a:pt x="1253" y="3910"/>
                    <a:pt x="827" y="1930"/>
                    <a:pt x="251" y="1"/>
                  </a:cubicBezTo>
                  <a:lnTo>
                    <a:pt x="251" y="1"/>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7" name="Google Shape;2554;p35">
              <a:extLst>
                <a:ext uri="{FF2B5EF4-FFF2-40B4-BE49-F238E27FC236}">
                  <a16:creationId xmlns:a16="http://schemas.microsoft.com/office/drawing/2014/main" id="{C497BA38-4552-3DBA-EB7C-31831A40784F}"/>
                </a:ext>
              </a:extLst>
            </p:cNvPr>
            <p:cNvSpPr/>
            <p:nvPr/>
          </p:nvSpPr>
          <p:spPr>
            <a:xfrm>
              <a:off x="3341831" y="1457863"/>
              <a:ext cx="14088" cy="22188"/>
            </a:xfrm>
            <a:custGeom>
              <a:avLst/>
              <a:gdLst/>
              <a:ahLst/>
              <a:cxnLst/>
              <a:rect l="l" t="t" r="r" b="b"/>
              <a:pathLst>
                <a:path w="828" h="1304" extrusionOk="0">
                  <a:moveTo>
                    <a:pt x="1" y="201"/>
                  </a:moveTo>
                  <a:cubicBezTo>
                    <a:pt x="176" y="552"/>
                    <a:pt x="352" y="928"/>
                    <a:pt x="452" y="1304"/>
                  </a:cubicBezTo>
                  <a:lnTo>
                    <a:pt x="452" y="1304"/>
                  </a:lnTo>
                  <a:lnTo>
                    <a:pt x="828" y="1204"/>
                  </a:lnTo>
                  <a:cubicBezTo>
                    <a:pt x="703" y="778"/>
                    <a:pt x="552" y="377"/>
                    <a:pt x="327" y="1"/>
                  </a:cubicBezTo>
                  <a:lnTo>
                    <a:pt x="327" y="1"/>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8" name="Google Shape;2555;p35">
              <a:extLst>
                <a:ext uri="{FF2B5EF4-FFF2-40B4-BE49-F238E27FC236}">
                  <a16:creationId xmlns:a16="http://schemas.microsoft.com/office/drawing/2014/main" id="{6DD4855B-DCC5-48EF-1CEA-F8864F8600BD}"/>
                </a:ext>
              </a:extLst>
            </p:cNvPr>
            <p:cNvSpPr/>
            <p:nvPr/>
          </p:nvSpPr>
          <p:spPr>
            <a:xfrm>
              <a:off x="3343975" y="1475340"/>
              <a:ext cx="42231" cy="106514"/>
            </a:xfrm>
            <a:custGeom>
              <a:avLst/>
              <a:gdLst/>
              <a:ahLst/>
              <a:cxnLst/>
              <a:rect l="l" t="t" r="r" b="b"/>
              <a:pathLst>
                <a:path w="2482" h="6260" extrusionOk="0">
                  <a:moveTo>
                    <a:pt x="544" y="0"/>
                  </a:moveTo>
                  <a:cubicBezTo>
                    <a:pt x="413" y="0"/>
                    <a:pt x="284" y="57"/>
                    <a:pt x="176" y="202"/>
                  </a:cubicBezTo>
                  <a:cubicBezTo>
                    <a:pt x="150" y="227"/>
                    <a:pt x="125" y="252"/>
                    <a:pt x="125" y="252"/>
                  </a:cubicBezTo>
                  <a:cubicBezTo>
                    <a:pt x="0" y="452"/>
                    <a:pt x="25" y="653"/>
                    <a:pt x="50" y="853"/>
                  </a:cubicBezTo>
                  <a:cubicBezTo>
                    <a:pt x="176" y="2282"/>
                    <a:pt x="401" y="3711"/>
                    <a:pt x="652" y="5139"/>
                  </a:cubicBezTo>
                  <a:cubicBezTo>
                    <a:pt x="702" y="5415"/>
                    <a:pt x="752" y="5691"/>
                    <a:pt x="927" y="5916"/>
                  </a:cubicBezTo>
                  <a:cubicBezTo>
                    <a:pt x="1096" y="6106"/>
                    <a:pt x="1370" y="6260"/>
                    <a:pt x="1662" y="6260"/>
                  </a:cubicBezTo>
                  <a:cubicBezTo>
                    <a:pt x="1717" y="6260"/>
                    <a:pt x="1773" y="6254"/>
                    <a:pt x="1830" y="6242"/>
                  </a:cubicBezTo>
                  <a:cubicBezTo>
                    <a:pt x="2105" y="6192"/>
                    <a:pt x="2306" y="5991"/>
                    <a:pt x="2381" y="5766"/>
                  </a:cubicBezTo>
                  <a:lnTo>
                    <a:pt x="2406" y="5766"/>
                  </a:lnTo>
                  <a:cubicBezTo>
                    <a:pt x="2481" y="5540"/>
                    <a:pt x="2481" y="5315"/>
                    <a:pt x="2481" y="5089"/>
                  </a:cubicBezTo>
                  <a:cubicBezTo>
                    <a:pt x="2406" y="3886"/>
                    <a:pt x="2181" y="2683"/>
                    <a:pt x="1805" y="1505"/>
                  </a:cubicBezTo>
                  <a:cubicBezTo>
                    <a:pt x="1679" y="1104"/>
                    <a:pt x="1504" y="678"/>
                    <a:pt x="1178" y="352"/>
                  </a:cubicBezTo>
                  <a:cubicBezTo>
                    <a:pt x="1018" y="176"/>
                    <a:pt x="776" y="0"/>
                    <a:pt x="544" y="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9" name="Google Shape;2556;p35">
              <a:extLst>
                <a:ext uri="{FF2B5EF4-FFF2-40B4-BE49-F238E27FC236}">
                  <a16:creationId xmlns:a16="http://schemas.microsoft.com/office/drawing/2014/main" id="{1BD7181E-20A8-5F9D-7849-737767181619}"/>
                </a:ext>
              </a:extLst>
            </p:cNvPr>
            <p:cNvSpPr/>
            <p:nvPr/>
          </p:nvSpPr>
          <p:spPr>
            <a:xfrm>
              <a:off x="3343975" y="1478760"/>
              <a:ext cx="40530" cy="104081"/>
            </a:xfrm>
            <a:custGeom>
              <a:avLst/>
              <a:gdLst/>
              <a:ahLst/>
              <a:cxnLst/>
              <a:rect l="l" t="t" r="r" b="b"/>
              <a:pathLst>
                <a:path w="2382" h="6117" extrusionOk="0">
                  <a:moveTo>
                    <a:pt x="2381" y="5565"/>
                  </a:moveTo>
                  <a:cubicBezTo>
                    <a:pt x="2306" y="5790"/>
                    <a:pt x="2105" y="5991"/>
                    <a:pt x="1830" y="6041"/>
                  </a:cubicBezTo>
                  <a:cubicBezTo>
                    <a:pt x="1479" y="6116"/>
                    <a:pt x="1128" y="5941"/>
                    <a:pt x="927" y="5715"/>
                  </a:cubicBezTo>
                  <a:cubicBezTo>
                    <a:pt x="752" y="5490"/>
                    <a:pt x="702" y="5214"/>
                    <a:pt x="652" y="4938"/>
                  </a:cubicBezTo>
                  <a:cubicBezTo>
                    <a:pt x="401" y="3510"/>
                    <a:pt x="176" y="2081"/>
                    <a:pt x="50" y="652"/>
                  </a:cubicBezTo>
                  <a:cubicBezTo>
                    <a:pt x="25" y="452"/>
                    <a:pt x="0" y="251"/>
                    <a:pt x="125" y="51"/>
                  </a:cubicBezTo>
                  <a:cubicBezTo>
                    <a:pt x="125" y="51"/>
                    <a:pt x="150" y="26"/>
                    <a:pt x="176" y="1"/>
                  </a:cubicBezTo>
                  <a:cubicBezTo>
                    <a:pt x="201" y="2031"/>
                    <a:pt x="1028" y="4061"/>
                    <a:pt x="2381" y="5565"/>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0" name="Google Shape;2557;p35">
              <a:extLst>
                <a:ext uri="{FF2B5EF4-FFF2-40B4-BE49-F238E27FC236}">
                  <a16:creationId xmlns:a16="http://schemas.microsoft.com/office/drawing/2014/main" id="{4E86DBD7-F4F2-9A29-04CA-2574BFB33E2A}"/>
                </a:ext>
              </a:extLst>
            </p:cNvPr>
            <p:cNvSpPr/>
            <p:nvPr/>
          </p:nvSpPr>
          <p:spPr>
            <a:xfrm>
              <a:off x="3253544" y="1711646"/>
              <a:ext cx="119003" cy="213232"/>
            </a:xfrm>
            <a:custGeom>
              <a:avLst/>
              <a:gdLst/>
              <a:ahLst/>
              <a:cxnLst/>
              <a:rect l="l" t="t" r="r" b="b"/>
              <a:pathLst>
                <a:path w="6994" h="12532" extrusionOk="0">
                  <a:moveTo>
                    <a:pt x="452" y="451"/>
                  </a:moveTo>
                  <a:cubicBezTo>
                    <a:pt x="452" y="451"/>
                    <a:pt x="452" y="476"/>
                    <a:pt x="452" y="476"/>
                  </a:cubicBezTo>
                  <a:lnTo>
                    <a:pt x="452" y="476"/>
                  </a:lnTo>
                  <a:cubicBezTo>
                    <a:pt x="1630" y="1704"/>
                    <a:pt x="4612" y="5514"/>
                    <a:pt x="5740" y="12531"/>
                  </a:cubicBezTo>
                  <a:lnTo>
                    <a:pt x="5740" y="12531"/>
                  </a:lnTo>
                  <a:lnTo>
                    <a:pt x="6993" y="12531"/>
                  </a:lnTo>
                  <a:cubicBezTo>
                    <a:pt x="6417" y="9574"/>
                    <a:pt x="4612" y="2556"/>
                    <a:pt x="1" y="0"/>
                  </a:cubicBezTo>
                  <a:lnTo>
                    <a:pt x="1" y="0"/>
                  </a:lnTo>
                  <a:cubicBezTo>
                    <a:pt x="1" y="0"/>
                    <a:pt x="151" y="150"/>
                    <a:pt x="452" y="451"/>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1" name="Google Shape;2558;p35">
              <a:extLst>
                <a:ext uri="{FF2B5EF4-FFF2-40B4-BE49-F238E27FC236}">
                  <a16:creationId xmlns:a16="http://schemas.microsoft.com/office/drawing/2014/main" id="{E98E644F-BF0C-8D9A-DCC7-B1CCF229828E}"/>
                </a:ext>
              </a:extLst>
            </p:cNvPr>
            <p:cNvSpPr/>
            <p:nvPr/>
          </p:nvSpPr>
          <p:spPr>
            <a:xfrm>
              <a:off x="3261219" y="1719746"/>
              <a:ext cx="102362" cy="205133"/>
            </a:xfrm>
            <a:custGeom>
              <a:avLst/>
              <a:gdLst/>
              <a:ahLst/>
              <a:cxnLst/>
              <a:rect l="l" t="t" r="r" b="b"/>
              <a:pathLst>
                <a:path w="6016" h="12056" extrusionOk="0">
                  <a:moveTo>
                    <a:pt x="6016" y="12055"/>
                  </a:moveTo>
                  <a:cubicBezTo>
                    <a:pt x="5540" y="5715"/>
                    <a:pt x="1906" y="1679"/>
                    <a:pt x="1" y="0"/>
                  </a:cubicBezTo>
                  <a:cubicBezTo>
                    <a:pt x="1179" y="1228"/>
                    <a:pt x="4161" y="5038"/>
                    <a:pt x="5289" y="12055"/>
                  </a:cubicBez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2" name="Google Shape;2559;p35">
              <a:extLst>
                <a:ext uri="{FF2B5EF4-FFF2-40B4-BE49-F238E27FC236}">
                  <a16:creationId xmlns:a16="http://schemas.microsoft.com/office/drawing/2014/main" id="{238E72DE-198E-3820-AA67-1A495C791368}"/>
                </a:ext>
              </a:extLst>
            </p:cNvPr>
            <p:cNvSpPr/>
            <p:nvPr/>
          </p:nvSpPr>
          <p:spPr>
            <a:xfrm>
              <a:off x="3393871" y="1654058"/>
              <a:ext cx="78473" cy="270811"/>
            </a:xfrm>
            <a:custGeom>
              <a:avLst/>
              <a:gdLst/>
              <a:ahLst/>
              <a:cxnLst/>
              <a:rect l="l" t="t" r="r" b="b"/>
              <a:pathLst>
                <a:path w="4612" h="15916" extrusionOk="0">
                  <a:moveTo>
                    <a:pt x="2557" y="15915"/>
                  </a:moveTo>
                  <a:lnTo>
                    <a:pt x="4386" y="15915"/>
                  </a:lnTo>
                  <a:cubicBezTo>
                    <a:pt x="4587" y="13008"/>
                    <a:pt x="4612" y="5289"/>
                    <a:pt x="276" y="326"/>
                  </a:cubicBezTo>
                  <a:lnTo>
                    <a:pt x="276" y="326"/>
                  </a:lnTo>
                  <a:cubicBezTo>
                    <a:pt x="176" y="226"/>
                    <a:pt x="76" y="126"/>
                    <a:pt x="0" y="1"/>
                  </a:cubicBezTo>
                  <a:lnTo>
                    <a:pt x="0" y="1"/>
                  </a:lnTo>
                  <a:cubicBezTo>
                    <a:pt x="76" y="226"/>
                    <a:pt x="3509" y="8246"/>
                    <a:pt x="2557" y="15915"/>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3" name="Google Shape;2560;p35">
              <a:extLst>
                <a:ext uri="{FF2B5EF4-FFF2-40B4-BE49-F238E27FC236}">
                  <a16:creationId xmlns:a16="http://schemas.microsoft.com/office/drawing/2014/main" id="{9F9AD220-DA07-840F-9B70-00A7AC9D81A4}"/>
                </a:ext>
              </a:extLst>
            </p:cNvPr>
            <p:cNvSpPr/>
            <p:nvPr/>
          </p:nvSpPr>
          <p:spPr>
            <a:xfrm>
              <a:off x="3393871" y="1654058"/>
              <a:ext cx="83595" cy="270811"/>
            </a:xfrm>
            <a:custGeom>
              <a:avLst/>
              <a:gdLst/>
              <a:ahLst/>
              <a:cxnLst/>
              <a:rect l="l" t="t" r="r" b="b"/>
              <a:pathLst>
                <a:path w="4913" h="15916" extrusionOk="0">
                  <a:moveTo>
                    <a:pt x="2557" y="15915"/>
                  </a:moveTo>
                  <a:lnTo>
                    <a:pt x="3634" y="15915"/>
                  </a:lnTo>
                  <a:cubicBezTo>
                    <a:pt x="4913" y="10151"/>
                    <a:pt x="1655" y="3008"/>
                    <a:pt x="276" y="326"/>
                  </a:cubicBezTo>
                  <a:cubicBezTo>
                    <a:pt x="176" y="226"/>
                    <a:pt x="76" y="126"/>
                    <a:pt x="0" y="1"/>
                  </a:cubicBezTo>
                  <a:cubicBezTo>
                    <a:pt x="76" y="226"/>
                    <a:pt x="3509" y="8246"/>
                    <a:pt x="2557" y="15915"/>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4" name="Google Shape;2561;p35">
              <a:extLst>
                <a:ext uri="{FF2B5EF4-FFF2-40B4-BE49-F238E27FC236}">
                  <a16:creationId xmlns:a16="http://schemas.microsoft.com/office/drawing/2014/main" id="{B20974A7-19F1-0739-C0D3-3A77D10FC8B1}"/>
                </a:ext>
              </a:extLst>
            </p:cNvPr>
            <p:cNvSpPr/>
            <p:nvPr/>
          </p:nvSpPr>
          <p:spPr>
            <a:xfrm>
              <a:off x="3298760" y="1924893"/>
              <a:ext cx="212381" cy="17"/>
            </a:xfrm>
            <a:custGeom>
              <a:avLst/>
              <a:gdLst/>
              <a:ahLst/>
              <a:cxnLst/>
              <a:rect l="l" t="t" r="r" b="b"/>
              <a:pathLst>
                <a:path w="12482" h="1" fill="none" extrusionOk="0">
                  <a:moveTo>
                    <a:pt x="0" y="0"/>
                  </a:moveTo>
                  <a:lnTo>
                    <a:pt x="12482" y="0"/>
                  </a:lnTo>
                </a:path>
              </a:pathLst>
            </a:custGeom>
            <a:noFill/>
            <a:ln w="8775" cap="flat" cmpd="sng">
              <a:solidFill>
                <a:srgbClr val="82DEEC"/>
              </a:solidFill>
              <a:prstDash val="solid"/>
              <a:miter lim="25062"/>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5" name="Google Shape;2562;p35">
              <a:extLst>
                <a:ext uri="{FF2B5EF4-FFF2-40B4-BE49-F238E27FC236}">
                  <a16:creationId xmlns:a16="http://schemas.microsoft.com/office/drawing/2014/main" id="{5567F861-89D3-6FC4-EA43-9F865D959C3B}"/>
                </a:ext>
              </a:extLst>
            </p:cNvPr>
            <p:cNvSpPr/>
            <p:nvPr/>
          </p:nvSpPr>
          <p:spPr>
            <a:xfrm>
              <a:off x="3372548" y="1938116"/>
              <a:ext cx="154819" cy="17"/>
            </a:xfrm>
            <a:custGeom>
              <a:avLst/>
              <a:gdLst/>
              <a:ahLst/>
              <a:cxnLst/>
              <a:rect l="l" t="t" r="r" b="b"/>
              <a:pathLst>
                <a:path w="9099" h="1" fill="none" extrusionOk="0">
                  <a:moveTo>
                    <a:pt x="0" y="0"/>
                  </a:moveTo>
                  <a:lnTo>
                    <a:pt x="9098" y="0"/>
                  </a:lnTo>
                </a:path>
              </a:pathLst>
            </a:custGeom>
            <a:noFill/>
            <a:ln w="8775" cap="flat" cmpd="sng">
              <a:solidFill>
                <a:srgbClr val="82DEEC"/>
              </a:solidFill>
              <a:prstDash val="solid"/>
              <a:miter lim="25062"/>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6" name="Google Shape;2563;p35">
              <a:extLst>
                <a:ext uri="{FF2B5EF4-FFF2-40B4-BE49-F238E27FC236}">
                  <a16:creationId xmlns:a16="http://schemas.microsoft.com/office/drawing/2014/main" id="{800A1777-AD02-EFB1-A878-3B063A90389A}"/>
                </a:ext>
              </a:extLst>
            </p:cNvPr>
            <p:cNvSpPr/>
            <p:nvPr/>
          </p:nvSpPr>
          <p:spPr>
            <a:xfrm>
              <a:off x="2365114" y="2317712"/>
              <a:ext cx="330091" cy="184238"/>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7" name="Google Shape;2564;p35">
              <a:extLst>
                <a:ext uri="{FF2B5EF4-FFF2-40B4-BE49-F238E27FC236}">
                  <a16:creationId xmlns:a16="http://schemas.microsoft.com/office/drawing/2014/main" id="{99500127-843F-6642-1A5D-0F5FFEF4A1EA}"/>
                </a:ext>
              </a:extLst>
            </p:cNvPr>
            <p:cNvSpPr/>
            <p:nvPr/>
          </p:nvSpPr>
          <p:spPr>
            <a:xfrm>
              <a:off x="5610430" y="2977941"/>
              <a:ext cx="118561" cy="318146"/>
            </a:xfrm>
            <a:custGeom>
              <a:avLst/>
              <a:gdLst/>
              <a:ahLst/>
              <a:cxnLst/>
              <a:rect l="l" t="t" r="r" b="b"/>
              <a:pathLst>
                <a:path w="6968" h="18698" extrusionOk="0">
                  <a:moveTo>
                    <a:pt x="0" y="101"/>
                  </a:moveTo>
                  <a:cubicBezTo>
                    <a:pt x="852" y="1605"/>
                    <a:pt x="1604" y="3158"/>
                    <a:pt x="2281" y="4737"/>
                  </a:cubicBezTo>
                  <a:lnTo>
                    <a:pt x="2281" y="4737"/>
                  </a:lnTo>
                  <a:cubicBezTo>
                    <a:pt x="2983" y="6341"/>
                    <a:pt x="3609" y="7945"/>
                    <a:pt x="4161" y="9575"/>
                  </a:cubicBezTo>
                  <a:lnTo>
                    <a:pt x="4161" y="9575"/>
                  </a:lnTo>
                  <a:cubicBezTo>
                    <a:pt x="4712" y="11204"/>
                    <a:pt x="5138" y="12883"/>
                    <a:pt x="5514" y="14562"/>
                  </a:cubicBezTo>
                  <a:lnTo>
                    <a:pt x="5514" y="14562"/>
                  </a:lnTo>
                  <a:cubicBezTo>
                    <a:pt x="5815" y="15915"/>
                    <a:pt x="6015" y="17294"/>
                    <a:pt x="6141" y="18697"/>
                  </a:cubicBezTo>
                  <a:lnTo>
                    <a:pt x="6141" y="18697"/>
                  </a:lnTo>
                  <a:lnTo>
                    <a:pt x="6968" y="18697"/>
                  </a:lnTo>
                  <a:cubicBezTo>
                    <a:pt x="6792" y="17244"/>
                    <a:pt x="6567" y="15815"/>
                    <a:pt x="6216" y="14412"/>
                  </a:cubicBezTo>
                  <a:lnTo>
                    <a:pt x="6216" y="14412"/>
                  </a:lnTo>
                  <a:cubicBezTo>
                    <a:pt x="5765" y="12707"/>
                    <a:pt x="5289" y="11028"/>
                    <a:pt x="4662" y="9399"/>
                  </a:cubicBezTo>
                  <a:lnTo>
                    <a:pt x="4662" y="9399"/>
                  </a:lnTo>
                  <a:cubicBezTo>
                    <a:pt x="4060" y="7770"/>
                    <a:pt x="3384" y="6166"/>
                    <a:pt x="2632" y="4587"/>
                  </a:cubicBezTo>
                  <a:lnTo>
                    <a:pt x="2632" y="4587"/>
                  </a:lnTo>
                  <a:cubicBezTo>
                    <a:pt x="1880" y="3008"/>
                    <a:pt x="1078" y="1479"/>
                    <a:pt x="201" y="1"/>
                  </a:cubicBezTo>
                  <a:lnTo>
                    <a:pt x="201"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8" name="Google Shape;2565;p35">
              <a:extLst>
                <a:ext uri="{FF2B5EF4-FFF2-40B4-BE49-F238E27FC236}">
                  <a16:creationId xmlns:a16="http://schemas.microsoft.com/office/drawing/2014/main" id="{9527A2F8-4736-351F-AC8C-F77768A85E14}"/>
                </a:ext>
              </a:extLst>
            </p:cNvPr>
            <p:cNvSpPr/>
            <p:nvPr/>
          </p:nvSpPr>
          <p:spPr>
            <a:xfrm>
              <a:off x="5572464" y="2910126"/>
              <a:ext cx="15365" cy="17934"/>
            </a:xfrm>
            <a:custGeom>
              <a:avLst/>
              <a:gdLst/>
              <a:ahLst/>
              <a:cxnLst/>
              <a:rect l="l" t="t" r="r" b="b"/>
              <a:pathLst>
                <a:path w="903" h="1054" extrusionOk="0">
                  <a:moveTo>
                    <a:pt x="1" y="226"/>
                  </a:moveTo>
                  <a:cubicBezTo>
                    <a:pt x="226" y="477"/>
                    <a:pt x="452" y="752"/>
                    <a:pt x="627" y="1053"/>
                  </a:cubicBezTo>
                  <a:lnTo>
                    <a:pt x="627" y="1053"/>
                  </a:lnTo>
                  <a:lnTo>
                    <a:pt x="903" y="878"/>
                  </a:lnTo>
                  <a:cubicBezTo>
                    <a:pt x="728" y="577"/>
                    <a:pt x="502" y="276"/>
                    <a:pt x="226" y="1"/>
                  </a:cubicBezTo>
                  <a:lnTo>
                    <a:pt x="226"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9" name="Google Shape;2566;p35">
              <a:extLst>
                <a:ext uri="{FF2B5EF4-FFF2-40B4-BE49-F238E27FC236}">
                  <a16:creationId xmlns:a16="http://schemas.microsoft.com/office/drawing/2014/main" id="{2BE55848-84E1-89FF-4E3A-97F1C0C1D686}"/>
                </a:ext>
              </a:extLst>
            </p:cNvPr>
            <p:cNvSpPr/>
            <p:nvPr/>
          </p:nvSpPr>
          <p:spPr>
            <a:xfrm>
              <a:off x="5579288" y="2923077"/>
              <a:ext cx="54176" cy="85075"/>
            </a:xfrm>
            <a:custGeom>
              <a:avLst/>
              <a:gdLst/>
              <a:ahLst/>
              <a:cxnLst/>
              <a:rect l="l" t="t" r="r" b="b"/>
              <a:pathLst>
                <a:path w="3184" h="5000" extrusionOk="0">
                  <a:moveTo>
                    <a:pt x="457" y="1"/>
                  </a:moveTo>
                  <a:cubicBezTo>
                    <a:pt x="295" y="1"/>
                    <a:pt x="149" y="71"/>
                    <a:pt x="76" y="267"/>
                  </a:cubicBezTo>
                  <a:cubicBezTo>
                    <a:pt x="51" y="292"/>
                    <a:pt x="51" y="292"/>
                    <a:pt x="51" y="317"/>
                  </a:cubicBezTo>
                  <a:cubicBezTo>
                    <a:pt x="1" y="493"/>
                    <a:pt x="51" y="668"/>
                    <a:pt x="101" y="844"/>
                  </a:cubicBezTo>
                  <a:cubicBezTo>
                    <a:pt x="527" y="1996"/>
                    <a:pt x="1028" y="3149"/>
                    <a:pt x="1555" y="4252"/>
                  </a:cubicBezTo>
                  <a:cubicBezTo>
                    <a:pt x="1655" y="4478"/>
                    <a:pt x="1755" y="4703"/>
                    <a:pt x="1981" y="4854"/>
                  </a:cubicBezTo>
                  <a:cubicBezTo>
                    <a:pt x="2103" y="4945"/>
                    <a:pt x="2272" y="5000"/>
                    <a:pt x="2448" y="5000"/>
                  </a:cubicBezTo>
                  <a:cubicBezTo>
                    <a:pt x="2560" y="5000"/>
                    <a:pt x="2675" y="4978"/>
                    <a:pt x="2783" y="4929"/>
                  </a:cubicBezTo>
                  <a:cubicBezTo>
                    <a:pt x="3008" y="4829"/>
                    <a:pt x="3108" y="4603"/>
                    <a:pt x="3159" y="4428"/>
                  </a:cubicBezTo>
                  <a:cubicBezTo>
                    <a:pt x="3159" y="4402"/>
                    <a:pt x="3159" y="4402"/>
                    <a:pt x="3159" y="4402"/>
                  </a:cubicBezTo>
                  <a:cubicBezTo>
                    <a:pt x="3184" y="4202"/>
                    <a:pt x="3134" y="4001"/>
                    <a:pt x="3058" y="3826"/>
                  </a:cubicBezTo>
                  <a:cubicBezTo>
                    <a:pt x="2733" y="2824"/>
                    <a:pt x="2281" y="1871"/>
                    <a:pt x="1730" y="994"/>
                  </a:cubicBezTo>
                  <a:cubicBezTo>
                    <a:pt x="1530" y="693"/>
                    <a:pt x="1304" y="367"/>
                    <a:pt x="953" y="167"/>
                  </a:cubicBezTo>
                  <a:cubicBezTo>
                    <a:pt x="812" y="77"/>
                    <a:pt x="626" y="1"/>
                    <a:pt x="457" y="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0" name="Google Shape;2567;p35">
              <a:extLst>
                <a:ext uri="{FF2B5EF4-FFF2-40B4-BE49-F238E27FC236}">
                  <a16:creationId xmlns:a16="http://schemas.microsoft.com/office/drawing/2014/main" id="{94038EED-BDD0-E0CB-5C10-61AB41693537}"/>
                </a:ext>
              </a:extLst>
            </p:cNvPr>
            <p:cNvSpPr/>
            <p:nvPr/>
          </p:nvSpPr>
          <p:spPr>
            <a:xfrm>
              <a:off x="5579288" y="2927620"/>
              <a:ext cx="53750" cy="81468"/>
            </a:xfrm>
            <a:custGeom>
              <a:avLst/>
              <a:gdLst/>
              <a:ahLst/>
              <a:cxnLst/>
              <a:rect l="l" t="t" r="r" b="b"/>
              <a:pathLst>
                <a:path w="3159" h="4788" extrusionOk="0">
                  <a:moveTo>
                    <a:pt x="3159" y="4161"/>
                  </a:moveTo>
                  <a:cubicBezTo>
                    <a:pt x="3108" y="4336"/>
                    <a:pt x="3008" y="4562"/>
                    <a:pt x="2783" y="4662"/>
                  </a:cubicBezTo>
                  <a:cubicBezTo>
                    <a:pt x="2507" y="4787"/>
                    <a:pt x="2181" y="4737"/>
                    <a:pt x="1981" y="4587"/>
                  </a:cubicBezTo>
                  <a:cubicBezTo>
                    <a:pt x="1755" y="4436"/>
                    <a:pt x="1655" y="4211"/>
                    <a:pt x="1555" y="3985"/>
                  </a:cubicBezTo>
                  <a:cubicBezTo>
                    <a:pt x="1028" y="2882"/>
                    <a:pt x="527" y="1729"/>
                    <a:pt x="101" y="577"/>
                  </a:cubicBezTo>
                  <a:cubicBezTo>
                    <a:pt x="51" y="401"/>
                    <a:pt x="1" y="226"/>
                    <a:pt x="51" y="50"/>
                  </a:cubicBezTo>
                  <a:cubicBezTo>
                    <a:pt x="51" y="25"/>
                    <a:pt x="51" y="25"/>
                    <a:pt x="76" y="0"/>
                  </a:cubicBezTo>
                  <a:cubicBezTo>
                    <a:pt x="552" y="1679"/>
                    <a:pt x="1680" y="3183"/>
                    <a:pt x="3159" y="416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1" name="Google Shape;2568;p35">
              <a:extLst>
                <a:ext uri="{FF2B5EF4-FFF2-40B4-BE49-F238E27FC236}">
                  <a16:creationId xmlns:a16="http://schemas.microsoft.com/office/drawing/2014/main" id="{F9323503-EFC3-B41D-F59B-311D6490EE36}"/>
                </a:ext>
              </a:extLst>
            </p:cNvPr>
            <p:cNvSpPr/>
            <p:nvPr/>
          </p:nvSpPr>
          <p:spPr>
            <a:xfrm>
              <a:off x="5597633" y="3104620"/>
              <a:ext cx="104064" cy="191487"/>
            </a:xfrm>
            <a:custGeom>
              <a:avLst/>
              <a:gdLst/>
              <a:ahLst/>
              <a:cxnLst/>
              <a:rect l="l" t="t" r="r" b="b"/>
              <a:pathLst>
                <a:path w="6116" h="11254" extrusionOk="0">
                  <a:moveTo>
                    <a:pt x="401" y="401"/>
                  </a:moveTo>
                  <a:cubicBezTo>
                    <a:pt x="401" y="401"/>
                    <a:pt x="401" y="401"/>
                    <a:pt x="401" y="426"/>
                  </a:cubicBezTo>
                  <a:lnTo>
                    <a:pt x="401" y="426"/>
                  </a:lnTo>
                  <a:cubicBezTo>
                    <a:pt x="1429" y="1504"/>
                    <a:pt x="4111" y="4912"/>
                    <a:pt x="5038" y="11253"/>
                  </a:cubicBezTo>
                  <a:lnTo>
                    <a:pt x="5038" y="11253"/>
                  </a:lnTo>
                  <a:lnTo>
                    <a:pt x="6116" y="11253"/>
                  </a:lnTo>
                  <a:cubicBezTo>
                    <a:pt x="5740" y="9048"/>
                    <a:pt x="4236" y="2356"/>
                    <a:pt x="0" y="0"/>
                  </a:cubicBezTo>
                  <a:lnTo>
                    <a:pt x="0" y="0"/>
                  </a:lnTo>
                  <a:cubicBezTo>
                    <a:pt x="0" y="0"/>
                    <a:pt x="151" y="151"/>
                    <a:pt x="401" y="401"/>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2" name="Google Shape;2569;p35">
              <a:extLst>
                <a:ext uri="{FF2B5EF4-FFF2-40B4-BE49-F238E27FC236}">
                  <a16:creationId xmlns:a16="http://schemas.microsoft.com/office/drawing/2014/main" id="{BE1D6C56-FE68-4AE5-1575-69CC6E35264C}"/>
                </a:ext>
              </a:extLst>
            </p:cNvPr>
            <p:cNvSpPr/>
            <p:nvPr/>
          </p:nvSpPr>
          <p:spPr>
            <a:xfrm>
              <a:off x="5604457" y="3111870"/>
              <a:ext cx="88716" cy="184238"/>
            </a:xfrm>
            <a:custGeom>
              <a:avLst/>
              <a:gdLst/>
              <a:ahLst/>
              <a:cxnLst/>
              <a:rect l="l" t="t" r="r" b="b"/>
              <a:pathLst>
                <a:path w="5214" h="10828" extrusionOk="0">
                  <a:moveTo>
                    <a:pt x="5213" y="10827"/>
                  </a:moveTo>
                  <a:cubicBezTo>
                    <a:pt x="4938" y="5113"/>
                    <a:pt x="1680" y="1479"/>
                    <a:pt x="0" y="0"/>
                  </a:cubicBezTo>
                  <a:cubicBezTo>
                    <a:pt x="1028" y="1078"/>
                    <a:pt x="3710" y="4486"/>
                    <a:pt x="4637" y="10827"/>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3" name="Google Shape;2570;p35">
              <a:extLst>
                <a:ext uri="{FF2B5EF4-FFF2-40B4-BE49-F238E27FC236}">
                  <a16:creationId xmlns:a16="http://schemas.microsoft.com/office/drawing/2014/main" id="{A35F142F-0C16-0966-45D5-C86B59C69388}"/>
                </a:ext>
              </a:extLst>
            </p:cNvPr>
            <p:cNvSpPr/>
            <p:nvPr/>
          </p:nvSpPr>
          <p:spPr>
            <a:xfrm>
              <a:off x="5718765" y="3055133"/>
              <a:ext cx="72076" cy="240966"/>
            </a:xfrm>
            <a:custGeom>
              <a:avLst/>
              <a:gdLst/>
              <a:ahLst/>
              <a:cxnLst/>
              <a:rect l="l" t="t" r="r" b="b"/>
              <a:pathLst>
                <a:path w="4236" h="14162" extrusionOk="0">
                  <a:moveTo>
                    <a:pt x="2156" y="14161"/>
                  </a:moveTo>
                  <a:lnTo>
                    <a:pt x="3735" y="14161"/>
                  </a:lnTo>
                  <a:cubicBezTo>
                    <a:pt x="3935" y="12106"/>
                    <a:pt x="4236" y="4863"/>
                    <a:pt x="226" y="277"/>
                  </a:cubicBezTo>
                  <a:lnTo>
                    <a:pt x="226" y="277"/>
                  </a:lnTo>
                  <a:cubicBezTo>
                    <a:pt x="151" y="201"/>
                    <a:pt x="75" y="101"/>
                    <a:pt x="0" y="1"/>
                  </a:cubicBezTo>
                  <a:lnTo>
                    <a:pt x="0" y="1"/>
                  </a:lnTo>
                  <a:cubicBezTo>
                    <a:pt x="75" y="201"/>
                    <a:pt x="3183" y="7419"/>
                    <a:pt x="2156" y="14161"/>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4" name="Google Shape;2571;p35">
              <a:extLst>
                <a:ext uri="{FF2B5EF4-FFF2-40B4-BE49-F238E27FC236}">
                  <a16:creationId xmlns:a16="http://schemas.microsoft.com/office/drawing/2014/main" id="{548373CD-BA52-DA18-867E-D51EDC50E603}"/>
                </a:ext>
              </a:extLst>
            </p:cNvPr>
            <p:cNvSpPr/>
            <p:nvPr/>
          </p:nvSpPr>
          <p:spPr>
            <a:xfrm>
              <a:off x="5718765" y="3055133"/>
              <a:ext cx="74645" cy="240966"/>
            </a:xfrm>
            <a:custGeom>
              <a:avLst/>
              <a:gdLst/>
              <a:ahLst/>
              <a:cxnLst/>
              <a:rect l="l" t="t" r="r" b="b"/>
              <a:pathLst>
                <a:path w="4387" h="14162" extrusionOk="0">
                  <a:moveTo>
                    <a:pt x="2156" y="14161"/>
                  </a:moveTo>
                  <a:lnTo>
                    <a:pt x="3033" y="14161"/>
                  </a:lnTo>
                  <a:cubicBezTo>
                    <a:pt x="4386" y="9124"/>
                    <a:pt x="1454" y="2658"/>
                    <a:pt x="226" y="277"/>
                  </a:cubicBezTo>
                  <a:cubicBezTo>
                    <a:pt x="151" y="201"/>
                    <a:pt x="75" y="101"/>
                    <a:pt x="0" y="1"/>
                  </a:cubicBezTo>
                  <a:cubicBezTo>
                    <a:pt x="75" y="201"/>
                    <a:pt x="3183" y="7419"/>
                    <a:pt x="2156" y="14161"/>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5" name="Google Shape;2572;p35">
              <a:extLst>
                <a:ext uri="{FF2B5EF4-FFF2-40B4-BE49-F238E27FC236}">
                  <a16:creationId xmlns:a16="http://schemas.microsoft.com/office/drawing/2014/main" id="{9F9E1D51-B19B-4E31-623E-6225F8359542}"/>
                </a:ext>
              </a:extLst>
            </p:cNvPr>
            <p:cNvSpPr/>
            <p:nvPr/>
          </p:nvSpPr>
          <p:spPr>
            <a:xfrm>
              <a:off x="5647103" y="3296119"/>
              <a:ext cx="189785" cy="17"/>
            </a:xfrm>
            <a:custGeom>
              <a:avLst/>
              <a:gdLst/>
              <a:ahLst/>
              <a:cxnLst/>
              <a:rect l="l" t="t" r="r" b="b"/>
              <a:pathLst>
                <a:path w="11154" h="1" fill="none" extrusionOk="0">
                  <a:moveTo>
                    <a:pt x="1" y="0"/>
                  </a:moveTo>
                  <a:lnTo>
                    <a:pt x="11154" y="0"/>
                  </a:ln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2573;p35">
              <a:extLst>
                <a:ext uri="{FF2B5EF4-FFF2-40B4-BE49-F238E27FC236}">
                  <a16:creationId xmlns:a16="http://schemas.microsoft.com/office/drawing/2014/main" id="{1E7C8066-7B6E-D7A7-7186-23B486FFD350}"/>
                </a:ext>
              </a:extLst>
            </p:cNvPr>
            <p:cNvSpPr/>
            <p:nvPr/>
          </p:nvSpPr>
          <p:spPr>
            <a:xfrm>
              <a:off x="2829176" y="3504261"/>
              <a:ext cx="146703" cy="394476"/>
            </a:xfrm>
            <a:custGeom>
              <a:avLst/>
              <a:gdLst/>
              <a:ahLst/>
              <a:cxnLst/>
              <a:rect l="l" t="t" r="r" b="b"/>
              <a:pathLst>
                <a:path w="8622" h="23184" extrusionOk="0">
                  <a:moveTo>
                    <a:pt x="5364" y="5714"/>
                  </a:moveTo>
                  <a:cubicBezTo>
                    <a:pt x="4436" y="7669"/>
                    <a:pt x="3609" y="9649"/>
                    <a:pt x="2858" y="11679"/>
                  </a:cubicBezTo>
                  <a:lnTo>
                    <a:pt x="2858" y="11679"/>
                  </a:lnTo>
                  <a:cubicBezTo>
                    <a:pt x="2081" y="13684"/>
                    <a:pt x="1479" y="15764"/>
                    <a:pt x="953" y="17870"/>
                  </a:cubicBezTo>
                  <a:lnTo>
                    <a:pt x="953" y="17870"/>
                  </a:lnTo>
                  <a:cubicBezTo>
                    <a:pt x="502" y="19624"/>
                    <a:pt x="201" y="21404"/>
                    <a:pt x="0" y="23183"/>
                  </a:cubicBezTo>
                  <a:lnTo>
                    <a:pt x="0" y="23183"/>
                  </a:lnTo>
                  <a:lnTo>
                    <a:pt x="1028" y="23183"/>
                  </a:lnTo>
                  <a:cubicBezTo>
                    <a:pt x="1178" y="21479"/>
                    <a:pt x="1429" y="19749"/>
                    <a:pt x="1780" y="18070"/>
                  </a:cubicBezTo>
                  <a:lnTo>
                    <a:pt x="1780" y="18070"/>
                  </a:lnTo>
                  <a:cubicBezTo>
                    <a:pt x="2256" y="15990"/>
                    <a:pt x="2782" y="13910"/>
                    <a:pt x="3484" y="11905"/>
                  </a:cubicBezTo>
                  <a:lnTo>
                    <a:pt x="3484" y="11905"/>
                  </a:lnTo>
                  <a:cubicBezTo>
                    <a:pt x="4161" y="9875"/>
                    <a:pt x="4938" y="7870"/>
                    <a:pt x="5790" y="5915"/>
                  </a:cubicBezTo>
                  <a:lnTo>
                    <a:pt x="5790" y="5915"/>
                  </a:lnTo>
                  <a:cubicBezTo>
                    <a:pt x="6642" y="3960"/>
                    <a:pt x="7594" y="2005"/>
                    <a:pt x="8622" y="150"/>
                  </a:cubicBezTo>
                  <a:lnTo>
                    <a:pt x="8622" y="150"/>
                  </a:lnTo>
                  <a:lnTo>
                    <a:pt x="8396" y="0"/>
                  </a:lnTo>
                  <a:cubicBezTo>
                    <a:pt x="7269" y="1855"/>
                    <a:pt x="6291" y="3759"/>
                    <a:pt x="5364" y="5714"/>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7" name="Google Shape;2574;p35">
              <a:extLst>
                <a:ext uri="{FF2B5EF4-FFF2-40B4-BE49-F238E27FC236}">
                  <a16:creationId xmlns:a16="http://schemas.microsoft.com/office/drawing/2014/main" id="{B5115474-90AE-B69A-206C-8351BA02BDBF}"/>
                </a:ext>
              </a:extLst>
            </p:cNvPr>
            <p:cNvSpPr/>
            <p:nvPr/>
          </p:nvSpPr>
          <p:spPr>
            <a:xfrm>
              <a:off x="3003623" y="3420654"/>
              <a:ext cx="19618" cy="22188"/>
            </a:xfrm>
            <a:custGeom>
              <a:avLst/>
              <a:gdLst/>
              <a:ahLst/>
              <a:cxnLst/>
              <a:rect l="l" t="t" r="r" b="b"/>
              <a:pathLst>
                <a:path w="1153" h="1304" extrusionOk="0">
                  <a:moveTo>
                    <a:pt x="0" y="1103"/>
                  </a:moveTo>
                  <a:lnTo>
                    <a:pt x="376" y="1304"/>
                  </a:lnTo>
                  <a:cubicBezTo>
                    <a:pt x="602" y="953"/>
                    <a:pt x="852" y="602"/>
                    <a:pt x="1153" y="276"/>
                  </a:cubicBezTo>
                  <a:lnTo>
                    <a:pt x="1153" y="276"/>
                  </a:lnTo>
                  <a:lnTo>
                    <a:pt x="852" y="1"/>
                  </a:lnTo>
                  <a:cubicBezTo>
                    <a:pt x="526" y="327"/>
                    <a:pt x="251" y="702"/>
                    <a:pt x="0" y="1103"/>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8" name="Google Shape;2575;p35">
              <a:extLst>
                <a:ext uri="{FF2B5EF4-FFF2-40B4-BE49-F238E27FC236}">
                  <a16:creationId xmlns:a16="http://schemas.microsoft.com/office/drawing/2014/main" id="{CAFFB418-FB1D-EFE2-206E-90C213F48920}"/>
                </a:ext>
              </a:extLst>
            </p:cNvPr>
            <p:cNvSpPr/>
            <p:nvPr/>
          </p:nvSpPr>
          <p:spPr>
            <a:xfrm>
              <a:off x="2947738" y="3436650"/>
              <a:ext cx="66971" cy="105561"/>
            </a:xfrm>
            <a:custGeom>
              <a:avLst/>
              <a:gdLst/>
              <a:ahLst/>
              <a:cxnLst/>
              <a:rect l="l" t="t" r="r" b="b"/>
              <a:pathLst>
                <a:path w="3936" h="6204" extrusionOk="0">
                  <a:moveTo>
                    <a:pt x="3362" y="1"/>
                  </a:moveTo>
                  <a:cubicBezTo>
                    <a:pt x="3159" y="1"/>
                    <a:pt x="2933" y="88"/>
                    <a:pt x="2758" y="189"/>
                  </a:cubicBezTo>
                  <a:cubicBezTo>
                    <a:pt x="2332" y="464"/>
                    <a:pt x="2056" y="840"/>
                    <a:pt x="1805" y="1241"/>
                  </a:cubicBezTo>
                  <a:cubicBezTo>
                    <a:pt x="1104" y="2344"/>
                    <a:pt x="527" y="3522"/>
                    <a:pt x="126" y="4750"/>
                  </a:cubicBezTo>
                  <a:cubicBezTo>
                    <a:pt x="51" y="4976"/>
                    <a:pt x="1" y="5201"/>
                    <a:pt x="26" y="5452"/>
                  </a:cubicBezTo>
                  <a:cubicBezTo>
                    <a:pt x="26" y="5452"/>
                    <a:pt x="26" y="5477"/>
                    <a:pt x="26" y="5477"/>
                  </a:cubicBezTo>
                  <a:cubicBezTo>
                    <a:pt x="76" y="5727"/>
                    <a:pt x="226" y="5978"/>
                    <a:pt x="477" y="6103"/>
                  </a:cubicBezTo>
                  <a:cubicBezTo>
                    <a:pt x="616" y="6173"/>
                    <a:pt x="764" y="6203"/>
                    <a:pt x="906" y="6203"/>
                  </a:cubicBezTo>
                  <a:cubicBezTo>
                    <a:pt x="1123" y="6203"/>
                    <a:pt x="1328" y="6134"/>
                    <a:pt x="1480" y="6028"/>
                  </a:cubicBezTo>
                  <a:cubicBezTo>
                    <a:pt x="1755" y="5828"/>
                    <a:pt x="1881" y="5552"/>
                    <a:pt x="2006" y="5276"/>
                  </a:cubicBezTo>
                  <a:cubicBezTo>
                    <a:pt x="2632" y="3898"/>
                    <a:pt x="3259" y="2494"/>
                    <a:pt x="3785" y="1041"/>
                  </a:cubicBezTo>
                  <a:cubicBezTo>
                    <a:pt x="3860" y="840"/>
                    <a:pt x="3936" y="615"/>
                    <a:pt x="3886" y="414"/>
                  </a:cubicBezTo>
                  <a:cubicBezTo>
                    <a:pt x="3860" y="389"/>
                    <a:pt x="3860" y="364"/>
                    <a:pt x="3835" y="339"/>
                  </a:cubicBezTo>
                  <a:cubicBezTo>
                    <a:pt x="3748" y="88"/>
                    <a:pt x="3566" y="1"/>
                    <a:pt x="3362" y="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9" name="Google Shape;2576;p35">
              <a:extLst>
                <a:ext uri="{FF2B5EF4-FFF2-40B4-BE49-F238E27FC236}">
                  <a16:creationId xmlns:a16="http://schemas.microsoft.com/office/drawing/2014/main" id="{48C018D9-1CC3-DA99-8F77-8BCA474A0AD0}"/>
                </a:ext>
              </a:extLst>
            </p:cNvPr>
            <p:cNvSpPr/>
            <p:nvPr/>
          </p:nvSpPr>
          <p:spPr>
            <a:xfrm>
              <a:off x="2948163" y="3442402"/>
              <a:ext cx="66546" cy="101086"/>
            </a:xfrm>
            <a:custGeom>
              <a:avLst/>
              <a:gdLst/>
              <a:ahLst/>
              <a:cxnLst/>
              <a:rect l="l" t="t" r="r" b="b"/>
              <a:pathLst>
                <a:path w="3911" h="5941" extrusionOk="0">
                  <a:moveTo>
                    <a:pt x="1" y="5139"/>
                  </a:moveTo>
                  <a:cubicBezTo>
                    <a:pt x="51" y="5389"/>
                    <a:pt x="201" y="5640"/>
                    <a:pt x="452" y="5765"/>
                  </a:cubicBezTo>
                  <a:cubicBezTo>
                    <a:pt x="803" y="5941"/>
                    <a:pt x="1204" y="5866"/>
                    <a:pt x="1455" y="5690"/>
                  </a:cubicBezTo>
                  <a:cubicBezTo>
                    <a:pt x="1730" y="5490"/>
                    <a:pt x="1856" y="5214"/>
                    <a:pt x="1981" y="4938"/>
                  </a:cubicBezTo>
                  <a:cubicBezTo>
                    <a:pt x="2607" y="3560"/>
                    <a:pt x="3234" y="2156"/>
                    <a:pt x="3760" y="703"/>
                  </a:cubicBezTo>
                  <a:cubicBezTo>
                    <a:pt x="3835" y="502"/>
                    <a:pt x="3911" y="277"/>
                    <a:pt x="3861" y="76"/>
                  </a:cubicBezTo>
                  <a:cubicBezTo>
                    <a:pt x="3835" y="51"/>
                    <a:pt x="3835" y="26"/>
                    <a:pt x="3810" y="1"/>
                  </a:cubicBezTo>
                  <a:cubicBezTo>
                    <a:pt x="3209" y="2081"/>
                    <a:pt x="1830" y="3961"/>
                    <a:pt x="1" y="5139"/>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0" name="Google Shape;2577;p35">
              <a:extLst>
                <a:ext uri="{FF2B5EF4-FFF2-40B4-BE49-F238E27FC236}">
                  <a16:creationId xmlns:a16="http://schemas.microsoft.com/office/drawing/2014/main" id="{454DDB80-4C1F-F924-3D3A-B567CD25A409}"/>
                </a:ext>
              </a:extLst>
            </p:cNvPr>
            <p:cNvSpPr/>
            <p:nvPr/>
          </p:nvSpPr>
          <p:spPr>
            <a:xfrm>
              <a:off x="2862871" y="3662065"/>
              <a:ext cx="128804" cy="236696"/>
            </a:xfrm>
            <a:custGeom>
              <a:avLst/>
              <a:gdLst/>
              <a:ahLst/>
              <a:cxnLst/>
              <a:rect l="l" t="t" r="r" b="b"/>
              <a:pathLst>
                <a:path w="7570" h="13911" extrusionOk="0">
                  <a:moveTo>
                    <a:pt x="0" y="13910"/>
                  </a:moveTo>
                  <a:lnTo>
                    <a:pt x="1354" y="13910"/>
                  </a:lnTo>
                  <a:cubicBezTo>
                    <a:pt x="2482" y="6065"/>
                    <a:pt x="5815" y="1855"/>
                    <a:pt x="7068" y="501"/>
                  </a:cubicBezTo>
                  <a:lnTo>
                    <a:pt x="7068" y="501"/>
                  </a:lnTo>
                  <a:cubicBezTo>
                    <a:pt x="7093" y="476"/>
                    <a:pt x="7093" y="476"/>
                    <a:pt x="7093" y="476"/>
                  </a:cubicBezTo>
                  <a:lnTo>
                    <a:pt x="7093" y="476"/>
                  </a:lnTo>
                  <a:cubicBezTo>
                    <a:pt x="7394" y="151"/>
                    <a:pt x="7569" y="0"/>
                    <a:pt x="7569" y="0"/>
                  </a:cubicBezTo>
                  <a:lnTo>
                    <a:pt x="7569" y="0"/>
                  </a:lnTo>
                  <a:cubicBezTo>
                    <a:pt x="2331" y="2908"/>
                    <a:pt x="477" y="11203"/>
                    <a:pt x="0" y="13910"/>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1" name="Google Shape;2578;p35">
              <a:extLst>
                <a:ext uri="{FF2B5EF4-FFF2-40B4-BE49-F238E27FC236}">
                  <a16:creationId xmlns:a16="http://schemas.microsoft.com/office/drawing/2014/main" id="{0C48A3C7-A57B-AE59-36A5-A7D839E3DA74}"/>
                </a:ext>
              </a:extLst>
            </p:cNvPr>
            <p:cNvSpPr/>
            <p:nvPr/>
          </p:nvSpPr>
          <p:spPr>
            <a:xfrm>
              <a:off x="2873524" y="3670591"/>
              <a:ext cx="109628" cy="228171"/>
            </a:xfrm>
            <a:custGeom>
              <a:avLst/>
              <a:gdLst/>
              <a:ahLst/>
              <a:cxnLst/>
              <a:rect l="l" t="t" r="r" b="b"/>
              <a:pathLst>
                <a:path w="6443" h="13410" extrusionOk="0">
                  <a:moveTo>
                    <a:pt x="1" y="13409"/>
                  </a:moveTo>
                  <a:cubicBezTo>
                    <a:pt x="327" y="6341"/>
                    <a:pt x="4362" y="1855"/>
                    <a:pt x="6442" y="0"/>
                  </a:cubicBezTo>
                  <a:cubicBezTo>
                    <a:pt x="5189" y="1354"/>
                    <a:pt x="1856" y="5564"/>
                    <a:pt x="728" y="13409"/>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2" name="Google Shape;2579;p35">
              <a:extLst>
                <a:ext uri="{FF2B5EF4-FFF2-40B4-BE49-F238E27FC236}">
                  <a16:creationId xmlns:a16="http://schemas.microsoft.com/office/drawing/2014/main" id="{D901733E-09EC-B501-5913-2C86C61F1005}"/>
                </a:ext>
              </a:extLst>
            </p:cNvPr>
            <p:cNvSpPr/>
            <p:nvPr/>
          </p:nvSpPr>
          <p:spPr>
            <a:xfrm>
              <a:off x="2752410" y="3600649"/>
              <a:ext cx="89567" cy="298103"/>
            </a:xfrm>
            <a:custGeom>
              <a:avLst/>
              <a:gdLst/>
              <a:ahLst/>
              <a:cxnLst/>
              <a:rect l="l" t="t" r="r" b="b"/>
              <a:pathLst>
                <a:path w="5264" h="17520" extrusionOk="0">
                  <a:moveTo>
                    <a:pt x="4963" y="326"/>
                  </a:moveTo>
                  <a:cubicBezTo>
                    <a:pt x="0" y="5990"/>
                    <a:pt x="401" y="14988"/>
                    <a:pt x="602" y="17519"/>
                  </a:cubicBezTo>
                  <a:lnTo>
                    <a:pt x="602" y="17519"/>
                  </a:lnTo>
                  <a:lnTo>
                    <a:pt x="2582" y="17519"/>
                  </a:lnTo>
                  <a:cubicBezTo>
                    <a:pt x="1328" y="9173"/>
                    <a:pt x="5163" y="226"/>
                    <a:pt x="5263" y="0"/>
                  </a:cubicBezTo>
                  <a:lnTo>
                    <a:pt x="5263" y="0"/>
                  </a:lnTo>
                  <a:cubicBezTo>
                    <a:pt x="5163" y="100"/>
                    <a:pt x="5063" y="226"/>
                    <a:pt x="4963" y="326"/>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3" name="Google Shape;2580;p35">
              <a:extLst>
                <a:ext uri="{FF2B5EF4-FFF2-40B4-BE49-F238E27FC236}">
                  <a16:creationId xmlns:a16="http://schemas.microsoft.com/office/drawing/2014/main" id="{C66C2E55-EF9E-83B8-0A9E-0790DB2E7095}"/>
                </a:ext>
              </a:extLst>
            </p:cNvPr>
            <p:cNvSpPr/>
            <p:nvPr/>
          </p:nvSpPr>
          <p:spPr>
            <a:xfrm>
              <a:off x="2748989" y="3600649"/>
              <a:ext cx="92987" cy="298103"/>
            </a:xfrm>
            <a:custGeom>
              <a:avLst/>
              <a:gdLst/>
              <a:ahLst/>
              <a:cxnLst/>
              <a:rect l="l" t="t" r="r" b="b"/>
              <a:pathLst>
                <a:path w="5465" h="17520" extrusionOk="0">
                  <a:moveTo>
                    <a:pt x="2783" y="17519"/>
                  </a:moveTo>
                  <a:lnTo>
                    <a:pt x="1705" y="17519"/>
                  </a:lnTo>
                  <a:cubicBezTo>
                    <a:pt x="1" y="11304"/>
                    <a:pt x="3660" y="3283"/>
                    <a:pt x="5164" y="326"/>
                  </a:cubicBezTo>
                  <a:cubicBezTo>
                    <a:pt x="5264" y="226"/>
                    <a:pt x="5364" y="100"/>
                    <a:pt x="5464" y="0"/>
                  </a:cubicBezTo>
                  <a:cubicBezTo>
                    <a:pt x="5364" y="226"/>
                    <a:pt x="1529" y="9173"/>
                    <a:pt x="2783" y="17519"/>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4" name="Google Shape;2581;p35">
              <a:extLst>
                <a:ext uri="{FF2B5EF4-FFF2-40B4-BE49-F238E27FC236}">
                  <a16:creationId xmlns:a16="http://schemas.microsoft.com/office/drawing/2014/main" id="{74319973-5E85-2668-A17D-9A50ABFE3B07}"/>
                </a:ext>
              </a:extLst>
            </p:cNvPr>
            <p:cNvSpPr/>
            <p:nvPr/>
          </p:nvSpPr>
          <p:spPr>
            <a:xfrm>
              <a:off x="2695247" y="3898780"/>
              <a:ext cx="234994" cy="17"/>
            </a:xfrm>
            <a:custGeom>
              <a:avLst/>
              <a:gdLst/>
              <a:ahLst/>
              <a:cxnLst/>
              <a:rect l="l" t="t" r="r" b="b"/>
              <a:pathLst>
                <a:path w="13811" h="1" fill="none" extrusionOk="0">
                  <a:moveTo>
                    <a:pt x="13810" y="0"/>
                  </a:moveTo>
                  <a:lnTo>
                    <a:pt x="1" y="0"/>
                  </a:lnTo>
                </a:path>
              </a:pathLst>
            </a:custGeom>
            <a:noFill/>
            <a:ln w="940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2582;p35">
              <a:extLst>
                <a:ext uri="{FF2B5EF4-FFF2-40B4-BE49-F238E27FC236}">
                  <a16:creationId xmlns:a16="http://schemas.microsoft.com/office/drawing/2014/main" id="{2B3C7CA4-B232-900E-2C3D-B2BFAF69E8B8}"/>
                </a:ext>
              </a:extLst>
            </p:cNvPr>
            <p:cNvSpPr/>
            <p:nvPr/>
          </p:nvSpPr>
          <p:spPr>
            <a:xfrm>
              <a:off x="5113976" y="2443947"/>
              <a:ext cx="162068" cy="428591"/>
            </a:xfrm>
            <a:custGeom>
              <a:avLst/>
              <a:gdLst/>
              <a:ahLst/>
              <a:cxnLst/>
              <a:rect l="l" t="t" r="r" b="b"/>
              <a:pathLst>
                <a:path w="9525" h="25189" extrusionOk="0">
                  <a:moveTo>
                    <a:pt x="0" y="151"/>
                  </a:moveTo>
                  <a:cubicBezTo>
                    <a:pt x="1153" y="2231"/>
                    <a:pt x="2206" y="4387"/>
                    <a:pt x="3158" y="6567"/>
                  </a:cubicBezTo>
                  <a:lnTo>
                    <a:pt x="3158" y="6567"/>
                  </a:lnTo>
                  <a:cubicBezTo>
                    <a:pt x="4111" y="8748"/>
                    <a:pt x="4963" y="10978"/>
                    <a:pt x="5740" y="13234"/>
                  </a:cubicBezTo>
                  <a:lnTo>
                    <a:pt x="5740" y="13234"/>
                  </a:lnTo>
                  <a:cubicBezTo>
                    <a:pt x="6492" y="15465"/>
                    <a:pt x="7093" y="17770"/>
                    <a:pt x="7619" y="20076"/>
                  </a:cubicBezTo>
                  <a:lnTo>
                    <a:pt x="7619" y="20076"/>
                  </a:lnTo>
                  <a:cubicBezTo>
                    <a:pt x="7970" y="21780"/>
                    <a:pt x="8221" y="23460"/>
                    <a:pt x="8396" y="25189"/>
                  </a:cubicBezTo>
                  <a:lnTo>
                    <a:pt x="8396" y="25189"/>
                  </a:lnTo>
                  <a:lnTo>
                    <a:pt x="9524" y="25189"/>
                  </a:lnTo>
                  <a:cubicBezTo>
                    <a:pt x="9299" y="23384"/>
                    <a:pt x="8998" y="21605"/>
                    <a:pt x="8547" y="19876"/>
                  </a:cubicBezTo>
                  <a:lnTo>
                    <a:pt x="8547" y="19876"/>
                  </a:lnTo>
                  <a:cubicBezTo>
                    <a:pt x="7970" y="17545"/>
                    <a:pt x="7294" y="15214"/>
                    <a:pt x="6441" y="12983"/>
                  </a:cubicBezTo>
                  <a:lnTo>
                    <a:pt x="6441" y="12983"/>
                  </a:lnTo>
                  <a:cubicBezTo>
                    <a:pt x="5614" y="10728"/>
                    <a:pt x="4662" y="8497"/>
                    <a:pt x="3634" y="6342"/>
                  </a:cubicBezTo>
                  <a:lnTo>
                    <a:pt x="3634" y="6342"/>
                  </a:lnTo>
                  <a:cubicBezTo>
                    <a:pt x="2607" y="4186"/>
                    <a:pt x="1504" y="2056"/>
                    <a:pt x="276" y="1"/>
                  </a:cubicBezTo>
                  <a:lnTo>
                    <a:pt x="276"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6" name="Google Shape;2583;p35">
              <a:extLst>
                <a:ext uri="{FF2B5EF4-FFF2-40B4-BE49-F238E27FC236}">
                  <a16:creationId xmlns:a16="http://schemas.microsoft.com/office/drawing/2014/main" id="{55232142-5AE1-ADB1-257F-7F4906CE0D6E}"/>
                </a:ext>
              </a:extLst>
            </p:cNvPr>
            <p:cNvSpPr/>
            <p:nvPr/>
          </p:nvSpPr>
          <p:spPr>
            <a:xfrm>
              <a:off x="5061511" y="2350554"/>
              <a:ext cx="21762" cy="25165"/>
            </a:xfrm>
            <a:custGeom>
              <a:avLst/>
              <a:gdLst/>
              <a:ahLst/>
              <a:cxnLst/>
              <a:rect l="l" t="t" r="r" b="b"/>
              <a:pathLst>
                <a:path w="1279" h="1479" extrusionOk="0">
                  <a:moveTo>
                    <a:pt x="1" y="326"/>
                  </a:moveTo>
                  <a:cubicBezTo>
                    <a:pt x="326" y="677"/>
                    <a:pt x="627" y="1053"/>
                    <a:pt x="853" y="1479"/>
                  </a:cubicBezTo>
                  <a:lnTo>
                    <a:pt x="853" y="1479"/>
                  </a:lnTo>
                  <a:lnTo>
                    <a:pt x="1279" y="1228"/>
                  </a:lnTo>
                  <a:cubicBezTo>
                    <a:pt x="1003" y="777"/>
                    <a:pt x="677" y="376"/>
                    <a:pt x="326" y="0"/>
                  </a:cubicBezTo>
                  <a:lnTo>
                    <a:pt x="326" y="0"/>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7" name="Google Shape;2584;p35">
              <a:extLst>
                <a:ext uri="{FF2B5EF4-FFF2-40B4-BE49-F238E27FC236}">
                  <a16:creationId xmlns:a16="http://schemas.microsoft.com/office/drawing/2014/main" id="{C2E06181-9911-BF52-53A6-49E8870A9C91}"/>
                </a:ext>
              </a:extLst>
            </p:cNvPr>
            <p:cNvSpPr/>
            <p:nvPr/>
          </p:nvSpPr>
          <p:spPr>
            <a:xfrm>
              <a:off x="5070887" y="2368457"/>
              <a:ext cx="74645" cy="117455"/>
            </a:xfrm>
            <a:custGeom>
              <a:avLst/>
              <a:gdLst/>
              <a:ahLst/>
              <a:cxnLst/>
              <a:rect l="l" t="t" r="r" b="b"/>
              <a:pathLst>
                <a:path w="4387" h="6903" extrusionOk="0">
                  <a:moveTo>
                    <a:pt x="626" y="0"/>
                  </a:moveTo>
                  <a:cubicBezTo>
                    <a:pt x="408" y="0"/>
                    <a:pt x="211" y="97"/>
                    <a:pt x="101" y="377"/>
                  </a:cubicBezTo>
                  <a:cubicBezTo>
                    <a:pt x="101" y="402"/>
                    <a:pt x="76" y="427"/>
                    <a:pt x="76" y="452"/>
                  </a:cubicBezTo>
                  <a:cubicBezTo>
                    <a:pt x="1" y="703"/>
                    <a:pt x="76" y="928"/>
                    <a:pt x="151" y="1154"/>
                  </a:cubicBezTo>
                  <a:cubicBezTo>
                    <a:pt x="753" y="2758"/>
                    <a:pt x="1455" y="4337"/>
                    <a:pt x="2156" y="5891"/>
                  </a:cubicBezTo>
                  <a:cubicBezTo>
                    <a:pt x="2307" y="6191"/>
                    <a:pt x="2457" y="6492"/>
                    <a:pt x="2733" y="6693"/>
                  </a:cubicBezTo>
                  <a:cubicBezTo>
                    <a:pt x="2903" y="6816"/>
                    <a:pt x="3150" y="6902"/>
                    <a:pt x="3397" y="6902"/>
                  </a:cubicBezTo>
                  <a:cubicBezTo>
                    <a:pt x="3549" y="6902"/>
                    <a:pt x="3702" y="6869"/>
                    <a:pt x="3836" y="6793"/>
                  </a:cubicBezTo>
                  <a:cubicBezTo>
                    <a:pt x="4136" y="6642"/>
                    <a:pt x="4312" y="6367"/>
                    <a:pt x="4362" y="6091"/>
                  </a:cubicBezTo>
                  <a:cubicBezTo>
                    <a:pt x="4362" y="6091"/>
                    <a:pt x="4362" y="6066"/>
                    <a:pt x="4362" y="6066"/>
                  </a:cubicBezTo>
                  <a:cubicBezTo>
                    <a:pt x="4387" y="5790"/>
                    <a:pt x="4312" y="5540"/>
                    <a:pt x="4237" y="5289"/>
                  </a:cubicBezTo>
                  <a:cubicBezTo>
                    <a:pt x="3785" y="3911"/>
                    <a:pt x="3184" y="2607"/>
                    <a:pt x="2382" y="1379"/>
                  </a:cubicBezTo>
                  <a:cubicBezTo>
                    <a:pt x="2106" y="928"/>
                    <a:pt x="1805" y="502"/>
                    <a:pt x="1304" y="226"/>
                  </a:cubicBezTo>
                  <a:cubicBezTo>
                    <a:pt x="1110" y="110"/>
                    <a:pt x="857" y="0"/>
                    <a:pt x="626" y="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8" name="Google Shape;2585;p35">
              <a:extLst>
                <a:ext uri="{FF2B5EF4-FFF2-40B4-BE49-F238E27FC236}">
                  <a16:creationId xmlns:a16="http://schemas.microsoft.com/office/drawing/2014/main" id="{91FB8259-D09E-B67F-1915-6F80B633AE33}"/>
                </a:ext>
              </a:extLst>
            </p:cNvPr>
            <p:cNvSpPr/>
            <p:nvPr/>
          </p:nvSpPr>
          <p:spPr>
            <a:xfrm>
              <a:off x="5070887" y="2374430"/>
              <a:ext cx="74219" cy="113031"/>
            </a:xfrm>
            <a:custGeom>
              <a:avLst/>
              <a:gdLst/>
              <a:ahLst/>
              <a:cxnLst/>
              <a:rect l="l" t="t" r="r" b="b"/>
              <a:pathLst>
                <a:path w="4362" h="6643" extrusionOk="0">
                  <a:moveTo>
                    <a:pt x="4362" y="5740"/>
                  </a:moveTo>
                  <a:cubicBezTo>
                    <a:pt x="4312" y="6016"/>
                    <a:pt x="4136" y="6291"/>
                    <a:pt x="3836" y="6442"/>
                  </a:cubicBezTo>
                  <a:cubicBezTo>
                    <a:pt x="3485" y="6642"/>
                    <a:pt x="3008" y="6542"/>
                    <a:pt x="2733" y="6342"/>
                  </a:cubicBezTo>
                  <a:cubicBezTo>
                    <a:pt x="2457" y="6141"/>
                    <a:pt x="2307" y="5840"/>
                    <a:pt x="2156" y="5540"/>
                  </a:cubicBezTo>
                  <a:cubicBezTo>
                    <a:pt x="1455" y="3986"/>
                    <a:pt x="753" y="2407"/>
                    <a:pt x="151" y="803"/>
                  </a:cubicBezTo>
                  <a:cubicBezTo>
                    <a:pt x="76" y="577"/>
                    <a:pt x="1" y="352"/>
                    <a:pt x="76" y="101"/>
                  </a:cubicBezTo>
                  <a:cubicBezTo>
                    <a:pt x="76" y="76"/>
                    <a:pt x="101" y="51"/>
                    <a:pt x="101" y="1"/>
                  </a:cubicBezTo>
                  <a:cubicBezTo>
                    <a:pt x="778" y="2357"/>
                    <a:pt x="2332" y="4412"/>
                    <a:pt x="4362" y="574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9" name="Google Shape;2586;p35">
              <a:extLst>
                <a:ext uri="{FF2B5EF4-FFF2-40B4-BE49-F238E27FC236}">
                  <a16:creationId xmlns:a16="http://schemas.microsoft.com/office/drawing/2014/main" id="{332CAF47-CF56-B088-9E5B-91D064BE8802}"/>
                </a:ext>
              </a:extLst>
            </p:cNvPr>
            <p:cNvSpPr/>
            <p:nvPr/>
          </p:nvSpPr>
          <p:spPr>
            <a:xfrm>
              <a:off x="5229134" y="2420922"/>
              <a:ext cx="55027" cy="451612"/>
            </a:xfrm>
            <a:custGeom>
              <a:avLst/>
              <a:gdLst/>
              <a:ahLst/>
              <a:cxnLst/>
              <a:rect l="l" t="t" r="r" b="b"/>
              <a:pathLst>
                <a:path w="3234" h="26542" extrusionOk="0">
                  <a:moveTo>
                    <a:pt x="0" y="76"/>
                  </a:moveTo>
                  <a:cubicBezTo>
                    <a:pt x="577" y="2381"/>
                    <a:pt x="1028" y="4737"/>
                    <a:pt x="1404" y="7093"/>
                  </a:cubicBezTo>
                  <a:lnTo>
                    <a:pt x="1404" y="7093"/>
                  </a:lnTo>
                  <a:cubicBezTo>
                    <a:pt x="1780" y="9449"/>
                    <a:pt x="2030" y="11805"/>
                    <a:pt x="2181" y="14186"/>
                  </a:cubicBezTo>
                  <a:lnTo>
                    <a:pt x="2181" y="14186"/>
                  </a:lnTo>
                  <a:cubicBezTo>
                    <a:pt x="2356" y="16567"/>
                    <a:pt x="2356" y="18948"/>
                    <a:pt x="2256" y="21304"/>
                  </a:cubicBezTo>
                  <a:lnTo>
                    <a:pt x="2256" y="21304"/>
                  </a:lnTo>
                  <a:cubicBezTo>
                    <a:pt x="2156" y="23058"/>
                    <a:pt x="1955" y="24813"/>
                    <a:pt x="1679" y="26542"/>
                  </a:cubicBezTo>
                  <a:lnTo>
                    <a:pt x="1679" y="26542"/>
                  </a:lnTo>
                  <a:lnTo>
                    <a:pt x="2832" y="26542"/>
                  </a:lnTo>
                  <a:cubicBezTo>
                    <a:pt x="3033" y="24813"/>
                    <a:pt x="3183" y="23083"/>
                    <a:pt x="3208" y="21329"/>
                  </a:cubicBezTo>
                  <a:lnTo>
                    <a:pt x="3208" y="21329"/>
                  </a:lnTo>
                  <a:cubicBezTo>
                    <a:pt x="3233" y="18923"/>
                    <a:pt x="3183" y="16517"/>
                    <a:pt x="2933" y="14136"/>
                  </a:cubicBezTo>
                  <a:lnTo>
                    <a:pt x="2933" y="14136"/>
                  </a:lnTo>
                  <a:cubicBezTo>
                    <a:pt x="2707" y="11730"/>
                    <a:pt x="2356" y="9349"/>
                    <a:pt x="1930" y="6993"/>
                  </a:cubicBezTo>
                  <a:lnTo>
                    <a:pt x="1930" y="6993"/>
                  </a:lnTo>
                  <a:cubicBezTo>
                    <a:pt x="1479" y="4637"/>
                    <a:pt x="953" y="2306"/>
                    <a:pt x="301" y="1"/>
                  </a:cubicBezTo>
                  <a:lnTo>
                    <a:pt x="301"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0" name="Google Shape;2587;p35">
              <a:extLst>
                <a:ext uri="{FF2B5EF4-FFF2-40B4-BE49-F238E27FC236}">
                  <a16:creationId xmlns:a16="http://schemas.microsoft.com/office/drawing/2014/main" id="{BA6403A0-6842-F7B9-9315-F4F73D740C15}"/>
                </a:ext>
              </a:extLst>
            </p:cNvPr>
            <p:cNvSpPr/>
            <p:nvPr/>
          </p:nvSpPr>
          <p:spPr>
            <a:xfrm>
              <a:off x="5201412" y="2317710"/>
              <a:ext cx="17066" cy="26458"/>
            </a:xfrm>
            <a:custGeom>
              <a:avLst/>
              <a:gdLst/>
              <a:ahLst/>
              <a:cxnLst/>
              <a:rect l="l" t="t" r="r" b="b"/>
              <a:pathLst>
                <a:path w="1003" h="1555" extrusionOk="0">
                  <a:moveTo>
                    <a:pt x="0" y="226"/>
                  </a:moveTo>
                  <a:cubicBezTo>
                    <a:pt x="226" y="627"/>
                    <a:pt x="426" y="1078"/>
                    <a:pt x="552" y="1554"/>
                  </a:cubicBezTo>
                  <a:lnTo>
                    <a:pt x="552" y="1554"/>
                  </a:lnTo>
                  <a:lnTo>
                    <a:pt x="1003" y="1429"/>
                  </a:lnTo>
                  <a:cubicBezTo>
                    <a:pt x="852" y="928"/>
                    <a:pt x="652" y="451"/>
                    <a:pt x="401" y="0"/>
                  </a:cubicBezTo>
                  <a:lnTo>
                    <a:pt x="401" y="0"/>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1" name="Google Shape;2588;p35">
              <a:extLst>
                <a:ext uri="{FF2B5EF4-FFF2-40B4-BE49-F238E27FC236}">
                  <a16:creationId xmlns:a16="http://schemas.microsoft.com/office/drawing/2014/main" id="{71D9A45B-9A80-2B3B-D6E2-C6C98EFA2662}"/>
                </a:ext>
              </a:extLst>
            </p:cNvPr>
            <p:cNvSpPr/>
            <p:nvPr/>
          </p:nvSpPr>
          <p:spPr>
            <a:xfrm>
              <a:off x="5204391" y="2338336"/>
              <a:ext cx="49905" cy="126353"/>
            </a:xfrm>
            <a:custGeom>
              <a:avLst/>
              <a:gdLst/>
              <a:ahLst/>
              <a:cxnLst/>
              <a:rect l="l" t="t" r="r" b="b"/>
              <a:pathLst>
                <a:path w="2933" h="7426" extrusionOk="0">
                  <a:moveTo>
                    <a:pt x="631" y="1"/>
                  </a:moveTo>
                  <a:cubicBezTo>
                    <a:pt x="471" y="1"/>
                    <a:pt x="314" y="68"/>
                    <a:pt x="176" y="242"/>
                  </a:cubicBezTo>
                  <a:cubicBezTo>
                    <a:pt x="151" y="267"/>
                    <a:pt x="151" y="292"/>
                    <a:pt x="126" y="292"/>
                  </a:cubicBezTo>
                  <a:cubicBezTo>
                    <a:pt x="1" y="518"/>
                    <a:pt x="26" y="768"/>
                    <a:pt x="26" y="1019"/>
                  </a:cubicBezTo>
                  <a:cubicBezTo>
                    <a:pt x="201" y="2723"/>
                    <a:pt x="452" y="4402"/>
                    <a:pt x="752" y="6082"/>
                  </a:cubicBezTo>
                  <a:cubicBezTo>
                    <a:pt x="803" y="6407"/>
                    <a:pt x="878" y="6758"/>
                    <a:pt x="1103" y="7034"/>
                  </a:cubicBezTo>
                  <a:cubicBezTo>
                    <a:pt x="1296" y="7248"/>
                    <a:pt x="1636" y="7426"/>
                    <a:pt x="1981" y="7426"/>
                  </a:cubicBezTo>
                  <a:cubicBezTo>
                    <a:pt x="2039" y="7426"/>
                    <a:pt x="2098" y="7421"/>
                    <a:pt x="2156" y="7410"/>
                  </a:cubicBezTo>
                  <a:cubicBezTo>
                    <a:pt x="2482" y="7335"/>
                    <a:pt x="2707" y="7109"/>
                    <a:pt x="2833" y="6859"/>
                  </a:cubicBezTo>
                  <a:cubicBezTo>
                    <a:pt x="2833" y="6859"/>
                    <a:pt x="2833" y="6833"/>
                    <a:pt x="2833" y="6833"/>
                  </a:cubicBezTo>
                  <a:cubicBezTo>
                    <a:pt x="2933" y="6583"/>
                    <a:pt x="2933" y="6307"/>
                    <a:pt x="2908" y="6031"/>
                  </a:cubicBezTo>
                  <a:cubicBezTo>
                    <a:pt x="2833" y="4603"/>
                    <a:pt x="2582" y="3174"/>
                    <a:pt x="2131" y="1796"/>
                  </a:cubicBezTo>
                  <a:cubicBezTo>
                    <a:pt x="1981" y="1295"/>
                    <a:pt x="1780" y="793"/>
                    <a:pt x="1379" y="392"/>
                  </a:cubicBezTo>
                  <a:cubicBezTo>
                    <a:pt x="1188" y="202"/>
                    <a:pt x="907" y="1"/>
                    <a:pt x="631" y="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2" name="Google Shape;2589;p35">
              <a:extLst>
                <a:ext uri="{FF2B5EF4-FFF2-40B4-BE49-F238E27FC236}">
                  <a16:creationId xmlns:a16="http://schemas.microsoft.com/office/drawing/2014/main" id="{0720A96F-0E26-9738-1451-2612CFB64751}"/>
                </a:ext>
              </a:extLst>
            </p:cNvPr>
            <p:cNvSpPr/>
            <p:nvPr/>
          </p:nvSpPr>
          <p:spPr>
            <a:xfrm>
              <a:off x="5204391" y="2342437"/>
              <a:ext cx="48203" cy="123274"/>
            </a:xfrm>
            <a:custGeom>
              <a:avLst/>
              <a:gdLst/>
              <a:ahLst/>
              <a:cxnLst/>
              <a:rect l="l" t="t" r="r" b="b"/>
              <a:pathLst>
                <a:path w="2833" h="7245" extrusionOk="0">
                  <a:moveTo>
                    <a:pt x="2833" y="6618"/>
                  </a:moveTo>
                  <a:cubicBezTo>
                    <a:pt x="2707" y="6868"/>
                    <a:pt x="2482" y="7094"/>
                    <a:pt x="2156" y="7169"/>
                  </a:cubicBezTo>
                  <a:cubicBezTo>
                    <a:pt x="1755" y="7244"/>
                    <a:pt x="1329" y="7044"/>
                    <a:pt x="1103" y="6793"/>
                  </a:cubicBezTo>
                  <a:cubicBezTo>
                    <a:pt x="878" y="6517"/>
                    <a:pt x="803" y="6166"/>
                    <a:pt x="752" y="5841"/>
                  </a:cubicBezTo>
                  <a:cubicBezTo>
                    <a:pt x="452" y="4161"/>
                    <a:pt x="201" y="2482"/>
                    <a:pt x="26" y="778"/>
                  </a:cubicBezTo>
                  <a:cubicBezTo>
                    <a:pt x="26" y="527"/>
                    <a:pt x="1" y="277"/>
                    <a:pt x="126" y="51"/>
                  </a:cubicBezTo>
                  <a:cubicBezTo>
                    <a:pt x="151" y="51"/>
                    <a:pt x="151" y="26"/>
                    <a:pt x="176" y="1"/>
                  </a:cubicBezTo>
                  <a:cubicBezTo>
                    <a:pt x="226" y="2432"/>
                    <a:pt x="1204" y="4813"/>
                    <a:pt x="2833" y="6618"/>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3" name="Google Shape;2590;p35">
              <a:extLst>
                <a:ext uri="{FF2B5EF4-FFF2-40B4-BE49-F238E27FC236}">
                  <a16:creationId xmlns:a16="http://schemas.microsoft.com/office/drawing/2014/main" id="{454C39D7-8365-667E-2040-92B07328AB95}"/>
                </a:ext>
              </a:extLst>
            </p:cNvPr>
            <p:cNvSpPr/>
            <p:nvPr/>
          </p:nvSpPr>
          <p:spPr>
            <a:xfrm>
              <a:off x="5096482" y="2619245"/>
              <a:ext cx="141599" cy="253319"/>
            </a:xfrm>
            <a:custGeom>
              <a:avLst/>
              <a:gdLst/>
              <a:ahLst/>
              <a:cxnLst/>
              <a:rect l="l" t="t" r="r" b="b"/>
              <a:pathLst>
                <a:path w="8322" h="14888" extrusionOk="0">
                  <a:moveTo>
                    <a:pt x="527" y="527"/>
                  </a:moveTo>
                  <a:cubicBezTo>
                    <a:pt x="552" y="527"/>
                    <a:pt x="552" y="552"/>
                    <a:pt x="552" y="552"/>
                  </a:cubicBezTo>
                  <a:lnTo>
                    <a:pt x="552" y="552"/>
                  </a:lnTo>
                  <a:cubicBezTo>
                    <a:pt x="1931" y="2031"/>
                    <a:pt x="5489" y="6542"/>
                    <a:pt x="6818" y="14888"/>
                  </a:cubicBezTo>
                  <a:lnTo>
                    <a:pt x="6818" y="14888"/>
                  </a:lnTo>
                  <a:lnTo>
                    <a:pt x="8322" y="14888"/>
                  </a:lnTo>
                  <a:cubicBezTo>
                    <a:pt x="7645" y="11379"/>
                    <a:pt x="5489" y="3033"/>
                    <a:pt x="1" y="1"/>
                  </a:cubicBezTo>
                  <a:lnTo>
                    <a:pt x="1" y="1"/>
                  </a:lnTo>
                  <a:cubicBezTo>
                    <a:pt x="1" y="1"/>
                    <a:pt x="201" y="176"/>
                    <a:pt x="527" y="527"/>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4" name="Google Shape;2591;p35">
              <a:extLst>
                <a:ext uri="{FF2B5EF4-FFF2-40B4-BE49-F238E27FC236}">
                  <a16:creationId xmlns:a16="http://schemas.microsoft.com/office/drawing/2014/main" id="{D0BA79EB-6D01-39C1-D8C8-611E389CB554}"/>
                </a:ext>
              </a:extLst>
            </p:cNvPr>
            <p:cNvSpPr/>
            <p:nvPr/>
          </p:nvSpPr>
          <p:spPr>
            <a:xfrm>
              <a:off x="5105876" y="2628639"/>
              <a:ext cx="121538" cy="243927"/>
            </a:xfrm>
            <a:custGeom>
              <a:avLst/>
              <a:gdLst/>
              <a:ahLst/>
              <a:cxnLst/>
              <a:rect l="l" t="t" r="r" b="b"/>
              <a:pathLst>
                <a:path w="7143" h="14336" extrusionOk="0">
                  <a:moveTo>
                    <a:pt x="7143" y="14336"/>
                  </a:moveTo>
                  <a:cubicBezTo>
                    <a:pt x="6567" y="6792"/>
                    <a:pt x="2256" y="2005"/>
                    <a:pt x="0" y="0"/>
                  </a:cubicBezTo>
                  <a:cubicBezTo>
                    <a:pt x="1379" y="1479"/>
                    <a:pt x="4937" y="5990"/>
                    <a:pt x="6266" y="14336"/>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5" name="Google Shape;2592;p35">
              <a:extLst>
                <a:ext uri="{FF2B5EF4-FFF2-40B4-BE49-F238E27FC236}">
                  <a16:creationId xmlns:a16="http://schemas.microsoft.com/office/drawing/2014/main" id="{4FFFF7D3-3521-DD98-D15F-4823C76E2D92}"/>
                </a:ext>
              </a:extLst>
            </p:cNvPr>
            <p:cNvSpPr/>
            <p:nvPr/>
          </p:nvSpPr>
          <p:spPr>
            <a:xfrm>
              <a:off x="5263254" y="2551004"/>
              <a:ext cx="93395" cy="321549"/>
            </a:xfrm>
            <a:custGeom>
              <a:avLst/>
              <a:gdLst/>
              <a:ahLst/>
              <a:cxnLst/>
              <a:rect l="l" t="t" r="r" b="b"/>
              <a:pathLst>
                <a:path w="5489" h="18898" extrusionOk="0">
                  <a:moveTo>
                    <a:pt x="3058" y="18898"/>
                  </a:moveTo>
                  <a:lnTo>
                    <a:pt x="5213" y="18898"/>
                  </a:lnTo>
                  <a:cubicBezTo>
                    <a:pt x="5439" y="15439"/>
                    <a:pt x="5489" y="6266"/>
                    <a:pt x="326" y="377"/>
                  </a:cubicBezTo>
                  <a:lnTo>
                    <a:pt x="326" y="377"/>
                  </a:lnTo>
                  <a:cubicBezTo>
                    <a:pt x="226" y="251"/>
                    <a:pt x="100" y="126"/>
                    <a:pt x="0" y="1"/>
                  </a:cubicBezTo>
                  <a:lnTo>
                    <a:pt x="0" y="1"/>
                  </a:lnTo>
                  <a:cubicBezTo>
                    <a:pt x="100" y="251"/>
                    <a:pt x="4186" y="9775"/>
                    <a:pt x="3058" y="18898"/>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6" name="Google Shape;2593;p35">
              <a:extLst>
                <a:ext uri="{FF2B5EF4-FFF2-40B4-BE49-F238E27FC236}">
                  <a16:creationId xmlns:a16="http://schemas.microsoft.com/office/drawing/2014/main" id="{9B0969B5-09F0-B11D-C526-C5CF0302E590}"/>
                </a:ext>
              </a:extLst>
            </p:cNvPr>
            <p:cNvSpPr/>
            <p:nvPr/>
          </p:nvSpPr>
          <p:spPr>
            <a:xfrm>
              <a:off x="5263254" y="2551004"/>
              <a:ext cx="99368" cy="321549"/>
            </a:xfrm>
            <a:custGeom>
              <a:avLst/>
              <a:gdLst/>
              <a:ahLst/>
              <a:cxnLst/>
              <a:rect l="l" t="t" r="r" b="b"/>
              <a:pathLst>
                <a:path w="5840" h="18898" extrusionOk="0">
                  <a:moveTo>
                    <a:pt x="3058" y="18898"/>
                  </a:moveTo>
                  <a:lnTo>
                    <a:pt x="4336" y="18898"/>
                  </a:lnTo>
                  <a:cubicBezTo>
                    <a:pt x="5840" y="12056"/>
                    <a:pt x="1980" y="3535"/>
                    <a:pt x="326" y="377"/>
                  </a:cubicBezTo>
                  <a:cubicBezTo>
                    <a:pt x="226" y="251"/>
                    <a:pt x="100" y="126"/>
                    <a:pt x="0" y="1"/>
                  </a:cubicBezTo>
                  <a:cubicBezTo>
                    <a:pt x="100" y="251"/>
                    <a:pt x="4186" y="9775"/>
                    <a:pt x="3058" y="18898"/>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7" name="Google Shape;2594;p35">
              <a:extLst>
                <a:ext uri="{FF2B5EF4-FFF2-40B4-BE49-F238E27FC236}">
                  <a16:creationId xmlns:a16="http://schemas.microsoft.com/office/drawing/2014/main" id="{4E521B64-AC5B-03C3-C857-E5A487851980}"/>
                </a:ext>
              </a:extLst>
            </p:cNvPr>
            <p:cNvSpPr/>
            <p:nvPr/>
          </p:nvSpPr>
          <p:spPr>
            <a:xfrm>
              <a:off x="5150649" y="2872603"/>
              <a:ext cx="252043" cy="0"/>
            </a:xfrm>
            <a:custGeom>
              <a:avLst/>
              <a:gdLst/>
              <a:ahLst/>
              <a:cxnLst/>
              <a:rect l="l" t="t" r="r" b="b"/>
              <a:pathLst>
                <a:path w="14813" fill="none" extrusionOk="0">
                  <a:moveTo>
                    <a:pt x="1" y="0"/>
                  </a:moveTo>
                  <a:lnTo>
                    <a:pt x="14813" y="0"/>
                  </a:lnTo>
                </a:path>
              </a:pathLst>
            </a:custGeom>
            <a:noFill/>
            <a:ln w="106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2595;p35">
              <a:extLst>
                <a:ext uri="{FF2B5EF4-FFF2-40B4-BE49-F238E27FC236}">
                  <a16:creationId xmlns:a16="http://schemas.microsoft.com/office/drawing/2014/main" id="{E83CA890-9E50-E3F0-4315-9E05FDDD2C9C}"/>
                </a:ext>
              </a:extLst>
            </p:cNvPr>
            <p:cNvSpPr/>
            <p:nvPr/>
          </p:nvSpPr>
          <p:spPr>
            <a:xfrm>
              <a:off x="5238085" y="2888378"/>
              <a:ext cx="184238" cy="17"/>
            </a:xfrm>
            <a:custGeom>
              <a:avLst/>
              <a:gdLst/>
              <a:ahLst/>
              <a:cxnLst/>
              <a:rect l="l" t="t" r="r" b="b"/>
              <a:pathLst>
                <a:path w="10828" h="1" fill="none" extrusionOk="0">
                  <a:moveTo>
                    <a:pt x="1" y="0"/>
                  </a:moveTo>
                  <a:lnTo>
                    <a:pt x="10828" y="0"/>
                  </a:lnTo>
                </a:path>
              </a:pathLst>
            </a:custGeom>
            <a:noFill/>
            <a:ln w="106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2596;p35">
              <a:extLst>
                <a:ext uri="{FF2B5EF4-FFF2-40B4-BE49-F238E27FC236}">
                  <a16:creationId xmlns:a16="http://schemas.microsoft.com/office/drawing/2014/main" id="{7CD76D48-0DFB-393C-D56D-4673F801B569}"/>
                </a:ext>
              </a:extLst>
            </p:cNvPr>
            <p:cNvSpPr/>
            <p:nvPr/>
          </p:nvSpPr>
          <p:spPr>
            <a:xfrm>
              <a:off x="5916662" y="3827970"/>
              <a:ext cx="472932" cy="17"/>
            </a:xfrm>
            <a:custGeom>
              <a:avLst/>
              <a:gdLst/>
              <a:ahLst/>
              <a:cxnLst/>
              <a:rect l="l" t="t" r="r" b="b"/>
              <a:pathLst>
                <a:path w="27795" h="1" fill="none" extrusionOk="0">
                  <a:moveTo>
                    <a:pt x="0" y="1"/>
                  </a:moveTo>
                  <a:lnTo>
                    <a:pt x="27795" y="1"/>
                  </a:ln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2597;p35">
              <a:extLst>
                <a:ext uri="{FF2B5EF4-FFF2-40B4-BE49-F238E27FC236}">
                  <a16:creationId xmlns:a16="http://schemas.microsoft.com/office/drawing/2014/main" id="{91B50E2C-6F17-61EC-7A5F-923D2CB19AD5}"/>
                </a:ext>
              </a:extLst>
            </p:cNvPr>
            <p:cNvSpPr/>
            <p:nvPr/>
          </p:nvSpPr>
          <p:spPr>
            <a:xfrm>
              <a:off x="5836475" y="3825843"/>
              <a:ext cx="266115" cy="62700"/>
            </a:xfrm>
            <a:custGeom>
              <a:avLst/>
              <a:gdLst/>
              <a:ahLst/>
              <a:cxnLst/>
              <a:rect l="l" t="t" r="r" b="b"/>
              <a:pathLst>
                <a:path w="15640" h="3685" fill="none" extrusionOk="0">
                  <a:moveTo>
                    <a:pt x="15640" y="3685"/>
                  </a:moveTo>
                  <a:cubicBezTo>
                    <a:pt x="6767" y="3384"/>
                    <a:pt x="1" y="1955"/>
                    <a:pt x="1" y="201"/>
                  </a:cubicBezTo>
                  <a:cubicBezTo>
                    <a:pt x="1" y="126"/>
                    <a:pt x="1" y="76"/>
                    <a:pt x="26" y="0"/>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2598;p35">
              <a:extLst>
                <a:ext uri="{FF2B5EF4-FFF2-40B4-BE49-F238E27FC236}">
                  <a16:creationId xmlns:a16="http://schemas.microsoft.com/office/drawing/2014/main" id="{7900C2B1-CE20-4AF7-F722-2A3AC7EB7C7F}"/>
                </a:ext>
              </a:extLst>
            </p:cNvPr>
            <p:cNvSpPr/>
            <p:nvPr/>
          </p:nvSpPr>
          <p:spPr>
            <a:xfrm>
              <a:off x="5890642" y="3769548"/>
              <a:ext cx="588072" cy="118986"/>
            </a:xfrm>
            <a:custGeom>
              <a:avLst/>
              <a:gdLst/>
              <a:ahLst/>
              <a:cxnLst/>
              <a:rect l="l" t="t" r="r" b="b"/>
              <a:pathLst>
                <a:path w="34562" h="6993" fill="none" extrusionOk="0">
                  <a:moveTo>
                    <a:pt x="0" y="1554"/>
                  </a:moveTo>
                  <a:cubicBezTo>
                    <a:pt x="3384" y="627"/>
                    <a:pt x="9148" y="0"/>
                    <a:pt x="15690" y="0"/>
                  </a:cubicBezTo>
                  <a:cubicBezTo>
                    <a:pt x="26116" y="0"/>
                    <a:pt x="34562" y="1579"/>
                    <a:pt x="34562" y="3509"/>
                  </a:cubicBezTo>
                  <a:cubicBezTo>
                    <a:pt x="34562" y="5263"/>
                    <a:pt x="27795" y="6692"/>
                    <a:pt x="18898" y="6993"/>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2599;p35">
              <a:extLst>
                <a:ext uri="{FF2B5EF4-FFF2-40B4-BE49-F238E27FC236}">
                  <a16:creationId xmlns:a16="http://schemas.microsoft.com/office/drawing/2014/main" id="{0A8B6893-584B-29DD-993A-74AC6587DE8B}"/>
                </a:ext>
              </a:extLst>
            </p:cNvPr>
            <p:cNvSpPr/>
            <p:nvPr/>
          </p:nvSpPr>
          <p:spPr>
            <a:xfrm>
              <a:off x="5905141" y="3902183"/>
              <a:ext cx="495119" cy="20061"/>
            </a:xfrm>
            <a:custGeom>
              <a:avLst/>
              <a:gdLst/>
              <a:ahLst/>
              <a:cxnLst/>
              <a:rect l="l" t="t" r="r" b="b"/>
              <a:pathLst>
                <a:path w="29099" h="1179" fill="none" extrusionOk="0">
                  <a:moveTo>
                    <a:pt x="29098" y="101"/>
                  </a:moveTo>
                  <a:cubicBezTo>
                    <a:pt x="25088" y="778"/>
                    <a:pt x="20151" y="1179"/>
                    <a:pt x="14838" y="1179"/>
                  </a:cubicBezTo>
                  <a:cubicBezTo>
                    <a:pt x="9249" y="1179"/>
                    <a:pt x="4111" y="752"/>
                    <a:pt x="1" y="1"/>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2600;p35">
              <a:extLst>
                <a:ext uri="{FF2B5EF4-FFF2-40B4-BE49-F238E27FC236}">
                  <a16:creationId xmlns:a16="http://schemas.microsoft.com/office/drawing/2014/main" id="{15F805AE-FA51-1949-2316-0A78580F5137}"/>
                </a:ext>
              </a:extLst>
            </p:cNvPr>
            <p:cNvSpPr/>
            <p:nvPr/>
          </p:nvSpPr>
          <p:spPr>
            <a:xfrm>
              <a:off x="5744342" y="3730306"/>
              <a:ext cx="826470" cy="147996"/>
            </a:xfrm>
            <a:custGeom>
              <a:avLst/>
              <a:gdLst/>
              <a:ahLst/>
              <a:cxnLst/>
              <a:rect l="l" t="t" r="r" b="b"/>
              <a:pathLst>
                <a:path w="48573" h="8698" fill="none" extrusionOk="0">
                  <a:moveTo>
                    <a:pt x="1455" y="7569"/>
                  </a:moveTo>
                  <a:cubicBezTo>
                    <a:pt x="527" y="6968"/>
                    <a:pt x="1" y="6316"/>
                    <a:pt x="1" y="5639"/>
                  </a:cubicBezTo>
                  <a:cubicBezTo>
                    <a:pt x="1" y="2532"/>
                    <a:pt x="10878" y="0"/>
                    <a:pt x="24287" y="0"/>
                  </a:cubicBezTo>
                  <a:cubicBezTo>
                    <a:pt x="37695" y="0"/>
                    <a:pt x="48573" y="2532"/>
                    <a:pt x="48573" y="5639"/>
                  </a:cubicBezTo>
                  <a:cubicBezTo>
                    <a:pt x="48573" y="6767"/>
                    <a:pt x="47144" y="7820"/>
                    <a:pt x="44688" y="8697"/>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2601;p35">
              <a:extLst>
                <a:ext uri="{FF2B5EF4-FFF2-40B4-BE49-F238E27FC236}">
                  <a16:creationId xmlns:a16="http://schemas.microsoft.com/office/drawing/2014/main" id="{7D01D2B7-B288-AD4B-7FF8-2C9C4FCEBE77}"/>
                </a:ext>
              </a:extLst>
            </p:cNvPr>
            <p:cNvSpPr/>
            <p:nvPr/>
          </p:nvSpPr>
          <p:spPr>
            <a:xfrm>
              <a:off x="5915811" y="3420228"/>
              <a:ext cx="491699" cy="407696"/>
            </a:xfrm>
            <a:custGeom>
              <a:avLst/>
              <a:gdLst/>
              <a:ahLst/>
              <a:cxnLst/>
              <a:rect l="l" t="t" r="r" b="b"/>
              <a:pathLst>
                <a:path w="28898" h="23961" extrusionOk="0">
                  <a:moveTo>
                    <a:pt x="5740" y="978"/>
                  </a:moveTo>
                  <a:cubicBezTo>
                    <a:pt x="5740" y="978"/>
                    <a:pt x="5213" y="878"/>
                    <a:pt x="4211" y="702"/>
                  </a:cubicBezTo>
                  <a:lnTo>
                    <a:pt x="4211" y="702"/>
                  </a:lnTo>
                  <a:lnTo>
                    <a:pt x="5339" y="1580"/>
                  </a:lnTo>
                  <a:cubicBezTo>
                    <a:pt x="777" y="2156"/>
                    <a:pt x="351" y="6517"/>
                    <a:pt x="351" y="6517"/>
                  </a:cubicBezTo>
                  <a:lnTo>
                    <a:pt x="351" y="6517"/>
                  </a:lnTo>
                  <a:lnTo>
                    <a:pt x="451" y="7118"/>
                  </a:lnTo>
                  <a:cubicBezTo>
                    <a:pt x="827" y="7870"/>
                    <a:pt x="0" y="7920"/>
                    <a:pt x="702" y="8372"/>
                  </a:cubicBezTo>
                  <a:lnTo>
                    <a:pt x="702" y="8372"/>
                  </a:lnTo>
                  <a:cubicBezTo>
                    <a:pt x="677" y="8547"/>
                    <a:pt x="802" y="8748"/>
                    <a:pt x="978" y="8948"/>
                  </a:cubicBezTo>
                  <a:lnTo>
                    <a:pt x="978" y="8948"/>
                  </a:lnTo>
                  <a:cubicBezTo>
                    <a:pt x="1529" y="9524"/>
                    <a:pt x="2682" y="10176"/>
                    <a:pt x="3083" y="10452"/>
                  </a:cubicBezTo>
                  <a:lnTo>
                    <a:pt x="3083" y="10452"/>
                  </a:lnTo>
                  <a:cubicBezTo>
                    <a:pt x="3634" y="10828"/>
                    <a:pt x="4261" y="11078"/>
                    <a:pt x="4712" y="11555"/>
                  </a:cubicBezTo>
                  <a:lnTo>
                    <a:pt x="4712" y="11555"/>
                  </a:lnTo>
                  <a:cubicBezTo>
                    <a:pt x="5263" y="12131"/>
                    <a:pt x="5464" y="12983"/>
                    <a:pt x="5389" y="13760"/>
                  </a:cubicBezTo>
                  <a:lnTo>
                    <a:pt x="5389" y="13760"/>
                  </a:lnTo>
                  <a:cubicBezTo>
                    <a:pt x="5313" y="14562"/>
                    <a:pt x="4988" y="15314"/>
                    <a:pt x="4587" y="16016"/>
                  </a:cubicBezTo>
                  <a:lnTo>
                    <a:pt x="4587" y="16016"/>
                  </a:lnTo>
                  <a:cubicBezTo>
                    <a:pt x="4211" y="16718"/>
                    <a:pt x="3760" y="17369"/>
                    <a:pt x="3384" y="18096"/>
                  </a:cubicBezTo>
                  <a:lnTo>
                    <a:pt x="3384" y="18096"/>
                  </a:lnTo>
                  <a:cubicBezTo>
                    <a:pt x="2456" y="19875"/>
                    <a:pt x="2156" y="21956"/>
                    <a:pt x="2481" y="23961"/>
                  </a:cubicBezTo>
                  <a:lnTo>
                    <a:pt x="2481" y="23961"/>
                  </a:lnTo>
                  <a:lnTo>
                    <a:pt x="24938" y="23961"/>
                  </a:lnTo>
                  <a:cubicBezTo>
                    <a:pt x="28897" y="17870"/>
                    <a:pt x="25138" y="14738"/>
                    <a:pt x="23810" y="13860"/>
                  </a:cubicBezTo>
                  <a:lnTo>
                    <a:pt x="23810" y="13860"/>
                  </a:lnTo>
                  <a:cubicBezTo>
                    <a:pt x="23609" y="13735"/>
                    <a:pt x="23359" y="13860"/>
                    <a:pt x="23334" y="14086"/>
                  </a:cubicBezTo>
                  <a:lnTo>
                    <a:pt x="23334" y="14086"/>
                  </a:lnTo>
                  <a:cubicBezTo>
                    <a:pt x="23258" y="14487"/>
                    <a:pt x="23183" y="14788"/>
                    <a:pt x="23058" y="15063"/>
                  </a:cubicBezTo>
                  <a:lnTo>
                    <a:pt x="23058" y="15063"/>
                  </a:lnTo>
                  <a:cubicBezTo>
                    <a:pt x="22732" y="15916"/>
                    <a:pt x="21805" y="16392"/>
                    <a:pt x="20902" y="16191"/>
                  </a:cubicBezTo>
                  <a:lnTo>
                    <a:pt x="20902" y="16191"/>
                  </a:lnTo>
                  <a:cubicBezTo>
                    <a:pt x="19073" y="15815"/>
                    <a:pt x="16416" y="15590"/>
                    <a:pt x="14110" y="15765"/>
                  </a:cubicBezTo>
                  <a:lnTo>
                    <a:pt x="14110" y="15765"/>
                  </a:lnTo>
                  <a:cubicBezTo>
                    <a:pt x="11354" y="15991"/>
                    <a:pt x="10201" y="13560"/>
                    <a:pt x="10727" y="11204"/>
                  </a:cubicBezTo>
                  <a:lnTo>
                    <a:pt x="10727" y="11204"/>
                  </a:lnTo>
                  <a:cubicBezTo>
                    <a:pt x="11203" y="8998"/>
                    <a:pt x="12256" y="2482"/>
                    <a:pt x="7519" y="1605"/>
                  </a:cubicBezTo>
                  <a:lnTo>
                    <a:pt x="7519" y="1605"/>
                  </a:lnTo>
                  <a:cubicBezTo>
                    <a:pt x="7043" y="1154"/>
                    <a:pt x="6065" y="276"/>
                    <a:pt x="5439" y="1"/>
                  </a:cubicBezTo>
                  <a:lnTo>
                    <a:pt x="5439" y="1"/>
                  </a:lnTo>
                  <a:close/>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5" name="Google Shape;2602;p35">
              <a:extLst>
                <a:ext uri="{FF2B5EF4-FFF2-40B4-BE49-F238E27FC236}">
                  <a16:creationId xmlns:a16="http://schemas.microsoft.com/office/drawing/2014/main" id="{9EF50B89-984D-8CB1-72E3-689D26B294D0}"/>
                </a:ext>
              </a:extLst>
            </p:cNvPr>
            <p:cNvSpPr/>
            <p:nvPr/>
          </p:nvSpPr>
          <p:spPr>
            <a:xfrm>
              <a:off x="5932437" y="3563108"/>
              <a:ext cx="102362" cy="264838"/>
            </a:xfrm>
            <a:custGeom>
              <a:avLst/>
              <a:gdLst/>
              <a:ahLst/>
              <a:cxnLst/>
              <a:rect l="l" t="t" r="r" b="b"/>
              <a:pathLst>
                <a:path w="6016" h="15565" extrusionOk="0">
                  <a:moveTo>
                    <a:pt x="5464" y="7394"/>
                  </a:moveTo>
                  <a:cubicBezTo>
                    <a:pt x="5088" y="8372"/>
                    <a:pt x="4537" y="9274"/>
                    <a:pt x="4061" y="10201"/>
                  </a:cubicBezTo>
                  <a:cubicBezTo>
                    <a:pt x="3585" y="11129"/>
                    <a:pt x="3209" y="12156"/>
                    <a:pt x="3184" y="13184"/>
                  </a:cubicBezTo>
                  <a:cubicBezTo>
                    <a:pt x="3159" y="14036"/>
                    <a:pt x="3409" y="14913"/>
                    <a:pt x="3961" y="15565"/>
                  </a:cubicBezTo>
                  <a:lnTo>
                    <a:pt x="1504" y="15565"/>
                  </a:lnTo>
                  <a:cubicBezTo>
                    <a:pt x="1179" y="13560"/>
                    <a:pt x="1479" y="11479"/>
                    <a:pt x="2407" y="9700"/>
                  </a:cubicBezTo>
                  <a:cubicBezTo>
                    <a:pt x="2783" y="8973"/>
                    <a:pt x="3234" y="8322"/>
                    <a:pt x="3610" y="7620"/>
                  </a:cubicBezTo>
                  <a:cubicBezTo>
                    <a:pt x="4011" y="6918"/>
                    <a:pt x="4336" y="6166"/>
                    <a:pt x="4412" y="5364"/>
                  </a:cubicBezTo>
                  <a:cubicBezTo>
                    <a:pt x="4487" y="4587"/>
                    <a:pt x="4286" y="3735"/>
                    <a:pt x="3735" y="3159"/>
                  </a:cubicBezTo>
                  <a:cubicBezTo>
                    <a:pt x="3284" y="2682"/>
                    <a:pt x="2657" y="2432"/>
                    <a:pt x="2106" y="2056"/>
                  </a:cubicBezTo>
                  <a:cubicBezTo>
                    <a:pt x="1705" y="1780"/>
                    <a:pt x="552" y="1128"/>
                    <a:pt x="1" y="552"/>
                  </a:cubicBezTo>
                  <a:cubicBezTo>
                    <a:pt x="301" y="201"/>
                    <a:pt x="753" y="1"/>
                    <a:pt x="1204" y="51"/>
                  </a:cubicBezTo>
                  <a:cubicBezTo>
                    <a:pt x="2557" y="251"/>
                    <a:pt x="3685" y="1204"/>
                    <a:pt x="4562" y="2256"/>
                  </a:cubicBezTo>
                  <a:cubicBezTo>
                    <a:pt x="5088" y="2883"/>
                    <a:pt x="5539" y="3535"/>
                    <a:pt x="5740" y="4311"/>
                  </a:cubicBezTo>
                  <a:cubicBezTo>
                    <a:pt x="6016" y="5314"/>
                    <a:pt x="5840" y="6417"/>
                    <a:pt x="5464" y="7394"/>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6" name="Google Shape;2603;p35">
              <a:extLst>
                <a:ext uri="{FF2B5EF4-FFF2-40B4-BE49-F238E27FC236}">
                  <a16:creationId xmlns:a16="http://schemas.microsoft.com/office/drawing/2014/main" id="{496EEB78-077C-33A7-80CA-BB1207733CE9}"/>
                </a:ext>
              </a:extLst>
            </p:cNvPr>
            <p:cNvSpPr/>
            <p:nvPr/>
          </p:nvSpPr>
          <p:spPr>
            <a:xfrm>
              <a:off x="6109438" y="3695335"/>
              <a:ext cx="174863" cy="98942"/>
            </a:xfrm>
            <a:custGeom>
              <a:avLst/>
              <a:gdLst/>
              <a:ahLst/>
              <a:cxnLst/>
              <a:rect l="l" t="t" r="r" b="b"/>
              <a:pathLst>
                <a:path w="10277" h="5815" extrusionOk="0">
                  <a:moveTo>
                    <a:pt x="10151" y="677"/>
                  </a:moveTo>
                  <a:cubicBezTo>
                    <a:pt x="10276" y="1053"/>
                    <a:pt x="10276" y="1504"/>
                    <a:pt x="10126" y="1880"/>
                  </a:cubicBezTo>
                  <a:cubicBezTo>
                    <a:pt x="9976" y="2231"/>
                    <a:pt x="9600" y="2582"/>
                    <a:pt x="9249" y="2757"/>
                  </a:cubicBezTo>
                  <a:cubicBezTo>
                    <a:pt x="9249" y="3308"/>
                    <a:pt x="9023" y="3835"/>
                    <a:pt x="8622" y="4211"/>
                  </a:cubicBezTo>
                  <a:cubicBezTo>
                    <a:pt x="8221" y="4587"/>
                    <a:pt x="7620" y="4737"/>
                    <a:pt x="7093" y="4687"/>
                  </a:cubicBezTo>
                  <a:cubicBezTo>
                    <a:pt x="7118" y="5138"/>
                    <a:pt x="6717" y="5539"/>
                    <a:pt x="6266" y="5689"/>
                  </a:cubicBezTo>
                  <a:cubicBezTo>
                    <a:pt x="5815" y="5815"/>
                    <a:pt x="5339" y="5714"/>
                    <a:pt x="4888" y="5589"/>
                  </a:cubicBezTo>
                  <a:cubicBezTo>
                    <a:pt x="2833" y="5038"/>
                    <a:pt x="1053" y="3609"/>
                    <a:pt x="1" y="1755"/>
                  </a:cubicBezTo>
                  <a:cubicBezTo>
                    <a:pt x="176" y="1153"/>
                    <a:pt x="627" y="627"/>
                    <a:pt x="1229" y="376"/>
                  </a:cubicBezTo>
                  <a:cubicBezTo>
                    <a:pt x="1805" y="125"/>
                    <a:pt x="2457" y="50"/>
                    <a:pt x="3108" y="25"/>
                  </a:cubicBezTo>
                  <a:cubicBezTo>
                    <a:pt x="4036" y="0"/>
                    <a:pt x="4938" y="75"/>
                    <a:pt x="5865" y="151"/>
                  </a:cubicBezTo>
                  <a:cubicBezTo>
                    <a:pt x="7344" y="276"/>
                    <a:pt x="8697" y="301"/>
                    <a:pt x="10151" y="677"/>
                  </a:cubicBezTo>
                </a:path>
              </a:pathLst>
            </a:custGeom>
            <a:solidFill>
              <a:srgbClr val="FFDB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7" name="Google Shape;2604;p35">
              <a:extLst>
                <a:ext uri="{FF2B5EF4-FFF2-40B4-BE49-F238E27FC236}">
                  <a16:creationId xmlns:a16="http://schemas.microsoft.com/office/drawing/2014/main" id="{1F3F6F04-56A9-F813-563B-BB7813165A17}"/>
                </a:ext>
              </a:extLst>
            </p:cNvPr>
            <p:cNvSpPr/>
            <p:nvPr/>
          </p:nvSpPr>
          <p:spPr>
            <a:xfrm>
              <a:off x="5987455" y="3508516"/>
              <a:ext cx="20061" cy="19635"/>
            </a:xfrm>
            <a:custGeom>
              <a:avLst/>
              <a:gdLst/>
              <a:ahLst/>
              <a:cxnLst/>
              <a:rect l="l" t="t" r="r" b="b"/>
              <a:pathLst>
                <a:path w="1179" h="1154" extrusionOk="0">
                  <a:moveTo>
                    <a:pt x="577" y="1"/>
                  </a:moveTo>
                  <a:cubicBezTo>
                    <a:pt x="276" y="1"/>
                    <a:pt x="1" y="251"/>
                    <a:pt x="1" y="577"/>
                  </a:cubicBezTo>
                  <a:cubicBezTo>
                    <a:pt x="1" y="903"/>
                    <a:pt x="276" y="1154"/>
                    <a:pt x="577" y="1154"/>
                  </a:cubicBezTo>
                  <a:cubicBezTo>
                    <a:pt x="903" y="1154"/>
                    <a:pt x="1179" y="903"/>
                    <a:pt x="1179" y="577"/>
                  </a:cubicBezTo>
                  <a:cubicBezTo>
                    <a:pt x="1179" y="251"/>
                    <a:pt x="903" y="1"/>
                    <a:pt x="577" y="1"/>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8" name="Google Shape;2605;p35">
              <a:extLst>
                <a:ext uri="{FF2B5EF4-FFF2-40B4-BE49-F238E27FC236}">
                  <a16:creationId xmlns:a16="http://schemas.microsoft.com/office/drawing/2014/main" id="{83269B9C-EC86-F7A5-A7E4-0857CD015BF8}"/>
                </a:ext>
              </a:extLst>
            </p:cNvPr>
            <p:cNvSpPr/>
            <p:nvPr/>
          </p:nvSpPr>
          <p:spPr>
            <a:xfrm>
              <a:off x="5858649" y="3531115"/>
              <a:ext cx="128804" cy="71242"/>
            </a:xfrm>
            <a:custGeom>
              <a:avLst/>
              <a:gdLst/>
              <a:ahLst/>
              <a:cxnLst/>
              <a:rect l="l" t="t" r="r" b="b"/>
              <a:pathLst>
                <a:path w="7570" h="4187" extrusionOk="0">
                  <a:moveTo>
                    <a:pt x="3710" y="1"/>
                  </a:moveTo>
                  <a:cubicBezTo>
                    <a:pt x="2758" y="1404"/>
                    <a:pt x="1404" y="2106"/>
                    <a:pt x="652" y="2407"/>
                  </a:cubicBezTo>
                  <a:cubicBezTo>
                    <a:pt x="502" y="2457"/>
                    <a:pt x="377" y="2557"/>
                    <a:pt x="276" y="2658"/>
                  </a:cubicBezTo>
                  <a:cubicBezTo>
                    <a:pt x="51" y="2933"/>
                    <a:pt x="1" y="3309"/>
                    <a:pt x="126" y="3610"/>
                  </a:cubicBezTo>
                  <a:cubicBezTo>
                    <a:pt x="176" y="3760"/>
                    <a:pt x="276" y="3911"/>
                    <a:pt x="427" y="4011"/>
                  </a:cubicBezTo>
                  <a:lnTo>
                    <a:pt x="452" y="4011"/>
                  </a:lnTo>
                  <a:cubicBezTo>
                    <a:pt x="602" y="4136"/>
                    <a:pt x="803" y="4186"/>
                    <a:pt x="1003" y="4186"/>
                  </a:cubicBezTo>
                  <a:cubicBezTo>
                    <a:pt x="5615" y="4061"/>
                    <a:pt x="7570" y="1204"/>
                    <a:pt x="7570" y="1204"/>
                  </a:cubicBezTo>
                  <a:lnTo>
                    <a:pt x="7570" y="1204"/>
                  </a:lnTo>
                  <a:cubicBezTo>
                    <a:pt x="7252" y="1271"/>
                    <a:pt x="6946" y="1304"/>
                    <a:pt x="6651" y="1304"/>
                  </a:cubicBezTo>
                  <a:cubicBezTo>
                    <a:pt x="6503" y="1304"/>
                    <a:pt x="6358" y="1296"/>
                    <a:pt x="6216" y="1279"/>
                  </a:cubicBezTo>
                  <a:cubicBezTo>
                    <a:pt x="4963" y="1129"/>
                    <a:pt x="4136" y="427"/>
                    <a:pt x="3835" y="126"/>
                  </a:cubicBezTo>
                  <a:cubicBezTo>
                    <a:pt x="3760" y="51"/>
                    <a:pt x="3710" y="1"/>
                    <a:pt x="3710"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9" name="Google Shape;2606;p35">
              <a:extLst>
                <a:ext uri="{FF2B5EF4-FFF2-40B4-BE49-F238E27FC236}">
                  <a16:creationId xmlns:a16="http://schemas.microsoft.com/office/drawing/2014/main" id="{C3BE33C2-E552-92A4-EB6D-BD96B36AB230}"/>
                </a:ext>
              </a:extLst>
            </p:cNvPr>
            <p:cNvSpPr/>
            <p:nvPr/>
          </p:nvSpPr>
          <p:spPr>
            <a:xfrm>
              <a:off x="5860793" y="3551587"/>
              <a:ext cx="126660" cy="50773"/>
            </a:xfrm>
            <a:custGeom>
              <a:avLst/>
              <a:gdLst/>
              <a:ahLst/>
              <a:cxnLst/>
              <a:rect l="l" t="t" r="r" b="b"/>
              <a:pathLst>
                <a:path w="7444" h="2984" extrusionOk="0">
                  <a:moveTo>
                    <a:pt x="7444" y="1"/>
                  </a:moveTo>
                  <a:cubicBezTo>
                    <a:pt x="7444" y="1"/>
                    <a:pt x="5489" y="2858"/>
                    <a:pt x="877" y="2983"/>
                  </a:cubicBezTo>
                  <a:cubicBezTo>
                    <a:pt x="677" y="2983"/>
                    <a:pt x="476" y="2933"/>
                    <a:pt x="326" y="2808"/>
                  </a:cubicBezTo>
                  <a:cubicBezTo>
                    <a:pt x="301" y="2808"/>
                    <a:pt x="301" y="2808"/>
                    <a:pt x="301" y="2808"/>
                  </a:cubicBezTo>
                  <a:cubicBezTo>
                    <a:pt x="150" y="2708"/>
                    <a:pt x="50" y="2557"/>
                    <a:pt x="0" y="2407"/>
                  </a:cubicBezTo>
                  <a:cubicBezTo>
                    <a:pt x="3434" y="2407"/>
                    <a:pt x="5464" y="703"/>
                    <a:pt x="6090" y="76"/>
                  </a:cubicBezTo>
                  <a:lnTo>
                    <a:pt x="6090" y="76"/>
                  </a:lnTo>
                  <a:cubicBezTo>
                    <a:pt x="6516" y="126"/>
                    <a:pt x="6968" y="101"/>
                    <a:pt x="7444"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80" name="Google Shape;2607;p35">
              <a:extLst>
                <a:ext uri="{FF2B5EF4-FFF2-40B4-BE49-F238E27FC236}">
                  <a16:creationId xmlns:a16="http://schemas.microsoft.com/office/drawing/2014/main" id="{499806F3-F52F-F23A-DEBD-5B53BF78C6A3}"/>
                </a:ext>
              </a:extLst>
            </p:cNvPr>
            <p:cNvSpPr/>
            <p:nvPr/>
          </p:nvSpPr>
          <p:spPr>
            <a:xfrm>
              <a:off x="5863346" y="3531115"/>
              <a:ext cx="60573" cy="45226"/>
            </a:xfrm>
            <a:custGeom>
              <a:avLst/>
              <a:gdLst/>
              <a:ahLst/>
              <a:cxnLst/>
              <a:rect l="l" t="t" r="r" b="b"/>
              <a:pathLst>
                <a:path w="3560" h="2658" extrusionOk="0">
                  <a:moveTo>
                    <a:pt x="3559" y="126"/>
                  </a:moveTo>
                  <a:cubicBezTo>
                    <a:pt x="3234" y="803"/>
                    <a:pt x="2256" y="2382"/>
                    <a:pt x="0" y="2658"/>
                  </a:cubicBezTo>
                  <a:cubicBezTo>
                    <a:pt x="101" y="2557"/>
                    <a:pt x="226" y="2457"/>
                    <a:pt x="376" y="2407"/>
                  </a:cubicBezTo>
                  <a:cubicBezTo>
                    <a:pt x="1153" y="2106"/>
                    <a:pt x="2482" y="1404"/>
                    <a:pt x="3434" y="1"/>
                  </a:cubicBezTo>
                  <a:cubicBezTo>
                    <a:pt x="3434" y="1"/>
                    <a:pt x="3484" y="51"/>
                    <a:pt x="3559" y="126"/>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81" name="Google Shape;2608;p35">
              <a:extLst>
                <a:ext uri="{FF2B5EF4-FFF2-40B4-BE49-F238E27FC236}">
                  <a16:creationId xmlns:a16="http://schemas.microsoft.com/office/drawing/2014/main" id="{BCDCA3FD-DE1D-7FC5-F9FD-D3DBEC34CBF9}"/>
                </a:ext>
              </a:extLst>
            </p:cNvPr>
            <p:cNvSpPr/>
            <p:nvPr/>
          </p:nvSpPr>
          <p:spPr>
            <a:xfrm>
              <a:off x="2719140" y="1999107"/>
              <a:ext cx="1166327" cy="142875"/>
            </a:xfrm>
            <a:custGeom>
              <a:avLst/>
              <a:gdLst/>
              <a:ahLst/>
              <a:cxnLst/>
              <a:rect l="l" t="t" r="r" b="b"/>
              <a:pathLst>
                <a:path w="68547" h="8397" fill="none" extrusionOk="0">
                  <a:moveTo>
                    <a:pt x="0" y="3635"/>
                  </a:moveTo>
                  <a:cubicBezTo>
                    <a:pt x="2456" y="1579"/>
                    <a:pt x="16792" y="0"/>
                    <a:pt x="34085" y="0"/>
                  </a:cubicBezTo>
                  <a:cubicBezTo>
                    <a:pt x="53133" y="0"/>
                    <a:pt x="68547" y="1905"/>
                    <a:pt x="68547" y="4261"/>
                  </a:cubicBezTo>
                  <a:cubicBezTo>
                    <a:pt x="68547" y="6266"/>
                    <a:pt x="57419" y="7945"/>
                    <a:pt x="42406" y="8396"/>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2609;p35">
              <a:extLst>
                <a:ext uri="{FF2B5EF4-FFF2-40B4-BE49-F238E27FC236}">
                  <a16:creationId xmlns:a16="http://schemas.microsoft.com/office/drawing/2014/main" id="{8B70498D-CBC2-2AF0-CC4C-9C2A64AB303E}"/>
                </a:ext>
              </a:extLst>
            </p:cNvPr>
            <p:cNvSpPr/>
            <p:nvPr/>
          </p:nvSpPr>
          <p:spPr>
            <a:xfrm>
              <a:off x="2733639" y="2090798"/>
              <a:ext cx="537759" cy="53325"/>
            </a:xfrm>
            <a:custGeom>
              <a:avLst/>
              <a:gdLst/>
              <a:ahLst/>
              <a:cxnLst/>
              <a:rect l="l" t="t" r="r" b="b"/>
              <a:pathLst>
                <a:path w="31605" h="3134" fill="none" extrusionOk="0">
                  <a:moveTo>
                    <a:pt x="31604" y="3134"/>
                  </a:moveTo>
                  <a:cubicBezTo>
                    <a:pt x="16467" y="3034"/>
                    <a:pt x="3885" y="1755"/>
                    <a:pt x="0" y="1"/>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2610;p35">
              <a:extLst>
                <a:ext uri="{FF2B5EF4-FFF2-40B4-BE49-F238E27FC236}">
                  <a16:creationId xmlns:a16="http://schemas.microsoft.com/office/drawing/2014/main" id="{C1232266-A7AA-A3C7-876D-7E8BA1EF3606}"/>
                </a:ext>
              </a:extLst>
            </p:cNvPr>
            <p:cNvSpPr/>
            <p:nvPr/>
          </p:nvSpPr>
          <p:spPr>
            <a:xfrm>
              <a:off x="3179330" y="2167156"/>
              <a:ext cx="531361" cy="20911"/>
            </a:xfrm>
            <a:custGeom>
              <a:avLst/>
              <a:gdLst/>
              <a:ahLst/>
              <a:cxnLst/>
              <a:rect l="l" t="t" r="r" b="b"/>
              <a:pathLst>
                <a:path w="31229" h="1229" fill="none" extrusionOk="0">
                  <a:moveTo>
                    <a:pt x="31229" y="0"/>
                  </a:moveTo>
                  <a:cubicBezTo>
                    <a:pt x="24337" y="777"/>
                    <a:pt x="16016" y="1228"/>
                    <a:pt x="7043" y="1228"/>
                  </a:cubicBezTo>
                  <a:cubicBezTo>
                    <a:pt x="4637" y="1228"/>
                    <a:pt x="2307" y="1178"/>
                    <a:pt x="1" y="1128"/>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2611;p35">
              <a:extLst>
                <a:ext uri="{FF2B5EF4-FFF2-40B4-BE49-F238E27FC236}">
                  <a16:creationId xmlns:a16="http://schemas.microsoft.com/office/drawing/2014/main" id="{BABFBF9F-4247-FA39-EAF6-D541F30CFB5B}"/>
                </a:ext>
              </a:extLst>
            </p:cNvPr>
            <p:cNvSpPr/>
            <p:nvPr/>
          </p:nvSpPr>
          <p:spPr>
            <a:xfrm>
              <a:off x="3904824" y="2014882"/>
              <a:ext cx="121555" cy="120704"/>
            </a:xfrm>
            <a:custGeom>
              <a:avLst/>
              <a:gdLst/>
              <a:ahLst/>
              <a:cxnLst/>
              <a:rect l="l" t="t" r="r" b="b"/>
              <a:pathLst>
                <a:path w="7144" h="7094" fill="none" extrusionOk="0">
                  <a:moveTo>
                    <a:pt x="1955" y="1"/>
                  </a:moveTo>
                  <a:cubicBezTo>
                    <a:pt x="5264" y="978"/>
                    <a:pt x="7143" y="2081"/>
                    <a:pt x="7143" y="3284"/>
                  </a:cubicBezTo>
                  <a:cubicBezTo>
                    <a:pt x="7143" y="4687"/>
                    <a:pt x="4512" y="5991"/>
                    <a:pt x="1" y="7094"/>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2612;p35">
              <a:extLst>
                <a:ext uri="{FF2B5EF4-FFF2-40B4-BE49-F238E27FC236}">
                  <a16:creationId xmlns:a16="http://schemas.microsoft.com/office/drawing/2014/main" id="{9FB7AC24-744B-CD18-06AB-6508CECFC3CA}"/>
                </a:ext>
              </a:extLst>
            </p:cNvPr>
            <p:cNvSpPr/>
            <p:nvPr/>
          </p:nvSpPr>
          <p:spPr>
            <a:xfrm>
              <a:off x="2790359" y="1953466"/>
              <a:ext cx="1005569" cy="33707"/>
            </a:xfrm>
            <a:custGeom>
              <a:avLst/>
              <a:gdLst/>
              <a:ahLst/>
              <a:cxnLst/>
              <a:rect l="l" t="t" r="r" b="b"/>
              <a:pathLst>
                <a:path w="59099" h="1981" fill="none" extrusionOk="0">
                  <a:moveTo>
                    <a:pt x="1" y="1981"/>
                  </a:moveTo>
                  <a:cubicBezTo>
                    <a:pt x="7720" y="753"/>
                    <a:pt x="18271" y="1"/>
                    <a:pt x="29900" y="1"/>
                  </a:cubicBezTo>
                  <a:cubicBezTo>
                    <a:pt x="41204" y="1"/>
                    <a:pt x="51454" y="702"/>
                    <a:pt x="59099" y="1855"/>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2613;p35">
              <a:extLst>
                <a:ext uri="{FF2B5EF4-FFF2-40B4-BE49-F238E27FC236}">
                  <a16:creationId xmlns:a16="http://schemas.microsoft.com/office/drawing/2014/main" id="{0ED58372-9342-2DE2-5527-39B8DAE24E06}"/>
                </a:ext>
              </a:extLst>
            </p:cNvPr>
            <p:cNvSpPr/>
            <p:nvPr/>
          </p:nvSpPr>
          <p:spPr>
            <a:xfrm>
              <a:off x="2571989" y="2008484"/>
              <a:ext cx="191912" cy="141599"/>
            </a:xfrm>
            <a:custGeom>
              <a:avLst/>
              <a:gdLst/>
              <a:ahLst/>
              <a:cxnLst/>
              <a:rect l="l" t="t" r="r" b="b"/>
              <a:pathLst>
                <a:path w="11279" h="8322" fill="none" extrusionOk="0">
                  <a:moveTo>
                    <a:pt x="11279" y="8322"/>
                  </a:moveTo>
                  <a:cubicBezTo>
                    <a:pt x="4286" y="7094"/>
                    <a:pt x="1" y="5464"/>
                    <a:pt x="1" y="3660"/>
                  </a:cubicBezTo>
                  <a:cubicBezTo>
                    <a:pt x="1" y="2307"/>
                    <a:pt x="2432" y="1053"/>
                    <a:pt x="6592" y="1"/>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2614;p35">
              <a:extLst>
                <a:ext uri="{FF2B5EF4-FFF2-40B4-BE49-F238E27FC236}">
                  <a16:creationId xmlns:a16="http://schemas.microsoft.com/office/drawing/2014/main" id="{6B9F8BF6-232B-DCC7-4367-2FAE4439538E}"/>
                </a:ext>
              </a:extLst>
            </p:cNvPr>
            <p:cNvSpPr/>
            <p:nvPr/>
          </p:nvSpPr>
          <p:spPr>
            <a:xfrm>
              <a:off x="2794205" y="2078443"/>
              <a:ext cx="976984" cy="17"/>
            </a:xfrm>
            <a:custGeom>
              <a:avLst/>
              <a:gdLst/>
              <a:ahLst/>
              <a:cxnLst/>
              <a:rect l="l" t="t" r="r" b="b"/>
              <a:pathLst>
                <a:path w="57419" h="1" fill="none" extrusionOk="0">
                  <a:moveTo>
                    <a:pt x="0" y="0"/>
                  </a:moveTo>
                  <a:lnTo>
                    <a:pt x="57419" y="0"/>
                  </a:ln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2615;p35">
              <a:extLst>
                <a:ext uri="{FF2B5EF4-FFF2-40B4-BE49-F238E27FC236}">
                  <a16:creationId xmlns:a16="http://schemas.microsoft.com/office/drawing/2014/main" id="{FECDA26A-A7A8-A743-6403-D8B1C67C5D4B}"/>
                </a:ext>
              </a:extLst>
            </p:cNvPr>
            <p:cNvSpPr/>
            <p:nvPr/>
          </p:nvSpPr>
          <p:spPr>
            <a:xfrm>
              <a:off x="2802731" y="1783290"/>
              <a:ext cx="220906" cy="17"/>
            </a:xfrm>
            <a:custGeom>
              <a:avLst/>
              <a:gdLst/>
              <a:ahLst/>
              <a:cxnLst/>
              <a:rect l="l" t="t" r="r" b="b"/>
              <a:pathLst>
                <a:path w="12983" h="1" fill="none" extrusionOk="0">
                  <a:moveTo>
                    <a:pt x="12983" y="1"/>
                  </a:moveTo>
                  <a:lnTo>
                    <a:pt x="0" y="1"/>
                  </a:ln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2616;p35">
              <a:extLst>
                <a:ext uri="{FF2B5EF4-FFF2-40B4-BE49-F238E27FC236}">
                  <a16:creationId xmlns:a16="http://schemas.microsoft.com/office/drawing/2014/main" id="{A226FA7D-F235-B046-30BF-B7EA2BDD2D5D}"/>
                </a:ext>
              </a:extLst>
            </p:cNvPr>
            <p:cNvSpPr/>
            <p:nvPr/>
          </p:nvSpPr>
          <p:spPr>
            <a:xfrm>
              <a:off x="2936659" y="1782439"/>
              <a:ext cx="124533" cy="29011"/>
            </a:xfrm>
            <a:custGeom>
              <a:avLst/>
              <a:gdLst/>
              <a:ahLst/>
              <a:cxnLst/>
              <a:rect l="l" t="t" r="r" b="b"/>
              <a:pathLst>
                <a:path w="7319" h="1705" fill="none" extrusionOk="0">
                  <a:moveTo>
                    <a:pt x="0" y="1705"/>
                  </a:moveTo>
                  <a:cubicBezTo>
                    <a:pt x="4161" y="1579"/>
                    <a:pt x="7318" y="903"/>
                    <a:pt x="7318" y="101"/>
                  </a:cubicBezTo>
                  <a:cubicBezTo>
                    <a:pt x="7318" y="51"/>
                    <a:pt x="7318" y="26"/>
                    <a:pt x="7318" y="1"/>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2617;p35">
              <a:extLst>
                <a:ext uri="{FF2B5EF4-FFF2-40B4-BE49-F238E27FC236}">
                  <a16:creationId xmlns:a16="http://schemas.microsoft.com/office/drawing/2014/main" id="{A7129092-745A-3133-44E4-9ECC5597966E}"/>
                </a:ext>
              </a:extLst>
            </p:cNvPr>
            <p:cNvSpPr/>
            <p:nvPr/>
          </p:nvSpPr>
          <p:spPr>
            <a:xfrm>
              <a:off x="2760935" y="1755994"/>
              <a:ext cx="275064" cy="55452"/>
            </a:xfrm>
            <a:custGeom>
              <a:avLst/>
              <a:gdLst/>
              <a:ahLst/>
              <a:cxnLst/>
              <a:rect l="l" t="t" r="r" b="b"/>
              <a:pathLst>
                <a:path w="16166" h="3259" fill="none" extrusionOk="0">
                  <a:moveTo>
                    <a:pt x="16166" y="727"/>
                  </a:moveTo>
                  <a:cubicBezTo>
                    <a:pt x="14587" y="276"/>
                    <a:pt x="11880" y="1"/>
                    <a:pt x="8822" y="1"/>
                  </a:cubicBezTo>
                  <a:cubicBezTo>
                    <a:pt x="3960" y="1"/>
                    <a:pt x="0" y="727"/>
                    <a:pt x="0" y="1655"/>
                  </a:cubicBezTo>
                  <a:cubicBezTo>
                    <a:pt x="0" y="2457"/>
                    <a:pt x="3158" y="3133"/>
                    <a:pt x="7319" y="3259"/>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2618;p35">
              <a:extLst>
                <a:ext uri="{FF2B5EF4-FFF2-40B4-BE49-F238E27FC236}">
                  <a16:creationId xmlns:a16="http://schemas.microsoft.com/office/drawing/2014/main" id="{B935C2F4-1AAA-4C1C-0122-3B651486E722}"/>
                </a:ext>
              </a:extLst>
            </p:cNvPr>
            <p:cNvSpPr/>
            <p:nvPr/>
          </p:nvSpPr>
          <p:spPr>
            <a:xfrm>
              <a:off x="2797608" y="1818261"/>
              <a:ext cx="231574" cy="8984"/>
            </a:xfrm>
            <a:custGeom>
              <a:avLst/>
              <a:gdLst/>
              <a:ahLst/>
              <a:cxnLst/>
              <a:rect l="l" t="t" r="r" b="b"/>
              <a:pathLst>
                <a:path w="13610" h="528" fill="none" extrusionOk="0">
                  <a:moveTo>
                    <a:pt x="1" y="26"/>
                  </a:moveTo>
                  <a:cubicBezTo>
                    <a:pt x="1880" y="352"/>
                    <a:pt x="4186" y="527"/>
                    <a:pt x="6667" y="527"/>
                  </a:cubicBezTo>
                  <a:cubicBezTo>
                    <a:pt x="9274" y="527"/>
                    <a:pt x="11680" y="327"/>
                    <a:pt x="13610" y="1"/>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2619;p35">
              <a:extLst>
                <a:ext uri="{FF2B5EF4-FFF2-40B4-BE49-F238E27FC236}">
                  <a16:creationId xmlns:a16="http://schemas.microsoft.com/office/drawing/2014/main" id="{9368CB28-EF06-8E97-4387-168EA44D57DB}"/>
                </a:ext>
              </a:extLst>
            </p:cNvPr>
            <p:cNvSpPr/>
            <p:nvPr/>
          </p:nvSpPr>
          <p:spPr>
            <a:xfrm>
              <a:off x="2717864" y="1737649"/>
              <a:ext cx="386360" cy="69115"/>
            </a:xfrm>
            <a:custGeom>
              <a:avLst/>
              <a:gdLst/>
              <a:ahLst/>
              <a:cxnLst/>
              <a:rect l="l" t="t" r="r" b="b"/>
              <a:pathLst>
                <a:path w="22707" h="4062" fill="none" extrusionOk="0">
                  <a:moveTo>
                    <a:pt x="22030" y="3535"/>
                  </a:moveTo>
                  <a:cubicBezTo>
                    <a:pt x="22456" y="3259"/>
                    <a:pt x="22707" y="2958"/>
                    <a:pt x="22707" y="2633"/>
                  </a:cubicBezTo>
                  <a:cubicBezTo>
                    <a:pt x="22707" y="1179"/>
                    <a:pt x="17619" y="1"/>
                    <a:pt x="11353" y="1"/>
                  </a:cubicBezTo>
                  <a:cubicBezTo>
                    <a:pt x="5088" y="1"/>
                    <a:pt x="0" y="1179"/>
                    <a:pt x="0" y="2633"/>
                  </a:cubicBezTo>
                  <a:cubicBezTo>
                    <a:pt x="0" y="3159"/>
                    <a:pt x="677" y="3660"/>
                    <a:pt x="1805" y="4061"/>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2620;p35">
              <a:extLst>
                <a:ext uri="{FF2B5EF4-FFF2-40B4-BE49-F238E27FC236}">
                  <a16:creationId xmlns:a16="http://schemas.microsoft.com/office/drawing/2014/main" id="{E60F3573-5DD2-D875-AB17-CB66155A1ADE}"/>
                </a:ext>
              </a:extLst>
            </p:cNvPr>
            <p:cNvSpPr/>
            <p:nvPr/>
          </p:nvSpPr>
          <p:spPr>
            <a:xfrm>
              <a:off x="2794205" y="1592642"/>
              <a:ext cx="229873" cy="190636"/>
            </a:xfrm>
            <a:custGeom>
              <a:avLst/>
              <a:gdLst/>
              <a:ahLst/>
              <a:cxnLst/>
              <a:rect l="l" t="t" r="r" b="b"/>
              <a:pathLst>
                <a:path w="13510" h="11204" extrusionOk="0">
                  <a:moveTo>
                    <a:pt x="10000" y="752"/>
                  </a:moveTo>
                  <a:cubicBezTo>
                    <a:pt x="7770" y="1153"/>
                    <a:pt x="8271" y="4211"/>
                    <a:pt x="8496" y="5239"/>
                  </a:cubicBezTo>
                  <a:lnTo>
                    <a:pt x="8496" y="5239"/>
                  </a:lnTo>
                  <a:cubicBezTo>
                    <a:pt x="8747" y="6341"/>
                    <a:pt x="8221" y="7494"/>
                    <a:pt x="6918" y="7369"/>
                  </a:cubicBezTo>
                  <a:lnTo>
                    <a:pt x="6918" y="7369"/>
                  </a:lnTo>
                  <a:cubicBezTo>
                    <a:pt x="5840" y="7294"/>
                    <a:pt x="4587" y="7394"/>
                    <a:pt x="3735" y="7570"/>
                  </a:cubicBezTo>
                  <a:lnTo>
                    <a:pt x="3735" y="7570"/>
                  </a:lnTo>
                  <a:cubicBezTo>
                    <a:pt x="3334" y="7670"/>
                    <a:pt x="2882" y="7444"/>
                    <a:pt x="2732" y="7043"/>
                  </a:cubicBezTo>
                  <a:lnTo>
                    <a:pt x="2732" y="7043"/>
                  </a:lnTo>
                  <a:cubicBezTo>
                    <a:pt x="2682" y="6918"/>
                    <a:pt x="2632" y="6768"/>
                    <a:pt x="2607" y="6592"/>
                  </a:cubicBezTo>
                  <a:lnTo>
                    <a:pt x="2607" y="6592"/>
                  </a:lnTo>
                  <a:cubicBezTo>
                    <a:pt x="2582" y="6492"/>
                    <a:pt x="2481" y="6442"/>
                    <a:pt x="2381" y="6492"/>
                  </a:cubicBezTo>
                  <a:lnTo>
                    <a:pt x="2381" y="6492"/>
                  </a:lnTo>
                  <a:cubicBezTo>
                    <a:pt x="1755" y="6893"/>
                    <a:pt x="0" y="8346"/>
                    <a:pt x="1855" y="11204"/>
                  </a:cubicBezTo>
                  <a:lnTo>
                    <a:pt x="1855" y="11204"/>
                  </a:lnTo>
                  <a:lnTo>
                    <a:pt x="12356" y="11204"/>
                  </a:lnTo>
                  <a:cubicBezTo>
                    <a:pt x="12507" y="10276"/>
                    <a:pt x="12356" y="9299"/>
                    <a:pt x="11930" y="8447"/>
                  </a:cubicBezTo>
                  <a:lnTo>
                    <a:pt x="11930" y="8447"/>
                  </a:lnTo>
                  <a:cubicBezTo>
                    <a:pt x="11755" y="8121"/>
                    <a:pt x="11554" y="7820"/>
                    <a:pt x="11354" y="7494"/>
                  </a:cubicBezTo>
                  <a:lnTo>
                    <a:pt x="11354" y="7494"/>
                  </a:lnTo>
                  <a:cubicBezTo>
                    <a:pt x="11178" y="7169"/>
                    <a:pt x="11028" y="6818"/>
                    <a:pt x="11003" y="6442"/>
                  </a:cubicBezTo>
                  <a:lnTo>
                    <a:pt x="11003" y="6442"/>
                  </a:lnTo>
                  <a:cubicBezTo>
                    <a:pt x="10953" y="6066"/>
                    <a:pt x="11053" y="5665"/>
                    <a:pt x="11304" y="5389"/>
                  </a:cubicBezTo>
                  <a:lnTo>
                    <a:pt x="11304" y="5389"/>
                  </a:lnTo>
                  <a:cubicBezTo>
                    <a:pt x="11529" y="5189"/>
                    <a:pt x="11830" y="5063"/>
                    <a:pt x="12080" y="4888"/>
                  </a:cubicBezTo>
                  <a:lnTo>
                    <a:pt x="12080" y="4888"/>
                  </a:lnTo>
                  <a:cubicBezTo>
                    <a:pt x="12256" y="4762"/>
                    <a:pt x="12807" y="4462"/>
                    <a:pt x="13058" y="4186"/>
                  </a:cubicBezTo>
                  <a:lnTo>
                    <a:pt x="13058" y="4186"/>
                  </a:lnTo>
                  <a:cubicBezTo>
                    <a:pt x="13133" y="4086"/>
                    <a:pt x="13183" y="3986"/>
                    <a:pt x="13183" y="3910"/>
                  </a:cubicBezTo>
                  <a:lnTo>
                    <a:pt x="13183" y="3910"/>
                  </a:lnTo>
                  <a:cubicBezTo>
                    <a:pt x="13509" y="3710"/>
                    <a:pt x="13133" y="3685"/>
                    <a:pt x="13309" y="3334"/>
                  </a:cubicBezTo>
                  <a:lnTo>
                    <a:pt x="13309" y="3334"/>
                  </a:lnTo>
                  <a:lnTo>
                    <a:pt x="13359" y="3058"/>
                  </a:lnTo>
                  <a:cubicBezTo>
                    <a:pt x="13359" y="3058"/>
                    <a:pt x="13158" y="1003"/>
                    <a:pt x="11028" y="752"/>
                  </a:cubicBezTo>
                  <a:lnTo>
                    <a:pt x="11028" y="752"/>
                  </a:lnTo>
                  <a:lnTo>
                    <a:pt x="11529" y="326"/>
                  </a:lnTo>
                  <a:cubicBezTo>
                    <a:pt x="11078" y="402"/>
                    <a:pt x="10827" y="477"/>
                    <a:pt x="10827" y="477"/>
                  </a:cubicBezTo>
                  <a:lnTo>
                    <a:pt x="10827" y="477"/>
                  </a:lnTo>
                  <a:lnTo>
                    <a:pt x="10978" y="1"/>
                  </a:lnTo>
                  <a:cubicBezTo>
                    <a:pt x="10677" y="126"/>
                    <a:pt x="10226" y="552"/>
                    <a:pt x="10000" y="752"/>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4" name="Google Shape;2621;p35">
              <a:extLst>
                <a:ext uri="{FF2B5EF4-FFF2-40B4-BE49-F238E27FC236}">
                  <a16:creationId xmlns:a16="http://schemas.microsoft.com/office/drawing/2014/main" id="{06B049B6-BE98-FDEE-4FD3-AD873FF40660}"/>
                </a:ext>
              </a:extLst>
            </p:cNvPr>
            <p:cNvSpPr/>
            <p:nvPr/>
          </p:nvSpPr>
          <p:spPr>
            <a:xfrm>
              <a:off x="2968635" y="1659606"/>
              <a:ext cx="47778" cy="123682"/>
            </a:xfrm>
            <a:custGeom>
              <a:avLst/>
              <a:gdLst/>
              <a:ahLst/>
              <a:cxnLst/>
              <a:rect l="l" t="t" r="r" b="b"/>
              <a:pathLst>
                <a:path w="2808" h="7269" extrusionOk="0">
                  <a:moveTo>
                    <a:pt x="252" y="3459"/>
                  </a:moveTo>
                  <a:cubicBezTo>
                    <a:pt x="427" y="3910"/>
                    <a:pt x="678" y="4336"/>
                    <a:pt x="903" y="4762"/>
                  </a:cubicBezTo>
                  <a:cubicBezTo>
                    <a:pt x="1129" y="5213"/>
                    <a:pt x="1304" y="5665"/>
                    <a:pt x="1329" y="6166"/>
                  </a:cubicBezTo>
                  <a:cubicBezTo>
                    <a:pt x="1329" y="6567"/>
                    <a:pt x="1204" y="6968"/>
                    <a:pt x="953" y="7269"/>
                  </a:cubicBezTo>
                  <a:lnTo>
                    <a:pt x="2106" y="7269"/>
                  </a:lnTo>
                  <a:cubicBezTo>
                    <a:pt x="2257" y="6341"/>
                    <a:pt x="2106" y="5364"/>
                    <a:pt x="1680" y="4512"/>
                  </a:cubicBezTo>
                  <a:cubicBezTo>
                    <a:pt x="1505" y="4186"/>
                    <a:pt x="1304" y="3885"/>
                    <a:pt x="1104" y="3559"/>
                  </a:cubicBezTo>
                  <a:cubicBezTo>
                    <a:pt x="928" y="3234"/>
                    <a:pt x="778" y="2883"/>
                    <a:pt x="753" y="2507"/>
                  </a:cubicBezTo>
                  <a:cubicBezTo>
                    <a:pt x="703" y="2131"/>
                    <a:pt x="803" y="1730"/>
                    <a:pt x="1054" y="1454"/>
                  </a:cubicBezTo>
                  <a:cubicBezTo>
                    <a:pt x="1279" y="1254"/>
                    <a:pt x="1580" y="1128"/>
                    <a:pt x="1830" y="953"/>
                  </a:cubicBezTo>
                  <a:cubicBezTo>
                    <a:pt x="2006" y="827"/>
                    <a:pt x="2557" y="527"/>
                    <a:pt x="2808" y="251"/>
                  </a:cubicBezTo>
                  <a:cubicBezTo>
                    <a:pt x="2658" y="76"/>
                    <a:pt x="2457" y="0"/>
                    <a:pt x="2231" y="25"/>
                  </a:cubicBezTo>
                  <a:cubicBezTo>
                    <a:pt x="1605" y="126"/>
                    <a:pt x="1079" y="552"/>
                    <a:pt x="678" y="1053"/>
                  </a:cubicBezTo>
                  <a:cubicBezTo>
                    <a:pt x="427" y="1329"/>
                    <a:pt x="226" y="1655"/>
                    <a:pt x="126" y="2005"/>
                  </a:cubicBezTo>
                  <a:cubicBezTo>
                    <a:pt x="1" y="2482"/>
                    <a:pt x="76" y="2983"/>
                    <a:pt x="252" y="3459"/>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5" name="Google Shape;2622;p35">
              <a:extLst>
                <a:ext uri="{FF2B5EF4-FFF2-40B4-BE49-F238E27FC236}">
                  <a16:creationId xmlns:a16="http://schemas.microsoft.com/office/drawing/2014/main" id="{EBEE9180-D1E0-39A9-967C-33B65403F3F0}"/>
                </a:ext>
              </a:extLst>
            </p:cNvPr>
            <p:cNvSpPr/>
            <p:nvPr/>
          </p:nvSpPr>
          <p:spPr>
            <a:xfrm>
              <a:off x="2851775" y="1721448"/>
              <a:ext cx="81893" cy="46077"/>
            </a:xfrm>
            <a:custGeom>
              <a:avLst/>
              <a:gdLst/>
              <a:ahLst/>
              <a:cxnLst/>
              <a:rect l="l" t="t" r="r" b="b"/>
              <a:pathLst>
                <a:path w="4813" h="2708" extrusionOk="0">
                  <a:moveTo>
                    <a:pt x="76" y="301"/>
                  </a:moveTo>
                  <a:cubicBezTo>
                    <a:pt x="1" y="477"/>
                    <a:pt x="1" y="677"/>
                    <a:pt x="76" y="853"/>
                  </a:cubicBezTo>
                  <a:cubicBezTo>
                    <a:pt x="151" y="1028"/>
                    <a:pt x="327" y="1204"/>
                    <a:pt x="502" y="1279"/>
                  </a:cubicBezTo>
                  <a:cubicBezTo>
                    <a:pt x="477" y="1529"/>
                    <a:pt x="602" y="1780"/>
                    <a:pt x="778" y="1955"/>
                  </a:cubicBezTo>
                  <a:cubicBezTo>
                    <a:pt x="978" y="2131"/>
                    <a:pt x="1254" y="2206"/>
                    <a:pt x="1504" y="2181"/>
                  </a:cubicBezTo>
                  <a:cubicBezTo>
                    <a:pt x="1479" y="2407"/>
                    <a:pt x="1680" y="2582"/>
                    <a:pt x="1880" y="2657"/>
                  </a:cubicBezTo>
                  <a:cubicBezTo>
                    <a:pt x="2081" y="2707"/>
                    <a:pt x="2306" y="2657"/>
                    <a:pt x="2532" y="2607"/>
                  </a:cubicBezTo>
                  <a:cubicBezTo>
                    <a:pt x="3484" y="2331"/>
                    <a:pt x="4337" y="1680"/>
                    <a:pt x="4813" y="803"/>
                  </a:cubicBezTo>
                  <a:cubicBezTo>
                    <a:pt x="4712" y="527"/>
                    <a:pt x="4512" y="301"/>
                    <a:pt x="4236" y="176"/>
                  </a:cubicBezTo>
                  <a:cubicBezTo>
                    <a:pt x="3961" y="51"/>
                    <a:pt x="3660" y="26"/>
                    <a:pt x="3359" y="1"/>
                  </a:cubicBezTo>
                  <a:cubicBezTo>
                    <a:pt x="2933" y="1"/>
                    <a:pt x="2507" y="26"/>
                    <a:pt x="2056" y="51"/>
                  </a:cubicBezTo>
                  <a:cubicBezTo>
                    <a:pt x="1379" y="126"/>
                    <a:pt x="753" y="126"/>
                    <a:pt x="76" y="301"/>
                  </a:cubicBezTo>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2623;p35">
              <a:extLst>
                <a:ext uri="{FF2B5EF4-FFF2-40B4-BE49-F238E27FC236}">
                  <a16:creationId xmlns:a16="http://schemas.microsoft.com/office/drawing/2014/main" id="{B266D6FB-63AA-2F10-A110-D9DA1EADF257}"/>
                </a:ext>
              </a:extLst>
            </p:cNvPr>
            <p:cNvSpPr/>
            <p:nvPr/>
          </p:nvSpPr>
          <p:spPr>
            <a:xfrm>
              <a:off x="2981432" y="1634012"/>
              <a:ext cx="8984" cy="9409"/>
            </a:xfrm>
            <a:custGeom>
              <a:avLst/>
              <a:gdLst/>
              <a:ahLst/>
              <a:cxnLst/>
              <a:rect l="l" t="t" r="r" b="b"/>
              <a:pathLst>
                <a:path w="528" h="553" extrusionOk="0">
                  <a:moveTo>
                    <a:pt x="276" y="1"/>
                  </a:moveTo>
                  <a:cubicBezTo>
                    <a:pt x="126" y="1"/>
                    <a:pt x="1" y="126"/>
                    <a:pt x="1" y="276"/>
                  </a:cubicBezTo>
                  <a:cubicBezTo>
                    <a:pt x="1" y="427"/>
                    <a:pt x="126" y="552"/>
                    <a:pt x="276" y="552"/>
                  </a:cubicBezTo>
                  <a:cubicBezTo>
                    <a:pt x="427" y="552"/>
                    <a:pt x="527" y="427"/>
                    <a:pt x="527" y="276"/>
                  </a:cubicBezTo>
                  <a:cubicBezTo>
                    <a:pt x="527" y="126"/>
                    <a:pt x="427" y="1"/>
                    <a:pt x="276" y="1"/>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7" name="Google Shape;2624;p35">
              <a:extLst>
                <a:ext uri="{FF2B5EF4-FFF2-40B4-BE49-F238E27FC236}">
                  <a16:creationId xmlns:a16="http://schemas.microsoft.com/office/drawing/2014/main" id="{EA8439AA-E5A7-8C8D-DA78-0B88F2DAD40A}"/>
                </a:ext>
              </a:extLst>
            </p:cNvPr>
            <p:cNvSpPr/>
            <p:nvPr/>
          </p:nvSpPr>
          <p:spPr>
            <a:xfrm>
              <a:off x="2990401" y="1644682"/>
              <a:ext cx="60556" cy="33281"/>
            </a:xfrm>
            <a:custGeom>
              <a:avLst/>
              <a:gdLst/>
              <a:ahLst/>
              <a:cxnLst/>
              <a:rect l="l" t="t" r="r" b="b"/>
              <a:pathLst>
                <a:path w="3559" h="1956" extrusionOk="0">
                  <a:moveTo>
                    <a:pt x="1830" y="0"/>
                  </a:moveTo>
                  <a:cubicBezTo>
                    <a:pt x="1830" y="0"/>
                    <a:pt x="1805" y="25"/>
                    <a:pt x="1754" y="50"/>
                  </a:cubicBezTo>
                  <a:cubicBezTo>
                    <a:pt x="1629" y="201"/>
                    <a:pt x="1228" y="527"/>
                    <a:pt x="652" y="602"/>
                  </a:cubicBezTo>
                  <a:cubicBezTo>
                    <a:pt x="451" y="602"/>
                    <a:pt x="251" y="602"/>
                    <a:pt x="0" y="552"/>
                  </a:cubicBezTo>
                  <a:lnTo>
                    <a:pt x="0" y="552"/>
                  </a:lnTo>
                  <a:cubicBezTo>
                    <a:pt x="0" y="552"/>
                    <a:pt x="927" y="1880"/>
                    <a:pt x="3083" y="1955"/>
                  </a:cubicBezTo>
                  <a:cubicBezTo>
                    <a:pt x="3183" y="1955"/>
                    <a:pt x="3283" y="1930"/>
                    <a:pt x="3358" y="1880"/>
                  </a:cubicBezTo>
                  <a:cubicBezTo>
                    <a:pt x="3358" y="1880"/>
                    <a:pt x="3358" y="1880"/>
                    <a:pt x="3358" y="1855"/>
                  </a:cubicBezTo>
                  <a:cubicBezTo>
                    <a:pt x="3434" y="1805"/>
                    <a:pt x="3459" y="1755"/>
                    <a:pt x="3509" y="1679"/>
                  </a:cubicBezTo>
                  <a:cubicBezTo>
                    <a:pt x="3559" y="1529"/>
                    <a:pt x="3534" y="1354"/>
                    <a:pt x="3434" y="1228"/>
                  </a:cubicBezTo>
                  <a:cubicBezTo>
                    <a:pt x="3384" y="1178"/>
                    <a:pt x="3308" y="1153"/>
                    <a:pt x="3258" y="1128"/>
                  </a:cubicBezTo>
                  <a:cubicBezTo>
                    <a:pt x="2882" y="978"/>
                    <a:pt x="2281" y="652"/>
                    <a:pt x="1830" y="0"/>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8" name="Google Shape;2625;p35">
              <a:extLst>
                <a:ext uri="{FF2B5EF4-FFF2-40B4-BE49-F238E27FC236}">
                  <a16:creationId xmlns:a16="http://schemas.microsoft.com/office/drawing/2014/main" id="{191BF894-B981-E4D9-0BA9-10EB5AE45D77}"/>
                </a:ext>
              </a:extLst>
            </p:cNvPr>
            <p:cNvSpPr/>
            <p:nvPr/>
          </p:nvSpPr>
          <p:spPr>
            <a:xfrm>
              <a:off x="2990401" y="1654058"/>
              <a:ext cx="59706" cy="23906"/>
            </a:xfrm>
            <a:custGeom>
              <a:avLst/>
              <a:gdLst/>
              <a:ahLst/>
              <a:cxnLst/>
              <a:rect l="l" t="t" r="r" b="b"/>
              <a:pathLst>
                <a:path w="3509" h="1405" extrusionOk="0">
                  <a:moveTo>
                    <a:pt x="0" y="1"/>
                  </a:moveTo>
                  <a:cubicBezTo>
                    <a:pt x="0" y="1"/>
                    <a:pt x="927" y="1329"/>
                    <a:pt x="3083" y="1404"/>
                  </a:cubicBezTo>
                  <a:cubicBezTo>
                    <a:pt x="3183" y="1404"/>
                    <a:pt x="3283" y="1379"/>
                    <a:pt x="3358" y="1329"/>
                  </a:cubicBezTo>
                  <a:cubicBezTo>
                    <a:pt x="3358" y="1329"/>
                    <a:pt x="3358" y="1329"/>
                    <a:pt x="3358" y="1304"/>
                  </a:cubicBezTo>
                  <a:cubicBezTo>
                    <a:pt x="3434" y="1254"/>
                    <a:pt x="3459" y="1204"/>
                    <a:pt x="3509" y="1128"/>
                  </a:cubicBezTo>
                  <a:cubicBezTo>
                    <a:pt x="1880" y="1128"/>
                    <a:pt x="927" y="326"/>
                    <a:pt x="652" y="51"/>
                  </a:cubicBezTo>
                  <a:lnTo>
                    <a:pt x="652" y="51"/>
                  </a:lnTo>
                  <a:cubicBezTo>
                    <a:pt x="451" y="51"/>
                    <a:pt x="251" y="51"/>
                    <a:pt x="0"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9" name="Google Shape;2626;p35">
              <a:extLst>
                <a:ext uri="{FF2B5EF4-FFF2-40B4-BE49-F238E27FC236}">
                  <a16:creationId xmlns:a16="http://schemas.microsoft.com/office/drawing/2014/main" id="{2DC3EA3B-3C90-4CCB-B298-D6F373879284}"/>
                </a:ext>
              </a:extLst>
            </p:cNvPr>
            <p:cNvSpPr/>
            <p:nvPr/>
          </p:nvSpPr>
          <p:spPr>
            <a:xfrm>
              <a:off x="3020250" y="1644682"/>
              <a:ext cx="28585" cy="20911"/>
            </a:xfrm>
            <a:custGeom>
              <a:avLst/>
              <a:gdLst/>
              <a:ahLst/>
              <a:cxnLst/>
              <a:rect l="l" t="t" r="r" b="b"/>
              <a:pathLst>
                <a:path w="1680" h="1229" extrusionOk="0">
                  <a:moveTo>
                    <a:pt x="0" y="50"/>
                  </a:moveTo>
                  <a:cubicBezTo>
                    <a:pt x="151" y="376"/>
                    <a:pt x="627" y="1103"/>
                    <a:pt x="1680" y="1228"/>
                  </a:cubicBezTo>
                  <a:cubicBezTo>
                    <a:pt x="1630" y="1178"/>
                    <a:pt x="1554" y="1153"/>
                    <a:pt x="1504" y="1128"/>
                  </a:cubicBezTo>
                  <a:cubicBezTo>
                    <a:pt x="1128" y="978"/>
                    <a:pt x="527" y="652"/>
                    <a:pt x="76" y="0"/>
                  </a:cubicBezTo>
                  <a:cubicBezTo>
                    <a:pt x="76" y="0"/>
                    <a:pt x="51" y="25"/>
                    <a:pt x="0" y="50"/>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0" name="Google Shape;2627;p35">
              <a:extLst>
                <a:ext uri="{FF2B5EF4-FFF2-40B4-BE49-F238E27FC236}">
                  <a16:creationId xmlns:a16="http://schemas.microsoft.com/office/drawing/2014/main" id="{11FE49CE-27A0-5C40-BDA6-123A82BBC88A}"/>
                </a:ext>
              </a:extLst>
            </p:cNvPr>
            <p:cNvSpPr/>
            <p:nvPr/>
          </p:nvSpPr>
          <p:spPr>
            <a:xfrm>
              <a:off x="2791210" y="1447635"/>
              <a:ext cx="991498" cy="630729"/>
            </a:xfrm>
            <a:custGeom>
              <a:avLst/>
              <a:gdLst/>
              <a:ahLst/>
              <a:cxnLst/>
              <a:rect l="l" t="t" r="r" b="b"/>
              <a:pathLst>
                <a:path w="58272" h="37069" extrusionOk="0">
                  <a:moveTo>
                    <a:pt x="46743" y="1429"/>
                  </a:moveTo>
                  <a:cubicBezTo>
                    <a:pt x="45264" y="2506"/>
                    <a:pt x="44236" y="4111"/>
                    <a:pt x="43610" y="5815"/>
                  </a:cubicBezTo>
                  <a:lnTo>
                    <a:pt x="43610" y="5815"/>
                  </a:lnTo>
                  <a:cubicBezTo>
                    <a:pt x="42983" y="7519"/>
                    <a:pt x="42708" y="9324"/>
                    <a:pt x="42557" y="11153"/>
                  </a:cubicBezTo>
                  <a:lnTo>
                    <a:pt x="42557" y="11153"/>
                  </a:lnTo>
                  <a:cubicBezTo>
                    <a:pt x="42332" y="13910"/>
                    <a:pt x="42332" y="16767"/>
                    <a:pt x="43334" y="19349"/>
                  </a:cubicBezTo>
                  <a:lnTo>
                    <a:pt x="43334" y="19349"/>
                  </a:lnTo>
                  <a:cubicBezTo>
                    <a:pt x="44362" y="21955"/>
                    <a:pt x="46342" y="24261"/>
                    <a:pt x="46517" y="27043"/>
                  </a:cubicBezTo>
                  <a:lnTo>
                    <a:pt x="46517" y="27043"/>
                  </a:lnTo>
                  <a:cubicBezTo>
                    <a:pt x="46592" y="28371"/>
                    <a:pt x="46166" y="29825"/>
                    <a:pt x="45064" y="30602"/>
                  </a:cubicBezTo>
                  <a:lnTo>
                    <a:pt x="45064" y="30602"/>
                  </a:lnTo>
                  <a:cubicBezTo>
                    <a:pt x="44111" y="31254"/>
                    <a:pt x="42632" y="31128"/>
                    <a:pt x="41906" y="30276"/>
                  </a:cubicBezTo>
                  <a:lnTo>
                    <a:pt x="41906" y="30276"/>
                  </a:lnTo>
                  <a:cubicBezTo>
                    <a:pt x="41931" y="30201"/>
                    <a:pt x="41956" y="30101"/>
                    <a:pt x="41956" y="29975"/>
                  </a:cubicBezTo>
                  <a:lnTo>
                    <a:pt x="41956" y="29975"/>
                  </a:lnTo>
                  <a:cubicBezTo>
                    <a:pt x="41931" y="28597"/>
                    <a:pt x="39299" y="25113"/>
                    <a:pt x="38447" y="24286"/>
                  </a:cubicBezTo>
                  <a:lnTo>
                    <a:pt x="38447" y="24286"/>
                  </a:lnTo>
                  <a:cubicBezTo>
                    <a:pt x="33635" y="19624"/>
                    <a:pt x="26918" y="17319"/>
                    <a:pt x="20251" y="17970"/>
                  </a:cubicBezTo>
                  <a:lnTo>
                    <a:pt x="20251" y="17970"/>
                  </a:lnTo>
                  <a:cubicBezTo>
                    <a:pt x="15189" y="18446"/>
                    <a:pt x="9224" y="20727"/>
                    <a:pt x="8096" y="26216"/>
                  </a:cubicBezTo>
                  <a:lnTo>
                    <a:pt x="8096" y="26216"/>
                  </a:lnTo>
                  <a:cubicBezTo>
                    <a:pt x="8071" y="26241"/>
                    <a:pt x="8021" y="26291"/>
                    <a:pt x="7996" y="26341"/>
                  </a:cubicBezTo>
                  <a:lnTo>
                    <a:pt x="7996" y="26341"/>
                  </a:lnTo>
                  <a:cubicBezTo>
                    <a:pt x="7419" y="26968"/>
                    <a:pt x="6968" y="27594"/>
                    <a:pt x="6592" y="28221"/>
                  </a:cubicBezTo>
                  <a:lnTo>
                    <a:pt x="6592" y="28221"/>
                  </a:lnTo>
                  <a:cubicBezTo>
                    <a:pt x="5114" y="30577"/>
                    <a:pt x="4913" y="32507"/>
                    <a:pt x="4913" y="32507"/>
                  </a:cubicBezTo>
                  <a:lnTo>
                    <a:pt x="4913" y="32507"/>
                  </a:lnTo>
                  <a:cubicBezTo>
                    <a:pt x="4913" y="32507"/>
                    <a:pt x="2357" y="32431"/>
                    <a:pt x="1028" y="31329"/>
                  </a:cubicBezTo>
                  <a:lnTo>
                    <a:pt x="1028" y="31329"/>
                  </a:lnTo>
                  <a:cubicBezTo>
                    <a:pt x="778" y="31103"/>
                    <a:pt x="377" y="31254"/>
                    <a:pt x="302" y="31579"/>
                  </a:cubicBezTo>
                  <a:lnTo>
                    <a:pt x="302" y="31579"/>
                  </a:lnTo>
                  <a:cubicBezTo>
                    <a:pt x="26" y="32883"/>
                    <a:pt x="1" y="35414"/>
                    <a:pt x="3560" y="37068"/>
                  </a:cubicBezTo>
                  <a:lnTo>
                    <a:pt x="3560" y="37068"/>
                  </a:lnTo>
                  <a:lnTo>
                    <a:pt x="52457" y="37068"/>
                  </a:lnTo>
                  <a:cubicBezTo>
                    <a:pt x="54688" y="34913"/>
                    <a:pt x="55214" y="31604"/>
                    <a:pt x="54738" y="28522"/>
                  </a:cubicBezTo>
                  <a:lnTo>
                    <a:pt x="54738" y="28522"/>
                  </a:lnTo>
                  <a:cubicBezTo>
                    <a:pt x="54262" y="25439"/>
                    <a:pt x="52883" y="22607"/>
                    <a:pt x="51630" y="19750"/>
                  </a:cubicBezTo>
                  <a:lnTo>
                    <a:pt x="51630" y="19750"/>
                  </a:lnTo>
                  <a:cubicBezTo>
                    <a:pt x="50402" y="16867"/>
                    <a:pt x="49299" y="13860"/>
                    <a:pt x="49424" y="10752"/>
                  </a:cubicBezTo>
                  <a:lnTo>
                    <a:pt x="49424" y="10752"/>
                  </a:lnTo>
                  <a:cubicBezTo>
                    <a:pt x="49475" y="9800"/>
                    <a:pt x="49700" y="8747"/>
                    <a:pt x="50352" y="8095"/>
                  </a:cubicBezTo>
                  <a:lnTo>
                    <a:pt x="50352" y="8095"/>
                  </a:lnTo>
                  <a:cubicBezTo>
                    <a:pt x="50477" y="7995"/>
                    <a:pt x="50627" y="7895"/>
                    <a:pt x="50778" y="7795"/>
                  </a:cubicBezTo>
                  <a:lnTo>
                    <a:pt x="50778" y="7795"/>
                  </a:lnTo>
                  <a:cubicBezTo>
                    <a:pt x="51805" y="8797"/>
                    <a:pt x="53033" y="9674"/>
                    <a:pt x="54512" y="9524"/>
                  </a:cubicBezTo>
                  <a:lnTo>
                    <a:pt x="54512" y="9524"/>
                  </a:lnTo>
                  <a:cubicBezTo>
                    <a:pt x="55139" y="9449"/>
                    <a:pt x="55715" y="9198"/>
                    <a:pt x="56191" y="8797"/>
                  </a:cubicBezTo>
                  <a:lnTo>
                    <a:pt x="56191" y="8797"/>
                  </a:lnTo>
                  <a:cubicBezTo>
                    <a:pt x="57344" y="7870"/>
                    <a:pt x="57745" y="7243"/>
                    <a:pt x="58272" y="5940"/>
                  </a:cubicBezTo>
                  <a:lnTo>
                    <a:pt x="58272" y="5940"/>
                  </a:lnTo>
                  <a:cubicBezTo>
                    <a:pt x="57545" y="3710"/>
                    <a:pt x="55640" y="1078"/>
                    <a:pt x="53409" y="351"/>
                  </a:cubicBezTo>
                  <a:lnTo>
                    <a:pt x="53409" y="351"/>
                  </a:lnTo>
                  <a:cubicBezTo>
                    <a:pt x="52683" y="126"/>
                    <a:pt x="51931" y="0"/>
                    <a:pt x="51154" y="0"/>
                  </a:cubicBezTo>
                  <a:lnTo>
                    <a:pt x="51154" y="0"/>
                  </a:lnTo>
                  <a:cubicBezTo>
                    <a:pt x="49575" y="0"/>
                    <a:pt x="47996" y="501"/>
                    <a:pt x="46743" y="1429"/>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1" name="Google Shape;2628;p35">
              <a:extLst>
                <a:ext uri="{FF2B5EF4-FFF2-40B4-BE49-F238E27FC236}">
                  <a16:creationId xmlns:a16="http://schemas.microsoft.com/office/drawing/2014/main" id="{1A5C596B-8FAE-5607-D0D1-DA4E255E7A3E}"/>
                </a:ext>
              </a:extLst>
            </p:cNvPr>
            <p:cNvSpPr/>
            <p:nvPr/>
          </p:nvSpPr>
          <p:spPr>
            <a:xfrm>
              <a:off x="3728675" y="1539241"/>
              <a:ext cx="136477" cy="94740"/>
            </a:xfrm>
            <a:custGeom>
              <a:avLst/>
              <a:gdLst/>
              <a:ahLst/>
              <a:cxnLst/>
              <a:rect l="l" t="t" r="r" b="b"/>
              <a:pathLst>
                <a:path w="8021" h="5568" extrusionOk="0">
                  <a:moveTo>
                    <a:pt x="1958" y="0"/>
                  </a:moveTo>
                  <a:cubicBezTo>
                    <a:pt x="1624" y="0"/>
                    <a:pt x="1379" y="56"/>
                    <a:pt x="1379" y="56"/>
                  </a:cubicBezTo>
                  <a:lnTo>
                    <a:pt x="126" y="1209"/>
                  </a:lnTo>
                  <a:lnTo>
                    <a:pt x="1" y="4041"/>
                  </a:lnTo>
                  <a:cubicBezTo>
                    <a:pt x="1" y="4041"/>
                    <a:pt x="1" y="4066"/>
                    <a:pt x="51" y="4066"/>
                  </a:cubicBezTo>
                  <a:cubicBezTo>
                    <a:pt x="377" y="4216"/>
                    <a:pt x="2031" y="4968"/>
                    <a:pt x="4437" y="5269"/>
                  </a:cubicBezTo>
                  <a:cubicBezTo>
                    <a:pt x="4687" y="5294"/>
                    <a:pt x="4963" y="5344"/>
                    <a:pt x="5214" y="5419"/>
                  </a:cubicBezTo>
                  <a:cubicBezTo>
                    <a:pt x="5512" y="5479"/>
                    <a:pt x="5993" y="5567"/>
                    <a:pt x="6466" y="5567"/>
                  </a:cubicBezTo>
                  <a:cubicBezTo>
                    <a:pt x="6986" y="5567"/>
                    <a:pt x="7496" y="5461"/>
                    <a:pt x="7745" y="5093"/>
                  </a:cubicBezTo>
                  <a:cubicBezTo>
                    <a:pt x="7770" y="5068"/>
                    <a:pt x="7795" y="5018"/>
                    <a:pt x="7795" y="4993"/>
                  </a:cubicBezTo>
                  <a:cubicBezTo>
                    <a:pt x="7870" y="4843"/>
                    <a:pt x="7895" y="4743"/>
                    <a:pt x="7920" y="4617"/>
                  </a:cubicBezTo>
                  <a:cubicBezTo>
                    <a:pt x="8021" y="3890"/>
                    <a:pt x="7143" y="3865"/>
                    <a:pt x="6717" y="3840"/>
                  </a:cubicBezTo>
                  <a:cubicBezTo>
                    <a:pt x="6191" y="3815"/>
                    <a:pt x="3910" y="1434"/>
                    <a:pt x="3434" y="707"/>
                  </a:cubicBezTo>
                  <a:cubicBezTo>
                    <a:pt x="3209" y="332"/>
                    <a:pt x="2858" y="156"/>
                    <a:pt x="2507" y="56"/>
                  </a:cubicBezTo>
                  <a:cubicBezTo>
                    <a:pt x="2315" y="14"/>
                    <a:pt x="2125" y="0"/>
                    <a:pt x="1958" y="0"/>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2" name="Google Shape;2629;p35">
              <a:extLst>
                <a:ext uri="{FF2B5EF4-FFF2-40B4-BE49-F238E27FC236}">
                  <a16:creationId xmlns:a16="http://schemas.microsoft.com/office/drawing/2014/main" id="{0043D489-1A88-3C7C-898C-50422607F5CB}"/>
                </a:ext>
              </a:extLst>
            </p:cNvPr>
            <p:cNvSpPr/>
            <p:nvPr/>
          </p:nvSpPr>
          <p:spPr>
            <a:xfrm>
              <a:off x="3729526" y="1570043"/>
              <a:ext cx="130930" cy="67822"/>
            </a:xfrm>
            <a:custGeom>
              <a:avLst/>
              <a:gdLst/>
              <a:ahLst/>
              <a:cxnLst/>
              <a:rect l="l" t="t" r="r" b="b"/>
              <a:pathLst>
                <a:path w="7695" h="3986" extrusionOk="0">
                  <a:moveTo>
                    <a:pt x="7695" y="3283"/>
                  </a:moveTo>
                  <a:cubicBezTo>
                    <a:pt x="7219" y="3985"/>
                    <a:pt x="5790" y="3735"/>
                    <a:pt x="5164" y="3609"/>
                  </a:cubicBezTo>
                  <a:cubicBezTo>
                    <a:pt x="4913" y="3534"/>
                    <a:pt x="4637" y="3484"/>
                    <a:pt x="4387" y="3459"/>
                  </a:cubicBezTo>
                  <a:cubicBezTo>
                    <a:pt x="1981" y="3158"/>
                    <a:pt x="327" y="2406"/>
                    <a:pt x="1" y="2256"/>
                  </a:cubicBezTo>
                  <a:cubicBezTo>
                    <a:pt x="427" y="2281"/>
                    <a:pt x="1429" y="2281"/>
                    <a:pt x="1880" y="2030"/>
                  </a:cubicBezTo>
                  <a:cubicBezTo>
                    <a:pt x="2432" y="1730"/>
                    <a:pt x="1254" y="151"/>
                    <a:pt x="1129" y="0"/>
                  </a:cubicBezTo>
                  <a:cubicBezTo>
                    <a:pt x="2808" y="1930"/>
                    <a:pt x="6517" y="3008"/>
                    <a:pt x="7695" y="3283"/>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3" name="Google Shape;2630;p35">
              <a:extLst>
                <a:ext uri="{FF2B5EF4-FFF2-40B4-BE49-F238E27FC236}">
                  <a16:creationId xmlns:a16="http://schemas.microsoft.com/office/drawing/2014/main" id="{E7747D4C-7484-A59B-3B33-4FC38849B06A}"/>
                </a:ext>
              </a:extLst>
            </p:cNvPr>
            <p:cNvSpPr/>
            <p:nvPr/>
          </p:nvSpPr>
          <p:spPr>
            <a:xfrm>
              <a:off x="3771321" y="1540177"/>
              <a:ext cx="93838" cy="77639"/>
            </a:xfrm>
            <a:custGeom>
              <a:avLst/>
              <a:gdLst/>
              <a:ahLst/>
              <a:cxnLst/>
              <a:rect l="l" t="t" r="r" b="b"/>
              <a:pathLst>
                <a:path w="5515" h="4563" extrusionOk="0">
                  <a:moveTo>
                    <a:pt x="5414" y="4562"/>
                  </a:moveTo>
                  <a:cubicBezTo>
                    <a:pt x="5289" y="4462"/>
                    <a:pt x="5164" y="4387"/>
                    <a:pt x="5039" y="4312"/>
                  </a:cubicBezTo>
                  <a:cubicBezTo>
                    <a:pt x="4763" y="4161"/>
                    <a:pt x="4437" y="4061"/>
                    <a:pt x="4161" y="3961"/>
                  </a:cubicBezTo>
                  <a:cubicBezTo>
                    <a:pt x="3159" y="3535"/>
                    <a:pt x="2357" y="2783"/>
                    <a:pt x="1655" y="1981"/>
                  </a:cubicBezTo>
                  <a:cubicBezTo>
                    <a:pt x="1079" y="1329"/>
                    <a:pt x="577" y="627"/>
                    <a:pt x="1" y="1"/>
                  </a:cubicBezTo>
                  <a:cubicBezTo>
                    <a:pt x="352" y="101"/>
                    <a:pt x="703" y="277"/>
                    <a:pt x="928" y="652"/>
                  </a:cubicBezTo>
                  <a:cubicBezTo>
                    <a:pt x="1404" y="1379"/>
                    <a:pt x="3685" y="3760"/>
                    <a:pt x="4211" y="3785"/>
                  </a:cubicBezTo>
                  <a:cubicBezTo>
                    <a:pt x="4637" y="3810"/>
                    <a:pt x="5515" y="3835"/>
                    <a:pt x="5414" y="4562"/>
                  </a:cubicBezTo>
                  <a:close/>
                </a:path>
              </a:pathLst>
            </a:custGeom>
            <a:solidFill>
              <a:srgbClr val="FFBB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4" name="Google Shape;2631;p35">
              <a:extLst>
                <a:ext uri="{FF2B5EF4-FFF2-40B4-BE49-F238E27FC236}">
                  <a16:creationId xmlns:a16="http://schemas.microsoft.com/office/drawing/2014/main" id="{EEB5331E-0907-E967-12F5-6A6685206D17}"/>
                </a:ext>
              </a:extLst>
            </p:cNvPr>
            <p:cNvSpPr/>
            <p:nvPr/>
          </p:nvSpPr>
          <p:spPr>
            <a:xfrm>
              <a:off x="3692853" y="1501377"/>
              <a:ext cx="21337" cy="21337"/>
            </a:xfrm>
            <a:custGeom>
              <a:avLst/>
              <a:gdLst/>
              <a:ahLst/>
              <a:cxnLst/>
              <a:rect l="l" t="t" r="r" b="b"/>
              <a:pathLst>
                <a:path w="1254" h="1254" extrusionOk="0">
                  <a:moveTo>
                    <a:pt x="627" y="0"/>
                  </a:moveTo>
                  <a:cubicBezTo>
                    <a:pt x="276" y="0"/>
                    <a:pt x="0" y="276"/>
                    <a:pt x="0" y="627"/>
                  </a:cubicBezTo>
                  <a:cubicBezTo>
                    <a:pt x="0" y="978"/>
                    <a:pt x="276" y="1253"/>
                    <a:pt x="627" y="1253"/>
                  </a:cubicBezTo>
                  <a:cubicBezTo>
                    <a:pt x="978" y="1253"/>
                    <a:pt x="1253" y="978"/>
                    <a:pt x="1253" y="627"/>
                  </a:cubicBezTo>
                  <a:cubicBezTo>
                    <a:pt x="1253" y="276"/>
                    <a:pt x="978" y="0"/>
                    <a:pt x="627" y="0"/>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5" name="Google Shape;2632;p35">
              <a:extLst>
                <a:ext uri="{FF2B5EF4-FFF2-40B4-BE49-F238E27FC236}">
                  <a16:creationId xmlns:a16="http://schemas.microsoft.com/office/drawing/2014/main" id="{BBDEB2D1-2341-61DD-5297-5698FE641A55}"/>
                </a:ext>
              </a:extLst>
            </p:cNvPr>
            <p:cNvSpPr/>
            <p:nvPr/>
          </p:nvSpPr>
          <p:spPr>
            <a:xfrm>
              <a:off x="2903390" y="1895895"/>
              <a:ext cx="434563" cy="162068"/>
            </a:xfrm>
            <a:custGeom>
              <a:avLst/>
              <a:gdLst/>
              <a:ahLst/>
              <a:cxnLst/>
              <a:rect l="l" t="t" r="r" b="b"/>
              <a:pathLst>
                <a:path w="25540" h="9525" extrusionOk="0">
                  <a:moveTo>
                    <a:pt x="25539" y="6792"/>
                  </a:moveTo>
                  <a:cubicBezTo>
                    <a:pt x="19624" y="9173"/>
                    <a:pt x="8371" y="9524"/>
                    <a:pt x="6968" y="9248"/>
                  </a:cubicBezTo>
                  <a:cubicBezTo>
                    <a:pt x="5589" y="8973"/>
                    <a:pt x="5564" y="7644"/>
                    <a:pt x="5564" y="7644"/>
                  </a:cubicBezTo>
                  <a:cubicBezTo>
                    <a:pt x="5113" y="7995"/>
                    <a:pt x="4562" y="8246"/>
                    <a:pt x="3985" y="8271"/>
                  </a:cubicBezTo>
                  <a:cubicBezTo>
                    <a:pt x="3434" y="8321"/>
                    <a:pt x="2832" y="8121"/>
                    <a:pt x="2406" y="7720"/>
                  </a:cubicBezTo>
                  <a:cubicBezTo>
                    <a:pt x="2005" y="7319"/>
                    <a:pt x="1855" y="6667"/>
                    <a:pt x="2030" y="6116"/>
                  </a:cubicBezTo>
                  <a:cubicBezTo>
                    <a:pt x="1629" y="6166"/>
                    <a:pt x="1228" y="5940"/>
                    <a:pt x="978" y="5589"/>
                  </a:cubicBezTo>
                  <a:cubicBezTo>
                    <a:pt x="752" y="5238"/>
                    <a:pt x="677" y="4812"/>
                    <a:pt x="702" y="4411"/>
                  </a:cubicBezTo>
                  <a:cubicBezTo>
                    <a:pt x="727" y="4010"/>
                    <a:pt x="802" y="3509"/>
                    <a:pt x="928" y="3108"/>
                  </a:cubicBezTo>
                  <a:cubicBezTo>
                    <a:pt x="426" y="2882"/>
                    <a:pt x="126" y="2406"/>
                    <a:pt x="0" y="1880"/>
                  </a:cubicBezTo>
                  <a:cubicBezTo>
                    <a:pt x="376" y="1278"/>
                    <a:pt x="827" y="627"/>
                    <a:pt x="1404" y="0"/>
                  </a:cubicBezTo>
                  <a:cubicBezTo>
                    <a:pt x="1253" y="376"/>
                    <a:pt x="852" y="1504"/>
                    <a:pt x="1053" y="1930"/>
                  </a:cubicBezTo>
                  <a:cubicBezTo>
                    <a:pt x="1329" y="2431"/>
                    <a:pt x="1980" y="2481"/>
                    <a:pt x="1980" y="2481"/>
                  </a:cubicBezTo>
                  <a:lnTo>
                    <a:pt x="2106" y="2532"/>
                  </a:lnTo>
                  <a:cubicBezTo>
                    <a:pt x="1880" y="2682"/>
                    <a:pt x="1228" y="4010"/>
                    <a:pt x="1780" y="4512"/>
                  </a:cubicBezTo>
                  <a:cubicBezTo>
                    <a:pt x="2356" y="5038"/>
                    <a:pt x="3785" y="4486"/>
                    <a:pt x="3785" y="4486"/>
                  </a:cubicBezTo>
                  <a:lnTo>
                    <a:pt x="3960" y="4512"/>
                  </a:lnTo>
                  <a:cubicBezTo>
                    <a:pt x="3960" y="4512"/>
                    <a:pt x="3058" y="5389"/>
                    <a:pt x="3133" y="6191"/>
                  </a:cubicBezTo>
                  <a:cubicBezTo>
                    <a:pt x="3233" y="6968"/>
                    <a:pt x="4386" y="7018"/>
                    <a:pt x="4386" y="7018"/>
                  </a:cubicBezTo>
                  <a:cubicBezTo>
                    <a:pt x="5238" y="7168"/>
                    <a:pt x="6091" y="6416"/>
                    <a:pt x="6091" y="6416"/>
                  </a:cubicBezTo>
                  <a:lnTo>
                    <a:pt x="6166" y="6416"/>
                  </a:lnTo>
                  <a:cubicBezTo>
                    <a:pt x="5940" y="6617"/>
                    <a:pt x="5965" y="6993"/>
                    <a:pt x="5965" y="6993"/>
                  </a:cubicBezTo>
                  <a:cubicBezTo>
                    <a:pt x="6040" y="7519"/>
                    <a:pt x="6742" y="7870"/>
                    <a:pt x="6742" y="7870"/>
                  </a:cubicBezTo>
                  <a:cubicBezTo>
                    <a:pt x="8497" y="8471"/>
                    <a:pt x="11730" y="8421"/>
                    <a:pt x="11730" y="8421"/>
                  </a:cubicBezTo>
                  <a:cubicBezTo>
                    <a:pt x="17820" y="8822"/>
                    <a:pt x="25113" y="6892"/>
                    <a:pt x="25539" y="6792"/>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6" name="Google Shape;2633;p35">
              <a:extLst>
                <a:ext uri="{FF2B5EF4-FFF2-40B4-BE49-F238E27FC236}">
                  <a16:creationId xmlns:a16="http://schemas.microsoft.com/office/drawing/2014/main" id="{B6A0F428-1183-0266-5357-D74B8094D713}"/>
                </a:ext>
              </a:extLst>
            </p:cNvPr>
            <p:cNvSpPr/>
            <p:nvPr/>
          </p:nvSpPr>
          <p:spPr>
            <a:xfrm>
              <a:off x="3003623" y="1980762"/>
              <a:ext cx="413652" cy="61050"/>
            </a:xfrm>
            <a:custGeom>
              <a:avLst/>
              <a:gdLst/>
              <a:ahLst/>
              <a:cxnLst/>
              <a:rect l="l" t="t" r="r" b="b"/>
              <a:pathLst>
                <a:path w="24311" h="3588" extrusionOk="0">
                  <a:moveTo>
                    <a:pt x="24311" y="1"/>
                  </a:moveTo>
                  <a:cubicBezTo>
                    <a:pt x="23258" y="477"/>
                    <a:pt x="22206" y="853"/>
                    <a:pt x="21128" y="1204"/>
                  </a:cubicBezTo>
                  <a:cubicBezTo>
                    <a:pt x="20577" y="1379"/>
                    <a:pt x="20025" y="1530"/>
                    <a:pt x="19499" y="1680"/>
                  </a:cubicBezTo>
                  <a:cubicBezTo>
                    <a:pt x="18947" y="1805"/>
                    <a:pt x="18396" y="1981"/>
                    <a:pt x="17845" y="2081"/>
                  </a:cubicBezTo>
                  <a:cubicBezTo>
                    <a:pt x="15639" y="2607"/>
                    <a:pt x="13384" y="2958"/>
                    <a:pt x="11128" y="3134"/>
                  </a:cubicBezTo>
                  <a:cubicBezTo>
                    <a:pt x="9624" y="3267"/>
                    <a:pt x="8120" y="3323"/>
                    <a:pt x="6609" y="3323"/>
                  </a:cubicBezTo>
                  <a:cubicBezTo>
                    <a:pt x="5854" y="3323"/>
                    <a:pt x="5096" y="3309"/>
                    <a:pt x="4336" y="3284"/>
                  </a:cubicBezTo>
                  <a:lnTo>
                    <a:pt x="2657" y="3159"/>
                  </a:lnTo>
                  <a:lnTo>
                    <a:pt x="1805" y="3083"/>
                  </a:lnTo>
                  <a:cubicBezTo>
                    <a:pt x="1529" y="3058"/>
                    <a:pt x="1253" y="2983"/>
                    <a:pt x="1003" y="2883"/>
                  </a:cubicBezTo>
                  <a:cubicBezTo>
                    <a:pt x="752" y="2758"/>
                    <a:pt x="526" y="2607"/>
                    <a:pt x="326" y="2407"/>
                  </a:cubicBezTo>
                  <a:cubicBezTo>
                    <a:pt x="150" y="2206"/>
                    <a:pt x="50" y="1931"/>
                    <a:pt x="175" y="1655"/>
                  </a:cubicBezTo>
                  <a:cubicBezTo>
                    <a:pt x="251" y="1404"/>
                    <a:pt x="476" y="1204"/>
                    <a:pt x="677" y="1028"/>
                  </a:cubicBezTo>
                  <a:cubicBezTo>
                    <a:pt x="902" y="853"/>
                    <a:pt x="1153" y="703"/>
                    <a:pt x="1403" y="552"/>
                  </a:cubicBezTo>
                  <a:lnTo>
                    <a:pt x="1403" y="552"/>
                  </a:lnTo>
                  <a:cubicBezTo>
                    <a:pt x="1153" y="703"/>
                    <a:pt x="902" y="828"/>
                    <a:pt x="652" y="1003"/>
                  </a:cubicBezTo>
                  <a:cubicBezTo>
                    <a:pt x="426" y="1154"/>
                    <a:pt x="201" y="1354"/>
                    <a:pt x="100" y="1630"/>
                  </a:cubicBezTo>
                  <a:cubicBezTo>
                    <a:pt x="25" y="1780"/>
                    <a:pt x="0" y="1931"/>
                    <a:pt x="50" y="2081"/>
                  </a:cubicBezTo>
                  <a:cubicBezTo>
                    <a:pt x="75" y="2231"/>
                    <a:pt x="150" y="2357"/>
                    <a:pt x="251" y="2482"/>
                  </a:cubicBezTo>
                  <a:cubicBezTo>
                    <a:pt x="451" y="2707"/>
                    <a:pt x="677" y="2883"/>
                    <a:pt x="952" y="3008"/>
                  </a:cubicBezTo>
                  <a:cubicBezTo>
                    <a:pt x="1203" y="3134"/>
                    <a:pt x="1479" y="3209"/>
                    <a:pt x="1779" y="3259"/>
                  </a:cubicBezTo>
                  <a:cubicBezTo>
                    <a:pt x="2055" y="3284"/>
                    <a:pt x="2356" y="3309"/>
                    <a:pt x="2632" y="3334"/>
                  </a:cubicBezTo>
                  <a:lnTo>
                    <a:pt x="4336" y="3509"/>
                  </a:lnTo>
                  <a:cubicBezTo>
                    <a:pt x="5286" y="3562"/>
                    <a:pt x="6236" y="3588"/>
                    <a:pt x="7185" y="3588"/>
                  </a:cubicBezTo>
                  <a:cubicBezTo>
                    <a:pt x="8513" y="3588"/>
                    <a:pt x="9837" y="3537"/>
                    <a:pt x="11153" y="3434"/>
                  </a:cubicBezTo>
                  <a:cubicBezTo>
                    <a:pt x="13434" y="3234"/>
                    <a:pt x="15689" y="2883"/>
                    <a:pt x="17895" y="2306"/>
                  </a:cubicBezTo>
                  <a:cubicBezTo>
                    <a:pt x="18446" y="2181"/>
                    <a:pt x="18998" y="2006"/>
                    <a:pt x="19549" y="1855"/>
                  </a:cubicBezTo>
                  <a:cubicBezTo>
                    <a:pt x="20075" y="1680"/>
                    <a:pt x="20627" y="1530"/>
                    <a:pt x="21153" y="1329"/>
                  </a:cubicBezTo>
                  <a:cubicBezTo>
                    <a:pt x="22231" y="953"/>
                    <a:pt x="23308" y="527"/>
                    <a:pt x="24311" y="1"/>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7" name="Google Shape;2634;p35">
              <a:extLst>
                <a:ext uri="{FF2B5EF4-FFF2-40B4-BE49-F238E27FC236}">
                  <a16:creationId xmlns:a16="http://schemas.microsoft.com/office/drawing/2014/main" id="{0AD747FB-C314-15FB-039A-D0DC05754991}"/>
                </a:ext>
              </a:extLst>
            </p:cNvPr>
            <p:cNvSpPr/>
            <p:nvPr/>
          </p:nvSpPr>
          <p:spPr>
            <a:xfrm>
              <a:off x="2953711" y="1945791"/>
              <a:ext cx="68247" cy="71803"/>
            </a:xfrm>
            <a:custGeom>
              <a:avLst/>
              <a:gdLst/>
              <a:ahLst/>
              <a:cxnLst/>
              <a:rect l="l" t="t" r="r" b="b"/>
              <a:pathLst>
                <a:path w="4011" h="4220" extrusionOk="0">
                  <a:moveTo>
                    <a:pt x="4011" y="1"/>
                  </a:moveTo>
                  <a:cubicBezTo>
                    <a:pt x="3284" y="201"/>
                    <a:pt x="2582" y="477"/>
                    <a:pt x="1931" y="853"/>
                  </a:cubicBezTo>
                  <a:cubicBezTo>
                    <a:pt x="1755" y="928"/>
                    <a:pt x="1580" y="1028"/>
                    <a:pt x="1429" y="1153"/>
                  </a:cubicBezTo>
                  <a:cubicBezTo>
                    <a:pt x="1279" y="1254"/>
                    <a:pt x="1103" y="1354"/>
                    <a:pt x="978" y="1504"/>
                  </a:cubicBezTo>
                  <a:cubicBezTo>
                    <a:pt x="677" y="1755"/>
                    <a:pt x="402" y="2031"/>
                    <a:pt x="226" y="2407"/>
                  </a:cubicBezTo>
                  <a:lnTo>
                    <a:pt x="151" y="2532"/>
                  </a:lnTo>
                  <a:lnTo>
                    <a:pt x="101" y="2682"/>
                  </a:lnTo>
                  <a:cubicBezTo>
                    <a:pt x="76" y="2732"/>
                    <a:pt x="76" y="2783"/>
                    <a:pt x="51" y="2833"/>
                  </a:cubicBezTo>
                  <a:lnTo>
                    <a:pt x="26" y="2983"/>
                  </a:lnTo>
                  <a:cubicBezTo>
                    <a:pt x="1" y="3184"/>
                    <a:pt x="51" y="3409"/>
                    <a:pt x="151" y="3610"/>
                  </a:cubicBezTo>
                  <a:cubicBezTo>
                    <a:pt x="377" y="3986"/>
                    <a:pt x="803" y="4186"/>
                    <a:pt x="1179" y="4211"/>
                  </a:cubicBezTo>
                  <a:cubicBezTo>
                    <a:pt x="1243" y="4217"/>
                    <a:pt x="1306" y="4220"/>
                    <a:pt x="1369" y="4220"/>
                  </a:cubicBezTo>
                  <a:cubicBezTo>
                    <a:pt x="2117" y="4220"/>
                    <a:pt x="2775" y="3821"/>
                    <a:pt x="3284" y="3359"/>
                  </a:cubicBezTo>
                  <a:lnTo>
                    <a:pt x="3284" y="3359"/>
                  </a:lnTo>
                  <a:cubicBezTo>
                    <a:pt x="2958" y="3585"/>
                    <a:pt x="2632" y="3760"/>
                    <a:pt x="2281" y="3860"/>
                  </a:cubicBezTo>
                  <a:cubicBezTo>
                    <a:pt x="2021" y="3953"/>
                    <a:pt x="1747" y="4005"/>
                    <a:pt x="1490" y="4005"/>
                  </a:cubicBezTo>
                  <a:cubicBezTo>
                    <a:pt x="1400" y="4005"/>
                    <a:pt x="1313" y="3998"/>
                    <a:pt x="1229" y="3986"/>
                  </a:cubicBezTo>
                  <a:cubicBezTo>
                    <a:pt x="878" y="3935"/>
                    <a:pt x="552" y="3760"/>
                    <a:pt x="402" y="3484"/>
                  </a:cubicBezTo>
                  <a:cubicBezTo>
                    <a:pt x="251" y="3184"/>
                    <a:pt x="327" y="2833"/>
                    <a:pt x="477" y="2532"/>
                  </a:cubicBezTo>
                  <a:cubicBezTo>
                    <a:pt x="652" y="2231"/>
                    <a:pt x="878" y="1955"/>
                    <a:pt x="1154" y="1705"/>
                  </a:cubicBezTo>
                  <a:cubicBezTo>
                    <a:pt x="1429" y="1454"/>
                    <a:pt x="1730" y="1254"/>
                    <a:pt x="2031" y="1053"/>
                  </a:cubicBezTo>
                  <a:cubicBezTo>
                    <a:pt x="2181" y="928"/>
                    <a:pt x="2357" y="853"/>
                    <a:pt x="2507" y="752"/>
                  </a:cubicBezTo>
                  <a:cubicBezTo>
                    <a:pt x="2682" y="652"/>
                    <a:pt x="2833" y="577"/>
                    <a:pt x="3008" y="502"/>
                  </a:cubicBezTo>
                  <a:cubicBezTo>
                    <a:pt x="3334" y="301"/>
                    <a:pt x="3685" y="176"/>
                    <a:pt x="4011" y="1"/>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8" name="Google Shape;2635;p35">
              <a:extLst>
                <a:ext uri="{FF2B5EF4-FFF2-40B4-BE49-F238E27FC236}">
                  <a16:creationId xmlns:a16="http://schemas.microsoft.com/office/drawing/2014/main" id="{9C4069BA-2F32-8405-8ABA-D4D98D485448}"/>
                </a:ext>
              </a:extLst>
            </p:cNvPr>
            <p:cNvSpPr/>
            <p:nvPr/>
          </p:nvSpPr>
          <p:spPr>
            <a:xfrm>
              <a:off x="2926415" y="1908267"/>
              <a:ext cx="49054" cy="69949"/>
            </a:xfrm>
            <a:custGeom>
              <a:avLst/>
              <a:gdLst/>
              <a:ahLst/>
              <a:cxnLst/>
              <a:rect l="l" t="t" r="r" b="b"/>
              <a:pathLst>
                <a:path w="2883" h="4111" extrusionOk="0">
                  <a:moveTo>
                    <a:pt x="2482" y="0"/>
                  </a:moveTo>
                  <a:lnTo>
                    <a:pt x="2482" y="0"/>
                  </a:lnTo>
                  <a:cubicBezTo>
                    <a:pt x="2006" y="351"/>
                    <a:pt x="1529" y="752"/>
                    <a:pt x="1103" y="1203"/>
                  </a:cubicBezTo>
                  <a:cubicBezTo>
                    <a:pt x="702" y="1654"/>
                    <a:pt x="301" y="2130"/>
                    <a:pt x="101" y="2757"/>
                  </a:cubicBezTo>
                  <a:cubicBezTo>
                    <a:pt x="51" y="2832"/>
                    <a:pt x="51" y="2907"/>
                    <a:pt x="26" y="3008"/>
                  </a:cubicBezTo>
                  <a:cubicBezTo>
                    <a:pt x="26" y="3083"/>
                    <a:pt x="1" y="3158"/>
                    <a:pt x="26" y="3258"/>
                  </a:cubicBezTo>
                  <a:cubicBezTo>
                    <a:pt x="26" y="3434"/>
                    <a:pt x="76" y="3609"/>
                    <a:pt x="201" y="3759"/>
                  </a:cubicBezTo>
                  <a:cubicBezTo>
                    <a:pt x="301" y="3910"/>
                    <a:pt x="477" y="4010"/>
                    <a:pt x="627" y="4060"/>
                  </a:cubicBezTo>
                  <a:cubicBezTo>
                    <a:pt x="803" y="4110"/>
                    <a:pt x="953" y="4110"/>
                    <a:pt x="1128" y="4110"/>
                  </a:cubicBezTo>
                  <a:cubicBezTo>
                    <a:pt x="1755" y="4110"/>
                    <a:pt x="2332" y="3885"/>
                    <a:pt x="2883" y="3609"/>
                  </a:cubicBezTo>
                  <a:lnTo>
                    <a:pt x="2883" y="3609"/>
                  </a:lnTo>
                  <a:cubicBezTo>
                    <a:pt x="2356" y="3769"/>
                    <a:pt x="1808" y="3888"/>
                    <a:pt x="1277" y="3888"/>
                  </a:cubicBezTo>
                  <a:cubicBezTo>
                    <a:pt x="1228" y="3888"/>
                    <a:pt x="1178" y="3887"/>
                    <a:pt x="1128" y="3885"/>
                  </a:cubicBezTo>
                  <a:cubicBezTo>
                    <a:pt x="828" y="3860"/>
                    <a:pt x="552" y="3785"/>
                    <a:pt x="427" y="3584"/>
                  </a:cubicBezTo>
                  <a:cubicBezTo>
                    <a:pt x="276" y="3384"/>
                    <a:pt x="301" y="3108"/>
                    <a:pt x="377" y="2832"/>
                  </a:cubicBezTo>
                  <a:cubicBezTo>
                    <a:pt x="552" y="2306"/>
                    <a:pt x="928" y="1830"/>
                    <a:pt x="1279" y="1353"/>
                  </a:cubicBezTo>
                  <a:cubicBezTo>
                    <a:pt x="1680" y="877"/>
                    <a:pt x="2081" y="426"/>
                    <a:pt x="2482" y="0"/>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9" name="Google Shape;2636;p35">
              <a:extLst>
                <a:ext uri="{FF2B5EF4-FFF2-40B4-BE49-F238E27FC236}">
                  <a16:creationId xmlns:a16="http://schemas.microsoft.com/office/drawing/2014/main" id="{DE750D03-EFEF-78D0-090D-36C849E01123}"/>
                </a:ext>
              </a:extLst>
            </p:cNvPr>
            <p:cNvSpPr/>
            <p:nvPr/>
          </p:nvSpPr>
          <p:spPr>
            <a:xfrm>
              <a:off x="2916187" y="1893326"/>
              <a:ext cx="23889" cy="45124"/>
            </a:xfrm>
            <a:custGeom>
              <a:avLst/>
              <a:gdLst/>
              <a:ahLst/>
              <a:cxnLst/>
              <a:rect l="l" t="t" r="r" b="b"/>
              <a:pathLst>
                <a:path w="1404" h="2652" extrusionOk="0">
                  <a:moveTo>
                    <a:pt x="752" y="1"/>
                  </a:moveTo>
                  <a:lnTo>
                    <a:pt x="752" y="1"/>
                  </a:lnTo>
                  <a:cubicBezTo>
                    <a:pt x="652" y="126"/>
                    <a:pt x="552" y="226"/>
                    <a:pt x="476" y="352"/>
                  </a:cubicBezTo>
                  <a:cubicBezTo>
                    <a:pt x="376" y="477"/>
                    <a:pt x="301" y="602"/>
                    <a:pt x="226" y="753"/>
                  </a:cubicBezTo>
                  <a:cubicBezTo>
                    <a:pt x="151" y="878"/>
                    <a:pt x="125" y="1028"/>
                    <a:pt x="75" y="1179"/>
                  </a:cubicBezTo>
                  <a:cubicBezTo>
                    <a:pt x="50" y="1329"/>
                    <a:pt x="0" y="1480"/>
                    <a:pt x="25" y="1655"/>
                  </a:cubicBezTo>
                  <a:lnTo>
                    <a:pt x="25" y="1780"/>
                  </a:lnTo>
                  <a:cubicBezTo>
                    <a:pt x="50" y="1805"/>
                    <a:pt x="50" y="1855"/>
                    <a:pt x="75" y="1881"/>
                  </a:cubicBezTo>
                  <a:lnTo>
                    <a:pt x="100" y="2006"/>
                  </a:lnTo>
                  <a:cubicBezTo>
                    <a:pt x="125" y="2056"/>
                    <a:pt x="151" y="2081"/>
                    <a:pt x="176" y="2131"/>
                  </a:cubicBezTo>
                  <a:cubicBezTo>
                    <a:pt x="201" y="2206"/>
                    <a:pt x="251" y="2256"/>
                    <a:pt x="326" y="2332"/>
                  </a:cubicBezTo>
                  <a:cubicBezTo>
                    <a:pt x="376" y="2382"/>
                    <a:pt x="451" y="2432"/>
                    <a:pt x="526" y="2482"/>
                  </a:cubicBezTo>
                  <a:cubicBezTo>
                    <a:pt x="733" y="2595"/>
                    <a:pt x="954" y="2651"/>
                    <a:pt x="1179" y="2651"/>
                  </a:cubicBezTo>
                  <a:cubicBezTo>
                    <a:pt x="1253" y="2651"/>
                    <a:pt x="1328" y="2645"/>
                    <a:pt x="1404" y="2632"/>
                  </a:cubicBezTo>
                  <a:cubicBezTo>
                    <a:pt x="1128" y="2557"/>
                    <a:pt x="852" y="2457"/>
                    <a:pt x="652" y="2282"/>
                  </a:cubicBezTo>
                  <a:cubicBezTo>
                    <a:pt x="451" y="2106"/>
                    <a:pt x="326" y="1881"/>
                    <a:pt x="326" y="1630"/>
                  </a:cubicBezTo>
                  <a:cubicBezTo>
                    <a:pt x="301" y="1505"/>
                    <a:pt x="326" y="1354"/>
                    <a:pt x="351" y="1229"/>
                  </a:cubicBezTo>
                  <a:cubicBezTo>
                    <a:pt x="376" y="1104"/>
                    <a:pt x="401" y="953"/>
                    <a:pt x="451" y="828"/>
                  </a:cubicBezTo>
                  <a:cubicBezTo>
                    <a:pt x="501" y="703"/>
                    <a:pt x="526" y="552"/>
                    <a:pt x="602" y="427"/>
                  </a:cubicBezTo>
                  <a:cubicBezTo>
                    <a:pt x="652" y="302"/>
                    <a:pt x="702" y="151"/>
                    <a:pt x="752" y="1"/>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0" name="Google Shape;2637;p35">
              <a:extLst>
                <a:ext uri="{FF2B5EF4-FFF2-40B4-BE49-F238E27FC236}">
                  <a16:creationId xmlns:a16="http://schemas.microsoft.com/office/drawing/2014/main" id="{AA80C6D5-8151-3A27-6BAD-7370CF5D95C8}"/>
                </a:ext>
              </a:extLst>
            </p:cNvPr>
            <p:cNvSpPr/>
            <p:nvPr/>
          </p:nvSpPr>
          <p:spPr>
            <a:xfrm>
              <a:off x="3606268" y="1585393"/>
              <a:ext cx="124533" cy="492993"/>
            </a:xfrm>
            <a:custGeom>
              <a:avLst/>
              <a:gdLst/>
              <a:ahLst/>
              <a:cxnLst/>
              <a:rect l="l" t="t" r="r" b="b"/>
              <a:pathLst>
                <a:path w="7319" h="28974" extrusionOk="0">
                  <a:moveTo>
                    <a:pt x="4562" y="28973"/>
                  </a:moveTo>
                  <a:lnTo>
                    <a:pt x="2407" y="28973"/>
                  </a:lnTo>
                  <a:cubicBezTo>
                    <a:pt x="3284" y="28121"/>
                    <a:pt x="3961" y="27068"/>
                    <a:pt x="4336" y="25915"/>
                  </a:cubicBezTo>
                  <a:cubicBezTo>
                    <a:pt x="4963" y="23986"/>
                    <a:pt x="4788" y="21880"/>
                    <a:pt x="4261" y="19900"/>
                  </a:cubicBezTo>
                  <a:cubicBezTo>
                    <a:pt x="3760" y="17945"/>
                    <a:pt x="2908" y="16066"/>
                    <a:pt x="2231" y="14161"/>
                  </a:cubicBezTo>
                  <a:cubicBezTo>
                    <a:pt x="803" y="10251"/>
                    <a:pt x="1" y="5991"/>
                    <a:pt x="878" y="1905"/>
                  </a:cubicBezTo>
                  <a:cubicBezTo>
                    <a:pt x="1003" y="1354"/>
                    <a:pt x="1154" y="803"/>
                    <a:pt x="1555" y="402"/>
                  </a:cubicBezTo>
                  <a:cubicBezTo>
                    <a:pt x="1805" y="176"/>
                    <a:pt x="2131" y="0"/>
                    <a:pt x="2457" y="0"/>
                  </a:cubicBezTo>
                  <a:cubicBezTo>
                    <a:pt x="1805" y="652"/>
                    <a:pt x="1580" y="1705"/>
                    <a:pt x="1529" y="2657"/>
                  </a:cubicBezTo>
                  <a:cubicBezTo>
                    <a:pt x="1404" y="5765"/>
                    <a:pt x="2507" y="8772"/>
                    <a:pt x="3735" y="11655"/>
                  </a:cubicBezTo>
                  <a:cubicBezTo>
                    <a:pt x="4988" y="14512"/>
                    <a:pt x="6367" y="17344"/>
                    <a:pt x="6843" y="20427"/>
                  </a:cubicBezTo>
                  <a:cubicBezTo>
                    <a:pt x="7319" y="23509"/>
                    <a:pt x="6793" y="26818"/>
                    <a:pt x="4562" y="28973"/>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1" name="Google Shape;2638;p35">
              <a:extLst>
                <a:ext uri="{FF2B5EF4-FFF2-40B4-BE49-F238E27FC236}">
                  <a16:creationId xmlns:a16="http://schemas.microsoft.com/office/drawing/2014/main" id="{70A43150-3184-233C-FA47-379319788CF7}"/>
                </a:ext>
              </a:extLst>
            </p:cNvPr>
            <p:cNvSpPr/>
            <p:nvPr/>
          </p:nvSpPr>
          <p:spPr>
            <a:xfrm>
              <a:off x="2954562" y="1773913"/>
              <a:ext cx="467827" cy="251618"/>
            </a:xfrm>
            <a:custGeom>
              <a:avLst/>
              <a:gdLst/>
              <a:ahLst/>
              <a:cxnLst/>
              <a:rect l="l" t="t" r="r" b="b"/>
              <a:pathLst>
                <a:path w="27495" h="14788" extrusionOk="0">
                  <a:moveTo>
                    <a:pt x="23159" y="2532"/>
                  </a:moveTo>
                  <a:cubicBezTo>
                    <a:pt x="26893" y="4136"/>
                    <a:pt x="27495" y="9223"/>
                    <a:pt x="24236" y="11629"/>
                  </a:cubicBezTo>
                  <a:cubicBezTo>
                    <a:pt x="24236" y="11654"/>
                    <a:pt x="24211" y="11654"/>
                    <a:pt x="24186" y="11680"/>
                  </a:cubicBezTo>
                  <a:cubicBezTo>
                    <a:pt x="21655" y="13509"/>
                    <a:pt x="18422" y="14161"/>
                    <a:pt x="15364" y="14512"/>
                  </a:cubicBezTo>
                  <a:cubicBezTo>
                    <a:pt x="13209" y="14762"/>
                    <a:pt x="11053" y="14787"/>
                    <a:pt x="8898" y="14637"/>
                  </a:cubicBezTo>
                  <a:cubicBezTo>
                    <a:pt x="8196" y="14587"/>
                    <a:pt x="7495" y="14512"/>
                    <a:pt x="6893" y="14186"/>
                  </a:cubicBezTo>
                  <a:cubicBezTo>
                    <a:pt x="6317" y="13860"/>
                    <a:pt x="5941" y="13284"/>
                    <a:pt x="5966" y="12632"/>
                  </a:cubicBezTo>
                  <a:cubicBezTo>
                    <a:pt x="5515" y="12532"/>
                    <a:pt x="5089" y="12231"/>
                    <a:pt x="4813" y="11830"/>
                  </a:cubicBezTo>
                  <a:cubicBezTo>
                    <a:pt x="4562" y="11429"/>
                    <a:pt x="4462" y="10928"/>
                    <a:pt x="4562" y="10477"/>
                  </a:cubicBezTo>
                  <a:cubicBezTo>
                    <a:pt x="4637" y="10075"/>
                    <a:pt x="4938" y="9674"/>
                    <a:pt x="5139" y="9324"/>
                  </a:cubicBezTo>
                  <a:cubicBezTo>
                    <a:pt x="4337" y="9649"/>
                    <a:pt x="3359" y="9524"/>
                    <a:pt x="2657" y="8998"/>
                  </a:cubicBezTo>
                  <a:cubicBezTo>
                    <a:pt x="1981" y="8471"/>
                    <a:pt x="1630" y="7669"/>
                    <a:pt x="1780" y="6817"/>
                  </a:cubicBezTo>
                  <a:cubicBezTo>
                    <a:pt x="1254" y="6792"/>
                    <a:pt x="678" y="6742"/>
                    <a:pt x="327" y="6341"/>
                  </a:cubicBezTo>
                  <a:cubicBezTo>
                    <a:pt x="76" y="6065"/>
                    <a:pt x="1" y="5614"/>
                    <a:pt x="101" y="5238"/>
                  </a:cubicBezTo>
                  <a:cubicBezTo>
                    <a:pt x="201" y="4862"/>
                    <a:pt x="402" y="4537"/>
                    <a:pt x="678" y="4236"/>
                  </a:cubicBezTo>
                  <a:cubicBezTo>
                    <a:pt x="1780" y="2908"/>
                    <a:pt x="3459" y="1880"/>
                    <a:pt x="5063" y="1253"/>
                  </a:cubicBezTo>
                  <a:cubicBezTo>
                    <a:pt x="6667" y="652"/>
                    <a:pt x="8397" y="376"/>
                    <a:pt x="10126" y="276"/>
                  </a:cubicBezTo>
                  <a:cubicBezTo>
                    <a:pt x="14562" y="0"/>
                    <a:pt x="19099" y="752"/>
                    <a:pt x="23159" y="2532"/>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2" name="Google Shape;2639;p35">
              <a:extLst>
                <a:ext uri="{FF2B5EF4-FFF2-40B4-BE49-F238E27FC236}">
                  <a16:creationId xmlns:a16="http://schemas.microsoft.com/office/drawing/2014/main" id="{9DC95FCF-2398-232F-C588-9C5A2891DFA4}"/>
                </a:ext>
              </a:extLst>
            </p:cNvPr>
            <p:cNvSpPr/>
            <p:nvPr/>
          </p:nvSpPr>
          <p:spPr>
            <a:xfrm>
              <a:off x="3629735" y="2260974"/>
              <a:ext cx="282738" cy="17"/>
            </a:xfrm>
            <a:custGeom>
              <a:avLst/>
              <a:gdLst/>
              <a:ahLst/>
              <a:cxnLst/>
              <a:rect l="l" t="t" r="r" b="b"/>
              <a:pathLst>
                <a:path w="16617" h="1" fill="none" extrusionOk="0">
                  <a:moveTo>
                    <a:pt x="16617" y="1"/>
                  </a:moveTo>
                  <a:lnTo>
                    <a:pt x="0" y="1"/>
                  </a:ln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2640;p35">
              <a:extLst>
                <a:ext uri="{FF2B5EF4-FFF2-40B4-BE49-F238E27FC236}">
                  <a16:creationId xmlns:a16="http://schemas.microsoft.com/office/drawing/2014/main" id="{F106CE19-A0F7-2229-5DCC-4470673CE62A}"/>
                </a:ext>
              </a:extLst>
            </p:cNvPr>
            <p:cNvSpPr/>
            <p:nvPr/>
          </p:nvSpPr>
          <p:spPr>
            <a:xfrm>
              <a:off x="3801187" y="2259697"/>
              <a:ext cx="159073" cy="37552"/>
            </a:xfrm>
            <a:custGeom>
              <a:avLst/>
              <a:gdLst/>
              <a:ahLst/>
              <a:cxnLst/>
              <a:rect l="l" t="t" r="r" b="b"/>
              <a:pathLst>
                <a:path w="9349" h="2207" fill="none" extrusionOk="0">
                  <a:moveTo>
                    <a:pt x="0" y="2206"/>
                  </a:moveTo>
                  <a:cubicBezTo>
                    <a:pt x="5314" y="2031"/>
                    <a:pt x="9349" y="1154"/>
                    <a:pt x="9349" y="126"/>
                  </a:cubicBezTo>
                  <a:cubicBezTo>
                    <a:pt x="9349" y="76"/>
                    <a:pt x="9349" y="26"/>
                    <a:pt x="9349" y="1"/>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2641;p35">
              <a:extLst>
                <a:ext uri="{FF2B5EF4-FFF2-40B4-BE49-F238E27FC236}">
                  <a16:creationId xmlns:a16="http://schemas.microsoft.com/office/drawing/2014/main" id="{9A9BAA19-117E-EB02-D46C-CB691478B22F}"/>
                </a:ext>
              </a:extLst>
            </p:cNvPr>
            <p:cNvSpPr/>
            <p:nvPr/>
          </p:nvSpPr>
          <p:spPr>
            <a:xfrm>
              <a:off x="3576419" y="2226002"/>
              <a:ext cx="351819" cy="71242"/>
            </a:xfrm>
            <a:custGeom>
              <a:avLst/>
              <a:gdLst/>
              <a:ahLst/>
              <a:cxnLst/>
              <a:rect l="l" t="t" r="r" b="b"/>
              <a:pathLst>
                <a:path w="20677" h="4187" fill="none" extrusionOk="0">
                  <a:moveTo>
                    <a:pt x="20677" y="928"/>
                  </a:moveTo>
                  <a:cubicBezTo>
                    <a:pt x="18647" y="377"/>
                    <a:pt x="15188" y="1"/>
                    <a:pt x="11278" y="1"/>
                  </a:cubicBezTo>
                  <a:cubicBezTo>
                    <a:pt x="5063" y="1"/>
                    <a:pt x="0" y="928"/>
                    <a:pt x="0" y="2106"/>
                  </a:cubicBezTo>
                  <a:cubicBezTo>
                    <a:pt x="0" y="3134"/>
                    <a:pt x="4060" y="4011"/>
                    <a:pt x="9374" y="4186"/>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2642;p35">
              <a:extLst>
                <a:ext uri="{FF2B5EF4-FFF2-40B4-BE49-F238E27FC236}">
                  <a16:creationId xmlns:a16="http://schemas.microsoft.com/office/drawing/2014/main" id="{1C205F11-BEC1-FA56-AD96-5BD92B4C7DAB}"/>
                </a:ext>
              </a:extLst>
            </p:cNvPr>
            <p:cNvSpPr/>
            <p:nvPr/>
          </p:nvSpPr>
          <p:spPr>
            <a:xfrm>
              <a:off x="3623762" y="2305338"/>
              <a:ext cx="295534" cy="11962"/>
            </a:xfrm>
            <a:custGeom>
              <a:avLst/>
              <a:gdLst/>
              <a:ahLst/>
              <a:cxnLst/>
              <a:rect l="l" t="t" r="r" b="b"/>
              <a:pathLst>
                <a:path w="17369" h="703" fill="none" extrusionOk="0">
                  <a:moveTo>
                    <a:pt x="0" y="51"/>
                  </a:moveTo>
                  <a:cubicBezTo>
                    <a:pt x="2381" y="477"/>
                    <a:pt x="5313" y="702"/>
                    <a:pt x="8496" y="702"/>
                  </a:cubicBezTo>
                  <a:cubicBezTo>
                    <a:pt x="11830" y="702"/>
                    <a:pt x="14913" y="452"/>
                    <a:pt x="17369" y="0"/>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2643;p35">
              <a:extLst>
                <a:ext uri="{FF2B5EF4-FFF2-40B4-BE49-F238E27FC236}">
                  <a16:creationId xmlns:a16="http://schemas.microsoft.com/office/drawing/2014/main" id="{E7B2A49C-491D-CCE5-19FD-DA20F940DA14}"/>
                </a:ext>
              </a:extLst>
            </p:cNvPr>
            <p:cNvSpPr/>
            <p:nvPr/>
          </p:nvSpPr>
          <p:spPr>
            <a:xfrm>
              <a:off x="3521826" y="2202552"/>
              <a:ext cx="493401" cy="88291"/>
            </a:xfrm>
            <a:custGeom>
              <a:avLst/>
              <a:gdLst/>
              <a:ahLst/>
              <a:cxnLst/>
              <a:rect l="l" t="t" r="r" b="b"/>
              <a:pathLst>
                <a:path w="28998" h="5189" fill="none" extrusionOk="0">
                  <a:moveTo>
                    <a:pt x="28121" y="4537"/>
                  </a:moveTo>
                  <a:cubicBezTo>
                    <a:pt x="28697" y="4161"/>
                    <a:pt x="28998" y="3785"/>
                    <a:pt x="28998" y="3384"/>
                  </a:cubicBezTo>
                  <a:cubicBezTo>
                    <a:pt x="28998" y="1529"/>
                    <a:pt x="22507" y="0"/>
                    <a:pt x="14486" y="0"/>
                  </a:cubicBezTo>
                  <a:cubicBezTo>
                    <a:pt x="6491" y="0"/>
                    <a:pt x="0" y="1529"/>
                    <a:pt x="0" y="3384"/>
                  </a:cubicBezTo>
                  <a:cubicBezTo>
                    <a:pt x="0" y="4035"/>
                    <a:pt x="827" y="4662"/>
                    <a:pt x="2306" y="5188"/>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2644;p35">
              <a:extLst>
                <a:ext uri="{FF2B5EF4-FFF2-40B4-BE49-F238E27FC236}">
                  <a16:creationId xmlns:a16="http://schemas.microsoft.com/office/drawing/2014/main" id="{67050A4C-815C-F74E-2FF4-5E830C039FDF}"/>
                </a:ext>
              </a:extLst>
            </p:cNvPr>
            <p:cNvSpPr/>
            <p:nvPr/>
          </p:nvSpPr>
          <p:spPr>
            <a:xfrm>
              <a:off x="3619065" y="2017452"/>
              <a:ext cx="293832" cy="243502"/>
            </a:xfrm>
            <a:custGeom>
              <a:avLst/>
              <a:gdLst/>
              <a:ahLst/>
              <a:cxnLst/>
              <a:rect l="l" t="t" r="r" b="b"/>
              <a:pathLst>
                <a:path w="17269" h="14311" extrusionOk="0">
                  <a:moveTo>
                    <a:pt x="12782" y="952"/>
                  </a:moveTo>
                  <a:cubicBezTo>
                    <a:pt x="9950" y="1479"/>
                    <a:pt x="10577" y="5364"/>
                    <a:pt x="10853" y="6692"/>
                  </a:cubicBezTo>
                  <a:lnTo>
                    <a:pt x="10853" y="6692"/>
                  </a:lnTo>
                  <a:cubicBezTo>
                    <a:pt x="11178" y="8095"/>
                    <a:pt x="10502" y="9549"/>
                    <a:pt x="8823" y="9424"/>
                  </a:cubicBezTo>
                  <a:lnTo>
                    <a:pt x="8823" y="9424"/>
                  </a:lnTo>
                  <a:cubicBezTo>
                    <a:pt x="7444" y="9298"/>
                    <a:pt x="5865" y="9449"/>
                    <a:pt x="4787" y="9674"/>
                  </a:cubicBezTo>
                  <a:lnTo>
                    <a:pt x="4787" y="9674"/>
                  </a:lnTo>
                  <a:cubicBezTo>
                    <a:pt x="4236" y="9775"/>
                    <a:pt x="3685" y="9499"/>
                    <a:pt x="3484" y="8998"/>
                  </a:cubicBezTo>
                  <a:lnTo>
                    <a:pt x="3484" y="8998"/>
                  </a:lnTo>
                  <a:cubicBezTo>
                    <a:pt x="3434" y="8822"/>
                    <a:pt x="3384" y="8647"/>
                    <a:pt x="3334" y="8421"/>
                  </a:cubicBezTo>
                  <a:lnTo>
                    <a:pt x="3334" y="8421"/>
                  </a:lnTo>
                  <a:cubicBezTo>
                    <a:pt x="3309" y="8271"/>
                    <a:pt x="3158" y="8196"/>
                    <a:pt x="3033" y="8271"/>
                  </a:cubicBezTo>
                  <a:lnTo>
                    <a:pt x="3033" y="8271"/>
                  </a:lnTo>
                  <a:cubicBezTo>
                    <a:pt x="2256" y="8797"/>
                    <a:pt x="1" y="10677"/>
                    <a:pt x="2381" y="14311"/>
                  </a:cubicBezTo>
                  <a:lnTo>
                    <a:pt x="2381" y="14311"/>
                  </a:lnTo>
                  <a:lnTo>
                    <a:pt x="15790" y="14311"/>
                  </a:lnTo>
                  <a:cubicBezTo>
                    <a:pt x="15991" y="13108"/>
                    <a:pt x="15790" y="11855"/>
                    <a:pt x="15239" y="10802"/>
                  </a:cubicBezTo>
                  <a:lnTo>
                    <a:pt x="15239" y="10802"/>
                  </a:lnTo>
                  <a:cubicBezTo>
                    <a:pt x="15038" y="10376"/>
                    <a:pt x="14762" y="9975"/>
                    <a:pt x="14512" y="9574"/>
                  </a:cubicBezTo>
                  <a:lnTo>
                    <a:pt x="14512" y="9574"/>
                  </a:lnTo>
                  <a:cubicBezTo>
                    <a:pt x="14286" y="9148"/>
                    <a:pt x="14086" y="8697"/>
                    <a:pt x="14061" y="8221"/>
                  </a:cubicBezTo>
                  <a:lnTo>
                    <a:pt x="14061" y="8221"/>
                  </a:lnTo>
                  <a:cubicBezTo>
                    <a:pt x="14011" y="7745"/>
                    <a:pt x="14136" y="7243"/>
                    <a:pt x="14462" y="6892"/>
                  </a:cubicBezTo>
                  <a:lnTo>
                    <a:pt x="14462" y="6892"/>
                  </a:lnTo>
                  <a:cubicBezTo>
                    <a:pt x="14737" y="6617"/>
                    <a:pt x="15113" y="6466"/>
                    <a:pt x="15439" y="6241"/>
                  </a:cubicBezTo>
                  <a:lnTo>
                    <a:pt x="15439" y="6241"/>
                  </a:lnTo>
                  <a:cubicBezTo>
                    <a:pt x="15665" y="6065"/>
                    <a:pt x="16366" y="5689"/>
                    <a:pt x="16667" y="5338"/>
                  </a:cubicBezTo>
                  <a:lnTo>
                    <a:pt x="16667" y="5338"/>
                  </a:lnTo>
                  <a:cubicBezTo>
                    <a:pt x="16793" y="5213"/>
                    <a:pt x="16868" y="5088"/>
                    <a:pt x="16843" y="4988"/>
                  </a:cubicBezTo>
                  <a:lnTo>
                    <a:pt x="16843" y="4988"/>
                  </a:lnTo>
                  <a:cubicBezTo>
                    <a:pt x="17269" y="4712"/>
                    <a:pt x="16767" y="4712"/>
                    <a:pt x="16993" y="4261"/>
                  </a:cubicBezTo>
                  <a:lnTo>
                    <a:pt x="16993" y="4261"/>
                  </a:lnTo>
                  <a:lnTo>
                    <a:pt x="17068" y="3885"/>
                  </a:lnTo>
                  <a:cubicBezTo>
                    <a:pt x="17068" y="3885"/>
                    <a:pt x="16818" y="1278"/>
                    <a:pt x="14086" y="927"/>
                  </a:cubicBezTo>
                  <a:lnTo>
                    <a:pt x="14086" y="927"/>
                  </a:lnTo>
                  <a:lnTo>
                    <a:pt x="14737" y="401"/>
                  </a:lnTo>
                  <a:cubicBezTo>
                    <a:pt x="14161" y="501"/>
                    <a:pt x="13835" y="577"/>
                    <a:pt x="13835" y="577"/>
                  </a:cubicBezTo>
                  <a:lnTo>
                    <a:pt x="13835" y="577"/>
                  </a:lnTo>
                  <a:lnTo>
                    <a:pt x="14011" y="0"/>
                  </a:lnTo>
                  <a:cubicBezTo>
                    <a:pt x="13635" y="176"/>
                    <a:pt x="13058" y="677"/>
                    <a:pt x="12782" y="952"/>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8" name="Google Shape;2645;p35">
              <a:extLst>
                <a:ext uri="{FF2B5EF4-FFF2-40B4-BE49-F238E27FC236}">
                  <a16:creationId xmlns:a16="http://schemas.microsoft.com/office/drawing/2014/main" id="{1D953D30-2338-896A-7900-9E010870FD71}"/>
                </a:ext>
              </a:extLst>
            </p:cNvPr>
            <p:cNvSpPr/>
            <p:nvPr/>
          </p:nvSpPr>
          <p:spPr>
            <a:xfrm>
              <a:off x="3841706" y="2102744"/>
              <a:ext cx="60999" cy="158222"/>
            </a:xfrm>
            <a:custGeom>
              <a:avLst/>
              <a:gdLst/>
              <a:ahLst/>
              <a:cxnLst/>
              <a:rect l="l" t="t" r="r" b="b"/>
              <a:pathLst>
                <a:path w="3585" h="9299" extrusionOk="0">
                  <a:moveTo>
                    <a:pt x="351" y="4412"/>
                  </a:moveTo>
                  <a:cubicBezTo>
                    <a:pt x="577" y="4988"/>
                    <a:pt x="903" y="5540"/>
                    <a:pt x="1178" y="6091"/>
                  </a:cubicBezTo>
                  <a:cubicBezTo>
                    <a:pt x="1454" y="6642"/>
                    <a:pt x="1679" y="7244"/>
                    <a:pt x="1705" y="7870"/>
                  </a:cubicBezTo>
                  <a:cubicBezTo>
                    <a:pt x="1705" y="8397"/>
                    <a:pt x="1554" y="8923"/>
                    <a:pt x="1228" y="9299"/>
                  </a:cubicBezTo>
                  <a:lnTo>
                    <a:pt x="2707" y="9299"/>
                  </a:lnTo>
                  <a:cubicBezTo>
                    <a:pt x="2908" y="8096"/>
                    <a:pt x="2707" y="6843"/>
                    <a:pt x="2156" y="5790"/>
                  </a:cubicBezTo>
                  <a:cubicBezTo>
                    <a:pt x="1955" y="5364"/>
                    <a:pt x="1679" y="4963"/>
                    <a:pt x="1429" y="4562"/>
                  </a:cubicBezTo>
                  <a:cubicBezTo>
                    <a:pt x="1203" y="4136"/>
                    <a:pt x="1003" y="3685"/>
                    <a:pt x="978" y="3209"/>
                  </a:cubicBezTo>
                  <a:cubicBezTo>
                    <a:pt x="928" y="2733"/>
                    <a:pt x="1053" y="2231"/>
                    <a:pt x="1379" y="1880"/>
                  </a:cubicBezTo>
                  <a:cubicBezTo>
                    <a:pt x="1654" y="1605"/>
                    <a:pt x="2030" y="1454"/>
                    <a:pt x="2356" y="1229"/>
                  </a:cubicBezTo>
                  <a:cubicBezTo>
                    <a:pt x="2582" y="1053"/>
                    <a:pt x="3283" y="677"/>
                    <a:pt x="3584" y="326"/>
                  </a:cubicBezTo>
                  <a:cubicBezTo>
                    <a:pt x="3434" y="126"/>
                    <a:pt x="3158" y="1"/>
                    <a:pt x="2882" y="26"/>
                  </a:cubicBezTo>
                  <a:cubicBezTo>
                    <a:pt x="2080" y="151"/>
                    <a:pt x="1404" y="727"/>
                    <a:pt x="877" y="1354"/>
                  </a:cubicBezTo>
                  <a:cubicBezTo>
                    <a:pt x="577" y="1705"/>
                    <a:pt x="301" y="2106"/>
                    <a:pt x="176" y="2582"/>
                  </a:cubicBezTo>
                  <a:cubicBezTo>
                    <a:pt x="0" y="3184"/>
                    <a:pt x="126" y="3835"/>
                    <a:pt x="351" y="4412"/>
                  </a:cubicBezTo>
                  <a:close/>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9" name="Google Shape;2646;p35">
              <a:extLst>
                <a:ext uri="{FF2B5EF4-FFF2-40B4-BE49-F238E27FC236}">
                  <a16:creationId xmlns:a16="http://schemas.microsoft.com/office/drawing/2014/main" id="{FEAF7A01-F58F-0689-80BC-D8410B088CC8}"/>
                </a:ext>
              </a:extLst>
            </p:cNvPr>
            <p:cNvSpPr/>
            <p:nvPr/>
          </p:nvSpPr>
          <p:spPr>
            <a:xfrm>
              <a:off x="3692853" y="2181655"/>
              <a:ext cx="104489" cy="59297"/>
            </a:xfrm>
            <a:custGeom>
              <a:avLst/>
              <a:gdLst/>
              <a:ahLst/>
              <a:cxnLst/>
              <a:rect l="l" t="t" r="r" b="b"/>
              <a:pathLst>
                <a:path w="6141" h="3485" extrusionOk="0">
                  <a:moveTo>
                    <a:pt x="76" y="401"/>
                  </a:moveTo>
                  <a:cubicBezTo>
                    <a:pt x="0" y="627"/>
                    <a:pt x="0" y="903"/>
                    <a:pt x="101" y="1128"/>
                  </a:cubicBezTo>
                  <a:cubicBezTo>
                    <a:pt x="176" y="1354"/>
                    <a:pt x="401" y="1554"/>
                    <a:pt x="602" y="1654"/>
                  </a:cubicBezTo>
                  <a:cubicBezTo>
                    <a:pt x="602" y="1980"/>
                    <a:pt x="752" y="2306"/>
                    <a:pt x="978" y="2507"/>
                  </a:cubicBezTo>
                  <a:cubicBezTo>
                    <a:pt x="1228" y="2732"/>
                    <a:pt x="1579" y="2832"/>
                    <a:pt x="1905" y="2807"/>
                  </a:cubicBezTo>
                  <a:cubicBezTo>
                    <a:pt x="1880" y="3083"/>
                    <a:pt x="2131" y="3309"/>
                    <a:pt x="2381" y="3384"/>
                  </a:cubicBezTo>
                  <a:cubicBezTo>
                    <a:pt x="2657" y="3484"/>
                    <a:pt x="2933" y="3434"/>
                    <a:pt x="3208" y="3359"/>
                  </a:cubicBezTo>
                  <a:cubicBezTo>
                    <a:pt x="4436" y="3008"/>
                    <a:pt x="5514" y="2156"/>
                    <a:pt x="6141" y="1053"/>
                  </a:cubicBezTo>
                  <a:cubicBezTo>
                    <a:pt x="6015" y="677"/>
                    <a:pt x="5765" y="376"/>
                    <a:pt x="5414" y="226"/>
                  </a:cubicBezTo>
                  <a:cubicBezTo>
                    <a:pt x="5063" y="75"/>
                    <a:pt x="4662" y="25"/>
                    <a:pt x="4286" y="25"/>
                  </a:cubicBezTo>
                  <a:cubicBezTo>
                    <a:pt x="3735" y="0"/>
                    <a:pt x="3183" y="50"/>
                    <a:pt x="2632" y="101"/>
                  </a:cubicBezTo>
                  <a:cubicBezTo>
                    <a:pt x="1730" y="151"/>
                    <a:pt x="928" y="176"/>
                    <a:pt x="76" y="401"/>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2647;p35">
              <a:extLst>
                <a:ext uri="{FF2B5EF4-FFF2-40B4-BE49-F238E27FC236}">
                  <a16:creationId xmlns:a16="http://schemas.microsoft.com/office/drawing/2014/main" id="{95D86C20-D058-BF8A-17F6-FA494D9682B1}"/>
                </a:ext>
              </a:extLst>
            </p:cNvPr>
            <p:cNvSpPr/>
            <p:nvPr/>
          </p:nvSpPr>
          <p:spPr>
            <a:xfrm>
              <a:off x="3858332" y="2069900"/>
              <a:ext cx="11536" cy="11962"/>
            </a:xfrm>
            <a:custGeom>
              <a:avLst/>
              <a:gdLst/>
              <a:ahLst/>
              <a:cxnLst/>
              <a:rect l="l" t="t" r="r" b="b"/>
              <a:pathLst>
                <a:path w="678" h="703" extrusionOk="0">
                  <a:moveTo>
                    <a:pt x="352" y="1"/>
                  </a:moveTo>
                  <a:cubicBezTo>
                    <a:pt x="151" y="1"/>
                    <a:pt x="1" y="176"/>
                    <a:pt x="1" y="352"/>
                  </a:cubicBezTo>
                  <a:cubicBezTo>
                    <a:pt x="1" y="552"/>
                    <a:pt x="151" y="703"/>
                    <a:pt x="352" y="703"/>
                  </a:cubicBezTo>
                  <a:cubicBezTo>
                    <a:pt x="527" y="703"/>
                    <a:pt x="677" y="552"/>
                    <a:pt x="677" y="352"/>
                  </a:cubicBezTo>
                  <a:cubicBezTo>
                    <a:pt x="677" y="176"/>
                    <a:pt x="527" y="1"/>
                    <a:pt x="352" y="1"/>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1" name="Google Shape;2648;p35">
              <a:extLst>
                <a:ext uri="{FF2B5EF4-FFF2-40B4-BE49-F238E27FC236}">
                  <a16:creationId xmlns:a16="http://schemas.microsoft.com/office/drawing/2014/main" id="{9C76339C-2E9B-B758-D13E-154EF8867370}"/>
                </a:ext>
              </a:extLst>
            </p:cNvPr>
            <p:cNvSpPr/>
            <p:nvPr/>
          </p:nvSpPr>
          <p:spPr>
            <a:xfrm>
              <a:off x="3869853" y="2083548"/>
              <a:ext cx="77197" cy="42674"/>
            </a:xfrm>
            <a:custGeom>
              <a:avLst/>
              <a:gdLst/>
              <a:ahLst/>
              <a:cxnLst/>
              <a:rect l="l" t="t" r="r" b="b"/>
              <a:pathLst>
                <a:path w="4537" h="2508" extrusionOk="0">
                  <a:moveTo>
                    <a:pt x="2331" y="1"/>
                  </a:moveTo>
                  <a:cubicBezTo>
                    <a:pt x="2331" y="1"/>
                    <a:pt x="2306" y="26"/>
                    <a:pt x="2256" y="76"/>
                  </a:cubicBezTo>
                  <a:cubicBezTo>
                    <a:pt x="2081" y="251"/>
                    <a:pt x="1579" y="678"/>
                    <a:pt x="827" y="778"/>
                  </a:cubicBezTo>
                  <a:cubicBezTo>
                    <a:pt x="760" y="785"/>
                    <a:pt x="691" y="788"/>
                    <a:pt x="621" y="788"/>
                  </a:cubicBezTo>
                  <a:cubicBezTo>
                    <a:pt x="427" y="788"/>
                    <a:pt x="221" y="764"/>
                    <a:pt x="0" y="728"/>
                  </a:cubicBezTo>
                  <a:lnTo>
                    <a:pt x="0" y="728"/>
                  </a:lnTo>
                  <a:cubicBezTo>
                    <a:pt x="0" y="728"/>
                    <a:pt x="1178" y="2432"/>
                    <a:pt x="3935" y="2507"/>
                  </a:cubicBezTo>
                  <a:cubicBezTo>
                    <a:pt x="4061" y="2507"/>
                    <a:pt x="4186" y="2482"/>
                    <a:pt x="4286" y="2407"/>
                  </a:cubicBezTo>
                  <a:cubicBezTo>
                    <a:pt x="4361" y="2332"/>
                    <a:pt x="4436" y="2256"/>
                    <a:pt x="4462" y="2156"/>
                  </a:cubicBezTo>
                  <a:cubicBezTo>
                    <a:pt x="4537" y="1981"/>
                    <a:pt x="4512" y="1755"/>
                    <a:pt x="4361" y="1605"/>
                  </a:cubicBezTo>
                  <a:cubicBezTo>
                    <a:pt x="4311" y="1530"/>
                    <a:pt x="4236" y="1480"/>
                    <a:pt x="4161" y="1454"/>
                  </a:cubicBezTo>
                  <a:cubicBezTo>
                    <a:pt x="3685" y="1254"/>
                    <a:pt x="2908" y="853"/>
                    <a:pt x="2331"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2" name="Google Shape;2649;p35">
              <a:extLst>
                <a:ext uri="{FF2B5EF4-FFF2-40B4-BE49-F238E27FC236}">
                  <a16:creationId xmlns:a16="http://schemas.microsoft.com/office/drawing/2014/main" id="{691B3233-96F5-73AF-C6C4-1494187944FE}"/>
                </a:ext>
              </a:extLst>
            </p:cNvPr>
            <p:cNvSpPr/>
            <p:nvPr/>
          </p:nvSpPr>
          <p:spPr>
            <a:xfrm>
              <a:off x="3869853" y="2095920"/>
              <a:ext cx="75921" cy="30304"/>
            </a:xfrm>
            <a:custGeom>
              <a:avLst/>
              <a:gdLst/>
              <a:ahLst/>
              <a:cxnLst/>
              <a:rect l="l" t="t" r="r" b="b"/>
              <a:pathLst>
                <a:path w="4462" h="1781" extrusionOk="0">
                  <a:moveTo>
                    <a:pt x="0" y="1"/>
                  </a:moveTo>
                  <a:cubicBezTo>
                    <a:pt x="0" y="1"/>
                    <a:pt x="1178" y="1705"/>
                    <a:pt x="3935" y="1780"/>
                  </a:cubicBezTo>
                  <a:cubicBezTo>
                    <a:pt x="4061" y="1780"/>
                    <a:pt x="4186" y="1755"/>
                    <a:pt x="4286" y="1680"/>
                  </a:cubicBezTo>
                  <a:cubicBezTo>
                    <a:pt x="4286" y="1680"/>
                    <a:pt x="4286" y="1680"/>
                    <a:pt x="4286" y="1680"/>
                  </a:cubicBezTo>
                  <a:cubicBezTo>
                    <a:pt x="4361" y="1605"/>
                    <a:pt x="4436" y="1529"/>
                    <a:pt x="4462" y="1429"/>
                  </a:cubicBezTo>
                  <a:cubicBezTo>
                    <a:pt x="2406" y="1429"/>
                    <a:pt x="1203" y="402"/>
                    <a:pt x="827" y="51"/>
                  </a:cubicBezTo>
                  <a:lnTo>
                    <a:pt x="827" y="51"/>
                  </a:lnTo>
                  <a:cubicBezTo>
                    <a:pt x="577" y="76"/>
                    <a:pt x="301" y="51"/>
                    <a:pt x="0"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3" name="Google Shape;2650;p35">
              <a:extLst>
                <a:ext uri="{FF2B5EF4-FFF2-40B4-BE49-F238E27FC236}">
                  <a16:creationId xmlns:a16="http://schemas.microsoft.com/office/drawing/2014/main" id="{AAEA4078-2D8E-1BE1-4355-32A99F1AB4BF}"/>
                </a:ext>
              </a:extLst>
            </p:cNvPr>
            <p:cNvSpPr/>
            <p:nvPr/>
          </p:nvSpPr>
          <p:spPr>
            <a:xfrm>
              <a:off x="3908245" y="2083548"/>
              <a:ext cx="35834" cy="27309"/>
            </a:xfrm>
            <a:custGeom>
              <a:avLst/>
              <a:gdLst/>
              <a:ahLst/>
              <a:cxnLst/>
              <a:rect l="l" t="t" r="r" b="b"/>
              <a:pathLst>
                <a:path w="2106" h="1605" extrusionOk="0">
                  <a:moveTo>
                    <a:pt x="0" y="76"/>
                  </a:moveTo>
                  <a:cubicBezTo>
                    <a:pt x="175" y="477"/>
                    <a:pt x="777" y="1429"/>
                    <a:pt x="2105" y="1605"/>
                  </a:cubicBezTo>
                  <a:cubicBezTo>
                    <a:pt x="2055" y="1530"/>
                    <a:pt x="1980" y="1480"/>
                    <a:pt x="1905" y="1454"/>
                  </a:cubicBezTo>
                  <a:cubicBezTo>
                    <a:pt x="1429" y="1254"/>
                    <a:pt x="652" y="853"/>
                    <a:pt x="75" y="1"/>
                  </a:cubicBezTo>
                  <a:cubicBezTo>
                    <a:pt x="75" y="1"/>
                    <a:pt x="50" y="26"/>
                    <a:pt x="0" y="76"/>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5" name="Google Shape;2652;p35">
              <a:extLst>
                <a:ext uri="{FF2B5EF4-FFF2-40B4-BE49-F238E27FC236}">
                  <a16:creationId xmlns:a16="http://schemas.microsoft.com/office/drawing/2014/main" id="{7A177F14-A6CC-41F8-88C7-4F2BFC38D514}"/>
                </a:ext>
              </a:extLst>
            </p:cNvPr>
            <p:cNvSpPr/>
            <p:nvPr/>
          </p:nvSpPr>
          <p:spPr>
            <a:xfrm>
              <a:off x="3070571" y="1799065"/>
              <a:ext cx="3201321" cy="2064005"/>
            </a:xfrm>
            <a:custGeom>
              <a:avLst/>
              <a:gdLst/>
              <a:ahLst/>
              <a:cxnLst/>
              <a:rect l="l" t="t" r="r" b="b"/>
              <a:pathLst>
                <a:path w="188147" h="121305" extrusionOk="0">
                  <a:moveTo>
                    <a:pt x="73685" y="100177"/>
                  </a:moveTo>
                  <a:cubicBezTo>
                    <a:pt x="71279" y="104538"/>
                    <a:pt x="67194" y="110077"/>
                    <a:pt x="60878" y="113159"/>
                  </a:cubicBezTo>
                  <a:cubicBezTo>
                    <a:pt x="50928" y="117972"/>
                    <a:pt x="37419" y="114212"/>
                    <a:pt x="31404" y="104939"/>
                  </a:cubicBezTo>
                  <a:cubicBezTo>
                    <a:pt x="28497" y="100428"/>
                    <a:pt x="27369" y="93836"/>
                    <a:pt x="30853" y="89926"/>
                  </a:cubicBezTo>
                  <a:cubicBezTo>
                    <a:pt x="32708" y="87871"/>
                    <a:pt x="35540" y="86818"/>
                    <a:pt x="39324" y="86818"/>
                  </a:cubicBezTo>
                  <a:cubicBezTo>
                    <a:pt x="42933" y="86818"/>
                    <a:pt x="46693" y="87796"/>
                    <a:pt x="49199" y="88623"/>
                  </a:cubicBezTo>
                  <a:cubicBezTo>
                    <a:pt x="57470" y="91330"/>
                    <a:pt x="65415" y="95014"/>
                    <a:pt x="72833" y="99626"/>
                  </a:cubicBezTo>
                  <a:cubicBezTo>
                    <a:pt x="73109" y="99801"/>
                    <a:pt x="73410" y="99976"/>
                    <a:pt x="73685" y="100177"/>
                  </a:cubicBezTo>
                  <a:close/>
                  <a:moveTo>
                    <a:pt x="90603" y="90628"/>
                  </a:moveTo>
                  <a:cubicBezTo>
                    <a:pt x="92182" y="92658"/>
                    <a:pt x="92883" y="94438"/>
                    <a:pt x="92683" y="95816"/>
                  </a:cubicBezTo>
                  <a:cubicBezTo>
                    <a:pt x="92332" y="98172"/>
                    <a:pt x="88923" y="99651"/>
                    <a:pt x="86242" y="99325"/>
                  </a:cubicBezTo>
                  <a:cubicBezTo>
                    <a:pt x="84788" y="99149"/>
                    <a:pt x="83284" y="98648"/>
                    <a:pt x="81505" y="97771"/>
                  </a:cubicBezTo>
                  <a:cubicBezTo>
                    <a:pt x="82983" y="94237"/>
                    <a:pt x="84187" y="90352"/>
                    <a:pt x="85364" y="85440"/>
                  </a:cubicBezTo>
                  <a:cubicBezTo>
                    <a:pt x="87369" y="86994"/>
                    <a:pt x="89149" y="88748"/>
                    <a:pt x="90603" y="90628"/>
                  </a:cubicBezTo>
                  <a:close/>
                  <a:moveTo>
                    <a:pt x="185941" y="47294"/>
                  </a:moveTo>
                  <a:cubicBezTo>
                    <a:pt x="183460" y="31906"/>
                    <a:pt x="175415" y="18247"/>
                    <a:pt x="163911" y="9826"/>
                  </a:cubicBezTo>
                  <a:cubicBezTo>
                    <a:pt x="157846" y="5389"/>
                    <a:pt x="150703" y="2407"/>
                    <a:pt x="143234" y="1229"/>
                  </a:cubicBezTo>
                  <a:cubicBezTo>
                    <a:pt x="135515" y="1"/>
                    <a:pt x="127846" y="753"/>
                    <a:pt x="121004" y="3384"/>
                  </a:cubicBezTo>
                  <a:cubicBezTo>
                    <a:pt x="103735" y="10076"/>
                    <a:pt x="94838" y="26668"/>
                    <a:pt x="91079" y="35991"/>
                  </a:cubicBezTo>
                  <a:cubicBezTo>
                    <a:pt x="86718" y="46793"/>
                    <a:pt x="84537" y="58347"/>
                    <a:pt x="82432" y="69525"/>
                  </a:cubicBezTo>
                  <a:lnTo>
                    <a:pt x="82432" y="69575"/>
                  </a:lnTo>
                  <a:cubicBezTo>
                    <a:pt x="82031" y="71630"/>
                    <a:pt x="81630" y="73786"/>
                    <a:pt x="81204" y="75891"/>
                  </a:cubicBezTo>
                  <a:cubicBezTo>
                    <a:pt x="77094" y="73936"/>
                    <a:pt x="72357" y="72357"/>
                    <a:pt x="67144" y="71229"/>
                  </a:cubicBezTo>
                  <a:cubicBezTo>
                    <a:pt x="61856" y="70102"/>
                    <a:pt x="56442" y="69450"/>
                    <a:pt x="51204" y="68798"/>
                  </a:cubicBezTo>
                  <a:cubicBezTo>
                    <a:pt x="46367" y="68222"/>
                    <a:pt x="41379" y="67595"/>
                    <a:pt x="36592" y="66618"/>
                  </a:cubicBezTo>
                  <a:cubicBezTo>
                    <a:pt x="25164" y="64262"/>
                    <a:pt x="16718" y="59851"/>
                    <a:pt x="11555" y="53510"/>
                  </a:cubicBezTo>
                  <a:cubicBezTo>
                    <a:pt x="6191" y="46919"/>
                    <a:pt x="4111" y="35916"/>
                    <a:pt x="9901" y="28873"/>
                  </a:cubicBezTo>
                  <a:cubicBezTo>
                    <a:pt x="10427" y="28247"/>
                    <a:pt x="10653" y="27470"/>
                    <a:pt x="10577" y="26668"/>
                  </a:cubicBezTo>
                  <a:cubicBezTo>
                    <a:pt x="10502" y="25866"/>
                    <a:pt x="10126" y="25139"/>
                    <a:pt x="9500" y="24638"/>
                  </a:cubicBezTo>
                  <a:cubicBezTo>
                    <a:pt x="8873" y="24111"/>
                    <a:pt x="8096" y="23886"/>
                    <a:pt x="7294" y="23961"/>
                  </a:cubicBezTo>
                  <a:cubicBezTo>
                    <a:pt x="6492" y="24036"/>
                    <a:pt x="5765" y="24412"/>
                    <a:pt x="5264" y="25039"/>
                  </a:cubicBezTo>
                  <a:cubicBezTo>
                    <a:pt x="1680" y="29375"/>
                    <a:pt x="1" y="35189"/>
                    <a:pt x="502" y="41405"/>
                  </a:cubicBezTo>
                  <a:cubicBezTo>
                    <a:pt x="953" y="47194"/>
                    <a:pt x="3234" y="52833"/>
                    <a:pt x="6868" y="57320"/>
                  </a:cubicBezTo>
                  <a:cubicBezTo>
                    <a:pt x="12958" y="64763"/>
                    <a:pt x="22532" y="69876"/>
                    <a:pt x="35364" y="72508"/>
                  </a:cubicBezTo>
                  <a:cubicBezTo>
                    <a:pt x="40402" y="73560"/>
                    <a:pt x="45540" y="74187"/>
                    <a:pt x="50502" y="74788"/>
                  </a:cubicBezTo>
                  <a:cubicBezTo>
                    <a:pt x="55590" y="75415"/>
                    <a:pt x="60853" y="76041"/>
                    <a:pt x="65866" y="77119"/>
                  </a:cubicBezTo>
                  <a:cubicBezTo>
                    <a:pt x="71229" y="78272"/>
                    <a:pt x="75966" y="79926"/>
                    <a:pt x="79951" y="82006"/>
                  </a:cubicBezTo>
                  <a:cubicBezTo>
                    <a:pt x="78798" y="87194"/>
                    <a:pt x="77645" y="91179"/>
                    <a:pt x="76267" y="94663"/>
                  </a:cubicBezTo>
                  <a:cubicBezTo>
                    <a:pt x="76192" y="94613"/>
                    <a:pt x="76091" y="94563"/>
                    <a:pt x="76016" y="94513"/>
                  </a:cubicBezTo>
                  <a:cubicBezTo>
                    <a:pt x="68196" y="89651"/>
                    <a:pt x="59800" y="85741"/>
                    <a:pt x="51054" y="82884"/>
                  </a:cubicBezTo>
                  <a:cubicBezTo>
                    <a:pt x="43309" y="80352"/>
                    <a:pt x="32733" y="78823"/>
                    <a:pt x="26367" y="85891"/>
                  </a:cubicBezTo>
                  <a:cubicBezTo>
                    <a:pt x="20602" y="92332"/>
                    <a:pt x="22307" y="101981"/>
                    <a:pt x="26367" y="108222"/>
                  </a:cubicBezTo>
                  <a:cubicBezTo>
                    <a:pt x="30076" y="113961"/>
                    <a:pt x="35991" y="118197"/>
                    <a:pt x="43059" y="120152"/>
                  </a:cubicBezTo>
                  <a:cubicBezTo>
                    <a:pt x="45790" y="120904"/>
                    <a:pt x="48572" y="121305"/>
                    <a:pt x="51354" y="121305"/>
                  </a:cubicBezTo>
                  <a:cubicBezTo>
                    <a:pt x="55615" y="121305"/>
                    <a:pt x="59826" y="120352"/>
                    <a:pt x="63510" y="118573"/>
                  </a:cubicBezTo>
                  <a:cubicBezTo>
                    <a:pt x="71179" y="114839"/>
                    <a:pt x="76066" y="108322"/>
                    <a:pt x="78898" y="103210"/>
                  </a:cubicBezTo>
                  <a:cubicBezTo>
                    <a:pt x="81279" y="104387"/>
                    <a:pt x="83384" y="105064"/>
                    <a:pt x="85540" y="105315"/>
                  </a:cubicBezTo>
                  <a:cubicBezTo>
                    <a:pt x="91129" y="105992"/>
                    <a:pt x="97745" y="102683"/>
                    <a:pt x="98648" y="96693"/>
                  </a:cubicBezTo>
                  <a:cubicBezTo>
                    <a:pt x="99124" y="93585"/>
                    <a:pt x="98046" y="90402"/>
                    <a:pt x="95364" y="86944"/>
                  </a:cubicBezTo>
                  <a:cubicBezTo>
                    <a:pt x="93059" y="83936"/>
                    <a:pt x="90151" y="81280"/>
                    <a:pt x="86743" y="79024"/>
                  </a:cubicBezTo>
                  <a:cubicBezTo>
                    <a:pt x="87294" y="76217"/>
                    <a:pt x="87846" y="73385"/>
                    <a:pt x="88347" y="70628"/>
                  </a:cubicBezTo>
                  <a:cubicBezTo>
                    <a:pt x="90402" y="59751"/>
                    <a:pt x="92532" y="48497"/>
                    <a:pt x="96668" y="38247"/>
                  </a:cubicBezTo>
                  <a:cubicBezTo>
                    <a:pt x="100076" y="29851"/>
                    <a:pt x="108046" y="14863"/>
                    <a:pt x="123184" y="8999"/>
                  </a:cubicBezTo>
                  <a:cubicBezTo>
                    <a:pt x="134863" y="4487"/>
                    <a:pt x="149450" y="6718"/>
                    <a:pt x="160352" y="14688"/>
                  </a:cubicBezTo>
                  <a:cubicBezTo>
                    <a:pt x="170603" y="22182"/>
                    <a:pt x="177746" y="34437"/>
                    <a:pt x="179976" y="48247"/>
                  </a:cubicBezTo>
                  <a:cubicBezTo>
                    <a:pt x="182006" y="60778"/>
                    <a:pt x="180101" y="74488"/>
                    <a:pt x="174487" y="87896"/>
                  </a:cubicBezTo>
                  <a:cubicBezTo>
                    <a:pt x="173836" y="89425"/>
                    <a:pt x="174563" y="91204"/>
                    <a:pt x="176091" y="91831"/>
                  </a:cubicBezTo>
                  <a:cubicBezTo>
                    <a:pt x="176843" y="92157"/>
                    <a:pt x="177645" y="92157"/>
                    <a:pt x="178397" y="91856"/>
                  </a:cubicBezTo>
                  <a:cubicBezTo>
                    <a:pt x="179149" y="91555"/>
                    <a:pt x="179726" y="90979"/>
                    <a:pt x="180051" y="90227"/>
                  </a:cubicBezTo>
                  <a:cubicBezTo>
                    <a:pt x="186091" y="75791"/>
                    <a:pt x="188147" y="60929"/>
                    <a:pt x="185941" y="47294"/>
                  </a:cubicBezTo>
                </a:path>
              </a:pathLst>
            </a:custGeom>
            <a:solidFill>
              <a:srgbClr val="FFFFFF"/>
            </a:solidFill>
            <a:ln w="28575" cap="flat" cmpd="sng">
              <a:solidFill>
                <a:srgbClr val="B7E1E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2654;p35">
              <a:extLst>
                <a:ext uri="{FF2B5EF4-FFF2-40B4-BE49-F238E27FC236}">
                  <a16:creationId xmlns:a16="http://schemas.microsoft.com/office/drawing/2014/main" id="{E711E836-1DA2-228F-3405-6678E1E83488}"/>
                </a:ext>
              </a:extLst>
            </p:cNvPr>
            <p:cNvSpPr/>
            <p:nvPr/>
          </p:nvSpPr>
          <p:spPr>
            <a:xfrm>
              <a:off x="4170827" y="2465738"/>
              <a:ext cx="330091" cy="184238"/>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8" name="Google Shape;2655;p35">
              <a:extLst>
                <a:ext uri="{FF2B5EF4-FFF2-40B4-BE49-F238E27FC236}">
                  <a16:creationId xmlns:a16="http://schemas.microsoft.com/office/drawing/2014/main" id="{8DD5762B-6394-9137-33BB-121F147B33E7}"/>
                </a:ext>
              </a:extLst>
            </p:cNvPr>
            <p:cNvSpPr/>
            <p:nvPr/>
          </p:nvSpPr>
          <p:spPr>
            <a:xfrm>
              <a:off x="6090669" y="1511825"/>
              <a:ext cx="330091" cy="184238"/>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9" name="Google Shape;2656;p35">
              <a:extLst>
                <a:ext uri="{FF2B5EF4-FFF2-40B4-BE49-F238E27FC236}">
                  <a16:creationId xmlns:a16="http://schemas.microsoft.com/office/drawing/2014/main" id="{CE3F6DD3-F4E9-FA93-1C44-971454CFEA84}"/>
                </a:ext>
              </a:extLst>
            </p:cNvPr>
            <p:cNvSpPr/>
            <p:nvPr/>
          </p:nvSpPr>
          <p:spPr>
            <a:xfrm>
              <a:off x="6281736" y="1735905"/>
              <a:ext cx="191963" cy="107143"/>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30" name="Google Shape;2657;p35">
              <a:extLst>
                <a:ext uri="{FF2B5EF4-FFF2-40B4-BE49-F238E27FC236}">
                  <a16:creationId xmlns:a16="http://schemas.microsoft.com/office/drawing/2014/main" id="{436E91C7-2FA0-2771-B20A-CA3B479E6611}"/>
                </a:ext>
              </a:extLst>
            </p:cNvPr>
            <p:cNvSpPr/>
            <p:nvPr/>
          </p:nvSpPr>
          <p:spPr>
            <a:xfrm>
              <a:off x="2097258" y="2977924"/>
              <a:ext cx="191963" cy="107143"/>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31" name="Google Shape;2660;p35">
              <a:extLst>
                <a:ext uri="{FF2B5EF4-FFF2-40B4-BE49-F238E27FC236}">
                  <a16:creationId xmlns:a16="http://schemas.microsoft.com/office/drawing/2014/main" id="{1C709F02-10CD-1168-79CB-EAFB06AC461D}"/>
                </a:ext>
              </a:extLst>
            </p:cNvPr>
            <p:cNvSpPr/>
            <p:nvPr/>
          </p:nvSpPr>
          <p:spPr>
            <a:xfrm rot="4472509">
              <a:off x="6028782" y="3178103"/>
              <a:ext cx="165069" cy="165069"/>
            </a:xfrm>
            <a:prstGeom prst="halfFrame">
              <a:avLst>
                <a:gd name="adj1" fmla="val 33333"/>
                <a:gd name="adj2" fmla="val 33333"/>
              </a:avLst>
            </a:pr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3" name="Google Shape;2662;p35">
              <a:extLst>
                <a:ext uri="{FF2B5EF4-FFF2-40B4-BE49-F238E27FC236}">
                  <a16:creationId xmlns:a16="http://schemas.microsoft.com/office/drawing/2014/main" id="{2C1DBD7E-7AEB-0D6B-6A7F-800DE65A55AF}"/>
                </a:ext>
              </a:extLst>
            </p:cNvPr>
            <p:cNvGrpSpPr/>
            <p:nvPr/>
          </p:nvGrpSpPr>
          <p:grpSpPr>
            <a:xfrm flipH="1">
              <a:off x="1470221" y="1023327"/>
              <a:ext cx="1166390" cy="630784"/>
              <a:chOff x="2426202" y="1308673"/>
              <a:chExt cx="1355007" cy="712027"/>
            </a:xfrm>
          </p:grpSpPr>
          <p:sp>
            <p:nvSpPr>
              <p:cNvPr id="634" name="Google Shape;2663;p35">
                <a:extLst>
                  <a:ext uri="{FF2B5EF4-FFF2-40B4-BE49-F238E27FC236}">
                    <a16:creationId xmlns:a16="http://schemas.microsoft.com/office/drawing/2014/main" id="{9DCF0612-6C68-7680-6EAE-C1BEEDE54D71}"/>
                  </a:ext>
                </a:extLst>
              </p:cNvPr>
              <p:cNvSpPr/>
              <p:nvPr/>
            </p:nvSpPr>
            <p:spPr>
              <a:xfrm>
                <a:off x="2544116" y="1308673"/>
                <a:ext cx="1237093" cy="692528"/>
              </a:xfrm>
              <a:custGeom>
                <a:avLst/>
                <a:gdLst/>
                <a:ahLst/>
                <a:cxnLst/>
                <a:rect l="l" t="t" r="r" b="b"/>
                <a:pathLst>
                  <a:path w="72706" h="40701" extrusionOk="0">
                    <a:moveTo>
                      <a:pt x="36801" y="741"/>
                    </a:moveTo>
                    <a:cubicBezTo>
                      <a:pt x="28821" y="741"/>
                      <a:pt x="20834" y="1018"/>
                      <a:pt x="12884" y="1572"/>
                    </a:cubicBezTo>
                    <a:cubicBezTo>
                      <a:pt x="9240" y="1834"/>
                      <a:pt x="5216" y="2334"/>
                      <a:pt x="2787" y="5049"/>
                    </a:cubicBezTo>
                    <a:cubicBezTo>
                      <a:pt x="667" y="7431"/>
                      <a:pt x="357" y="10884"/>
                      <a:pt x="238" y="14075"/>
                    </a:cubicBezTo>
                    <a:cubicBezTo>
                      <a:pt x="0" y="19552"/>
                      <a:pt x="48" y="25101"/>
                      <a:pt x="1548" y="30364"/>
                    </a:cubicBezTo>
                    <a:cubicBezTo>
                      <a:pt x="2024" y="31959"/>
                      <a:pt x="2644" y="33555"/>
                      <a:pt x="3787" y="34770"/>
                    </a:cubicBezTo>
                    <a:cubicBezTo>
                      <a:pt x="5668" y="36770"/>
                      <a:pt x="8621" y="37318"/>
                      <a:pt x="11360" y="37699"/>
                    </a:cubicBezTo>
                    <a:cubicBezTo>
                      <a:pt x="20727" y="39023"/>
                      <a:pt x="30760" y="40700"/>
                      <a:pt x="40488" y="40700"/>
                    </a:cubicBezTo>
                    <a:cubicBezTo>
                      <a:pt x="47727" y="40700"/>
                      <a:pt x="54797" y="39772"/>
                      <a:pt x="61299" y="37080"/>
                    </a:cubicBezTo>
                    <a:cubicBezTo>
                      <a:pt x="63299" y="36270"/>
                      <a:pt x="66371" y="35055"/>
                      <a:pt x="67991" y="33626"/>
                    </a:cubicBezTo>
                    <a:cubicBezTo>
                      <a:pt x="72706" y="29435"/>
                      <a:pt x="70944" y="19504"/>
                      <a:pt x="70324" y="13217"/>
                    </a:cubicBezTo>
                    <a:cubicBezTo>
                      <a:pt x="70158" y="11384"/>
                      <a:pt x="69896" y="9550"/>
                      <a:pt x="69157" y="7883"/>
                    </a:cubicBezTo>
                    <a:cubicBezTo>
                      <a:pt x="65681" y="0"/>
                      <a:pt x="52773" y="1048"/>
                      <a:pt x="45772" y="858"/>
                    </a:cubicBezTo>
                    <a:cubicBezTo>
                      <a:pt x="42784" y="780"/>
                      <a:pt x="39793" y="741"/>
                      <a:pt x="36801" y="741"/>
                    </a:cubicBezTo>
                    <a:close/>
                  </a:path>
                </a:pathLst>
              </a:custGeom>
              <a:solidFill>
                <a:srgbClr val="FAE39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Medium"/>
                    <a:sym typeface="Quicksand Medium"/>
                  </a:rPr>
                  <a:t>Vịt  con đâu rồi?</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5" name="Google Shape;2664;p35">
                <a:extLst>
                  <a:ext uri="{FF2B5EF4-FFF2-40B4-BE49-F238E27FC236}">
                    <a16:creationId xmlns:a16="http://schemas.microsoft.com/office/drawing/2014/main" id="{363AE142-6A37-7271-4F8F-B207C925CF37}"/>
                  </a:ext>
                </a:extLst>
              </p:cNvPr>
              <p:cNvSpPr/>
              <p:nvPr/>
            </p:nvSpPr>
            <p:spPr>
              <a:xfrm>
                <a:off x="2426202" y="1841838"/>
                <a:ext cx="394697" cy="178862"/>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2680;p35">
              <a:extLst>
                <a:ext uri="{FF2B5EF4-FFF2-40B4-BE49-F238E27FC236}">
                  <a16:creationId xmlns:a16="http://schemas.microsoft.com/office/drawing/2014/main" id="{5F25CBC2-EF34-C680-BAED-6BE550477B3A}"/>
                </a:ext>
              </a:extLst>
            </p:cNvPr>
            <p:cNvSpPr/>
            <p:nvPr/>
          </p:nvSpPr>
          <p:spPr>
            <a:xfrm>
              <a:off x="2467574" y="2442718"/>
              <a:ext cx="1496641" cy="523463"/>
            </a:xfrm>
            <a:prstGeom prst="ellipse">
              <a:avLst/>
            </a:prstGeom>
            <a:solidFill>
              <a:srgbClr val="FD9E66"/>
            </a:solidFill>
            <a:ln w="19050" cap="flat" cmpd="sng">
              <a:solidFill>
                <a:srgbClr val="FD9E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800" b="1" kern="0" dirty="0">
                  <a:solidFill>
                    <a:srgbClr val="000000"/>
                  </a:solidFill>
                  <a:latin typeface="Cambria" panose="02040503050406030204" pitchFamily="18" charset="0"/>
                  <a:ea typeface="Cambria" panose="02040503050406030204" pitchFamily="18" charset="0"/>
                  <a:cs typeface="Quicksand"/>
                  <a:sym typeface="Quicksand"/>
                </a:rPr>
                <a:t>4 680 : 2</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sp>
          <p:nvSpPr>
            <p:cNvPr id="638" name="Google Shape;2681;p35">
              <a:extLst>
                <a:ext uri="{FF2B5EF4-FFF2-40B4-BE49-F238E27FC236}">
                  <a16:creationId xmlns:a16="http://schemas.microsoft.com/office/drawing/2014/main" id="{DB974ACD-CCA9-5D1D-B395-8FE3C9D5AB1E}"/>
                </a:ext>
              </a:extLst>
            </p:cNvPr>
            <p:cNvSpPr/>
            <p:nvPr/>
          </p:nvSpPr>
          <p:spPr>
            <a:xfrm>
              <a:off x="4000191" y="1811446"/>
              <a:ext cx="1520402" cy="662348"/>
            </a:xfrm>
            <a:prstGeom prst="ellipse">
              <a:avLst/>
            </a:prstGeom>
            <a:solidFill>
              <a:srgbClr val="FD9E66"/>
            </a:solidFill>
            <a:ln w="19050" cap="flat" cmpd="sng">
              <a:solidFill>
                <a:srgbClr val="FD9E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rPr>
                <a:t>2 100 : 6</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sp>
          <p:nvSpPr>
            <p:cNvPr id="642" name="Google Shape;2685;p35">
              <a:extLst>
                <a:ext uri="{FF2B5EF4-FFF2-40B4-BE49-F238E27FC236}">
                  <a16:creationId xmlns:a16="http://schemas.microsoft.com/office/drawing/2014/main" id="{0645F97B-A3DD-30C7-09E7-46B0684B4F9C}"/>
                </a:ext>
              </a:extLst>
            </p:cNvPr>
            <p:cNvSpPr/>
            <p:nvPr/>
          </p:nvSpPr>
          <p:spPr>
            <a:xfrm>
              <a:off x="5478868" y="2310985"/>
              <a:ext cx="1611176" cy="616200"/>
            </a:xfrm>
            <a:prstGeom prst="ellipse">
              <a:avLst/>
            </a:prstGeom>
            <a:solidFill>
              <a:srgbClr val="FD9E66"/>
            </a:solidFill>
            <a:ln w="19050" cap="flat" cmpd="sng">
              <a:solidFill>
                <a:srgbClr val="FD9E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800" b="1" kern="0" dirty="0">
                  <a:solidFill>
                    <a:srgbClr val="000000"/>
                  </a:solidFill>
                  <a:latin typeface="Cambria" panose="02040503050406030204" pitchFamily="18" charset="0"/>
                  <a:ea typeface="Cambria" panose="02040503050406030204" pitchFamily="18" charset="0"/>
                  <a:cs typeface="Quicksand"/>
                  <a:sym typeface="Quicksand"/>
                </a:rPr>
                <a:t>1 340 : 5</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grpSp>
    </p:spTree>
    <p:extLst>
      <p:ext uri="{BB962C8B-B14F-4D97-AF65-F5344CB8AC3E}">
        <p14:creationId xmlns:p14="http://schemas.microsoft.com/office/powerpoint/2010/main" val="223361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barn(inVertical)">
                                      <p:cBhvr>
                                        <p:cTn id="7" dur="500"/>
                                        <p:tgtEl>
                                          <p:spTgt spid="6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Effect transition="in" filter="fade">
                                      <p:cBhvr>
                                        <p:cTn id="12" dur="1000"/>
                                        <p:tgtEl>
                                          <p:spTgt spid="643"/>
                                        </p:tgtEl>
                                      </p:cBhvr>
                                    </p:animEffect>
                                    <p:anim calcmode="lin" valueType="num">
                                      <p:cBhvr>
                                        <p:cTn id="13" dur="1000" fill="hold"/>
                                        <p:tgtEl>
                                          <p:spTgt spid="643"/>
                                        </p:tgtEl>
                                        <p:attrNameLst>
                                          <p:attrName>ppt_x</p:attrName>
                                        </p:attrNameLst>
                                      </p:cBhvr>
                                      <p:tavLst>
                                        <p:tav tm="0">
                                          <p:val>
                                            <p:strVal val="#ppt_x"/>
                                          </p:val>
                                        </p:tav>
                                        <p:tav tm="100000">
                                          <p:val>
                                            <p:strVal val="#ppt_x"/>
                                          </p:val>
                                        </p:tav>
                                      </p:tavLst>
                                    </p:anim>
                                    <p:anim calcmode="lin" valueType="num">
                                      <p:cBhvr>
                                        <p:cTn id="14" dur="1000" fill="hold"/>
                                        <p:tgtEl>
                                          <p:spTgt spid="6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C097E375-4C61-1518-D042-8F5434385D61}"/>
              </a:ext>
            </a:extLst>
          </p:cNvPr>
          <p:cNvGrpSpPr/>
          <p:nvPr/>
        </p:nvGrpSpPr>
        <p:grpSpPr>
          <a:xfrm>
            <a:off x="1959836" y="2538071"/>
            <a:ext cx="8313423" cy="1796113"/>
            <a:chOff x="1939288" y="2733280"/>
            <a:chExt cx="8313423" cy="1796113"/>
          </a:xfrm>
        </p:grpSpPr>
        <p:sp>
          <p:nvSpPr>
            <p:cNvPr id="5" name="Hình tự do: Hình 4">
              <a:extLst>
                <a:ext uri="{FF2B5EF4-FFF2-40B4-BE49-F238E27FC236}">
                  <a16:creationId xmlns:a16="http://schemas.microsoft.com/office/drawing/2014/main" id="{78A6A0D2-EE5B-B327-66E8-44273A1023DC}"/>
                </a:ext>
              </a:extLst>
            </p:cNvPr>
            <p:cNvSpPr/>
            <p:nvPr/>
          </p:nvSpPr>
          <p:spPr>
            <a:xfrm rot="126755">
              <a:off x="2070249" y="2733280"/>
              <a:ext cx="8182462" cy="1796113"/>
            </a:xfrm>
            <a:custGeom>
              <a:avLst/>
              <a:gdLst/>
              <a:ahLst/>
              <a:cxnLst/>
              <a:rect l="l" t="t" r="r" b="b"/>
              <a:pathLst>
                <a:path w="8182462" h="1796113">
                  <a:moveTo>
                    <a:pt x="5629784" y="1537899"/>
                  </a:moveTo>
                  <a:cubicBezTo>
                    <a:pt x="5679384" y="1536070"/>
                    <a:pt x="5720007" y="1561689"/>
                    <a:pt x="5751651" y="1614757"/>
                  </a:cubicBezTo>
                  <a:cubicBezTo>
                    <a:pt x="5761319" y="1629243"/>
                    <a:pt x="5766532" y="1646749"/>
                    <a:pt x="5767289" y="1667273"/>
                  </a:cubicBezTo>
                  <a:cubicBezTo>
                    <a:pt x="5768888" y="1710602"/>
                    <a:pt x="5748812" y="1746738"/>
                    <a:pt x="5707063" y="1775681"/>
                  </a:cubicBezTo>
                  <a:cubicBezTo>
                    <a:pt x="5688691" y="1788348"/>
                    <a:pt x="5667532" y="1795123"/>
                    <a:pt x="5643587" y="1796006"/>
                  </a:cubicBezTo>
                  <a:cubicBezTo>
                    <a:pt x="5606529" y="1797373"/>
                    <a:pt x="5574842" y="1785697"/>
                    <a:pt x="5548525" y="1760977"/>
                  </a:cubicBezTo>
                  <a:cubicBezTo>
                    <a:pt x="5522208" y="1736258"/>
                    <a:pt x="5508345" y="1704799"/>
                    <a:pt x="5506936" y="1666601"/>
                  </a:cubicBezTo>
                  <a:cubicBezTo>
                    <a:pt x="5504875" y="1610729"/>
                    <a:pt x="5528002" y="1572197"/>
                    <a:pt x="5576317" y="1551004"/>
                  </a:cubicBezTo>
                  <a:cubicBezTo>
                    <a:pt x="5592578" y="1542983"/>
                    <a:pt x="5610399" y="1538614"/>
                    <a:pt x="5629784" y="1537899"/>
                  </a:cubicBezTo>
                  <a:close/>
                  <a:moveTo>
                    <a:pt x="4520063" y="1047045"/>
                  </a:moveTo>
                  <a:cubicBezTo>
                    <a:pt x="4471032" y="1048854"/>
                    <a:pt x="4441393" y="1073354"/>
                    <a:pt x="4431145" y="1120546"/>
                  </a:cubicBezTo>
                  <a:cubicBezTo>
                    <a:pt x="4428229" y="1134355"/>
                    <a:pt x="4426950" y="1146105"/>
                    <a:pt x="4427307" y="1155798"/>
                  </a:cubicBezTo>
                  <a:cubicBezTo>
                    <a:pt x="4428927" y="1199697"/>
                    <a:pt x="4469052" y="1227332"/>
                    <a:pt x="4547685" y="1238704"/>
                  </a:cubicBezTo>
                  <a:cubicBezTo>
                    <a:pt x="4574078" y="1242297"/>
                    <a:pt x="4599804" y="1235497"/>
                    <a:pt x="4624859" y="1218302"/>
                  </a:cubicBezTo>
                  <a:cubicBezTo>
                    <a:pt x="4649916" y="1201107"/>
                    <a:pt x="4661949" y="1179112"/>
                    <a:pt x="4660961" y="1152317"/>
                  </a:cubicBezTo>
                  <a:cubicBezTo>
                    <a:pt x="4658669" y="1090173"/>
                    <a:pt x="4634021" y="1056544"/>
                    <a:pt x="4587019" y="1051426"/>
                  </a:cubicBezTo>
                  <a:cubicBezTo>
                    <a:pt x="4556064" y="1048001"/>
                    <a:pt x="4533745" y="1046541"/>
                    <a:pt x="4520063" y="1047045"/>
                  </a:cubicBezTo>
                  <a:close/>
                  <a:moveTo>
                    <a:pt x="5567974" y="790879"/>
                  </a:moveTo>
                  <a:cubicBezTo>
                    <a:pt x="5547492" y="792776"/>
                    <a:pt x="5527691" y="820909"/>
                    <a:pt x="5508574" y="875279"/>
                  </a:cubicBezTo>
                  <a:cubicBezTo>
                    <a:pt x="5492541" y="920400"/>
                    <a:pt x="5484469" y="956950"/>
                    <a:pt x="5484360" y="984928"/>
                  </a:cubicBezTo>
                  <a:cubicBezTo>
                    <a:pt x="5483484" y="1054038"/>
                    <a:pt x="5528370" y="1086922"/>
                    <a:pt x="5619019" y="1083578"/>
                  </a:cubicBezTo>
                  <a:cubicBezTo>
                    <a:pt x="5713659" y="1080087"/>
                    <a:pt x="5758845" y="1020474"/>
                    <a:pt x="5754575" y="904740"/>
                  </a:cubicBezTo>
                  <a:cubicBezTo>
                    <a:pt x="5753103" y="864831"/>
                    <a:pt x="5730556" y="833978"/>
                    <a:pt x="5686935" y="812181"/>
                  </a:cubicBezTo>
                  <a:cubicBezTo>
                    <a:pt x="5648592" y="794185"/>
                    <a:pt x="5608939" y="787084"/>
                    <a:pt x="5567974" y="790879"/>
                  </a:cubicBezTo>
                  <a:close/>
                  <a:moveTo>
                    <a:pt x="2417342" y="907100"/>
                  </a:moveTo>
                  <a:cubicBezTo>
                    <a:pt x="2396860" y="908997"/>
                    <a:pt x="2377060" y="937131"/>
                    <a:pt x="2357942" y="991500"/>
                  </a:cubicBezTo>
                  <a:cubicBezTo>
                    <a:pt x="2341909" y="1036622"/>
                    <a:pt x="2333838" y="1073171"/>
                    <a:pt x="2333728" y="1101149"/>
                  </a:cubicBezTo>
                  <a:cubicBezTo>
                    <a:pt x="2332852" y="1170260"/>
                    <a:pt x="2377738" y="1203143"/>
                    <a:pt x="2468387" y="1199799"/>
                  </a:cubicBezTo>
                  <a:cubicBezTo>
                    <a:pt x="2563028" y="1196308"/>
                    <a:pt x="2608213" y="1136695"/>
                    <a:pt x="2603944" y="1020961"/>
                  </a:cubicBezTo>
                  <a:cubicBezTo>
                    <a:pt x="2602471" y="981053"/>
                    <a:pt x="2579925" y="950200"/>
                    <a:pt x="2536304" y="928402"/>
                  </a:cubicBezTo>
                  <a:cubicBezTo>
                    <a:pt x="2497960" y="910406"/>
                    <a:pt x="2458306" y="903305"/>
                    <a:pt x="2417342" y="907100"/>
                  </a:cubicBezTo>
                  <a:close/>
                  <a:moveTo>
                    <a:pt x="3230422" y="776915"/>
                  </a:moveTo>
                  <a:cubicBezTo>
                    <a:pt x="3318791" y="773655"/>
                    <a:pt x="3376032" y="793237"/>
                    <a:pt x="3402146" y="835662"/>
                  </a:cubicBezTo>
                  <a:cubicBezTo>
                    <a:pt x="3422200" y="868605"/>
                    <a:pt x="3435887" y="984278"/>
                    <a:pt x="3443206" y="1182680"/>
                  </a:cubicBezTo>
                  <a:cubicBezTo>
                    <a:pt x="3449683" y="1358277"/>
                    <a:pt x="3446130" y="1470874"/>
                    <a:pt x="3432545" y="1520472"/>
                  </a:cubicBezTo>
                  <a:cubicBezTo>
                    <a:pt x="3417991" y="1559259"/>
                    <a:pt x="3362253" y="1580440"/>
                    <a:pt x="3265333" y="1584015"/>
                  </a:cubicBezTo>
                  <a:cubicBezTo>
                    <a:pt x="3176395" y="1587296"/>
                    <a:pt x="3123587" y="1571832"/>
                    <a:pt x="3106911" y="1537622"/>
                  </a:cubicBezTo>
                  <a:cubicBezTo>
                    <a:pt x="3079090" y="1479846"/>
                    <a:pt x="3061561" y="1352898"/>
                    <a:pt x="3054326" y="1156776"/>
                  </a:cubicBezTo>
                  <a:cubicBezTo>
                    <a:pt x="3047744" y="978329"/>
                    <a:pt x="3055562" y="872996"/>
                    <a:pt x="3077780" y="840777"/>
                  </a:cubicBezTo>
                  <a:cubicBezTo>
                    <a:pt x="3097444" y="801230"/>
                    <a:pt x="3148325" y="779943"/>
                    <a:pt x="3230422" y="776915"/>
                  </a:cubicBezTo>
                  <a:close/>
                  <a:moveTo>
                    <a:pt x="7725329" y="586539"/>
                  </a:moveTo>
                  <a:cubicBezTo>
                    <a:pt x="7718909" y="586597"/>
                    <a:pt x="7712512" y="587315"/>
                    <a:pt x="7706141" y="588692"/>
                  </a:cubicBezTo>
                  <a:cubicBezTo>
                    <a:pt x="7628560" y="605826"/>
                    <a:pt x="7590590" y="636628"/>
                    <a:pt x="7592231" y="681097"/>
                  </a:cubicBezTo>
                  <a:cubicBezTo>
                    <a:pt x="7592567" y="690219"/>
                    <a:pt x="7594708" y="701844"/>
                    <a:pt x="7598655" y="715970"/>
                  </a:cubicBezTo>
                  <a:cubicBezTo>
                    <a:pt x="7611781" y="762300"/>
                    <a:pt x="7642860" y="784560"/>
                    <a:pt x="7691891" y="782751"/>
                  </a:cubicBezTo>
                  <a:cubicBezTo>
                    <a:pt x="7706144" y="782225"/>
                    <a:pt x="7728284" y="778840"/>
                    <a:pt x="7758310" y="772594"/>
                  </a:cubicBezTo>
                  <a:cubicBezTo>
                    <a:pt x="7804808" y="764028"/>
                    <a:pt x="7826921" y="728959"/>
                    <a:pt x="7824650" y="667386"/>
                  </a:cubicBezTo>
                  <a:cubicBezTo>
                    <a:pt x="7823662" y="640590"/>
                    <a:pt x="7810034" y="619399"/>
                    <a:pt x="7783770" y="603812"/>
                  </a:cubicBezTo>
                  <a:cubicBezTo>
                    <a:pt x="7764070" y="592121"/>
                    <a:pt x="7744590" y="586364"/>
                    <a:pt x="7725329" y="586539"/>
                  </a:cubicBezTo>
                  <a:close/>
                  <a:moveTo>
                    <a:pt x="5461198" y="403468"/>
                  </a:moveTo>
                  <a:cubicBezTo>
                    <a:pt x="5645347" y="396675"/>
                    <a:pt x="5785241" y="436045"/>
                    <a:pt x="5880882" y="521577"/>
                  </a:cubicBezTo>
                  <a:cubicBezTo>
                    <a:pt x="5970632" y="602188"/>
                    <a:pt x="6033514" y="736026"/>
                    <a:pt x="6069530" y="923094"/>
                  </a:cubicBezTo>
                  <a:cubicBezTo>
                    <a:pt x="6077111" y="1066680"/>
                    <a:pt x="6072017" y="1168487"/>
                    <a:pt x="6054250" y="1228516"/>
                  </a:cubicBezTo>
                  <a:cubicBezTo>
                    <a:pt x="6033462" y="1299503"/>
                    <a:pt x="5983408" y="1366431"/>
                    <a:pt x="5904089" y="1429301"/>
                  </a:cubicBezTo>
                  <a:cubicBezTo>
                    <a:pt x="5796353" y="1464675"/>
                    <a:pt x="5702292" y="1483844"/>
                    <a:pt x="5621905" y="1486809"/>
                  </a:cubicBezTo>
                  <a:cubicBezTo>
                    <a:pt x="5534676" y="1490027"/>
                    <a:pt x="5453659" y="1475889"/>
                    <a:pt x="5378851" y="1444395"/>
                  </a:cubicBezTo>
                  <a:cubicBezTo>
                    <a:pt x="5312072" y="1382918"/>
                    <a:pt x="5264492" y="1323444"/>
                    <a:pt x="5236111" y="1265974"/>
                  </a:cubicBezTo>
                  <a:cubicBezTo>
                    <a:pt x="5207730" y="1208504"/>
                    <a:pt x="5191899" y="1135300"/>
                    <a:pt x="5188618" y="1046361"/>
                  </a:cubicBezTo>
                  <a:cubicBezTo>
                    <a:pt x="5186999" y="1002462"/>
                    <a:pt x="5188548" y="951595"/>
                    <a:pt x="5193265" y="893761"/>
                  </a:cubicBezTo>
                  <a:cubicBezTo>
                    <a:pt x="5224282" y="759598"/>
                    <a:pt x="5251366" y="665828"/>
                    <a:pt x="5274517" y="612452"/>
                  </a:cubicBezTo>
                  <a:cubicBezTo>
                    <a:pt x="5319699" y="506311"/>
                    <a:pt x="5381926" y="436650"/>
                    <a:pt x="5461198" y="403468"/>
                  </a:cubicBezTo>
                  <a:close/>
                  <a:moveTo>
                    <a:pt x="6345339" y="365716"/>
                  </a:moveTo>
                  <a:cubicBezTo>
                    <a:pt x="6374415" y="364643"/>
                    <a:pt x="6400851" y="369377"/>
                    <a:pt x="6424647" y="379917"/>
                  </a:cubicBezTo>
                  <a:cubicBezTo>
                    <a:pt x="6454249" y="393098"/>
                    <a:pt x="6470663" y="412474"/>
                    <a:pt x="6473890" y="438045"/>
                  </a:cubicBezTo>
                  <a:cubicBezTo>
                    <a:pt x="6474458" y="453438"/>
                    <a:pt x="6475945" y="462803"/>
                    <a:pt x="6478352" y="466140"/>
                  </a:cubicBezTo>
                  <a:cubicBezTo>
                    <a:pt x="6482595" y="472834"/>
                    <a:pt x="6491578" y="476499"/>
                    <a:pt x="6505303" y="477134"/>
                  </a:cubicBezTo>
                  <a:cubicBezTo>
                    <a:pt x="6529903" y="478510"/>
                    <a:pt x="6551284" y="470014"/>
                    <a:pt x="6569445" y="451647"/>
                  </a:cubicBezTo>
                  <a:cubicBezTo>
                    <a:pt x="6590881" y="429162"/>
                    <a:pt x="6614227" y="412030"/>
                    <a:pt x="6639482" y="400252"/>
                  </a:cubicBezTo>
                  <a:cubicBezTo>
                    <a:pt x="6683258" y="379797"/>
                    <a:pt x="6727950" y="368729"/>
                    <a:pt x="6773560" y="367046"/>
                  </a:cubicBezTo>
                  <a:cubicBezTo>
                    <a:pt x="6858507" y="363913"/>
                    <a:pt x="6933242" y="389558"/>
                    <a:pt x="6997763" y="443982"/>
                  </a:cubicBezTo>
                  <a:cubicBezTo>
                    <a:pt x="7062284" y="498406"/>
                    <a:pt x="7095519" y="567543"/>
                    <a:pt x="7097471" y="651393"/>
                  </a:cubicBezTo>
                  <a:cubicBezTo>
                    <a:pt x="7110191" y="733133"/>
                    <a:pt x="7118508" y="827023"/>
                    <a:pt x="7122420" y="933066"/>
                  </a:cubicBezTo>
                  <a:cubicBezTo>
                    <a:pt x="7130138" y="1142300"/>
                    <a:pt x="7121488" y="1294763"/>
                    <a:pt x="7096475" y="1390454"/>
                  </a:cubicBezTo>
                  <a:cubicBezTo>
                    <a:pt x="7080569" y="1423582"/>
                    <a:pt x="7029857" y="1441723"/>
                    <a:pt x="6944340" y="1444878"/>
                  </a:cubicBezTo>
                  <a:cubicBezTo>
                    <a:pt x="6867374" y="1447717"/>
                    <a:pt x="6823614" y="1429921"/>
                    <a:pt x="6813062" y="1391489"/>
                  </a:cubicBezTo>
                  <a:cubicBezTo>
                    <a:pt x="6801810" y="1380486"/>
                    <a:pt x="6794995" y="1342773"/>
                    <a:pt x="6792619" y="1278350"/>
                  </a:cubicBezTo>
                  <a:cubicBezTo>
                    <a:pt x="6791630" y="1251554"/>
                    <a:pt x="6790992" y="1211044"/>
                    <a:pt x="6790704" y="1156819"/>
                  </a:cubicBezTo>
                  <a:cubicBezTo>
                    <a:pt x="6790417" y="1102595"/>
                    <a:pt x="6789780" y="1062085"/>
                    <a:pt x="6788791" y="1035289"/>
                  </a:cubicBezTo>
                  <a:cubicBezTo>
                    <a:pt x="6781935" y="849430"/>
                    <a:pt x="6750169" y="762113"/>
                    <a:pt x="6693494" y="773338"/>
                  </a:cubicBezTo>
                  <a:cubicBezTo>
                    <a:pt x="6682196" y="776609"/>
                    <a:pt x="6652200" y="783710"/>
                    <a:pt x="6603506" y="794641"/>
                  </a:cubicBezTo>
                  <a:cubicBezTo>
                    <a:pt x="6574071" y="801435"/>
                    <a:pt x="6557301" y="826603"/>
                    <a:pt x="6553199" y="870142"/>
                  </a:cubicBezTo>
                  <a:cubicBezTo>
                    <a:pt x="6551339" y="881628"/>
                    <a:pt x="6551428" y="915022"/>
                    <a:pt x="6553468" y="970324"/>
                  </a:cubicBezTo>
                  <a:cubicBezTo>
                    <a:pt x="6552732" y="950370"/>
                    <a:pt x="6561275" y="1089068"/>
                    <a:pt x="6579094" y="1386418"/>
                  </a:cubicBezTo>
                  <a:cubicBezTo>
                    <a:pt x="6581916" y="1431986"/>
                    <a:pt x="6531447" y="1456683"/>
                    <a:pt x="6427685" y="1460511"/>
                  </a:cubicBezTo>
                  <a:cubicBezTo>
                    <a:pt x="6322783" y="1464381"/>
                    <a:pt x="6265848" y="1445358"/>
                    <a:pt x="6256880" y="1403442"/>
                  </a:cubicBezTo>
                  <a:cubicBezTo>
                    <a:pt x="6225631" y="1252737"/>
                    <a:pt x="6206063" y="1070486"/>
                    <a:pt x="6198176" y="856691"/>
                  </a:cubicBezTo>
                  <a:cubicBezTo>
                    <a:pt x="6190163" y="639476"/>
                    <a:pt x="6198524" y="502438"/>
                    <a:pt x="6223259" y="445577"/>
                  </a:cubicBezTo>
                  <a:cubicBezTo>
                    <a:pt x="6237942" y="394797"/>
                    <a:pt x="6278635" y="368176"/>
                    <a:pt x="6345339" y="365716"/>
                  </a:cubicBezTo>
                  <a:close/>
                  <a:moveTo>
                    <a:pt x="7676282" y="313194"/>
                  </a:moveTo>
                  <a:cubicBezTo>
                    <a:pt x="7746407" y="310608"/>
                    <a:pt x="7814578" y="316942"/>
                    <a:pt x="7880793" y="332197"/>
                  </a:cubicBezTo>
                  <a:cubicBezTo>
                    <a:pt x="7961980" y="350896"/>
                    <a:pt x="8022000" y="380081"/>
                    <a:pt x="8060857" y="419752"/>
                  </a:cubicBezTo>
                  <a:cubicBezTo>
                    <a:pt x="8099714" y="459424"/>
                    <a:pt x="8129894" y="530814"/>
                    <a:pt x="8151396" y="633924"/>
                  </a:cubicBezTo>
                  <a:cubicBezTo>
                    <a:pt x="8168487" y="710365"/>
                    <a:pt x="8178506" y="788493"/>
                    <a:pt x="8181450" y="868310"/>
                  </a:cubicBezTo>
                  <a:cubicBezTo>
                    <a:pt x="8188496" y="1059300"/>
                    <a:pt x="8158783" y="1221103"/>
                    <a:pt x="8092314" y="1353719"/>
                  </a:cubicBezTo>
                  <a:cubicBezTo>
                    <a:pt x="8011417" y="1513129"/>
                    <a:pt x="7886306" y="1595957"/>
                    <a:pt x="7716980" y="1602203"/>
                  </a:cubicBezTo>
                  <a:cubicBezTo>
                    <a:pt x="7644576" y="1604874"/>
                    <a:pt x="7564792" y="1593259"/>
                    <a:pt x="7477631" y="1567359"/>
                  </a:cubicBezTo>
                  <a:cubicBezTo>
                    <a:pt x="7385260" y="1508538"/>
                    <a:pt x="7325522" y="1459932"/>
                    <a:pt x="7298415" y="1421541"/>
                  </a:cubicBezTo>
                  <a:cubicBezTo>
                    <a:pt x="7289992" y="1409862"/>
                    <a:pt x="7277010" y="1375231"/>
                    <a:pt x="7259473" y="1317647"/>
                  </a:cubicBezTo>
                  <a:cubicBezTo>
                    <a:pt x="7264059" y="1287220"/>
                    <a:pt x="7279319" y="1259825"/>
                    <a:pt x="7305252" y="1235462"/>
                  </a:cubicBezTo>
                  <a:cubicBezTo>
                    <a:pt x="7331186" y="1211098"/>
                    <a:pt x="7360116" y="1198328"/>
                    <a:pt x="7392042" y="1197150"/>
                  </a:cubicBezTo>
                  <a:cubicBezTo>
                    <a:pt x="7410857" y="1196456"/>
                    <a:pt x="7430103" y="1199742"/>
                    <a:pt x="7449781" y="1207009"/>
                  </a:cubicBezTo>
                  <a:cubicBezTo>
                    <a:pt x="7505457" y="1246060"/>
                    <a:pt x="7564082" y="1264449"/>
                    <a:pt x="7625654" y="1262178"/>
                  </a:cubicBezTo>
                  <a:cubicBezTo>
                    <a:pt x="7682666" y="1260075"/>
                    <a:pt x="7736482" y="1240963"/>
                    <a:pt x="7787101" y="1204842"/>
                  </a:cubicBezTo>
                  <a:cubicBezTo>
                    <a:pt x="7841564" y="1164583"/>
                    <a:pt x="7867775" y="1116803"/>
                    <a:pt x="7865735" y="1061501"/>
                  </a:cubicBezTo>
                  <a:cubicBezTo>
                    <a:pt x="7864936" y="1039836"/>
                    <a:pt x="7857654" y="1020409"/>
                    <a:pt x="7843889" y="1003219"/>
                  </a:cubicBezTo>
                  <a:cubicBezTo>
                    <a:pt x="7837894" y="995448"/>
                    <a:pt x="7829194" y="991772"/>
                    <a:pt x="7817792" y="992193"/>
                  </a:cubicBezTo>
                  <a:cubicBezTo>
                    <a:pt x="7809240" y="992508"/>
                    <a:pt x="7777402" y="1003816"/>
                    <a:pt x="7722277" y="1026116"/>
                  </a:cubicBezTo>
                  <a:cubicBezTo>
                    <a:pt x="7667151" y="1048417"/>
                    <a:pt x="7620775" y="1060261"/>
                    <a:pt x="7583147" y="1061649"/>
                  </a:cubicBezTo>
                  <a:cubicBezTo>
                    <a:pt x="7518723" y="1064025"/>
                    <a:pt x="7452170" y="1047355"/>
                    <a:pt x="7383487" y="1011639"/>
                  </a:cubicBezTo>
                  <a:cubicBezTo>
                    <a:pt x="7303975" y="945494"/>
                    <a:pt x="7262128" y="855694"/>
                    <a:pt x="7257943" y="742240"/>
                  </a:cubicBezTo>
                  <a:cubicBezTo>
                    <a:pt x="7253863" y="631637"/>
                    <a:pt x="7286934" y="529939"/>
                    <a:pt x="7357156" y="437147"/>
                  </a:cubicBezTo>
                  <a:cubicBezTo>
                    <a:pt x="7415975" y="360190"/>
                    <a:pt x="7522350" y="318873"/>
                    <a:pt x="7676282" y="313194"/>
                  </a:cubicBezTo>
                  <a:close/>
                  <a:moveTo>
                    <a:pt x="4760232" y="245212"/>
                  </a:moveTo>
                  <a:cubicBezTo>
                    <a:pt x="4850311" y="241889"/>
                    <a:pt x="4904458" y="262727"/>
                    <a:pt x="4922675" y="307727"/>
                  </a:cubicBezTo>
                  <a:cubicBezTo>
                    <a:pt x="4930084" y="322868"/>
                    <a:pt x="4938114" y="354827"/>
                    <a:pt x="4946764" y="403605"/>
                  </a:cubicBezTo>
                  <a:cubicBezTo>
                    <a:pt x="4974783" y="404855"/>
                    <a:pt x="4999689" y="406791"/>
                    <a:pt x="5021480" y="409413"/>
                  </a:cubicBezTo>
                  <a:cubicBezTo>
                    <a:pt x="5054799" y="415034"/>
                    <a:pt x="5072542" y="447206"/>
                    <a:pt x="5074708" y="505929"/>
                  </a:cubicBezTo>
                  <a:cubicBezTo>
                    <a:pt x="5076412" y="552108"/>
                    <a:pt x="5064624" y="588510"/>
                    <a:pt x="5039345" y="615133"/>
                  </a:cubicBezTo>
                  <a:cubicBezTo>
                    <a:pt x="5019496" y="618719"/>
                    <a:pt x="4998200" y="621788"/>
                    <a:pt x="4975458" y="624340"/>
                  </a:cubicBezTo>
                  <a:cubicBezTo>
                    <a:pt x="4983828" y="711949"/>
                    <a:pt x="4989864" y="805924"/>
                    <a:pt x="4993565" y="906265"/>
                  </a:cubicBezTo>
                  <a:cubicBezTo>
                    <a:pt x="5002398" y="1145716"/>
                    <a:pt x="4989536" y="1307754"/>
                    <a:pt x="4954978" y="1392379"/>
                  </a:cubicBezTo>
                  <a:cubicBezTo>
                    <a:pt x="4937214" y="1436994"/>
                    <a:pt x="4885392" y="1471446"/>
                    <a:pt x="4799511" y="1495738"/>
                  </a:cubicBezTo>
                  <a:cubicBezTo>
                    <a:pt x="4739647" y="1513360"/>
                    <a:pt x="4675222" y="1523444"/>
                    <a:pt x="4606237" y="1525988"/>
                  </a:cubicBezTo>
                  <a:cubicBezTo>
                    <a:pt x="4528131" y="1528870"/>
                    <a:pt x="4454238" y="1522175"/>
                    <a:pt x="4384560" y="1505906"/>
                  </a:cubicBezTo>
                  <a:cubicBezTo>
                    <a:pt x="4309138" y="1488707"/>
                    <a:pt x="4257430" y="1464353"/>
                    <a:pt x="4229436" y="1432845"/>
                  </a:cubicBezTo>
                  <a:cubicBezTo>
                    <a:pt x="4152652" y="1347759"/>
                    <a:pt x="4112177" y="1248775"/>
                    <a:pt x="4108013" y="1135891"/>
                  </a:cubicBezTo>
                  <a:cubicBezTo>
                    <a:pt x="4103828" y="1022437"/>
                    <a:pt x="4138946" y="929798"/>
                    <a:pt x="4213368" y="857975"/>
                  </a:cubicBezTo>
                  <a:cubicBezTo>
                    <a:pt x="4279233" y="817295"/>
                    <a:pt x="4343237" y="795809"/>
                    <a:pt x="4405380" y="793517"/>
                  </a:cubicBezTo>
                  <a:cubicBezTo>
                    <a:pt x="4439017" y="792276"/>
                    <a:pt x="4480999" y="800575"/>
                    <a:pt x="4531325" y="818414"/>
                  </a:cubicBezTo>
                  <a:cubicBezTo>
                    <a:pt x="4581650" y="836254"/>
                    <a:pt x="4610520" y="845037"/>
                    <a:pt x="4617931" y="844764"/>
                  </a:cubicBezTo>
                  <a:cubicBezTo>
                    <a:pt x="4628193" y="844385"/>
                    <a:pt x="4636028" y="840100"/>
                    <a:pt x="4641434" y="831908"/>
                  </a:cubicBezTo>
                  <a:cubicBezTo>
                    <a:pt x="4660274" y="800956"/>
                    <a:pt x="4668611" y="756118"/>
                    <a:pt x="4666444" y="697396"/>
                  </a:cubicBezTo>
                  <a:cubicBezTo>
                    <a:pt x="4665898" y="682573"/>
                    <a:pt x="4664105" y="664941"/>
                    <a:pt x="4661068" y="644501"/>
                  </a:cubicBezTo>
                  <a:cubicBezTo>
                    <a:pt x="4596602" y="645737"/>
                    <a:pt x="4544606" y="644515"/>
                    <a:pt x="4505078" y="640835"/>
                  </a:cubicBezTo>
                  <a:cubicBezTo>
                    <a:pt x="4480038" y="627486"/>
                    <a:pt x="4466539" y="594302"/>
                    <a:pt x="4464583" y="541280"/>
                  </a:cubicBezTo>
                  <a:cubicBezTo>
                    <a:pt x="4462438" y="483128"/>
                    <a:pt x="4475894" y="445523"/>
                    <a:pt x="4504951" y="428467"/>
                  </a:cubicBezTo>
                  <a:cubicBezTo>
                    <a:pt x="4532107" y="421756"/>
                    <a:pt x="4567592" y="416451"/>
                    <a:pt x="4611407" y="412551"/>
                  </a:cubicBezTo>
                  <a:cubicBezTo>
                    <a:pt x="4606344" y="383622"/>
                    <a:pt x="4603454" y="359465"/>
                    <a:pt x="4602739" y="340081"/>
                  </a:cubicBezTo>
                  <a:cubicBezTo>
                    <a:pt x="4602361" y="329819"/>
                    <a:pt x="4603207" y="321795"/>
                    <a:pt x="4605277" y="316010"/>
                  </a:cubicBezTo>
                  <a:cubicBezTo>
                    <a:pt x="4615081" y="272260"/>
                    <a:pt x="4666733" y="248661"/>
                    <a:pt x="4760232" y="245212"/>
                  </a:cubicBezTo>
                  <a:close/>
                  <a:moveTo>
                    <a:pt x="1182159" y="377201"/>
                  </a:moveTo>
                  <a:cubicBezTo>
                    <a:pt x="1206675" y="376296"/>
                    <a:pt x="1237323" y="379162"/>
                    <a:pt x="1274105" y="385798"/>
                  </a:cubicBezTo>
                  <a:cubicBezTo>
                    <a:pt x="1321255" y="394905"/>
                    <a:pt x="1345124" y="407441"/>
                    <a:pt x="1345713" y="423404"/>
                  </a:cubicBezTo>
                  <a:cubicBezTo>
                    <a:pt x="1357641" y="437237"/>
                    <a:pt x="1364341" y="464107"/>
                    <a:pt x="1365813" y="504016"/>
                  </a:cubicBezTo>
                  <a:cubicBezTo>
                    <a:pt x="1367264" y="543354"/>
                    <a:pt x="1363339" y="603300"/>
                    <a:pt x="1354036" y="683854"/>
                  </a:cubicBezTo>
                  <a:cubicBezTo>
                    <a:pt x="1344733" y="764408"/>
                    <a:pt x="1340807" y="824354"/>
                    <a:pt x="1342258" y="863693"/>
                  </a:cubicBezTo>
                  <a:cubicBezTo>
                    <a:pt x="1344298" y="918994"/>
                    <a:pt x="1355295" y="946277"/>
                    <a:pt x="1375250" y="945541"/>
                  </a:cubicBezTo>
                  <a:cubicBezTo>
                    <a:pt x="1386652" y="945120"/>
                    <a:pt x="1417598" y="936700"/>
                    <a:pt x="1468087" y="920280"/>
                  </a:cubicBezTo>
                  <a:cubicBezTo>
                    <a:pt x="1518577" y="903859"/>
                    <a:pt x="1559500" y="895071"/>
                    <a:pt x="1590856" y="893914"/>
                  </a:cubicBezTo>
                  <a:cubicBezTo>
                    <a:pt x="1644448" y="891937"/>
                    <a:pt x="1703729" y="897172"/>
                    <a:pt x="1768699" y="909619"/>
                  </a:cubicBezTo>
                  <a:cubicBezTo>
                    <a:pt x="1876213" y="945615"/>
                    <a:pt x="1934187" y="1077923"/>
                    <a:pt x="1942621" y="1306541"/>
                  </a:cubicBezTo>
                  <a:cubicBezTo>
                    <a:pt x="1947963" y="1451352"/>
                    <a:pt x="1939175" y="1545873"/>
                    <a:pt x="1916258" y="1590107"/>
                  </a:cubicBezTo>
                  <a:cubicBezTo>
                    <a:pt x="1905844" y="1617323"/>
                    <a:pt x="1867285" y="1632161"/>
                    <a:pt x="1800581" y="1634622"/>
                  </a:cubicBezTo>
                  <a:cubicBezTo>
                    <a:pt x="1740718" y="1636830"/>
                    <a:pt x="1700300" y="1628330"/>
                    <a:pt x="1679324" y="1609123"/>
                  </a:cubicBezTo>
                  <a:cubicBezTo>
                    <a:pt x="1658349" y="1589915"/>
                    <a:pt x="1646810" y="1551806"/>
                    <a:pt x="1644707" y="1494794"/>
                  </a:cubicBezTo>
                  <a:cubicBezTo>
                    <a:pt x="1644013" y="1475980"/>
                    <a:pt x="1644392" y="1447564"/>
                    <a:pt x="1645843" y="1409545"/>
                  </a:cubicBezTo>
                  <a:cubicBezTo>
                    <a:pt x="1647296" y="1371527"/>
                    <a:pt x="1647675" y="1343111"/>
                    <a:pt x="1646981" y="1324297"/>
                  </a:cubicBezTo>
                  <a:cubicBezTo>
                    <a:pt x="1643805" y="1238209"/>
                    <a:pt x="1611716" y="1196290"/>
                    <a:pt x="1550713" y="1198541"/>
                  </a:cubicBezTo>
                  <a:cubicBezTo>
                    <a:pt x="1520496" y="1199655"/>
                    <a:pt x="1481241" y="1211094"/>
                    <a:pt x="1432947" y="1232857"/>
                  </a:cubicBezTo>
                  <a:cubicBezTo>
                    <a:pt x="1408642" y="1239462"/>
                    <a:pt x="1397520" y="1270701"/>
                    <a:pt x="1399581" y="1326573"/>
                  </a:cubicBezTo>
                  <a:cubicBezTo>
                    <a:pt x="1400360" y="1347667"/>
                    <a:pt x="1403343" y="1378243"/>
                    <a:pt x="1408531" y="1418299"/>
                  </a:cubicBezTo>
                  <a:cubicBezTo>
                    <a:pt x="1413720" y="1458356"/>
                    <a:pt x="1416703" y="1488932"/>
                    <a:pt x="1417481" y="1510026"/>
                  </a:cubicBezTo>
                  <a:cubicBezTo>
                    <a:pt x="1418911" y="1548795"/>
                    <a:pt x="1415085" y="1576624"/>
                    <a:pt x="1406003" y="1593515"/>
                  </a:cubicBezTo>
                  <a:cubicBezTo>
                    <a:pt x="1399389" y="1630867"/>
                    <a:pt x="1353892" y="1651100"/>
                    <a:pt x="1269515" y="1654212"/>
                  </a:cubicBezTo>
                  <a:cubicBezTo>
                    <a:pt x="1181146" y="1657472"/>
                    <a:pt x="1130862" y="1640773"/>
                    <a:pt x="1118662" y="1604115"/>
                  </a:cubicBezTo>
                  <a:cubicBezTo>
                    <a:pt x="1078512" y="1243077"/>
                    <a:pt x="1054967" y="968488"/>
                    <a:pt x="1048027" y="780348"/>
                  </a:cubicBezTo>
                  <a:cubicBezTo>
                    <a:pt x="1042938" y="642379"/>
                    <a:pt x="1044981" y="535261"/>
                    <a:pt x="1054156" y="458993"/>
                  </a:cubicBezTo>
                  <a:cubicBezTo>
                    <a:pt x="1060245" y="407388"/>
                    <a:pt x="1102913" y="380124"/>
                    <a:pt x="1182159" y="377201"/>
                  </a:cubicBezTo>
                  <a:close/>
                  <a:moveTo>
                    <a:pt x="3243638" y="299444"/>
                  </a:moveTo>
                  <a:cubicBezTo>
                    <a:pt x="3297841" y="298586"/>
                    <a:pt x="3338192" y="309086"/>
                    <a:pt x="3364688" y="330945"/>
                  </a:cubicBezTo>
                  <a:cubicBezTo>
                    <a:pt x="3391185" y="352803"/>
                    <a:pt x="3411671" y="389727"/>
                    <a:pt x="3426149" y="441715"/>
                  </a:cubicBezTo>
                  <a:cubicBezTo>
                    <a:pt x="3431404" y="460361"/>
                    <a:pt x="3434357" y="478521"/>
                    <a:pt x="3435009" y="496194"/>
                  </a:cubicBezTo>
                  <a:cubicBezTo>
                    <a:pt x="3437281" y="557767"/>
                    <a:pt x="3418396" y="606847"/>
                    <a:pt x="3378356" y="643434"/>
                  </a:cubicBezTo>
                  <a:cubicBezTo>
                    <a:pt x="3338316" y="680021"/>
                    <a:pt x="3286654" y="699482"/>
                    <a:pt x="3223370" y="701817"/>
                  </a:cubicBezTo>
                  <a:cubicBezTo>
                    <a:pt x="3167499" y="703878"/>
                    <a:pt x="3120377" y="683922"/>
                    <a:pt x="3082006" y="641949"/>
                  </a:cubicBezTo>
                  <a:cubicBezTo>
                    <a:pt x="3043636" y="599976"/>
                    <a:pt x="3025129" y="550991"/>
                    <a:pt x="3026489" y="494993"/>
                  </a:cubicBezTo>
                  <a:cubicBezTo>
                    <a:pt x="3030351" y="367541"/>
                    <a:pt x="3102734" y="302358"/>
                    <a:pt x="3243638" y="299444"/>
                  </a:cubicBezTo>
                  <a:close/>
                  <a:moveTo>
                    <a:pt x="154095" y="413411"/>
                  </a:moveTo>
                  <a:cubicBezTo>
                    <a:pt x="267549" y="409226"/>
                    <a:pt x="327671" y="437266"/>
                    <a:pt x="334461" y="497531"/>
                  </a:cubicBezTo>
                  <a:cubicBezTo>
                    <a:pt x="338619" y="517359"/>
                    <a:pt x="341233" y="541811"/>
                    <a:pt x="342306" y="570887"/>
                  </a:cubicBezTo>
                  <a:cubicBezTo>
                    <a:pt x="343441" y="601673"/>
                    <a:pt x="344009" y="617067"/>
                    <a:pt x="344009" y="617067"/>
                  </a:cubicBezTo>
                  <a:cubicBezTo>
                    <a:pt x="344274" y="647457"/>
                    <a:pt x="344333" y="663565"/>
                    <a:pt x="344186" y="665390"/>
                  </a:cubicBezTo>
                  <a:lnTo>
                    <a:pt x="344163" y="665320"/>
                  </a:lnTo>
                  <a:lnTo>
                    <a:pt x="345543" y="685852"/>
                  </a:lnTo>
                  <a:cubicBezTo>
                    <a:pt x="350764" y="737673"/>
                    <a:pt x="366852" y="770080"/>
                    <a:pt x="393806" y="783073"/>
                  </a:cubicBezTo>
                  <a:cubicBezTo>
                    <a:pt x="435170" y="790110"/>
                    <a:pt x="468737" y="763753"/>
                    <a:pt x="494507" y="704000"/>
                  </a:cubicBezTo>
                  <a:cubicBezTo>
                    <a:pt x="506589" y="675580"/>
                    <a:pt x="529613" y="618783"/>
                    <a:pt x="563580" y="533609"/>
                  </a:cubicBezTo>
                  <a:cubicBezTo>
                    <a:pt x="596593" y="469021"/>
                    <a:pt x="637045" y="435844"/>
                    <a:pt x="684935" y="434078"/>
                  </a:cubicBezTo>
                  <a:cubicBezTo>
                    <a:pt x="732824" y="432311"/>
                    <a:pt x="779519" y="448429"/>
                    <a:pt x="825018" y="482432"/>
                  </a:cubicBezTo>
                  <a:cubicBezTo>
                    <a:pt x="870517" y="516435"/>
                    <a:pt x="894128" y="556811"/>
                    <a:pt x="895853" y="603561"/>
                  </a:cubicBezTo>
                  <a:cubicBezTo>
                    <a:pt x="896315" y="616103"/>
                    <a:pt x="894550" y="630156"/>
                    <a:pt x="890557" y="645717"/>
                  </a:cubicBezTo>
                  <a:cubicBezTo>
                    <a:pt x="873063" y="713157"/>
                    <a:pt x="833155" y="784278"/>
                    <a:pt x="770833" y="859081"/>
                  </a:cubicBezTo>
                  <a:cubicBezTo>
                    <a:pt x="713430" y="927994"/>
                    <a:pt x="652937" y="982747"/>
                    <a:pt x="589352" y="1023343"/>
                  </a:cubicBezTo>
                  <a:cubicBezTo>
                    <a:pt x="655503" y="1052302"/>
                    <a:pt x="722895" y="1107191"/>
                    <a:pt x="791529" y="1188010"/>
                  </a:cubicBezTo>
                  <a:cubicBezTo>
                    <a:pt x="873338" y="1285470"/>
                    <a:pt x="922078" y="1384150"/>
                    <a:pt x="937752" y="1484049"/>
                  </a:cubicBezTo>
                  <a:cubicBezTo>
                    <a:pt x="944037" y="1530631"/>
                    <a:pt x="925503" y="1569850"/>
                    <a:pt x="882148" y="1601707"/>
                  </a:cubicBezTo>
                  <a:cubicBezTo>
                    <a:pt x="844327" y="1628792"/>
                    <a:pt x="800901" y="1643239"/>
                    <a:pt x="751870" y="1645048"/>
                  </a:cubicBezTo>
                  <a:cubicBezTo>
                    <a:pt x="706260" y="1646730"/>
                    <a:pt x="668508" y="1636990"/>
                    <a:pt x="638611" y="1615828"/>
                  </a:cubicBezTo>
                  <a:cubicBezTo>
                    <a:pt x="617711" y="1590909"/>
                    <a:pt x="594764" y="1549224"/>
                    <a:pt x="569772" y="1490773"/>
                  </a:cubicBezTo>
                  <a:cubicBezTo>
                    <a:pt x="538595" y="1419419"/>
                    <a:pt x="516980" y="1375115"/>
                    <a:pt x="504925" y="1357862"/>
                  </a:cubicBezTo>
                  <a:cubicBezTo>
                    <a:pt x="477756" y="1317760"/>
                    <a:pt x="447067" y="1298340"/>
                    <a:pt x="412860" y="1299602"/>
                  </a:cubicBezTo>
                  <a:cubicBezTo>
                    <a:pt x="403738" y="1299938"/>
                    <a:pt x="394099" y="1301721"/>
                    <a:pt x="383942" y="1304950"/>
                  </a:cubicBezTo>
                  <a:cubicBezTo>
                    <a:pt x="357735" y="1321902"/>
                    <a:pt x="345473" y="1353183"/>
                    <a:pt x="347156" y="1398792"/>
                  </a:cubicBezTo>
                  <a:cubicBezTo>
                    <a:pt x="348754" y="1442121"/>
                    <a:pt x="364496" y="1505195"/>
                    <a:pt x="394384" y="1588015"/>
                  </a:cubicBezTo>
                  <a:cubicBezTo>
                    <a:pt x="382381" y="1649543"/>
                    <a:pt x="331340" y="1681969"/>
                    <a:pt x="241261" y="1685292"/>
                  </a:cubicBezTo>
                  <a:cubicBezTo>
                    <a:pt x="191091" y="1687143"/>
                    <a:pt x="148185" y="1677022"/>
                    <a:pt x="112546" y="1654930"/>
                  </a:cubicBezTo>
                  <a:cubicBezTo>
                    <a:pt x="72789" y="1629565"/>
                    <a:pt x="50887" y="1592979"/>
                    <a:pt x="46841" y="1545173"/>
                  </a:cubicBezTo>
                  <a:cubicBezTo>
                    <a:pt x="21275" y="1223560"/>
                    <a:pt x="6873" y="1018854"/>
                    <a:pt x="3635" y="931055"/>
                  </a:cubicBezTo>
                  <a:cubicBezTo>
                    <a:pt x="-3306" y="742916"/>
                    <a:pt x="-306" y="592088"/>
                    <a:pt x="12634" y="478574"/>
                  </a:cubicBezTo>
                  <a:cubicBezTo>
                    <a:pt x="17432" y="438434"/>
                    <a:pt x="64587" y="416713"/>
                    <a:pt x="154095" y="413411"/>
                  </a:cubicBezTo>
                  <a:close/>
                  <a:moveTo>
                    <a:pt x="2733165" y="310567"/>
                  </a:moveTo>
                  <a:cubicBezTo>
                    <a:pt x="2743997" y="310168"/>
                    <a:pt x="2755014" y="310903"/>
                    <a:pt x="2766215" y="312773"/>
                  </a:cubicBezTo>
                  <a:cubicBezTo>
                    <a:pt x="2806418" y="319283"/>
                    <a:pt x="2838073" y="337811"/>
                    <a:pt x="2861179" y="368358"/>
                  </a:cubicBezTo>
                  <a:cubicBezTo>
                    <a:pt x="2884285" y="398905"/>
                    <a:pt x="2892848" y="433699"/>
                    <a:pt x="2886867" y="472741"/>
                  </a:cubicBezTo>
                  <a:cubicBezTo>
                    <a:pt x="2877735" y="534734"/>
                    <a:pt x="2842611" y="596260"/>
                    <a:pt x="2781494" y="657316"/>
                  </a:cubicBezTo>
                  <a:cubicBezTo>
                    <a:pt x="2775982" y="662658"/>
                    <a:pt x="2770175" y="667724"/>
                    <a:pt x="2764072" y="672517"/>
                  </a:cubicBezTo>
                  <a:cubicBezTo>
                    <a:pt x="2835599" y="754371"/>
                    <a:pt x="2887208" y="876637"/>
                    <a:pt x="2918898" y="1039315"/>
                  </a:cubicBezTo>
                  <a:cubicBezTo>
                    <a:pt x="2926479" y="1182901"/>
                    <a:pt x="2921386" y="1284708"/>
                    <a:pt x="2903619" y="1344737"/>
                  </a:cubicBezTo>
                  <a:cubicBezTo>
                    <a:pt x="2882830" y="1415724"/>
                    <a:pt x="2832777" y="1482652"/>
                    <a:pt x="2753458" y="1545522"/>
                  </a:cubicBezTo>
                  <a:cubicBezTo>
                    <a:pt x="2645722" y="1580896"/>
                    <a:pt x="2551660" y="1600065"/>
                    <a:pt x="2471273" y="1603031"/>
                  </a:cubicBezTo>
                  <a:cubicBezTo>
                    <a:pt x="2384045" y="1606248"/>
                    <a:pt x="2303027" y="1592110"/>
                    <a:pt x="2228220" y="1560616"/>
                  </a:cubicBezTo>
                  <a:cubicBezTo>
                    <a:pt x="2161441" y="1499139"/>
                    <a:pt x="2113861" y="1439666"/>
                    <a:pt x="2085480" y="1382196"/>
                  </a:cubicBezTo>
                  <a:cubicBezTo>
                    <a:pt x="2057098" y="1324726"/>
                    <a:pt x="2041267" y="1251521"/>
                    <a:pt x="2037987" y="1162583"/>
                  </a:cubicBezTo>
                  <a:cubicBezTo>
                    <a:pt x="2036367" y="1118684"/>
                    <a:pt x="2037916" y="1067816"/>
                    <a:pt x="2042634" y="1009982"/>
                  </a:cubicBezTo>
                  <a:cubicBezTo>
                    <a:pt x="2073651" y="875819"/>
                    <a:pt x="2100735" y="782049"/>
                    <a:pt x="2123885" y="728673"/>
                  </a:cubicBezTo>
                  <a:cubicBezTo>
                    <a:pt x="2169067" y="622533"/>
                    <a:pt x="2231294" y="552871"/>
                    <a:pt x="2310566" y="519690"/>
                  </a:cubicBezTo>
                  <a:cubicBezTo>
                    <a:pt x="2468489" y="513864"/>
                    <a:pt x="2593985" y="542061"/>
                    <a:pt x="2687053" y="604281"/>
                  </a:cubicBezTo>
                  <a:cubicBezTo>
                    <a:pt x="2697632" y="597040"/>
                    <a:pt x="2706143" y="587877"/>
                    <a:pt x="2712585" y="576793"/>
                  </a:cubicBezTo>
                  <a:cubicBezTo>
                    <a:pt x="2727875" y="557960"/>
                    <a:pt x="2733578" y="550043"/>
                    <a:pt x="2729692" y="553040"/>
                  </a:cubicBezTo>
                  <a:cubicBezTo>
                    <a:pt x="2648800" y="542323"/>
                    <a:pt x="2606280" y="503929"/>
                    <a:pt x="2602130" y="437858"/>
                  </a:cubicBezTo>
                  <a:cubicBezTo>
                    <a:pt x="2606230" y="409733"/>
                    <a:pt x="2617394" y="383488"/>
                    <a:pt x="2635620" y="359123"/>
                  </a:cubicBezTo>
                  <a:cubicBezTo>
                    <a:pt x="2653846" y="334759"/>
                    <a:pt x="2675713" y="320108"/>
                    <a:pt x="2701222" y="315171"/>
                  </a:cubicBezTo>
                  <a:cubicBezTo>
                    <a:pt x="2711685" y="312501"/>
                    <a:pt x="2722332" y="310967"/>
                    <a:pt x="2733165" y="310567"/>
                  </a:cubicBezTo>
                  <a:close/>
                  <a:moveTo>
                    <a:pt x="5603882" y="5"/>
                  </a:moveTo>
                  <a:cubicBezTo>
                    <a:pt x="5644973" y="-369"/>
                    <a:pt x="5694274" y="20648"/>
                    <a:pt x="5751786" y="63057"/>
                  </a:cubicBezTo>
                  <a:cubicBezTo>
                    <a:pt x="5795174" y="93997"/>
                    <a:pt x="5828089" y="123469"/>
                    <a:pt x="5850530" y="151471"/>
                  </a:cubicBezTo>
                  <a:cubicBezTo>
                    <a:pt x="5872972" y="179474"/>
                    <a:pt x="5884349" y="205458"/>
                    <a:pt x="5884662" y="229424"/>
                  </a:cubicBezTo>
                  <a:cubicBezTo>
                    <a:pt x="5885146" y="242537"/>
                    <a:pt x="5883460" y="254873"/>
                    <a:pt x="5879605" y="266433"/>
                  </a:cubicBezTo>
                  <a:cubicBezTo>
                    <a:pt x="5875750" y="277993"/>
                    <a:pt x="5869988" y="288197"/>
                    <a:pt x="5862322" y="297043"/>
                  </a:cubicBezTo>
                  <a:cubicBezTo>
                    <a:pt x="5854656" y="305889"/>
                    <a:pt x="5844926" y="312956"/>
                    <a:pt x="5833133" y="318244"/>
                  </a:cubicBezTo>
                  <a:cubicBezTo>
                    <a:pt x="5821339" y="323531"/>
                    <a:pt x="5807460" y="326470"/>
                    <a:pt x="5791497" y="327058"/>
                  </a:cubicBezTo>
                  <a:cubicBezTo>
                    <a:pt x="5782375" y="327395"/>
                    <a:pt x="5773496" y="326581"/>
                    <a:pt x="5764860" y="324616"/>
                  </a:cubicBezTo>
                  <a:cubicBezTo>
                    <a:pt x="5756224" y="322651"/>
                    <a:pt x="5747863" y="320390"/>
                    <a:pt x="5739776" y="317834"/>
                  </a:cubicBezTo>
                  <a:cubicBezTo>
                    <a:pt x="5729936" y="314201"/>
                    <a:pt x="5717347" y="305673"/>
                    <a:pt x="5702010" y="292252"/>
                  </a:cubicBezTo>
                  <a:cubicBezTo>
                    <a:pt x="5686671" y="278831"/>
                    <a:pt x="5669512" y="262480"/>
                    <a:pt x="5650532" y="243199"/>
                  </a:cubicBezTo>
                  <a:cubicBezTo>
                    <a:pt x="5625515" y="215006"/>
                    <a:pt x="5611865" y="200951"/>
                    <a:pt x="5609585" y="201035"/>
                  </a:cubicBezTo>
                  <a:cubicBezTo>
                    <a:pt x="5606164" y="201162"/>
                    <a:pt x="5596618" y="213217"/>
                    <a:pt x="5580947" y="237202"/>
                  </a:cubicBezTo>
                  <a:cubicBezTo>
                    <a:pt x="5564643" y="259498"/>
                    <a:pt x="5550751" y="277565"/>
                    <a:pt x="5539273" y="291405"/>
                  </a:cubicBezTo>
                  <a:cubicBezTo>
                    <a:pt x="5527795" y="305244"/>
                    <a:pt x="5518180" y="315446"/>
                    <a:pt x="5510430" y="322012"/>
                  </a:cubicBezTo>
                  <a:cubicBezTo>
                    <a:pt x="5500399" y="328662"/>
                    <a:pt x="5490585" y="333449"/>
                    <a:pt x="5480987" y="336372"/>
                  </a:cubicBezTo>
                  <a:cubicBezTo>
                    <a:pt x="5471390" y="339295"/>
                    <a:pt x="5461176" y="340956"/>
                    <a:pt x="5450343" y="341356"/>
                  </a:cubicBezTo>
                  <a:cubicBezTo>
                    <a:pt x="5433810" y="341966"/>
                    <a:pt x="5419013" y="339372"/>
                    <a:pt x="5405954" y="333573"/>
                  </a:cubicBezTo>
                  <a:cubicBezTo>
                    <a:pt x="5392895" y="327775"/>
                    <a:pt x="5381911" y="320188"/>
                    <a:pt x="5373002" y="310811"/>
                  </a:cubicBezTo>
                  <a:cubicBezTo>
                    <a:pt x="5364093" y="301435"/>
                    <a:pt x="5357120" y="290417"/>
                    <a:pt x="5352087" y="277757"/>
                  </a:cubicBezTo>
                  <a:cubicBezTo>
                    <a:pt x="5347052" y="265098"/>
                    <a:pt x="5344283" y="251927"/>
                    <a:pt x="5343778" y="238244"/>
                  </a:cubicBezTo>
                  <a:cubicBezTo>
                    <a:pt x="5347096" y="219853"/>
                    <a:pt x="5357134" y="197931"/>
                    <a:pt x="5373894" y="172479"/>
                  </a:cubicBezTo>
                  <a:cubicBezTo>
                    <a:pt x="5390652" y="147027"/>
                    <a:pt x="5412526" y="120957"/>
                    <a:pt x="5439516" y="94272"/>
                  </a:cubicBezTo>
                  <a:cubicBezTo>
                    <a:pt x="5467582" y="65833"/>
                    <a:pt x="5495870" y="43381"/>
                    <a:pt x="5524378" y="26916"/>
                  </a:cubicBezTo>
                  <a:cubicBezTo>
                    <a:pt x="5552887" y="10450"/>
                    <a:pt x="5579388" y="1479"/>
                    <a:pt x="5603882" y="5"/>
                  </a:cubicBezTo>
                  <a:close/>
                  <a:moveTo>
                    <a:pt x="2432130" y="77614"/>
                  </a:moveTo>
                  <a:cubicBezTo>
                    <a:pt x="2450374" y="76941"/>
                    <a:pt x="2468554" y="78411"/>
                    <a:pt x="2486671" y="82024"/>
                  </a:cubicBezTo>
                  <a:cubicBezTo>
                    <a:pt x="2504787" y="85638"/>
                    <a:pt x="2521657" y="90296"/>
                    <a:pt x="2537282" y="96000"/>
                  </a:cubicBezTo>
                  <a:cubicBezTo>
                    <a:pt x="2580819" y="115517"/>
                    <a:pt x="2606671" y="143108"/>
                    <a:pt x="2614837" y="178773"/>
                  </a:cubicBezTo>
                  <a:lnTo>
                    <a:pt x="2614806" y="177918"/>
                  </a:lnTo>
                  <a:cubicBezTo>
                    <a:pt x="2617972" y="186365"/>
                    <a:pt x="2620151" y="195133"/>
                    <a:pt x="2621342" y="204223"/>
                  </a:cubicBezTo>
                  <a:cubicBezTo>
                    <a:pt x="2622534" y="213314"/>
                    <a:pt x="2623319" y="222990"/>
                    <a:pt x="2623698" y="233252"/>
                  </a:cubicBezTo>
                  <a:cubicBezTo>
                    <a:pt x="2624265" y="248646"/>
                    <a:pt x="2623118" y="263959"/>
                    <a:pt x="2620254" y="279194"/>
                  </a:cubicBezTo>
                  <a:cubicBezTo>
                    <a:pt x="2617391" y="294428"/>
                    <a:pt x="2612780" y="308728"/>
                    <a:pt x="2606423" y="322093"/>
                  </a:cubicBezTo>
                  <a:cubicBezTo>
                    <a:pt x="2600065" y="335458"/>
                    <a:pt x="2591058" y="346637"/>
                    <a:pt x="2579401" y="355631"/>
                  </a:cubicBezTo>
                  <a:cubicBezTo>
                    <a:pt x="2567743" y="364624"/>
                    <a:pt x="2555495" y="373069"/>
                    <a:pt x="2542656" y="380964"/>
                  </a:cubicBezTo>
                  <a:cubicBezTo>
                    <a:pt x="2540988" y="382167"/>
                    <a:pt x="2537387" y="385155"/>
                    <a:pt x="2531854" y="389926"/>
                  </a:cubicBezTo>
                  <a:cubicBezTo>
                    <a:pt x="2526321" y="394697"/>
                    <a:pt x="2522182" y="398561"/>
                    <a:pt x="2519437" y="401516"/>
                  </a:cubicBezTo>
                  <a:lnTo>
                    <a:pt x="2485510" y="433596"/>
                  </a:lnTo>
                  <a:lnTo>
                    <a:pt x="2485573" y="435307"/>
                  </a:lnTo>
                  <a:cubicBezTo>
                    <a:pt x="2479659" y="445230"/>
                    <a:pt x="2473983" y="453860"/>
                    <a:pt x="2468545" y="461197"/>
                  </a:cubicBezTo>
                  <a:cubicBezTo>
                    <a:pt x="2463107" y="468534"/>
                    <a:pt x="2454686" y="472412"/>
                    <a:pt x="2443284" y="472833"/>
                  </a:cubicBezTo>
                  <a:cubicBezTo>
                    <a:pt x="2428461" y="473380"/>
                    <a:pt x="2416330" y="469546"/>
                    <a:pt x="2406893" y="461330"/>
                  </a:cubicBezTo>
                  <a:cubicBezTo>
                    <a:pt x="2397456" y="453115"/>
                    <a:pt x="2389359" y="442567"/>
                    <a:pt x="2382604" y="429685"/>
                  </a:cubicBezTo>
                  <a:lnTo>
                    <a:pt x="2378931" y="422970"/>
                  </a:lnTo>
                  <a:cubicBezTo>
                    <a:pt x="2375786" y="415093"/>
                    <a:pt x="2373649" y="407465"/>
                    <a:pt x="2372521" y="400085"/>
                  </a:cubicBezTo>
                  <a:cubicBezTo>
                    <a:pt x="2371392" y="392705"/>
                    <a:pt x="2370712" y="385879"/>
                    <a:pt x="2370481" y="379608"/>
                  </a:cubicBezTo>
                  <a:cubicBezTo>
                    <a:pt x="2369618" y="356233"/>
                    <a:pt x="2377181" y="336829"/>
                    <a:pt x="2393167" y="321396"/>
                  </a:cubicBezTo>
                  <a:cubicBezTo>
                    <a:pt x="2394815" y="319623"/>
                    <a:pt x="2400089" y="315575"/>
                    <a:pt x="2408990" y="309252"/>
                  </a:cubicBezTo>
                  <a:cubicBezTo>
                    <a:pt x="2417891" y="302929"/>
                    <a:pt x="2427072" y="296453"/>
                    <a:pt x="2436533" y="289825"/>
                  </a:cubicBezTo>
                  <a:cubicBezTo>
                    <a:pt x="2443776" y="284990"/>
                    <a:pt x="2450149" y="279760"/>
                    <a:pt x="2455650" y="274133"/>
                  </a:cubicBezTo>
                  <a:cubicBezTo>
                    <a:pt x="2461151" y="268507"/>
                    <a:pt x="2463839" y="263983"/>
                    <a:pt x="2463713" y="260563"/>
                  </a:cubicBezTo>
                  <a:cubicBezTo>
                    <a:pt x="2463629" y="258282"/>
                    <a:pt x="2462668" y="255463"/>
                    <a:pt x="2460832" y="252105"/>
                  </a:cubicBezTo>
                  <a:cubicBezTo>
                    <a:pt x="2458995" y="248748"/>
                    <a:pt x="2456874" y="245401"/>
                    <a:pt x="2454467" y="242064"/>
                  </a:cubicBezTo>
                  <a:cubicBezTo>
                    <a:pt x="2446572" y="229225"/>
                    <a:pt x="2435497" y="223068"/>
                    <a:pt x="2421245" y="223594"/>
                  </a:cubicBezTo>
                  <a:cubicBezTo>
                    <a:pt x="2394449" y="224582"/>
                    <a:pt x="2368274" y="242389"/>
                    <a:pt x="2342719" y="277015"/>
                  </a:cubicBezTo>
                  <a:cubicBezTo>
                    <a:pt x="2282856" y="279223"/>
                    <a:pt x="2252220" y="261228"/>
                    <a:pt x="2250811" y="223030"/>
                  </a:cubicBezTo>
                  <a:cubicBezTo>
                    <a:pt x="2250706" y="220179"/>
                    <a:pt x="2251023" y="217170"/>
                    <a:pt x="2251763" y="214003"/>
                  </a:cubicBezTo>
                  <a:cubicBezTo>
                    <a:pt x="2252502" y="210836"/>
                    <a:pt x="2253327" y="206096"/>
                    <a:pt x="2254236" y="199782"/>
                  </a:cubicBezTo>
                  <a:cubicBezTo>
                    <a:pt x="2259834" y="181307"/>
                    <a:pt x="2268626" y="164284"/>
                    <a:pt x="2280611" y="148713"/>
                  </a:cubicBezTo>
                  <a:cubicBezTo>
                    <a:pt x="2292596" y="133143"/>
                    <a:pt x="2306677" y="120206"/>
                    <a:pt x="2322853" y="109904"/>
                  </a:cubicBezTo>
                  <a:cubicBezTo>
                    <a:pt x="2352945" y="89955"/>
                    <a:pt x="2389371" y="79191"/>
                    <a:pt x="2432130" y="77614"/>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4" name="Hình tự do: Hình 3">
              <a:extLst>
                <a:ext uri="{FF2B5EF4-FFF2-40B4-BE49-F238E27FC236}">
                  <a16:creationId xmlns:a16="http://schemas.microsoft.com/office/drawing/2014/main" id="{DC8C2205-AC08-F3EF-C985-3BC7E233BC2A}"/>
                </a:ext>
              </a:extLst>
            </p:cNvPr>
            <p:cNvSpPr/>
            <p:nvPr/>
          </p:nvSpPr>
          <p:spPr>
            <a:xfrm rot="126755">
              <a:off x="1939288" y="2733280"/>
              <a:ext cx="8182462" cy="1796113"/>
            </a:xfrm>
            <a:custGeom>
              <a:avLst/>
              <a:gdLst/>
              <a:ahLst/>
              <a:cxnLst/>
              <a:rect l="l" t="t" r="r" b="b"/>
              <a:pathLst>
                <a:path w="8182462" h="1796113">
                  <a:moveTo>
                    <a:pt x="5629784" y="1537899"/>
                  </a:moveTo>
                  <a:cubicBezTo>
                    <a:pt x="5679384" y="1536070"/>
                    <a:pt x="5720007" y="1561689"/>
                    <a:pt x="5751651" y="1614757"/>
                  </a:cubicBezTo>
                  <a:cubicBezTo>
                    <a:pt x="5761319" y="1629243"/>
                    <a:pt x="5766532" y="1646749"/>
                    <a:pt x="5767289" y="1667273"/>
                  </a:cubicBezTo>
                  <a:cubicBezTo>
                    <a:pt x="5768888" y="1710602"/>
                    <a:pt x="5748812" y="1746738"/>
                    <a:pt x="5707063" y="1775681"/>
                  </a:cubicBezTo>
                  <a:cubicBezTo>
                    <a:pt x="5688691" y="1788348"/>
                    <a:pt x="5667532" y="1795123"/>
                    <a:pt x="5643587" y="1796006"/>
                  </a:cubicBezTo>
                  <a:cubicBezTo>
                    <a:pt x="5606529" y="1797373"/>
                    <a:pt x="5574842" y="1785697"/>
                    <a:pt x="5548525" y="1760977"/>
                  </a:cubicBezTo>
                  <a:cubicBezTo>
                    <a:pt x="5522208" y="1736258"/>
                    <a:pt x="5508345" y="1704799"/>
                    <a:pt x="5506936" y="1666601"/>
                  </a:cubicBezTo>
                  <a:cubicBezTo>
                    <a:pt x="5504875" y="1610729"/>
                    <a:pt x="5528002" y="1572197"/>
                    <a:pt x="5576317" y="1551004"/>
                  </a:cubicBezTo>
                  <a:cubicBezTo>
                    <a:pt x="5592578" y="1542983"/>
                    <a:pt x="5610399" y="1538614"/>
                    <a:pt x="5629784" y="1537899"/>
                  </a:cubicBezTo>
                  <a:close/>
                  <a:moveTo>
                    <a:pt x="4520063" y="1047045"/>
                  </a:moveTo>
                  <a:cubicBezTo>
                    <a:pt x="4471032" y="1048854"/>
                    <a:pt x="4441393" y="1073354"/>
                    <a:pt x="4431145" y="1120546"/>
                  </a:cubicBezTo>
                  <a:cubicBezTo>
                    <a:pt x="4428229" y="1134355"/>
                    <a:pt x="4426950" y="1146105"/>
                    <a:pt x="4427307" y="1155798"/>
                  </a:cubicBezTo>
                  <a:cubicBezTo>
                    <a:pt x="4428927" y="1199697"/>
                    <a:pt x="4469052" y="1227332"/>
                    <a:pt x="4547685" y="1238704"/>
                  </a:cubicBezTo>
                  <a:cubicBezTo>
                    <a:pt x="4574078" y="1242297"/>
                    <a:pt x="4599804" y="1235497"/>
                    <a:pt x="4624859" y="1218302"/>
                  </a:cubicBezTo>
                  <a:cubicBezTo>
                    <a:pt x="4649916" y="1201107"/>
                    <a:pt x="4661949" y="1179112"/>
                    <a:pt x="4660961" y="1152317"/>
                  </a:cubicBezTo>
                  <a:cubicBezTo>
                    <a:pt x="4658669" y="1090173"/>
                    <a:pt x="4634021" y="1056544"/>
                    <a:pt x="4587019" y="1051426"/>
                  </a:cubicBezTo>
                  <a:cubicBezTo>
                    <a:pt x="4556064" y="1048001"/>
                    <a:pt x="4533745" y="1046541"/>
                    <a:pt x="4520063" y="1047045"/>
                  </a:cubicBezTo>
                  <a:close/>
                  <a:moveTo>
                    <a:pt x="5567974" y="790879"/>
                  </a:moveTo>
                  <a:cubicBezTo>
                    <a:pt x="5547492" y="792776"/>
                    <a:pt x="5527691" y="820909"/>
                    <a:pt x="5508574" y="875279"/>
                  </a:cubicBezTo>
                  <a:cubicBezTo>
                    <a:pt x="5492541" y="920400"/>
                    <a:pt x="5484469" y="956950"/>
                    <a:pt x="5484360" y="984928"/>
                  </a:cubicBezTo>
                  <a:cubicBezTo>
                    <a:pt x="5483484" y="1054038"/>
                    <a:pt x="5528370" y="1086922"/>
                    <a:pt x="5619019" y="1083578"/>
                  </a:cubicBezTo>
                  <a:cubicBezTo>
                    <a:pt x="5713659" y="1080087"/>
                    <a:pt x="5758845" y="1020474"/>
                    <a:pt x="5754575" y="904740"/>
                  </a:cubicBezTo>
                  <a:cubicBezTo>
                    <a:pt x="5753103" y="864831"/>
                    <a:pt x="5730556" y="833978"/>
                    <a:pt x="5686935" y="812181"/>
                  </a:cubicBezTo>
                  <a:cubicBezTo>
                    <a:pt x="5648592" y="794185"/>
                    <a:pt x="5608939" y="787084"/>
                    <a:pt x="5567974" y="790879"/>
                  </a:cubicBezTo>
                  <a:close/>
                  <a:moveTo>
                    <a:pt x="2417342" y="907100"/>
                  </a:moveTo>
                  <a:cubicBezTo>
                    <a:pt x="2396860" y="908997"/>
                    <a:pt x="2377060" y="937131"/>
                    <a:pt x="2357942" y="991500"/>
                  </a:cubicBezTo>
                  <a:cubicBezTo>
                    <a:pt x="2341909" y="1036622"/>
                    <a:pt x="2333838" y="1073171"/>
                    <a:pt x="2333728" y="1101149"/>
                  </a:cubicBezTo>
                  <a:cubicBezTo>
                    <a:pt x="2332852" y="1170260"/>
                    <a:pt x="2377738" y="1203143"/>
                    <a:pt x="2468387" y="1199799"/>
                  </a:cubicBezTo>
                  <a:cubicBezTo>
                    <a:pt x="2563028" y="1196308"/>
                    <a:pt x="2608213" y="1136695"/>
                    <a:pt x="2603944" y="1020961"/>
                  </a:cubicBezTo>
                  <a:cubicBezTo>
                    <a:pt x="2602471" y="981053"/>
                    <a:pt x="2579925" y="950200"/>
                    <a:pt x="2536304" y="928402"/>
                  </a:cubicBezTo>
                  <a:cubicBezTo>
                    <a:pt x="2497960" y="910406"/>
                    <a:pt x="2458306" y="903305"/>
                    <a:pt x="2417342" y="907100"/>
                  </a:cubicBezTo>
                  <a:close/>
                  <a:moveTo>
                    <a:pt x="3230422" y="776915"/>
                  </a:moveTo>
                  <a:cubicBezTo>
                    <a:pt x="3318791" y="773655"/>
                    <a:pt x="3376032" y="793237"/>
                    <a:pt x="3402146" y="835662"/>
                  </a:cubicBezTo>
                  <a:cubicBezTo>
                    <a:pt x="3422200" y="868605"/>
                    <a:pt x="3435887" y="984278"/>
                    <a:pt x="3443206" y="1182680"/>
                  </a:cubicBezTo>
                  <a:cubicBezTo>
                    <a:pt x="3449683" y="1358277"/>
                    <a:pt x="3446130" y="1470874"/>
                    <a:pt x="3432545" y="1520472"/>
                  </a:cubicBezTo>
                  <a:cubicBezTo>
                    <a:pt x="3417991" y="1559259"/>
                    <a:pt x="3362253" y="1580440"/>
                    <a:pt x="3265333" y="1584015"/>
                  </a:cubicBezTo>
                  <a:cubicBezTo>
                    <a:pt x="3176395" y="1587296"/>
                    <a:pt x="3123587" y="1571832"/>
                    <a:pt x="3106911" y="1537622"/>
                  </a:cubicBezTo>
                  <a:cubicBezTo>
                    <a:pt x="3079090" y="1479846"/>
                    <a:pt x="3061561" y="1352898"/>
                    <a:pt x="3054326" y="1156776"/>
                  </a:cubicBezTo>
                  <a:cubicBezTo>
                    <a:pt x="3047744" y="978329"/>
                    <a:pt x="3055562" y="872996"/>
                    <a:pt x="3077780" y="840777"/>
                  </a:cubicBezTo>
                  <a:cubicBezTo>
                    <a:pt x="3097444" y="801230"/>
                    <a:pt x="3148325" y="779943"/>
                    <a:pt x="3230422" y="776915"/>
                  </a:cubicBezTo>
                  <a:close/>
                  <a:moveTo>
                    <a:pt x="7725329" y="586539"/>
                  </a:moveTo>
                  <a:cubicBezTo>
                    <a:pt x="7718909" y="586597"/>
                    <a:pt x="7712512" y="587315"/>
                    <a:pt x="7706141" y="588692"/>
                  </a:cubicBezTo>
                  <a:cubicBezTo>
                    <a:pt x="7628560" y="605826"/>
                    <a:pt x="7590590" y="636628"/>
                    <a:pt x="7592231" y="681097"/>
                  </a:cubicBezTo>
                  <a:cubicBezTo>
                    <a:pt x="7592567" y="690219"/>
                    <a:pt x="7594708" y="701844"/>
                    <a:pt x="7598655" y="715970"/>
                  </a:cubicBezTo>
                  <a:cubicBezTo>
                    <a:pt x="7611781" y="762300"/>
                    <a:pt x="7642860" y="784560"/>
                    <a:pt x="7691891" y="782751"/>
                  </a:cubicBezTo>
                  <a:cubicBezTo>
                    <a:pt x="7706144" y="782225"/>
                    <a:pt x="7728284" y="778840"/>
                    <a:pt x="7758310" y="772594"/>
                  </a:cubicBezTo>
                  <a:cubicBezTo>
                    <a:pt x="7804808" y="764028"/>
                    <a:pt x="7826921" y="728959"/>
                    <a:pt x="7824650" y="667386"/>
                  </a:cubicBezTo>
                  <a:cubicBezTo>
                    <a:pt x="7823662" y="640590"/>
                    <a:pt x="7810034" y="619399"/>
                    <a:pt x="7783770" y="603812"/>
                  </a:cubicBezTo>
                  <a:cubicBezTo>
                    <a:pt x="7764070" y="592121"/>
                    <a:pt x="7744590" y="586364"/>
                    <a:pt x="7725329" y="586539"/>
                  </a:cubicBezTo>
                  <a:close/>
                  <a:moveTo>
                    <a:pt x="5461198" y="403468"/>
                  </a:moveTo>
                  <a:cubicBezTo>
                    <a:pt x="5645347" y="396675"/>
                    <a:pt x="5785241" y="436045"/>
                    <a:pt x="5880882" y="521577"/>
                  </a:cubicBezTo>
                  <a:cubicBezTo>
                    <a:pt x="5970632" y="602188"/>
                    <a:pt x="6033514" y="736026"/>
                    <a:pt x="6069530" y="923094"/>
                  </a:cubicBezTo>
                  <a:cubicBezTo>
                    <a:pt x="6077111" y="1066680"/>
                    <a:pt x="6072017" y="1168487"/>
                    <a:pt x="6054250" y="1228516"/>
                  </a:cubicBezTo>
                  <a:cubicBezTo>
                    <a:pt x="6033462" y="1299503"/>
                    <a:pt x="5983408" y="1366431"/>
                    <a:pt x="5904089" y="1429301"/>
                  </a:cubicBezTo>
                  <a:cubicBezTo>
                    <a:pt x="5796353" y="1464675"/>
                    <a:pt x="5702292" y="1483844"/>
                    <a:pt x="5621905" y="1486809"/>
                  </a:cubicBezTo>
                  <a:cubicBezTo>
                    <a:pt x="5534676" y="1490027"/>
                    <a:pt x="5453659" y="1475889"/>
                    <a:pt x="5378851" y="1444395"/>
                  </a:cubicBezTo>
                  <a:cubicBezTo>
                    <a:pt x="5312072" y="1382918"/>
                    <a:pt x="5264492" y="1323444"/>
                    <a:pt x="5236111" y="1265974"/>
                  </a:cubicBezTo>
                  <a:cubicBezTo>
                    <a:pt x="5207730" y="1208504"/>
                    <a:pt x="5191899" y="1135300"/>
                    <a:pt x="5188618" y="1046361"/>
                  </a:cubicBezTo>
                  <a:cubicBezTo>
                    <a:pt x="5186999" y="1002462"/>
                    <a:pt x="5188548" y="951595"/>
                    <a:pt x="5193265" y="893761"/>
                  </a:cubicBezTo>
                  <a:cubicBezTo>
                    <a:pt x="5224282" y="759598"/>
                    <a:pt x="5251366" y="665828"/>
                    <a:pt x="5274517" y="612452"/>
                  </a:cubicBezTo>
                  <a:cubicBezTo>
                    <a:pt x="5319699" y="506311"/>
                    <a:pt x="5381926" y="436650"/>
                    <a:pt x="5461198" y="403468"/>
                  </a:cubicBezTo>
                  <a:close/>
                  <a:moveTo>
                    <a:pt x="6345339" y="365716"/>
                  </a:moveTo>
                  <a:cubicBezTo>
                    <a:pt x="6374415" y="364643"/>
                    <a:pt x="6400851" y="369377"/>
                    <a:pt x="6424647" y="379917"/>
                  </a:cubicBezTo>
                  <a:cubicBezTo>
                    <a:pt x="6454249" y="393098"/>
                    <a:pt x="6470663" y="412474"/>
                    <a:pt x="6473890" y="438045"/>
                  </a:cubicBezTo>
                  <a:cubicBezTo>
                    <a:pt x="6474458" y="453438"/>
                    <a:pt x="6475945" y="462803"/>
                    <a:pt x="6478352" y="466140"/>
                  </a:cubicBezTo>
                  <a:cubicBezTo>
                    <a:pt x="6482595" y="472834"/>
                    <a:pt x="6491578" y="476499"/>
                    <a:pt x="6505303" y="477134"/>
                  </a:cubicBezTo>
                  <a:cubicBezTo>
                    <a:pt x="6529903" y="478510"/>
                    <a:pt x="6551284" y="470014"/>
                    <a:pt x="6569445" y="451647"/>
                  </a:cubicBezTo>
                  <a:cubicBezTo>
                    <a:pt x="6590881" y="429162"/>
                    <a:pt x="6614227" y="412030"/>
                    <a:pt x="6639482" y="400252"/>
                  </a:cubicBezTo>
                  <a:cubicBezTo>
                    <a:pt x="6683258" y="379797"/>
                    <a:pt x="6727950" y="368729"/>
                    <a:pt x="6773560" y="367046"/>
                  </a:cubicBezTo>
                  <a:cubicBezTo>
                    <a:pt x="6858507" y="363913"/>
                    <a:pt x="6933242" y="389558"/>
                    <a:pt x="6997763" y="443982"/>
                  </a:cubicBezTo>
                  <a:cubicBezTo>
                    <a:pt x="7062284" y="498406"/>
                    <a:pt x="7095519" y="567543"/>
                    <a:pt x="7097471" y="651393"/>
                  </a:cubicBezTo>
                  <a:cubicBezTo>
                    <a:pt x="7110191" y="733133"/>
                    <a:pt x="7118508" y="827023"/>
                    <a:pt x="7122420" y="933066"/>
                  </a:cubicBezTo>
                  <a:cubicBezTo>
                    <a:pt x="7130138" y="1142300"/>
                    <a:pt x="7121488" y="1294763"/>
                    <a:pt x="7096475" y="1390454"/>
                  </a:cubicBezTo>
                  <a:cubicBezTo>
                    <a:pt x="7080569" y="1423582"/>
                    <a:pt x="7029857" y="1441723"/>
                    <a:pt x="6944340" y="1444878"/>
                  </a:cubicBezTo>
                  <a:cubicBezTo>
                    <a:pt x="6867374" y="1447717"/>
                    <a:pt x="6823614" y="1429921"/>
                    <a:pt x="6813062" y="1391489"/>
                  </a:cubicBezTo>
                  <a:cubicBezTo>
                    <a:pt x="6801810" y="1380486"/>
                    <a:pt x="6794995" y="1342773"/>
                    <a:pt x="6792619" y="1278350"/>
                  </a:cubicBezTo>
                  <a:cubicBezTo>
                    <a:pt x="6791630" y="1251554"/>
                    <a:pt x="6790992" y="1211044"/>
                    <a:pt x="6790704" y="1156819"/>
                  </a:cubicBezTo>
                  <a:cubicBezTo>
                    <a:pt x="6790417" y="1102595"/>
                    <a:pt x="6789780" y="1062085"/>
                    <a:pt x="6788791" y="1035289"/>
                  </a:cubicBezTo>
                  <a:cubicBezTo>
                    <a:pt x="6781935" y="849430"/>
                    <a:pt x="6750169" y="762113"/>
                    <a:pt x="6693494" y="773338"/>
                  </a:cubicBezTo>
                  <a:cubicBezTo>
                    <a:pt x="6682196" y="776609"/>
                    <a:pt x="6652200" y="783710"/>
                    <a:pt x="6603506" y="794641"/>
                  </a:cubicBezTo>
                  <a:cubicBezTo>
                    <a:pt x="6574071" y="801435"/>
                    <a:pt x="6557301" y="826603"/>
                    <a:pt x="6553199" y="870142"/>
                  </a:cubicBezTo>
                  <a:cubicBezTo>
                    <a:pt x="6551339" y="881628"/>
                    <a:pt x="6551428" y="915022"/>
                    <a:pt x="6553468" y="970324"/>
                  </a:cubicBezTo>
                  <a:cubicBezTo>
                    <a:pt x="6552732" y="950370"/>
                    <a:pt x="6561275" y="1089068"/>
                    <a:pt x="6579094" y="1386418"/>
                  </a:cubicBezTo>
                  <a:cubicBezTo>
                    <a:pt x="6581916" y="1431986"/>
                    <a:pt x="6531447" y="1456683"/>
                    <a:pt x="6427685" y="1460511"/>
                  </a:cubicBezTo>
                  <a:cubicBezTo>
                    <a:pt x="6322783" y="1464381"/>
                    <a:pt x="6265848" y="1445358"/>
                    <a:pt x="6256880" y="1403442"/>
                  </a:cubicBezTo>
                  <a:cubicBezTo>
                    <a:pt x="6225631" y="1252737"/>
                    <a:pt x="6206063" y="1070486"/>
                    <a:pt x="6198176" y="856691"/>
                  </a:cubicBezTo>
                  <a:cubicBezTo>
                    <a:pt x="6190163" y="639476"/>
                    <a:pt x="6198524" y="502438"/>
                    <a:pt x="6223259" y="445577"/>
                  </a:cubicBezTo>
                  <a:cubicBezTo>
                    <a:pt x="6237942" y="394797"/>
                    <a:pt x="6278635" y="368176"/>
                    <a:pt x="6345339" y="365716"/>
                  </a:cubicBezTo>
                  <a:close/>
                  <a:moveTo>
                    <a:pt x="7676282" y="313194"/>
                  </a:moveTo>
                  <a:cubicBezTo>
                    <a:pt x="7746407" y="310608"/>
                    <a:pt x="7814578" y="316942"/>
                    <a:pt x="7880793" y="332197"/>
                  </a:cubicBezTo>
                  <a:cubicBezTo>
                    <a:pt x="7961980" y="350896"/>
                    <a:pt x="8022000" y="380081"/>
                    <a:pt x="8060857" y="419752"/>
                  </a:cubicBezTo>
                  <a:cubicBezTo>
                    <a:pt x="8099714" y="459424"/>
                    <a:pt x="8129894" y="530814"/>
                    <a:pt x="8151396" y="633924"/>
                  </a:cubicBezTo>
                  <a:cubicBezTo>
                    <a:pt x="8168487" y="710365"/>
                    <a:pt x="8178506" y="788493"/>
                    <a:pt x="8181450" y="868310"/>
                  </a:cubicBezTo>
                  <a:cubicBezTo>
                    <a:pt x="8188496" y="1059300"/>
                    <a:pt x="8158783" y="1221103"/>
                    <a:pt x="8092314" y="1353719"/>
                  </a:cubicBezTo>
                  <a:cubicBezTo>
                    <a:pt x="8011417" y="1513129"/>
                    <a:pt x="7886306" y="1595957"/>
                    <a:pt x="7716980" y="1602203"/>
                  </a:cubicBezTo>
                  <a:cubicBezTo>
                    <a:pt x="7644576" y="1604874"/>
                    <a:pt x="7564792" y="1593259"/>
                    <a:pt x="7477631" y="1567359"/>
                  </a:cubicBezTo>
                  <a:cubicBezTo>
                    <a:pt x="7385260" y="1508538"/>
                    <a:pt x="7325522" y="1459932"/>
                    <a:pt x="7298415" y="1421541"/>
                  </a:cubicBezTo>
                  <a:cubicBezTo>
                    <a:pt x="7289992" y="1409862"/>
                    <a:pt x="7277010" y="1375231"/>
                    <a:pt x="7259473" y="1317647"/>
                  </a:cubicBezTo>
                  <a:cubicBezTo>
                    <a:pt x="7264059" y="1287220"/>
                    <a:pt x="7279319" y="1259825"/>
                    <a:pt x="7305252" y="1235462"/>
                  </a:cubicBezTo>
                  <a:cubicBezTo>
                    <a:pt x="7331186" y="1211098"/>
                    <a:pt x="7360116" y="1198328"/>
                    <a:pt x="7392042" y="1197150"/>
                  </a:cubicBezTo>
                  <a:cubicBezTo>
                    <a:pt x="7410857" y="1196456"/>
                    <a:pt x="7430103" y="1199742"/>
                    <a:pt x="7449781" y="1207009"/>
                  </a:cubicBezTo>
                  <a:cubicBezTo>
                    <a:pt x="7505457" y="1246060"/>
                    <a:pt x="7564082" y="1264449"/>
                    <a:pt x="7625654" y="1262178"/>
                  </a:cubicBezTo>
                  <a:cubicBezTo>
                    <a:pt x="7682666" y="1260075"/>
                    <a:pt x="7736482" y="1240963"/>
                    <a:pt x="7787101" y="1204842"/>
                  </a:cubicBezTo>
                  <a:cubicBezTo>
                    <a:pt x="7841564" y="1164583"/>
                    <a:pt x="7867775" y="1116803"/>
                    <a:pt x="7865735" y="1061501"/>
                  </a:cubicBezTo>
                  <a:cubicBezTo>
                    <a:pt x="7864936" y="1039836"/>
                    <a:pt x="7857654" y="1020409"/>
                    <a:pt x="7843889" y="1003219"/>
                  </a:cubicBezTo>
                  <a:cubicBezTo>
                    <a:pt x="7837894" y="995448"/>
                    <a:pt x="7829194" y="991772"/>
                    <a:pt x="7817792" y="992193"/>
                  </a:cubicBezTo>
                  <a:cubicBezTo>
                    <a:pt x="7809240" y="992508"/>
                    <a:pt x="7777402" y="1003816"/>
                    <a:pt x="7722277" y="1026116"/>
                  </a:cubicBezTo>
                  <a:cubicBezTo>
                    <a:pt x="7667151" y="1048417"/>
                    <a:pt x="7620775" y="1060261"/>
                    <a:pt x="7583147" y="1061649"/>
                  </a:cubicBezTo>
                  <a:cubicBezTo>
                    <a:pt x="7518723" y="1064025"/>
                    <a:pt x="7452170" y="1047355"/>
                    <a:pt x="7383487" y="1011639"/>
                  </a:cubicBezTo>
                  <a:cubicBezTo>
                    <a:pt x="7303975" y="945494"/>
                    <a:pt x="7262128" y="855694"/>
                    <a:pt x="7257943" y="742240"/>
                  </a:cubicBezTo>
                  <a:cubicBezTo>
                    <a:pt x="7253863" y="631637"/>
                    <a:pt x="7286934" y="529939"/>
                    <a:pt x="7357156" y="437147"/>
                  </a:cubicBezTo>
                  <a:cubicBezTo>
                    <a:pt x="7415975" y="360190"/>
                    <a:pt x="7522350" y="318873"/>
                    <a:pt x="7676282" y="313194"/>
                  </a:cubicBezTo>
                  <a:close/>
                  <a:moveTo>
                    <a:pt x="4760232" y="245212"/>
                  </a:moveTo>
                  <a:cubicBezTo>
                    <a:pt x="4850311" y="241889"/>
                    <a:pt x="4904458" y="262727"/>
                    <a:pt x="4922675" y="307727"/>
                  </a:cubicBezTo>
                  <a:cubicBezTo>
                    <a:pt x="4930084" y="322868"/>
                    <a:pt x="4938114" y="354827"/>
                    <a:pt x="4946764" y="403605"/>
                  </a:cubicBezTo>
                  <a:cubicBezTo>
                    <a:pt x="4974783" y="404855"/>
                    <a:pt x="4999689" y="406791"/>
                    <a:pt x="5021480" y="409413"/>
                  </a:cubicBezTo>
                  <a:cubicBezTo>
                    <a:pt x="5054799" y="415034"/>
                    <a:pt x="5072542" y="447206"/>
                    <a:pt x="5074708" y="505929"/>
                  </a:cubicBezTo>
                  <a:cubicBezTo>
                    <a:pt x="5076412" y="552108"/>
                    <a:pt x="5064624" y="588510"/>
                    <a:pt x="5039345" y="615133"/>
                  </a:cubicBezTo>
                  <a:cubicBezTo>
                    <a:pt x="5019496" y="618719"/>
                    <a:pt x="4998200" y="621788"/>
                    <a:pt x="4975458" y="624340"/>
                  </a:cubicBezTo>
                  <a:cubicBezTo>
                    <a:pt x="4983828" y="711949"/>
                    <a:pt x="4989864" y="805924"/>
                    <a:pt x="4993565" y="906265"/>
                  </a:cubicBezTo>
                  <a:cubicBezTo>
                    <a:pt x="5002398" y="1145716"/>
                    <a:pt x="4989536" y="1307754"/>
                    <a:pt x="4954978" y="1392379"/>
                  </a:cubicBezTo>
                  <a:cubicBezTo>
                    <a:pt x="4937214" y="1436994"/>
                    <a:pt x="4885392" y="1471446"/>
                    <a:pt x="4799511" y="1495738"/>
                  </a:cubicBezTo>
                  <a:cubicBezTo>
                    <a:pt x="4739647" y="1513360"/>
                    <a:pt x="4675222" y="1523444"/>
                    <a:pt x="4606237" y="1525988"/>
                  </a:cubicBezTo>
                  <a:cubicBezTo>
                    <a:pt x="4528131" y="1528870"/>
                    <a:pt x="4454238" y="1522175"/>
                    <a:pt x="4384560" y="1505906"/>
                  </a:cubicBezTo>
                  <a:cubicBezTo>
                    <a:pt x="4309138" y="1488707"/>
                    <a:pt x="4257430" y="1464353"/>
                    <a:pt x="4229436" y="1432845"/>
                  </a:cubicBezTo>
                  <a:cubicBezTo>
                    <a:pt x="4152652" y="1347759"/>
                    <a:pt x="4112177" y="1248775"/>
                    <a:pt x="4108013" y="1135891"/>
                  </a:cubicBezTo>
                  <a:cubicBezTo>
                    <a:pt x="4103828" y="1022437"/>
                    <a:pt x="4138946" y="929798"/>
                    <a:pt x="4213368" y="857975"/>
                  </a:cubicBezTo>
                  <a:cubicBezTo>
                    <a:pt x="4279233" y="817295"/>
                    <a:pt x="4343237" y="795809"/>
                    <a:pt x="4405380" y="793517"/>
                  </a:cubicBezTo>
                  <a:cubicBezTo>
                    <a:pt x="4439017" y="792276"/>
                    <a:pt x="4480999" y="800575"/>
                    <a:pt x="4531325" y="818414"/>
                  </a:cubicBezTo>
                  <a:cubicBezTo>
                    <a:pt x="4581650" y="836254"/>
                    <a:pt x="4610520" y="845037"/>
                    <a:pt x="4617931" y="844764"/>
                  </a:cubicBezTo>
                  <a:cubicBezTo>
                    <a:pt x="4628193" y="844385"/>
                    <a:pt x="4636028" y="840100"/>
                    <a:pt x="4641434" y="831908"/>
                  </a:cubicBezTo>
                  <a:cubicBezTo>
                    <a:pt x="4660274" y="800956"/>
                    <a:pt x="4668611" y="756118"/>
                    <a:pt x="4666444" y="697396"/>
                  </a:cubicBezTo>
                  <a:cubicBezTo>
                    <a:pt x="4665898" y="682573"/>
                    <a:pt x="4664105" y="664941"/>
                    <a:pt x="4661068" y="644501"/>
                  </a:cubicBezTo>
                  <a:cubicBezTo>
                    <a:pt x="4596602" y="645737"/>
                    <a:pt x="4544606" y="644515"/>
                    <a:pt x="4505078" y="640835"/>
                  </a:cubicBezTo>
                  <a:cubicBezTo>
                    <a:pt x="4480038" y="627486"/>
                    <a:pt x="4466539" y="594302"/>
                    <a:pt x="4464583" y="541280"/>
                  </a:cubicBezTo>
                  <a:cubicBezTo>
                    <a:pt x="4462438" y="483128"/>
                    <a:pt x="4475894" y="445523"/>
                    <a:pt x="4504951" y="428467"/>
                  </a:cubicBezTo>
                  <a:cubicBezTo>
                    <a:pt x="4532107" y="421756"/>
                    <a:pt x="4567592" y="416451"/>
                    <a:pt x="4611407" y="412551"/>
                  </a:cubicBezTo>
                  <a:cubicBezTo>
                    <a:pt x="4606344" y="383622"/>
                    <a:pt x="4603454" y="359465"/>
                    <a:pt x="4602739" y="340081"/>
                  </a:cubicBezTo>
                  <a:cubicBezTo>
                    <a:pt x="4602361" y="329819"/>
                    <a:pt x="4603207" y="321795"/>
                    <a:pt x="4605277" y="316010"/>
                  </a:cubicBezTo>
                  <a:cubicBezTo>
                    <a:pt x="4615081" y="272260"/>
                    <a:pt x="4666733" y="248661"/>
                    <a:pt x="4760232" y="245212"/>
                  </a:cubicBezTo>
                  <a:close/>
                  <a:moveTo>
                    <a:pt x="1182159" y="377201"/>
                  </a:moveTo>
                  <a:cubicBezTo>
                    <a:pt x="1206675" y="376296"/>
                    <a:pt x="1237323" y="379162"/>
                    <a:pt x="1274105" y="385798"/>
                  </a:cubicBezTo>
                  <a:cubicBezTo>
                    <a:pt x="1321255" y="394905"/>
                    <a:pt x="1345124" y="407441"/>
                    <a:pt x="1345713" y="423404"/>
                  </a:cubicBezTo>
                  <a:cubicBezTo>
                    <a:pt x="1357641" y="437237"/>
                    <a:pt x="1364341" y="464107"/>
                    <a:pt x="1365813" y="504016"/>
                  </a:cubicBezTo>
                  <a:cubicBezTo>
                    <a:pt x="1367264" y="543354"/>
                    <a:pt x="1363339" y="603300"/>
                    <a:pt x="1354036" y="683854"/>
                  </a:cubicBezTo>
                  <a:cubicBezTo>
                    <a:pt x="1344733" y="764408"/>
                    <a:pt x="1340807" y="824354"/>
                    <a:pt x="1342258" y="863693"/>
                  </a:cubicBezTo>
                  <a:cubicBezTo>
                    <a:pt x="1344298" y="918994"/>
                    <a:pt x="1355295" y="946277"/>
                    <a:pt x="1375250" y="945541"/>
                  </a:cubicBezTo>
                  <a:cubicBezTo>
                    <a:pt x="1386652" y="945120"/>
                    <a:pt x="1417598" y="936700"/>
                    <a:pt x="1468087" y="920280"/>
                  </a:cubicBezTo>
                  <a:cubicBezTo>
                    <a:pt x="1518577" y="903859"/>
                    <a:pt x="1559500" y="895071"/>
                    <a:pt x="1590856" y="893914"/>
                  </a:cubicBezTo>
                  <a:cubicBezTo>
                    <a:pt x="1644448" y="891937"/>
                    <a:pt x="1703729" y="897172"/>
                    <a:pt x="1768699" y="909619"/>
                  </a:cubicBezTo>
                  <a:cubicBezTo>
                    <a:pt x="1876213" y="945615"/>
                    <a:pt x="1934187" y="1077923"/>
                    <a:pt x="1942621" y="1306541"/>
                  </a:cubicBezTo>
                  <a:cubicBezTo>
                    <a:pt x="1947963" y="1451352"/>
                    <a:pt x="1939175" y="1545873"/>
                    <a:pt x="1916258" y="1590107"/>
                  </a:cubicBezTo>
                  <a:cubicBezTo>
                    <a:pt x="1905844" y="1617323"/>
                    <a:pt x="1867285" y="1632161"/>
                    <a:pt x="1800581" y="1634622"/>
                  </a:cubicBezTo>
                  <a:cubicBezTo>
                    <a:pt x="1740718" y="1636830"/>
                    <a:pt x="1700300" y="1628330"/>
                    <a:pt x="1679324" y="1609123"/>
                  </a:cubicBezTo>
                  <a:cubicBezTo>
                    <a:pt x="1658349" y="1589915"/>
                    <a:pt x="1646810" y="1551806"/>
                    <a:pt x="1644707" y="1494794"/>
                  </a:cubicBezTo>
                  <a:cubicBezTo>
                    <a:pt x="1644013" y="1475980"/>
                    <a:pt x="1644392" y="1447564"/>
                    <a:pt x="1645843" y="1409545"/>
                  </a:cubicBezTo>
                  <a:cubicBezTo>
                    <a:pt x="1647296" y="1371527"/>
                    <a:pt x="1647675" y="1343111"/>
                    <a:pt x="1646981" y="1324297"/>
                  </a:cubicBezTo>
                  <a:cubicBezTo>
                    <a:pt x="1643805" y="1238209"/>
                    <a:pt x="1611716" y="1196290"/>
                    <a:pt x="1550713" y="1198541"/>
                  </a:cubicBezTo>
                  <a:cubicBezTo>
                    <a:pt x="1520496" y="1199655"/>
                    <a:pt x="1481241" y="1211094"/>
                    <a:pt x="1432947" y="1232857"/>
                  </a:cubicBezTo>
                  <a:cubicBezTo>
                    <a:pt x="1408642" y="1239462"/>
                    <a:pt x="1397520" y="1270701"/>
                    <a:pt x="1399581" y="1326573"/>
                  </a:cubicBezTo>
                  <a:cubicBezTo>
                    <a:pt x="1400360" y="1347667"/>
                    <a:pt x="1403343" y="1378243"/>
                    <a:pt x="1408531" y="1418299"/>
                  </a:cubicBezTo>
                  <a:cubicBezTo>
                    <a:pt x="1413720" y="1458356"/>
                    <a:pt x="1416703" y="1488932"/>
                    <a:pt x="1417481" y="1510026"/>
                  </a:cubicBezTo>
                  <a:cubicBezTo>
                    <a:pt x="1418911" y="1548795"/>
                    <a:pt x="1415085" y="1576624"/>
                    <a:pt x="1406003" y="1593515"/>
                  </a:cubicBezTo>
                  <a:cubicBezTo>
                    <a:pt x="1399389" y="1630867"/>
                    <a:pt x="1353892" y="1651100"/>
                    <a:pt x="1269515" y="1654212"/>
                  </a:cubicBezTo>
                  <a:cubicBezTo>
                    <a:pt x="1181146" y="1657472"/>
                    <a:pt x="1130862" y="1640773"/>
                    <a:pt x="1118662" y="1604115"/>
                  </a:cubicBezTo>
                  <a:cubicBezTo>
                    <a:pt x="1078512" y="1243077"/>
                    <a:pt x="1054967" y="968488"/>
                    <a:pt x="1048027" y="780348"/>
                  </a:cubicBezTo>
                  <a:cubicBezTo>
                    <a:pt x="1042938" y="642379"/>
                    <a:pt x="1044981" y="535261"/>
                    <a:pt x="1054156" y="458993"/>
                  </a:cubicBezTo>
                  <a:cubicBezTo>
                    <a:pt x="1060245" y="407388"/>
                    <a:pt x="1102913" y="380124"/>
                    <a:pt x="1182159" y="377201"/>
                  </a:cubicBezTo>
                  <a:close/>
                  <a:moveTo>
                    <a:pt x="3243638" y="299444"/>
                  </a:moveTo>
                  <a:cubicBezTo>
                    <a:pt x="3297841" y="298586"/>
                    <a:pt x="3338192" y="309086"/>
                    <a:pt x="3364688" y="330945"/>
                  </a:cubicBezTo>
                  <a:cubicBezTo>
                    <a:pt x="3391185" y="352803"/>
                    <a:pt x="3411671" y="389727"/>
                    <a:pt x="3426149" y="441715"/>
                  </a:cubicBezTo>
                  <a:cubicBezTo>
                    <a:pt x="3431404" y="460361"/>
                    <a:pt x="3434357" y="478521"/>
                    <a:pt x="3435009" y="496194"/>
                  </a:cubicBezTo>
                  <a:cubicBezTo>
                    <a:pt x="3437281" y="557767"/>
                    <a:pt x="3418396" y="606847"/>
                    <a:pt x="3378356" y="643434"/>
                  </a:cubicBezTo>
                  <a:cubicBezTo>
                    <a:pt x="3338316" y="680021"/>
                    <a:pt x="3286654" y="699482"/>
                    <a:pt x="3223370" y="701817"/>
                  </a:cubicBezTo>
                  <a:cubicBezTo>
                    <a:pt x="3167499" y="703878"/>
                    <a:pt x="3120377" y="683922"/>
                    <a:pt x="3082006" y="641949"/>
                  </a:cubicBezTo>
                  <a:cubicBezTo>
                    <a:pt x="3043636" y="599976"/>
                    <a:pt x="3025129" y="550991"/>
                    <a:pt x="3026489" y="494993"/>
                  </a:cubicBezTo>
                  <a:cubicBezTo>
                    <a:pt x="3030351" y="367541"/>
                    <a:pt x="3102734" y="302358"/>
                    <a:pt x="3243638" y="299444"/>
                  </a:cubicBezTo>
                  <a:close/>
                  <a:moveTo>
                    <a:pt x="154095" y="413411"/>
                  </a:moveTo>
                  <a:cubicBezTo>
                    <a:pt x="267549" y="409226"/>
                    <a:pt x="327671" y="437266"/>
                    <a:pt x="334461" y="497531"/>
                  </a:cubicBezTo>
                  <a:cubicBezTo>
                    <a:pt x="338619" y="517359"/>
                    <a:pt x="341233" y="541811"/>
                    <a:pt x="342306" y="570887"/>
                  </a:cubicBezTo>
                  <a:cubicBezTo>
                    <a:pt x="343441" y="601673"/>
                    <a:pt x="344009" y="617067"/>
                    <a:pt x="344009" y="617067"/>
                  </a:cubicBezTo>
                  <a:cubicBezTo>
                    <a:pt x="344274" y="647457"/>
                    <a:pt x="344333" y="663565"/>
                    <a:pt x="344186" y="665390"/>
                  </a:cubicBezTo>
                  <a:lnTo>
                    <a:pt x="344163" y="665320"/>
                  </a:lnTo>
                  <a:lnTo>
                    <a:pt x="345543" y="685852"/>
                  </a:lnTo>
                  <a:cubicBezTo>
                    <a:pt x="350764" y="737673"/>
                    <a:pt x="366852" y="770080"/>
                    <a:pt x="393806" y="783073"/>
                  </a:cubicBezTo>
                  <a:cubicBezTo>
                    <a:pt x="435170" y="790110"/>
                    <a:pt x="468737" y="763753"/>
                    <a:pt x="494507" y="704000"/>
                  </a:cubicBezTo>
                  <a:cubicBezTo>
                    <a:pt x="506589" y="675580"/>
                    <a:pt x="529613" y="618783"/>
                    <a:pt x="563580" y="533609"/>
                  </a:cubicBezTo>
                  <a:cubicBezTo>
                    <a:pt x="596593" y="469021"/>
                    <a:pt x="637045" y="435844"/>
                    <a:pt x="684935" y="434078"/>
                  </a:cubicBezTo>
                  <a:cubicBezTo>
                    <a:pt x="732824" y="432311"/>
                    <a:pt x="779519" y="448429"/>
                    <a:pt x="825018" y="482432"/>
                  </a:cubicBezTo>
                  <a:cubicBezTo>
                    <a:pt x="870517" y="516435"/>
                    <a:pt x="894128" y="556811"/>
                    <a:pt x="895853" y="603561"/>
                  </a:cubicBezTo>
                  <a:cubicBezTo>
                    <a:pt x="896315" y="616103"/>
                    <a:pt x="894550" y="630156"/>
                    <a:pt x="890557" y="645717"/>
                  </a:cubicBezTo>
                  <a:cubicBezTo>
                    <a:pt x="873063" y="713157"/>
                    <a:pt x="833155" y="784278"/>
                    <a:pt x="770833" y="859081"/>
                  </a:cubicBezTo>
                  <a:cubicBezTo>
                    <a:pt x="713430" y="927994"/>
                    <a:pt x="652937" y="982747"/>
                    <a:pt x="589352" y="1023343"/>
                  </a:cubicBezTo>
                  <a:cubicBezTo>
                    <a:pt x="655503" y="1052302"/>
                    <a:pt x="722895" y="1107191"/>
                    <a:pt x="791529" y="1188010"/>
                  </a:cubicBezTo>
                  <a:cubicBezTo>
                    <a:pt x="873338" y="1285470"/>
                    <a:pt x="922078" y="1384150"/>
                    <a:pt x="937752" y="1484049"/>
                  </a:cubicBezTo>
                  <a:cubicBezTo>
                    <a:pt x="944037" y="1530631"/>
                    <a:pt x="925503" y="1569850"/>
                    <a:pt x="882148" y="1601707"/>
                  </a:cubicBezTo>
                  <a:cubicBezTo>
                    <a:pt x="844327" y="1628792"/>
                    <a:pt x="800901" y="1643239"/>
                    <a:pt x="751870" y="1645048"/>
                  </a:cubicBezTo>
                  <a:cubicBezTo>
                    <a:pt x="706260" y="1646730"/>
                    <a:pt x="668508" y="1636990"/>
                    <a:pt x="638611" y="1615828"/>
                  </a:cubicBezTo>
                  <a:cubicBezTo>
                    <a:pt x="617711" y="1590909"/>
                    <a:pt x="594764" y="1549224"/>
                    <a:pt x="569772" y="1490773"/>
                  </a:cubicBezTo>
                  <a:cubicBezTo>
                    <a:pt x="538595" y="1419419"/>
                    <a:pt x="516980" y="1375115"/>
                    <a:pt x="504925" y="1357862"/>
                  </a:cubicBezTo>
                  <a:cubicBezTo>
                    <a:pt x="477756" y="1317760"/>
                    <a:pt x="447067" y="1298340"/>
                    <a:pt x="412860" y="1299602"/>
                  </a:cubicBezTo>
                  <a:cubicBezTo>
                    <a:pt x="403738" y="1299938"/>
                    <a:pt x="394099" y="1301721"/>
                    <a:pt x="383942" y="1304950"/>
                  </a:cubicBezTo>
                  <a:cubicBezTo>
                    <a:pt x="357735" y="1321902"/>
                    <a:pt x="345473" y="1353183"/>
                    <a:pt x="347156" y="1398792"/>
                  </a:cubicBezTo>
                  <a:cubicBezTo>
                    <a:pt x="348754" y="1442121"/>
                    <a:pt x="364496" y="1505195"/>
                    <a:pt x="394384" y="1588015"/>
                  </a:cubicBezTo>
                  <a:cubicBezTo>
                    <a:pt x="382381" y="1649543"/>
                    <a:pt x="331340" y="1681969"/>
                    <a:pt x="241261" y="1685292"/>
                  </a:cubicBezTo>
                  <a:cubicBezTo>
                    <a:pt x="191091" y="1687143"/>
                    <a:pt x="148185" y="1677022"/>
                    <a:pt x="112546" y="1654930"/>
                  </a:cubicBezTo>
                  <a:cubicBezTo>
                    <a:pt x="72789" y="1629565"/>
                    <a:pt x="50887" y="1592979"/>
                    <a:pt x="46841" y="1545173"/>
                  </a:cubicBezTo>
                  <a:cubicBezTo>
                    <a:pt x="21275" y="1223560"/>
                    <a:pt x="6873" y="1018854"/>
                    <a:pt x="3635" y="931055"/>
                  </a:cubicBezTo>
                  <a:cubicBezTo>
                    <a:pt x="-3306" y="742916"/>
                    <a:pt x="-306" y="592088"/>
                    <a:pt x="12634" y="478574"/>
                  </a:cubicBezTo>
                  <a:cubicBezTo>
                    <a:pt x="17432" y="438434"/>
                    <a:pt x="64587" y="416713"/>
                    <a:pt x="154095" y="413411"/>
                  </a:cubicBezTo>
                  <a:close/>
                  <a:moveTo>
                    <a:pt x="2733165" y="310567"/>
                  </a:moveTo>
                  <a:cubicBezTo>
                    <a:pt x="2743997" y="310168"/>
                    <a:pt x="2755014" y="310903"/>
                    <a:pt x="2766215" y="312773"/>
                  </a:cubicBezTo>
                  <a:cubicBezTo>
                    <a:pt x="2806418" y="319283"/>
                    <a:pt x="2838073" y="337811"/>
                    <a:pt x="2861179" y="368358"/>
                  </a:cubicBezTo>
                  <a:cubicBezTo>
                    <a:pt x="2884285" y="398905"/>
                    <a:pt x="2892848" y="433699"/>
                    <a:pt x="2886867" y="472741"/>
                  </a:cubicBezTo>
                  <a:cubicBezTo>
                    <a:pt x="2877735" y="534734"/>
                    <a:pt x="2842611" y="596260"/>
                    <a:pt x="2781494" y="657316"/>
                  </a:cubicBezTo>
                  <a:cubicBezTo>
                    <a:pt x="2775982" y="662658"/>
                    <a:pt x="2770175" y="667724"/>
                    <a:pt x="2764072" y="672517"/>
                  </a:cubicBezTo>
                  <a:cubicBezTo>
                    <a:pt x="2835599" y="754371"/>
                    <a:pt x="2887208" y="876637"/>
                    <a:pt x="2918898" y="1039315"/>
                  </a:cubicBezTo>
                  <a:cubicBezTo>
                    <a:pt x="2926479" y="1182901"/>
                    <a:pt x="2921386" y="1284708"/>
                    <a:pt x="2903619" y="1344737"/>
                  </a:cubicBezTo>
                  <a:cubicBezTo>
                    <a:pt x="2882830" y="1415724"/>
                    <a:pt x="2832777" y="1482652"/>
                    <a:pt x="2753458" y="1545522"/>
                  </a:cubicBezTo>
                  <a:cubicBezTo>
                    <a:pt x="2645722" y="1580896"/>
                    <a:pt x="2551660" y="1600065"/>
                    <a:pt x="2471273" y="1603031"/>
                  </a:cubicBezTo>
                  <a:cubicBezTo>
                    <a:pt x="2384045" y="1606248"/>
                    <a:pt x="2303027" y="1592110"/>
                    <a:pt x="2228220" y="1560616"/>
                  </a:cubicBezTo>
                  <a:cubicBezTo>
                    <a:pt x="2161441" y="1499139"/>
                    <a:pt x="2113861" y="1439666"/>
                    <a:pt x="2085480" y="1382196"/>
                  </a:cubicBezTo>
                  <a:cubicBezTo>
                    <a:pt x="2057098" y="1324726"/>
                    <a:pt x="2041267" y="1251521"/>
                    <a:pt x="2037987" y="1162583"/>
                  </a:cubicBezTo>
                  <a:cubicBezTo>
                    <a:pt x="2036367" y="1118684"/>
                    <a:pt x="2037916" y="1067816"/>
                    <a:pt x="2042634" y="1009982"/>
                  </a:cubicBezTo>
                  <a:cubicBezTo>
                    <a:pt x="2073651" y="875819"/>
                    <a:pt x="2100735" y="782049"/>
                    <a:pt x="2123885" y="728673"/>
                  </a:cubicBezTo>
                  <a:cubicBezTo>
                    <a:pt x="2169067" y="622533"/>
                    <a:pt x="2231294" y="552871"/>
                    <a:pt x="2310566" y="519690"/>
                  </a:cubicBezTo>
                  <a:cubicBezTo>
                    <a:pt x="2468489" y="513864"/>
                    <a:pt x="2593985" y="542061"/>
                    <a:pt x="2687053" y="604281"/>
                  </a:cubicBezTo>
                  <a:cubicBezTo>
                    <a:pt x="2697632" y="597040"/>
                    <a:pt x="2706143" y="587877"/>
                    <a:pt x="2712585" y="576793"/>
                  </a:cubicBezTo>
                  <a:cubicBezTo>
                    <a:pt x="2727875" y="557960"/>
                    <a:pt x="2733578" y="550043"/>
                    <a:pt x="2729692" y="553040"/>
                  </a:cubicBezTo>
                  <a:cubicBezTo>
                    <a:pt x="2648800" y="542323"/>
                    <a:pt x="2606280" y="503929"/>
                    <a:pt x="2602130" y="437858"/>
                  </a:cubicBezTo>
                  <a:cubicBezTo>
                    <a:pt x="2606230" y="409733"/>
                    <a:pt x="2617394" y="383488"/>
                    <a:pt x="2635620" y="359123"/>
                  </a:cubicBezTo>
                  <a:cubicBezTo>
                    <a:pt x="2653846" y="334759"/>
                    <a:pt x="2675713" y="320108"/>
                    <a:pt x="2701222" y="315171"/>
                  </a:cubicBezTo>
                  <a:cubicBezTo>
                    <a:pt x="2711685" y="312501"/>
                    <a:pt x="2722332" y="310967"/>
                    <a:pt x="2733165" y="310567"/>
                  </a:cubicBezTo>
                  <a:close/>
                  <a:moveTo>
                    <a:pt x="5603882" y="5"/>
                  </a:moveTo>
                  <a:cubicBezTo>
                    <a:pt x="5644973" y="-369"/>
                    <a:pt x="5694274" y="20648"/>
                    <a:pt x="5751786" y="63057"/>
                  </a:cubicBezTo>
                  <a:cubicBezTo>
                    <a:pt x="5795174" y="93997"/>
                    <a:pt x="5828089" y="123469"/>
                    <a:pt x="5850530" y="151471"/>
                  </a:cubicBezTo>
                  <a:cubicBezTo>
                    <a:pt x="5872972" y="179474"/>
                    <a:pt x="5884349" y="205458"/>
                    <a:pt x="5884662" y="229424"/>
                  </a:cubicBezTo>
                  <a:cubicBezTo>
                    <a:pt x="5885146" y="242537"/>
                    <a:pt x="5883460" y="254873"/>
                    <a:pt x="5879605" y="266433"/>
                  </a:cubicBezTo>
                  <a:cubicBezTo>
                    <a:pt x="5875750" y="277993"/>
                    <a:pt x="5869988" y="288197"/>
                    <a:pt x="5862322" y="297043"/>
                  </a:cubicBezTo>
                  <a:cubicBezTo>
                    <a:pt x="5854656" y="305889"/>
                    <a:pt x="5844926" y="312956"/>
                    <a:pt x="5833133" y="318244"/>
                  </a:cubicBezTo>
                  <a:cubicBezTo>
                    <a:pt x="5821339" y="323531"/>
                    <a:pt x="5807460" y="326470"/>
                    <a:pt x="5791497" y="327058"/>
                  </a:cubicBezTo>
                  <a:cubicBezTo>
                    <a:pt x="5782375" y="327395"/>
                    <a:pt x="5773496" y="326581"/>
                    <a:pt x="5764860" y="324616"/>
                  </a:cubicBezTo>
                  <a:cubicBezTo>
                    <a:pt x="5756224" y="322651"/>
                    <a:pt x="5747863" y="320390"/>
                    <a:pt x="5739776" y="317834"/>
                  </a:cubicBezTo>
                  <a:cubicBezTo>
                    <a:pt x="5729936" y="314201"/>
                    <a:pt x="5717347" y="305673"/>
                    <a:pt x="5702010" y="292252"/>
                  </a:cubicBezTo>
                  <a:cubicBezTo>
                    <a:pt x="5686671" y="278831"/>
                    <a:pt x="5669512" y="262480"/>
                    <a:pt x="5650532" y="243199"/>
                  </a:cubicBezTo>
                  <a:cubicBezTo>
                    <a:pt x="5625515" y="215006"/>
                    <a:pt x="5611865" y="200951"/>
                    <a:pt x="5609585" y="201035"/>
                  </a:cubicBezTo>
                  <a:cubicBezTo>
                    <a:pt x="5606164" y="201162"/>
                    <a:pt x="5596618" y="213217"/>
                    <a:pt x="5580947" y="237202"/>
                  </a:cubicBezTo>
                  <a:cubicBezTo>
                    <a:pt x="5564643" y="259498"/>
                    <a:pt x="5550751" y="277565"/>
                    <a:pt x="5539273" y="291405"/>
                  </a:cubicBezTo>
                  <a:cubicBezTo>
                    <a:pt x="5527795" y="305244"/>
                    <a:pt x="5518180" y="315446"/>
                    <a:pt x="5510430" y="322012"/>
                  </a:cubicBezTo>
                  <a:cubicBezTo>
                    <a:pt x="5500399" y="328662"/>
                    <a:pt x="5490585" y="333449"/>
                    <a:pt x="5480987" y="336372"/>
                  </a:cubicBezTo>
                  <a:cubicBezTo>
                    <a:pt x="5471390" y="339295"/>
                    <a:pt x="5461176" y="340956"/>
                    <a:pt x="5450343" y="341356"/>
                  </a:cubicBezTo>
                  <a:cubicBezTo>
                    <a:pt x="5433810" y="341966"/>
                    <a:pt x="5419013" y="339372"/>
                    <a:pt x="5405954" y="333573"/>
                  </a:cubicBezTo>
                  <a:cubicBezTo>
                    <a:pt x="5392895" y="327775"/>
                    <a:pt x="5381911" y="320188"/>
                    <a:pt x="5373002" y="310811"/>
                  </a:cubicBezTo>
                  <a:cubicBezTo>
                    <a:pt x="5364093" y="301435"/>
                    <a:pt x="5357120" y="290417"/>
                    <a:pt x="5352087" y="277757"/>
                  </a:cubicBezTo>
                  <a:cubicBezTo>
                    <a:pt x="5347052" y="265098"/>
                    <a:pt x="5344283" y="251927"/>
                    <a:pt x="5343778" y="238244"/>
                  </a:cubicBezTo>
                  <a:cubicBezTo>
                    <a:pt x="5347096" y="219853"/>
                    <a:pt x="5357134" y="197931"/>
                    <a:pt x="5373894" y="172479"/>
                  </a:cubicBezTo>
                  <a:cubicBezTo>
                    <a:pt x="5390652" y="147027"/>
                    <a:pt x="5412526" y="120957"/>
                    <a:pt x="5439516" y="94272"/>
                  </a:cubicBezTo>
                  <a:cubicBezTo>
                    <a:pt x="5467582" y="65833"/>
                    <a:pt x="5495870" y="43381"/>
                    <a:pt x="5524378" y="26916"/>
                  </a:cubicBezTo>
                  <a:cubicBezTo>
                    <a:pt x="5552887" y="10450"/>
                    <a:pt x="5579388" y="1479"/>
                    <a:pt x="5603882" y="5"/>
                  </a:cubicBezTo>
                  <a:close/>
                  <a:moveTo>
                    <a:pt x="2432130" y="77614"/>
                  </a:moveTo>
                  <a:cubicBezTo>
                    <a:pt x="2450374" y="76941"/>
                    <a:pt x="2468554" y="78411"/>
                    <a:pt x="2486671" y="82024"/>
                  </a:cubicBezTo>
                  <a:cubicBezTo>
                    <a:pt x="2504787" y="85638"/>
                    <a:pt x="2521657" y="90296"/>
                    <a:pt x="2537282" y="96000"/>
                  </a:cubicBezTo>
                  <a:cubicBezTo>
                    <a:pt x="2580819" y="115517"/>
                    <a:pt x="2606671" y="143108"/>
                    <a:pt x="2614837" y="178773"/>
                  </a:cubicBezTo>
                  <a:lnTo>
                    <a:pt x="2614806" y="177918"/>
                  </a:lnTo>
                  <a:cubicBezTo>
                    <a:pt x="2617972" y="186365"/>
                    <a:pt x="2620151" y="195133"/>
                    <a:pt x="2621342" y="204223"/>
                  </a:cubicBezTo>
                  <a:cubicBezTo>
                    <a:pt x="2622534" y="213314"/>
                    <a:pt x="2623319" y="222990"/>
                    <a:pt x="2623698" y="233252"/>
                  </a:cubicBezTo>
                  <a:cubicBezTo>
                    <a:pt x="2624265" y="248646"/>
                    <a:pt x="2623118" y="263959"/>
                    <a:pt x="2620254" y="279194"/>
                  </a:cubicBezTo>
                  <a:cubicBezTo>
                    <a:pt x="2617391" y="294428"/>
                    <a:pt x="2612780" y="308728"/>
                    <a:pt x="2606423" y="322093"/>
                  </a:cubicBezTo>
                  <a:cubicBezTo>
                    <a:pt x="2600065" y="335458"/>
                    <a:pt x="2591058" y="346637"/>
                    <a:pt x="2579401" y="355631"/>
                  </a:cubicBezTo>
                  <a:cubicBezTo>
                    <a:pt x="2567743" y="364624"/>
                    <a:pt x="2555495" y="373069"/>
                    <a:pt x="2542656" y="380964"/>
                  </a:cubicBezTo>
                  <a:cubicBezTo>
                    <a:pt x="2540988" y="382167"/>
                    <a:pt x="2537387" y="385155"/>
                    <a:pt x="2531854" y="389926"/>
                  </a:cubicBezTo>
                  <a:cubicBezTo>
                    <a:pt x="2526321" y="394697"/>
                    <a:pt x="2522182" y="398561"/>
                    <a:pt x="2519437" y="401516"/>
                  </a:cubicBezTo>
                  <a:lnTo>
                    <a:pt x="2485510" y="433596"/>
                  </a:lnTo>
                  <a:lnTo>
                    <a:pt x="2485573" y="435307"/>
                  </a:lnTo>
                  <a:cubicBezTo>
                    <a:pt x="2479659" y="445230"/>
                    <a:pt x="2473983" y="453860"/>
                    <a:pt x="2468545" y="461197"/>
                  </a:cubicBezTo>
                  <a:cubicBezTo>
                    <a:pt x="2463107" y="468534"/>
                    <a:pt x="2454686" y="472412"/>
                    <a:pt x="2443284" y="472833"/>
                  </a:cubicBezTo>
                  <a:cubicBezTo>
                    <a:pt x="2428461" y="473380"/>
                    <a:pt x="2416330" y="469546"/>
                    <a:pt x="2406893" y="461330"/>
                  </a:cubicBezTo>
                  <a:cubicBezTo>
                    <a:pt x="2397456" y="453115"/>
                    <a:pt x="2389359" y="442567"/>
                    <a:pt x="2382604" y="429685"/>
                  </a:cubicBezTo>
                  <a:lnTo>
                    <a:pt x="2378931" y="422970"/>
                  </a:lnTo>
                  <a:cubicBezTo>
                    <a:pt x="2375786" y="415093"/>
                    <a:pt x="2373649" y="407465"/>
                    <a:pt x="2372521" y="400085"/>
                  </a:cubicBezTo>
                  <a:cubicBezTo>
                    <a:pt x="2371392" y="392705"/>
                    <a:pt x="2370712" y="385879"/>
                    <a:pt x="2370481" y="379608"/>
                  </a:cubicBezTo>
                  <a:cubicBezTo>
                    <a:pt x="2369618" y="356233"/>
                    <a:pt x="2377181" y="336829"/>
                    <a:pt x="2393167" y="321396"/>
                  </a:cubicBezTo>
                  <a:cubicBezTo>
                    <a:pt x="2394815" y="319623"/>
                    <a:pt x="2400089" y="315575"/>
                    <a:pt x="2408990" y="309252"/>
                  </a:cubicBezTo>
                  <a:cubicBezTo>
                    <a:pt x="2417891" y="302929"/>
                    <a:pt x="2427072" y="296453"/>
                    <a:pt x="2436533" y="289825"/>
                  </a:cubicBezTo>
                  <a:cubicBezTo>
                    <a:pt x="2443776" y="284990"/>
                    <a:pt x="2450149" y="279760"/>
                    <a:pt x="2455650" y="274133"/>
                  </a:cubicBezTo>
                  <a:cubicBezTo>
                    <a:pt x="2461151" y="268507"/>
                    <a:pt x="2463839" y="263983"/>
                    <a:pt x="2463713" y="260563"/>
                  </a:cubicBezTo>
                  <a:cubicBezTo>
                    <a:pt x="2463629" y="258282"/>
                    <a:pt x="2462668" y="255463"/>
                    <a:pt x="2460832" y="252105"/>
                  </a:cubicBezTo>
                  <a:cubicBezTo>
                    <a:pt x="2458995" y="248748"/>
                    <a:pt x="2456874" y="245401"/>
                    <a:pt x="2454467" y="242064"/>
                  </a:cubicBezTo>
                  <a:cubicBezTo>
                    <a:pt x="2446572" y="229225"/>
                    <a:pt x="2435497" y="223068"/>
                    <a:pt x="2421245" y="223594"/>
                  </a:cubicBezTo>
                  <a:cubicBezTo>
                    <a:pt x="2394449" y="224582"/>
                    <a:pt x="2368274" y="242389"/>
                    <a:pt x="2342719" y="277015"/>
                  </a:cubicBezTo>
                  <a:cubicBezTo>
                    <a:pt x="2282856" y="279223"/>
                    <a:pt x="2252220" y="261228"/>
                    <a:pt x="2250811" y="223030"/>
                  </a:cubicBezTo>
                  <a:cubicBezTo>
                    <a:pt x="2250706" y="220179"/>
                    <a:pt x="2251023" y="217170"/>
                    <a:pt x="2251763" y="214003"/>
                  </a:cubicBezTo>
                  <a:cubicBezTo>
                    <a:pt x="2252502" y="210836"/>
                    <a:pt x="2253327" y="206096"/>
                    <a:pt x="2254236" y="199782"/>
                  </a:cubicBezTo>
                  <a:cubicBezTo>
                    <a:pt x="2259834" y="181307"/>
                    <a:pt x="2268626" y="164284"/>
                    <a:pt x="2280611" y="148713"/>
                  </a:cubicBezTo>
                  <a:cubicBezTo>
                    <a:pt x="2292596" y="133143"/>
                    <a:pt x="2306677" y="120206"/>
                    <a:pt x="2322853" y="109904"/>
                  </a:cubicBezTo>
                  <a:cubicBezTo>
                    <a:pt x="2352945" y="89955"/>
                    <a:pt x="2389371" y="79191"/>
                    <a:pt x="2432130" y="77614"/>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529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Nhóm 642">
            <a:extLst>
              <a:ext uri="{FF2B5EF4-FFF2-40B4-BE49-F238E27FC236}">
                <a16:creationId xmlns:a16="http://schemas.microsoft.com/office/drawing/2014/main" id="{75658D76-BE74-B562-D7AA-4506427A778E}"/>
              </a:ext>
            </a:extLst>
          </p:cNvPr>
          <p:cNvGrpSpPr/>
          <p:nvPr/>
        </p:nvGrpSpPr>
        <p:grpSpPr>
          <a:xfrm>
            <a:off x="1434155" y="1402487"/>
            <a:ext cx="9485735" cy="4868187"/>
            <a:chOff x="1301429" y="1023327"/>
            <a:chExt cx="6356923" cy="3262445"/>
          </a:xfrm>
        </p:grpSpPr>
        <p:grpSp>
          <p:nvGrpSpPr>
            <p:cNvPr id="516" name="Google Shape;2542;p35">
              <a:extLst>
                <a:ext uri="{FF2B5EF4-FFF2-40B4-BE49-F238E27FC236}">
                  <a16:creationId xmlns:a16="http://schemas.microsoft.com/office/drawing/2014/main" id="{27625548-3FB9-9EEA-1181-80AD7DE86E96}"/>
                </a:ext>
              </a:extLst>
            </p:cNvPr>
            <p:cNvGrpSpPr/>
            <p:nvPr/>
          </p:nvGrpSpPr>
          <p:grpSpPr>
            <a:xfrm>
              <a:off x="1301429" y="1085646"/>
              <a:ext cx="6356923" cy="3200126"/>
              <a:chOff x="623255" y="927125"/>
              <a:chExt cx="7691377" cy="3871900"/>
            </a:xfrm>
          </p:grpSpPr>
          <p:sp>
            <p:nvSpPr>
              <p:cNvPr id="517" name="Google Shape;2543;p35">
                <a:extLst>
                  <a:ext uri="{FF2B5EF4-FFF2-40B4-BE49-F238E27FC236}">
                    <a16:creationId xmlns:a16="http://schemas.microsoft.com/office/drawing/2014/main" id="{A33CF43F-378F-61CD-657D-360708AD3440}"/>
                  </a:ext>
                </a:extLst>
              </p:cNvPr>
              <p:cNvSpPr/>
              <p:nvPr/>
            </p:nvSpPr>
            <p:spPr>
              <a:xfrm>
                <a:off x="2977025" y="927125"/>
                <a:ext cx="3134100" cy="1481700"/>
              </a:xfrm>
              <a:prstGeom prst="ellipse">
                <a:avLst/>
              </a:pr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2544;p35">
                <a:extLst>
                  <a:ext uri="{FF2B5EF4-FFF2-40B4-BE49-F238E27FC236}">
                    <a16:creationId xmlns:a16="http://schemas.microsoft.com/office/drawing/2014/main" id="{EA7AA9FF-F0EA-9D37-59D2-420062615EFB}"/>
                  </a:ext>
                </a:extLst>
              </p:cNvPr>
              <p:cNvGrpSpPr/>
              <p:nvPr/>
            </p:nvGrpSpPr>
            <p:grpSpPr>
              <a:xfrm>
                <a:off x="623255" y="973375"/>
                <a:ext cx="7691377" cy="3825650"/>
                <a:chOff x="623255" y="973375"/>
                <a:chExt cx="7691377" cy="3825650"/>
              </a:xfrm>
            </p:grpSpPr>
            <p:sp>
              <p:nvSpPr>
                <p:cNvPr id="519" name="Google Shape;2545;p35">
                  <a:extLst>
                    <a:ext uri="{FF2B5EF4-FFF2-40B4-BE49-F238E27FC236}">
                      <a16:creationId xmlns:a16="http://schemas.microsoft.com/office/drawing/2014/main" id="{891E061A-9522-5FA6-B210-85DEC6AA23F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2546;p35">
                  <a:extLst>
                    <a:ext uri="{FF2B5EF4-FFF2-40B4-BE49-F238E27FC236}">
                      <a16:creationId xmlns:a16="http://schemas.microsoft.com/office/drawing/2014/main" id="{56D74203-A0CC-50FD-B193-430D4F3CE516}"/>
                    </a:ext>
                  </a:extLst>
                </p:cNvPr>
                <p:cNvSpPr/>
                <p:nvPr/>
              </p:nvSpPr>
              <p:spPr>
                <a:xfrm>
                  <a:off x="1878425" y="1185100"/>
                  <a:ext cx="2028300" cy="1403400"/>
                </a:xfrm>
                <a:prstGeom prst="ellipse">
                  <a:avLst/>
                </a:pr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2547;p35">
                  <a:extLst>
                    <a:ext uri="{FF2B5EF4-FFF2-40B4-BE49-F238E27FC236}">
                      <a16:creationId xmlns:a16="http://schemas.microsoft.com/office/drawing/2014/main" id="{45C03C9E-4DBA-BFEA-AF2F-6F0D5B90FC1E}"/>
                    </a:ext>
                  </a:extLst>
                </p:cNvPr>
                <p:cNvSpPr/>
                <p:nvPr/>
              </p:nvSpPr>
              <p:spPr>
                <a:xfrm>
                  <a:off x="5585525" y="3231300"/>
                  <a:ext cx="2028300" cy="1403400"/>
                </a:xfrm>
                <a:prstGeom prst="ellipse">
                  <a:avLst/>
                </a:pr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22" name="Google Shape;2549;p35">
              <a:extLst>
                <a:ext uri="{FF2B5EF4-FFF2-40B4-BE49-F238E27FC236}">
                  <a16:creationId xmlns:a16="http://schemas.microsoft.com/office/drawing/2014/main" id="{CAE73E21-0711-72AD-02D4-37DF398CB4BF}"/>
                </a:ext>
              </a:extLst>
            </p:cNvPr>
            <p:cNvSpPr/>
            <p:nvPr/>
          </p:nvSpPr>
          <p:spPr>
            <a:xfrm>
              <a:off x="3268043" y="1564070"/>
              <a:ext cx="136477" cy="360786"/>
            </a:xfrm>
            <a:custGeom>
              <a:avLst/>
              <a:gdLst/>
              <a:ahLst/>
              <a:cxnLst/>
              <a:rect l="l" t="t" r="r" b="b"/>
              <a:pathLst>
                <a:path w="8021" h="21204" extrusionOk="0">
                  <a:moveTo>
                    <a:pt x="1" y="151"/>
                  </a:moveTo>
                  <a:cubicBezTo>
                    <a:pt x="978" y="1880"/>
                    <a:pt x="1856" y="3710"/>
                    <a:pt x="2658" y="5539"/>
                  </a:cubicBezTo>
                  <a:lnTo>
                    <a:pt x="2658" y="5539"/>
                  </a:lnTo>
                  <a:cubicBezTo>
                    <a:pt x="3460" y="7369"/>
                    <a:pt x="4186" y="9249"/>
                    <a:pt x="4838" y="11128"/>
                  </a:cubicBezTo>
                  <a:lnTo>
                    <a:pt x="4838" y="11128"/>
                  </a:lnTo>
                  <a:cubicBezTo>
                    <a:pt x="5465" y="13033"/>
                    <a:pt x="5991" y="14963"/>
                    <a:pt x="6417" y="16918"/>
                  </a:cubicBezTo>
                  <a:lnTo>
                    <a:pt x="6417" y="16918"/>
                  </a:lnTo>
                  <a:cubicBezTo>
                    <a:pt x="6718" y="18321"/>
                    <a:pt x="6918" y="19750"/>
                    <a:pt x="7069" y="21203"/>
                  </a:cubicBezTo>
                  <a:lnTo>
                    <a:pt x="7069" y="21203"/>
                  </a:lnTo>
                  <a:lnTo>
                    <a:pt x="8021" y="21203"/>
                  </a:lnTo>
                  <a:cubicBezTo>
                    <a:pt x="7820" y="19700"/>
                    <a:pt x="7570" y="18196"/>
                    <a:pt x="7194" y="16742"/>
                  </a:cubicBezTo>
                  <a:lnTo>
                    <a:pt x="7194" y="16742"/>
                  </a:lnTo>
                  <a:cubicBezTo>
                    <a:pt x="6718" y="14762"/>
                    <a:pt x="6141" y="12833"/>
                    <a:pt x="5414" y="10928"/>
                  </a:cubicBezTo>
                  <a:lnTo>
                    <a:pt x="5414" y="10928"/>
                  </a:lnTo>
                  <a:cubicBezTo>
                    <a:pt x="4713" y="9023"/>
                    <a:pt x="3936" y="7168"/>
                    <a:pt x="3059" y="5339"/>
                  </a:cubicBezTo>
                  <a:lnTo>
                    <a:pt x="3059" y="5339"/>
                  </a:lnTo>
                  <a:cubicBezTo>
                    <a:pt x="2206" y="3534"/>
                    <a:pt x="1279" y="1730"/>
                    <a:pt x="226" y="0"/>
                  </a:cubicBezTo>
                  <a:lnTo>
                    <a:pt x="226" y="0"/>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3" name="Google Shape;2550;p35">
              <a:extLst>
                <a:ext uri="{FF2B5EF4-FFF2-40B4-BE49-F238E27FC236}">
                  <a16:creationId xmlns:a16="http://schemas.microsoft.com/office/drawing/2014/main" id="{5A1AF024-6504-528E-A6E6-32F2B2423FF3}"/>
                </a:ext>
              </a:extLst>
            </p:cNvPr>
            <p:cNvSpPr/>
            <p:nvPr/>
          </p:nvSpPr>
          <p:spPr>
            <a:xfrm>
              <a:off x="3223695" y="1485584"/>
              <a:ext cx="18359" cy="21337"/>
            </a:xfrm>
            <a:custGeom>
              <a:avLst/>
              <a:gdLst/>
              <a:ahLst/>
              <a:cxnLst/>
              <a:rect l="l" t="t" r="r" b="b"/>
              <a:pathLst>
                <a:path w="1079" h="1254" extrusionOk="0">
                  <a:moveTo>
                    <a:pt x="0" y="276"/>
                  </a:moveTo>
                  <a:cubicBezTo>
                    <a:pt x="301" y="577"/>
                    <a:pt x="527" y="903"/>
                    <a:pt x="752" y="1254"/>
                  </a:cubicBezTo>
                  <a:lnTo>
                    <a:pt x="752" y="1254"/>
                  </a:lnTo>
                  <a:lnTo>
                    <a:pt x="1078" y="1028"/>
                  </a:lnTo>
                  <a:cubicBezTo>
                    <a:pt x="853" y="678"/>
                    <a:pt x="602" y="327"/>
                    <a:pt x="301" y="1"/>
                  </a:cubicBezTo>
                  <a:lnTo>
                    <a:pt x="301" y="1"/>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4" name="Google Shape;2551;p35">
              <a:extLst>
                <a:ext uri="{FF2B5EF4-FFF2-40B4-BE49-F238E27FC236}">
                  <a16:creationId xmlns:a16="http://schemas.microsoft.com/office/drawing/2014/main" id="{2D1CFE12-7796-3AF5-96FE-BE595CF3E500}"/>
                </a:ext>
              </a:extLst>
            </p:cNvPr>
            <p:cNvSpPr/>
            <p:nvPr/>
          </p:nvSpPr>
          <p:spPr>
            <a:xfrm>
              <a:off x="3231795" y="1500679"/>
              <a:ext cx="63126" cy="98891"/>
            </a:xfrm>
            <a:custGeom>
              <a:avLst/>
              <a:gdLst/>
              <a:ahLst/>
              <a:cxnLst/>
              <a:rect l="l" t="t" r="r" b="b"/>
              <a:pathLst>
                <a:path w="3710" h="5812" extrusionOk="0">
                  <a:moveTo>
                    <a:pt x="545" y="0"/>
                  </a:moveTo>
                  <a:cubicBezTo>
                    <a:pt x="358" y="0"/>
                    <a:pt x="187" y="83"/>
                    <a:pt x="101" y="317"/>
                  </a:cubicBezTo>
                  <a:cubicBezTo>
                    <a:pt x="76" y="342"/>
                    <a:pt x="76" y="367"/>
                    <a:pt x="76" y="392"/>
                  </a:cubicBezTo>
                  <a:cubicBezTo>
                    <a:pt x="1" y="593"/>
                    <a:pt x="76" y="793"/>
                    <a:pt x="151" y="968"/>
                  </a:cubicBezTo>
                  <a:cubicBezTo>
                    <a:pt x="627" y="2322"/>
                    <a:pt x="1229" y="3650"/>
                    <a:pt x="1830" y="4953"/>
                  </a:cubicBezTo>
                  <a:cubicBezTo>
                    <a:pt x="1930" y="5204"/>
                    <a:pt x="2056" y="5455"/>
                    <a:pt x="2306" y="5630"/>
                  </a:cubicBezTo>
                  <a:cubicBezTo>
                    <a:pt x="2448" y="5740"/>
                    <a:pt x="2659" y="5811"/>
                    <a:pt x="2871" y="5811"/>
                  </a:cubicBezTo>
                  <a:cubicBezTo>
                    <a:pt x="2996" y="5811"/>
                    <a:pt x="3122" y="5786"/>
                    <a:pt x="3234" y="5730"/>
                  </a:cubicBezTo>
                  <a:cubicBezTo>
                    <a:pt x="3484" y="5605"/>
                    <a:pt x="3635" y="5354"/>
                    <a:pt x="3660" y="5129"/>
                  </a:cubicBezTo>
                  <a:cubicBezTo>
                    <a:pt x="3685" y="5129"/>
                    <a:pt x="3685" y="5129"/>
                    <a:pt x="3685" y="5104"/>
                  </a:cubicBezTo>
                  <a:cubicBezTo>
                    <a:pt x="3710" y="4878"/>
                    <a:pt x="3635" y="4653"/>
                    <a:pt x="3559" y="4452"/>
                  </a:cubicBezTo>
                  <a:cubicBezTo>
                    <a:pt x="3209" y="3299"/>
                    <a:pt x="2682" y="2197"/>
                    <a:pt x="2006" y="1169"/>
                  </a:cubicBezTo>
                  <a:cubicBezTo>
                    <a:pt x="1780" y="793"/>
                    <a:pt x="1504" y="442"/>
                    <a:pt x="1103" y="192"/>
                  </a:cubicBezTo>
                  <a:cubicBezTo>
                    <a:pt x="950" y="89"/>
                    <a:pt x="739" y="0"/>
                    <a:pt x="545" y="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5" name="Google Shape;2552;p35">
              <a:extLst>
                <a:ext uri="{FF2B5EF4-FFF2-40B4-BE49-F238E27FC236}">
                  <a16:creationId xmlns:a16="http://schemas.microsoft.com/office/drawing/2014/main" id="{86F6B87A-D1CE-9FCE-C767-B1639FF5CC11}"/>
                </a:ext>
              </a:extLst>
            </p:cNvPr>
            <p:cNvSpPr/>
            <p:nvPr/>
          </p:nvSpPr>
          <p:spPr>
            <a:xfrm>
              <a:off x="3231795" y="1506057"/>
              <a:ext cx="62275" cy="94688"/>
            </a:xfrm>
            <a:custGeom>
              <a:avLst/>
              <a:gdLst/>
              <a:ahLst/>
              <a:cxnLst/>
              <a:rect l="l" t="t" r="r" b="b"/>
              <a:pathLst>
                <a:path w="3660" h="5565" extrusionOk="0">
                  <a:moveTo>
                    <a:pt x="3660" y="4813"/>
                  </a:moveTo>
                  <a:cubicBezTo>
                    <a:pt x="3635" y="5038"/>
                    <a:pt x="3484" y="5289"/>
                    <a:pt x="3234" y="5414"/>
                  </a:cubicBezTo>
                  <a:cubicBezTo>
                    <a:pt x="2933" y="5565"/>
                    <a:pt x="2532" y="5490"/>
                    <a:pt x="2306" y="5314"/>
                  </a:cubicBezTo>
                  <a:cubicBezTo>
                    <a:pt x="2056" y="5139"/>
                    <a:pt x="1930" y="4888"/>
                    <a:pt x="1830" y="4637"/>
                  </a:cubicBezTo>
                  <a:cubicBezTo>
                    <a:pt x="1229" y="3334"/>
                    <a:pt x="627" y="2006"/>
                    <a:pt x="151" y="652"/>
                  </a:cubicBezTo>
                  <a:cubicBezTo>
                    <a:pt x="76" y="477"/>
                    <a:pt x="1" y="277"/>
                    <a:pt x="76" y="76"/>
                  </a:cubicBezTo>
                  <a:cubicBezTo>
                    <a:pt x="76" y="51"/>
                    <a:pt x="76" y="26"/>
                    <a:pt x="101" y="1"/>
                  </a:cubicBezTo>
                  <a:cubicBezTo>
                    <a:pt x="652" y="1956"/>
                    <a:pt x="1955" y="3710"/>
                    <a:pt x="3660" y="4813"/>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6" name="Google Shape;2553;p35">
              <a:extLst>
                <a:ext uri="{FF2B5EF4-FFF2-40B4-BE49-F238E27FC236}">
                  <a16:creationId xmlns:a16="http://schemas.microsoft.com/office/drawing/2014/main" id="{DEBDB8B4-979C-837F-F25D-35D359F66A49}"/>
                </a:ext>
              </a:extLst>
            </p:cNvPr>
            <p:cNvSpPr/>
            <p:nvPr/>
          </p:nvSpPr>
          <p:spPr>
            <a:xfrm>
              <a:off x="3364873" y="1544874"/>
              <a:ext cx="46485" cy="379979"/>
            </a:xfrm>
            <a:custGeom>
              <a:avLst/>
              <a:gdLst/>
              <a:ahLst/>
              <a:cxnLst/>
              <a:rect l="l" t="t" r="r" b="b"/>
              <a:pathLst>
                <a:path w="2732" h="22332" extrusionOk="0">
                  <a:moveTo>
                    <a:pt x="0" y="76"/>
                  </a:moveTo>
                  <a:cubicBezTo>
                    <a:pt x="501" y="2006"/>
                    <a:pt x="877" y="3986"/>
                    <a:pt x="1203" y="5965"/>
                  </a:cubicBezTo>
                  <a:lnTo>
                    <a:pt x="1203" y="5965"/>
                  </a:lnTo>
                  <a:cubicBezTo>
                    <a:pt x="1504" y="7945"/>
                    <a:pt x="1704" y="9950"/>
                    <a:pt x="1855" y="11930"/>
                  </a:cubicBezTo>
                  <a:lnTo>
                    <a:pt x="1855" y="11930"/>
                  </a:lnTo>
                  <a:cubicBezTo>
                    <a:pt x="1980" y="13935"/>
                    <a:pt x="1980" y="15940"/>
                    <a:pt x="1905" y="17920"/>
                  </a:cubicBezTo>
                  <a:lnTo>
                    <a:pt x="1905" y="17920"/>
                  </a:lnTo>
                  <a:cubicBezTo>
                    <a:pt x="1830" y="19399"/>
                    <a:pt x="1654" y="20878"/>
                    <a:pt x="1429" y="22331"/>
                  </a:cubicBezTo>
                  <a:lnTo>
                    <a:pt x="1429" y="22331"/>
                  </a:lnTo>
                  <a:lnTo>
                    <a:pt x="2381" y="22331"/>
                  </a:lnTo>
                  <a:cubicBezTo>
                    <a:pt x="2557" y="20878"/>
                    <a:pt x="2682" y="19424"/>
                    <a:pt x="2707" y="17945"/>
                  </a:cubicBezTo>
                  <a:lnTo>
                    <a:pt x="2707" y="17945"/>
                  </a:lnTo>
                  <a:cubicBezTo>
                    <a:pt x="2732" y="15915"/>
                    <a:pt x="2682" y="13910"/>
                    <a:pt x="2481" y="11880"/>
                  </a:cubicBezTo>
                  <a:lnTo>
                    <a:pt x="2481" y="11880"/>
                  </a:lnTo>
                  <a:cubicBezTo>
                    <a:pt x="2281" y="9875"/>
                    <a:pt x="2005" y="7870"/>
                    <a:pt x="1629" y="5890"/>
                  </a:cubicBezTo>
                  <a:lnTo>
                    <a:pt x="1629" y="5890"/>
                  </a:lnTo>
                  <a:cubicBezTo>
                    <a:pt x="1253" y="3910"/>
                    <a:pt x="827" y="1930"/>
                    <a:pt x="251" y="1"/>
                  </a:cubicBezTo>
                  <a:lnTo>
                    <a:pt x="251" y="1"/>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7" name="Google Shape;2554;p35">
              <a:extLst>
                <a:ext uri="{FF2B5EF4-FFF2-40B4-BE49-F238E27FC236}">
                  <a16:creationId xmlns:a16="http://schemas.microsoft.com/office/drawing/2014/main" id="{C497BA38-4552-3DBA-EB7C-31831A40784F}"/>
                </a:ext>
              </a:extLst>
            </p:cNvPr>
            <p:cNvSpPr/>
            <p:nvPr/>
          </p:nvSpPr>
          <p:spPr>
            <a:xfrm>
              <a:off x="3341831" y="1457863"/>
              <a:ext cx="14088" cy="22188"/>
            </a:xfrm>
            <a:custGeom>
              <a:avLst/>
              <a:gdLst/>
              <a:ahLst/>
              <a:cxnLst/>
              <a:rect l="l" t="t" r="r" b="b"/>
              <a:pathLst>
                <a:path w="828" h="1304" extrusionOk="0">
                  <a:moveTo>
                    <a:pt x="1" y="201"/>
                  </a:moveTo>
                  <a:cubicBezTo>
                    <a:pt x="176" y="552"/>
                    <a:pt x="352" y="928"/>
                    <a:pt x="452" y="1304"/>
                  </a:cubicBezTo>
                  <a:lnTo>
                    <a:pt x="452" y="1304"/>
                  </a:lnTo>
                  <a:lnTo>
                    <a:pt x="828" y="1204"/>
                  </a:lnTo>
                  <a:cubicBezTo>
                    <a:pt x="703" y="778"/>
                    <a:pt x="552" y="377"/>
                    <a:pt x="327" y="1"/>
                  </a:cubicBezTo>
                  <a:lnTo>
                    <a:pt x="327" y="1"/>
                  </a:ln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8" name="Google Shape;2555;p35">
              <a:extLst>
                <a:ext uri="{FF2B5EF4-FFF2-40B4-BE49-F238E27FC236}">
                  <a16:creationId xmlns:a16="http://schemas.microsoft.com/office/drawing/2014/main" id="{6DD4855B-DCC5-48EF-1CEA-F8864F8600BD}"/>
                </a:ext>
              </a:extLst>
            </p:cNvPr>
            <p:cNvSpPr/>
            <p:nvPr/>
          </p:nvSpPr>
          <p:spPr>
            <a:xfrm>
              <a:off x="3343975" y="1475340"/>
              <a:ext cx="42231" cy="106514"/>
            </a:xfrm>
            <a:custGeom>
              <a:avLst/>
              <a:gdLst/>
              <a:ahLst/>
              <a:cxnLst/>
              <a:rect l="l" t="t" r="r" b="b"/>
              <a:pathLst>
                <a:path w="2482" h="6260" extrusionOk="0">
                  <a:moveTo>
                    <a:pt x="544" y="0"/>
                  </a:moveTo>
                  <a:cubicBezTo>
                    <a:pt x="413" y="0"/>
                    <a:pt x="284" y="57"/>
                    <a:pt x="176" y="202"/>
                  </a:cubicBezTo>
                  <a:cubicBezTo>
                    <a:pt x="150" y="227"/>
                    <a:pt x="125" y="252"/>
                    <a:pt x="125" y="252"/>
                  </a:cubicBezTo>
                  <a:cubicBezTo>
                    <a:pt x="0" y="452"/>
                    <a:pt x="25" y="653"/>
                    <a:pt x="50" y="853"/>
                  </a:cubicBezTo>
                  <a:cubicBezTo>
                    <a:pt x="176" y="2282"/>
                    <a:pt x="401" y="3711"/>
                    <a:pt x="652" y="5139"/>
                  </a:cubicBezTo>
                  <a:cubicBezTo>
                    <a:pt x="702" y="5415"/>
                    <a:pt x="752" y="5691"/>
                    <a:pt x="927" y="5916"/>
                  </a:cubicBezTo>
                  <a:cubicBezTo>
                    <a:pt x="1096" y="6106"/>
                    <a:pt x="1370" y="6260"/>
                    <a:pt x="1662" y="6260"/>
                  </a:cubicBezTo>
                  <a:cubicBezTo>
                    <a:pt x="1717" y="6260"/>
                    <a:pt x="1773" y="6254"/>
                    <a:pt x="1830" y="6242"/>
                  </a:cubicBezTo>
                  <a:cubicBezTo>
                    <a:pt x="2105" y="6192"/>
                    <a:pt x="2306" y="5991"/>
                    <a:pt x="2381" y="5766"/>
                  </a:cubicBezTo>
                  <a:lnTo>
                    <a:pt x="2406" y="5766"/>
                  </a:lnTo>
                  <a:cubicBezTo>
                    <a:pt x="2481" y="5540"/>
                    <a:pt x="2481" y="5315"/>
                    <a:pt x="2481" y="5089"/>
                  </a:cubicBezTo>
                  <a:cubicBezTo>
                    <a:pt x="2406" y="3886"/>
                    <a:pt x="2181" y="2683"/>
                    <a:pt x="1805" y="1505"/>
                  </a:cubicBezTo>
                  <a:cubicBezTo>
                    <a:pt x="1679" y="1104"/>
                    <a:pt x="1504" y="678"/>
                    <a:pt x="1178" y="352"/>
                  </a:cubicBezTo>
                  <a:cubicBezTo>
                    <a:pt x="1018" y="176"/>
                    <a:pt x="776" y="0"/>
                    <a:pt x="544" y="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9" name="Google Shape;2556;p35">
              <a:extLst>
                <a:ext uri="{FF2B5EF4-FFF2-40B4-BE49-F238E27FC236}">
                  <a16:creationId xmlns:a16="http://schemas.microsoft.com/office/drawing/2014/main" id="{1BD7181E-20A8-5F9D-7849-737767181619}"/>
                </a:ext>
              </a:extLst>
            </p:cNvPr>
            <p:cNvSpPr/>
            <p:nvPr/>
          </p:nvSpPr>
          <p:spPr>
            <a:xfrm>
              <a:off x="3343975" y="1478760"/>
              <a:ext cx="40530" cy="104081"/>
            </a:xfrm>
            <a:custGeom>
              <a:avLst/>
              <a:gdLst/>
              <a:ahLst/>
              <a:cxnLst/>
              <a:rect l="l" t="t" r="r" b="b"/>
              <a:pathLst>
                <a:path w="2382" h="6117" extrusionOk="0">
                  <a:moveTo>
                    <a:pt x="2381" y="5565"/>
                  </a:moveTo>
                  <a:cubicBezTo>
                    <a:pt x="2306" y="5790"/>
                    <a:pt x="2105" y="5991"/>
                    <a:pt x="1830" y="6041"/>
                  </a:cubicBezTo>
                  <a:cubicBezTo>
                    <a:pt x="1479" y="6116"/>
                    <a:pt x="1128" y="5941"/>
                    <a:pt x="927" y="5715"/>
                  </a:cubicBezTo>
                  <a:cubicBezTo>
                    <a:pt x="752" y="5490"/>
                    <a:pt x="702" y="5214"/>
                    <a:pt x="652" y="4938"/>
                  </a:cubicBezTo>
                  <a:cubicBezTo>
                    <a:pt x="401" y="3510"/>
                    <a:pt x="176" y="2081"/>
                    <a:pt x="50" y="652"/>
                  </a:cubicBezTo>
                  <a:cubicBezTo>
                    <a:pt x="25" y="452"/>
                    <a:pt x="0" y="251"/>
                    <a:pt x="125" y="51"/>
                  </a:cubicBezTo>
                  <a:cubicBezTo>
                    <a:pt x="125" y="51"/>
                    <a:pt x="150" y="26"/>
                    <a:pt x="176" y="1"/>
                  </a:cubicBezTo>
                  <a:cubicBezTo>
                    <a:pt x="201" y="2031"/>
                    <a:pt x="1028" y="4061"/>
                    <a:pt x="2381" y="5565"/>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0" name="Google Shape;2557;p35">
              <a:extLst>
                <a:ext uri="{FF2B5EF4-FFF2-40B4-BE49-F238E27FC236}">
                  <a16:creationId xmlns:a16="http://schemas.microsoft.com/office/drawing/2014/main" id="{4E86DBD7-F4F2-9A29-04CA-2574BFB33E2A}"/>
                </a:ext>
              </a:extLst>
            </p:cNvPr>
            <p:cNvSpPr/>
            <p:nvPr/>
          </p:nvSpPr>
          <p:spPr>
            <a:xfrm>
              <a:off x="3253544" y="1711646"/>
              <a:ext cx="119003" cy="213232"/>
            </a:xfrm>
            <a:custGeom>
              <a:avLst/>
              <a:gdLst/>
              <a:ahLst/>
              <a:cxnLst/>
              <a:rect l="l" t="t" r="r" b="b"/>
              <a:pathLst>
                <a:path w="6994" h="12532" extrusionOk="0">
                  <a:moveTo>
                    <a:pt x="452" y="451"/>
                  </a:moveTo>
                  <a:cubicBezTo>
                    <a:pt x="452" y="451"/>
                    <a:pt x="452" y="476"/>
                    <a:pt x="452" y="476"/>
                  </a:cubicBezTo>
                  <a:lnTo>
                    <a:pt x="452" y="476"/>
                  </a:lnTo>
                  <a:cubicBezTo>
                    <a:pt x="1630" y="1704"/>
                    <a:pt x="4612" y="5514"/>
                    <a:pt x="5740" y="12531"/>
                  </a:cubicBezTo>
                  <a:lnTo>
                    <a:pt x="5740" y="12531"/>
                  </a:lnTo>
                  <a:lnTo>
                    <a:pt x="6993" y="12531"/>
                  </a:lnTo>
                  <a:cubicBezTo>
                    <a:pt x="6417" y="9574"/>
                    <a:pt x="4612" y="2556"/>
                    <a:pt x="1" y="0"/>
                  </a:cubicBezTo>
                  <a:lnTo>
                    <a:pt x="1" y="0"/>
                  </a:lnTo>
                  <a:cubicBezTo>
                    <a:pt x="1" y="0"/>
                    <a:pt x="151" y="150"/>
                    <a:pt x="452" y="451"/>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1" name="Google Shape;2558;p35">
              <a:extLst>
                <a:ext uri="{FF2B5EF4-FFF2-40B4-BE49-F238E27FC236}">
                  <a16:creationId xmlns:a16="http://schemas.microsoft.com/office/drawing/2014/main" id="{E98E644F-BF0C-8D9A-DCC7-B1CCF229828E}"/>
                </a:ext>
              </a:extLst>
            </p:cNvPr>
            <p:cNvSpPr/>
            <p:nvPr/>
          </p:nvSpPr>
          <p:spPr>
            <a:xfrm>
              <a:off x="3261219" y="1719746"/>
              <a:ext cx="102362" cy="205133"/>
            </a:xfrm>
            <a:custGeom>
              <a:avLst/>
              <a:gdLst/>
              <a:ahLst/>
              <a:cxnLst/>
              <a:rect l="l" t="t" r="r" b="b"/>
              <a:pathLst>
                <a:path w="6016" h="12056" extrusionOk="0">
                  <a:moveTo>
                    <a:pt x="6016" y="12055"/>
                  </a:moveTo>
                  <a:cubicBezTo>
                    <a:pt x="5540" y="5715"/>
                    <a:pt x="1906" y="1679"/>
                    <a:pt x="1" y="0"/>
                  </a:cubicBezTo>
                  <a:cubicBezTo>
                    <a:pt x="1179" y="1228"/>
                    <a:pt x="4161" y="5038"/>
                    <a:pt x="5289" y="12055"/>
                  </a:cubicBezTo>
                  <a:close/>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2" name="Google Shape;2559;p35">
              <a:extLst>
                <a:ext uri="{FF2B5EF4-FFF2-40B4-BE49-F238E27FC236}">
                  <a16:creationId xmlns:a16="http://schemas.microsoft.com/office/drawing/2014/main" id="{238E72DE-198E-3820-AA67-1A495C791368}"/>
                </a:ext>
              </a:extLst>
            </p:cNvPr>
            <p:cNvSpPr/>
            <p:nvPr/>
          </p:nvSpPr>
          <p:spPr>
            <a:xfrm>
              <a:off x="3393871" y="1654058"/>
              <a:ext cx="78473" cy="270811"/>
            </a:xfrm>
            <a:custGeom>
              <a:avLst/>
              <a:gdLst/>
              <a:ahLst/>
              <a:cxnLst/>
              <a:rect l="l" t="t" r="r" b="b"/>
              <a:pathLst>
                <a:path w="4612" h="15916" extrusionOk="0">
                  <a:moveTo>
                    <a:pt x="2557" y="15915"/>
                  </a:moveTo>
                  <a:lnTo>
                    <a:pt x="4386" y="15915"/>
                  </a:lnTo>
                  <a:cubicBezTo>
                    <a:pt x="4587" y="13008"/>
                    <a:pt x="4612" y="5289"/>
                    <a:pt x="276" y="326"/>
                  </a:cubicBezTo>
                  <a:lnTo>
                    <a:pt x="276" y="326"/>
                  </a:lnTo>
                  <a:cubicBezTo>
                    <a:pt x="176" y="226"/>
                    <a:pt x="76" y="126"/>
                    <a:pt x="0" y="1"/>
                  </a:cubicBezTo>
                  <a:lnTo>
                    <a:pt x="0" y="1"/>
                  </a:lnTo>
                  <a:cubicBezTo>
                    <a:pt x="76" y="226"/>
                    <a:pt x="3509" y="8246"/>
                    <a:pt x="2557" y="15915"/>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3" name="Google Shape;2560;p35">
              <a:extLst>
                <a:ext uri="{FF2B5EF4-FFF2-40B4-BE49-F238E27FC236}">
                  <a16:creationId xmlns:a16="http://schemas.microsoft.com/office/drawing/2014/main" id="{9F9AD220-DA07-840F-9B70-00A7AC9D81A4}"/>
                </a:ext>
              </a:extLst>
            </p:cNvPr>
            <p:cNvSpPr/>
            <p:nvPr/>
          </p:nvSpPr>
          <p:spPr>
            <a:xfrm>
              <a:off x="3393871" y="1654058"/>
              <a:ext cx="83595" cy="270811"/>
            </a:xfrm>
            <a:custGeom>
              <a:avLst/>
              <a:gdLst/>
              <a:ahLst/>
              <a:cxnLst/>
              <a:rect l="l" t="t" r="r" b="b"/>
              <a:pathLst>
                <a:path w="4913" h="15916" extrusionOk="0">
                  <a:moveTo>
                    <a:pt x="2557" y="15915"/>
                  </a:moveTo>
                  <a:lnTo>
                    <a:pt x="3634" y="15915"/>
                  </a:lnTo>
                  <a:cubicBezTo>
                    <a:pt x="4913" y="10151"/>
                    <a:pt x="1655" y="3008"/>
                    <a:pt x="276" y="326"/>
                  </a:cubicBezTo>
                  <a:cubicBezTo>
                    <a:pt x="176" y="226"/>
                    <a:pt x="76" y="126"/>
                    <a:pt x="0" y="1"/>
                  </a:cubicBezTo>
                  <a:cubicBezTo>
                    <a:pt x="76" y="226"/>
                    <a:pt x="3509" y="8246"/>
                    <a:pt x="2557" y="15915"/>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4" name="Google Shape;2561;p35">
              <a:extLst>
                <a:ext uri="{FF2B5EF4-FFF2-40B4-BE49-F238E27FC236}">
                  <a16:creationId xmlns:a16="http://schemas.microsoft.com/office/drawing/2014/main" id="{B20974A7-19F1-0739-C0D3-3A77D10FC8B1}"/>
                </a:ext>
              </a:extLst>
            </p:cNvPr>
            <p:cNvSpPr/>
            <p:nvPr/>
          </p:nvSpPr>
          <p:spPr>
            <a:xfrm>
              <a:off x="3298760" y="1924893"/>
              <a:ext cx="212381" cy="17"/>
            </a:xfrm>
            <a:custGeom>
              <a:avLst/>
              <a:gdLst/>
              <a:ahLst/>
              <a:cxnLst/>
              <a:rect l="l" t="t" r="r" b="b"/>
              <a:pathLst>
                <a:path w="12482" h="1" fill="none" extrusionOk="0">
                  <a:moveTo>
                    <a:pt x="0" y="0"/>
                  </a:moveTo>
                  <a:lnTo>
                    <a:pt x="12482" y="0"/>
                  </a:lnTo>
                </a:path>
              </a:pathLst>
            </a:custGeom>
            <a:noFill/>
            <a:ln w="8775" cap="flat" cmpd="sng">
              <a:solidFill>
                <a:srgbClr val="82DEEC"/>
              </a:solidFill>
              <a:prstDash val="solid"/>
              <a:miter lim="25062"/>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5" name="Google Shape;2562;p35">
              <a:extLst>
                <a:ext uri="{FF2B5EF4-FFF2-40B4-BE49-F238E27FC236}">
                  <a16:creationId xmlns:a16="http://schemas.microsoft.com/office/drawing/2014/main" id="{5567F861-89D3-6FC4-EA43-9F865D959C3B}"/>
                </a:ext>
              </a:extLst>
            </p:cNvPr>
            <p:cNvSpPr/>
            <p:nvPr/>
          </p:nvSpPr>
          <p:spPr>
            <a:xfrm>
              <a:off x="3372548" y="1938116"/>
              <a:ext cx="154819" cy="17"/>
            </a:xfrm>
            <a:custGeom>
              <a:avLst/>
              <a:gdLst/>
              <a:ahLst/>
              <a:cxnLst/>
              <a:rect l="l" t="t" r="r" b="b"/>
              <a:pathLst>
                <a:path w="9099" h="1" fill="none" extrusionOk="0">
                  <a:moveTo>
                    <a:pt x="0" y="0"/>
                  </a:moveTo>
                  <a:lnTo>
                    <a:pt x="9098" y="0"/>
                  </a:lnTo>
                </a:path>
              </a:pathLst>
            </a:custGeom>
            <a:noFill/>
            <a:ln w="8775" cap="flat" cmpd="sng">
              <a:solidFill>
                <a:srgbClr val="82DEEC"/>
              </a:solidFill>
              <a:prstDash val="solid"/>
              <a:miter lim="25062"/>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6" name="Google Shape;2563;p35">
              <a:extLst>
                <a:ext uri="{FF2B5EF4-FFF2-40B4-BE49-F238E27FC236}">
                  <a16:creationId xmlns:a16="http://schemas.microsoft.com/office/drawing/2014/main" id="{800A1777-AD02-EFB1-A878-3B063A90389A}"/>
                </a:ext>
              </a:extLst>
            </p:cNvPr>
            <p:cNvSpPr/>
            <p:nvPr/>
          </p:nvSpPr>
          <p:spPr>
            <a:xfrm>
              <a:off x="2365114" y="2317712"/>
              <a:ext cx="330091" cy="184238"/>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7" name="Google Shape;2564;p35">
              <a:extLst>
                <a:ext uri="{FF2B5EF4-FFF2-40B4-BE49-F238E27FC236}">
                  <a16:creationId xmlns:a16="http://schemas.microsoft.com/office/drawing/2014/main" id="{99500127-843F-6642-1A5D-0F5FFEF4A1EA}"/>
                </a:ext>
              </a:extLst>
            </p:cNvPr>
            <p:cNvSpPr/>
            <p:nvPr/>
          </p:nvSpPr>
          <p:spPr>
            <a:xfrm>
              <a:off x="5610430" y="2977941"/>
              <a:ext cx="118561" cy="318146"/>
            </a:xfrm>
            <a:custGeom>
              <a:avLst/>
              <a:gdLst/>
              <a:ahLst/>
              <a:cxnLst/>
              <a:rect l="l" t="t" r="r" b="b"/>
              <a:pathLst>
                <a:path w="6968" h="18698" extrusionOk="0">
                  <a:moveTo>
                    <a:pt x="0" y="101"/>
                  </a:moveTo>
                  <a:cubicBezTo>
                    <a:pt x="852" y="1605"/>
                    <a:pt x="1604" y="3158"/>
                    <a:pt x="2281" y="4737"/>
                  </a:cubicBezTo>
                  <a:lnTo>
                    <a:pt x="2281" y="4737"/>
                  </a:lnTo>
                  <a:cubicBezTo>
                    <a:pt x="2983" y="6341"/>
                    <a:pt x="3609" y="7945"/>
                    <a:pt x="4161" y="9575"/>
                  </a:cubicBezTo>
                  <a:lnTo>
                    <a:pt x="4161" y="9575"/>
                  </a:lnTo>
                  <a:cubicBezTo>
                    <a:pt x="4712" y="11204"/>
                    <a:pt x="5138" y="12883"/>
                    <a:pt x="5514" y="14562"/>
                  </a:cubicBezTo>
                  <a:lnTo>
                    <a:pt x="5514" y="14562"/>
                  </a:lnTo>
                  <a:cubicBezTo>
                    <a:pt x="5815" y="15915"/>
                    <a:pt x="6015" y="17294"/>
                    <a:pt x="6141" y="18697"/>
                  </a:cubicBezTo>
                  <a:lnTo>
                    <a:pt x="6141" y="18697"/>
                  </a:lnTo>
                  <a:lnTo>
                    <a:pt x="6968" y="18697"/>
                  </a:lnTo>
                  <a:cubicBezTo>
                    <a:pt x="6792" y="17244"/>
                    <a:pt x="6567" y="15815"/>
                    <a:pt x="6216" y="14412"/>
                  </a:cubicBezTo>
                  <a:lnTo>
                    <a:pt x="6216" y="14412"/>
                  </a:lnTo>
                  <a:cubicBezTo>
                    <a:pt x="5765" y="12707"/>
                    <a:pt x="5289" y="11028"/>
                    <a:pt x="4662" y="9399"/>
                  </a:cubicBezTo>
                  <a:lnTo>
                    <a:pt x="4662" y="9399"/>
                  </a:lnTo>
                  <a:cubicBezTo>
                    <a:pt x="4060" y="7770"/>
                    <a:pt x="3384" y="6166"/>
                    <a:pt x="2632" y="4587"/>
                  </a:cubicBezTo>
                  <a:lnTo>
                    <a:pt x="2632" y="4587"/>
                  </a:lnTo>
                  <a:cubicBezTo>
                    <a:pt x="1880" y="3008"/>
                    <a:pt x="1078" y="1479"/>
                    <a:pt x="201" y="1"/>
                  </a:cubicBezTo>
                  <a:lnTo>
                    <a:pt x="201"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8" name="Google Shape;2565;p35">
              <a:extLst>
                <a:ext uri="{FF2B5EF4-FFF2-40B4-BE49-F238E27FC236}">
                  <a16:creationId xmlns:a16="http://schemas.microsoft.com/office/drawing/2014/main" id="{9527A2F8-4736-351F-AC8C-F77768A85E14}"/>
                </a:ext>
              </a:extLst>
            </p:cNvPr>
            <p:cNvSpPr/>
            <p:nvPr/>
          </p:nvSpPr>
          <p:spPr>
            <a:xfrm>
              <a:off x="5572464" y="2910126"/>
              <a:ext cx="15365" cy="17934"/>
            </a:xfrm>
            <a:custGeom>
              <a:avLst/>
              <a:gdLst/>
              <a:ahLst/>
              <a:cxnLst/>
              <a:rect l="l" t="t" r="r" b="b"/>
              <a:pathLst>
                <a:path w="903" h="1054" extrusionOk="0">
                  <a:moveTo>
                    <a:pt x="1" y="226"/>
                  </a:moveTo>
                  <a:cubicBezTo>
                    <a:pt x="226" y="477"/>
                    <a:pt x="452" y="752"/>
                    <a:pt x="627" y="1053"/>
                  </a:cubicBezTo>
                  <a:lnTo>
                    <a:pt x="627" y="1053"/>
                  </a:lnTo>
                  <a:lnTo>
                    <a:pt x="903" y="878"/>
                  </a:lnTo>
                  <a:cubicBezTo>
                    <a:pt x="728" y="577"/>
                    <a:pt x="502" y="276"/>
                    <a:pt x="226" y="1"/>
                  </a:cubicBezTo>
                  <a:lnTo>
                    <a:pt x="226"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9" name="Google Shape;2566;p35">
              <a:extLst>
                <a:ext uri="{FF2B5EF4-FFF2-40B4-BE49-F238E27FC236}">
                  <a16:creationId xmlns:a16="http://schemas.microsoft.com/office/drawing/2014/main" id="{2BE55848-84E1-89FF-4E3A-97F1C0C1D686}"/>
                </a:ext>
              </a:extLst>
            </p:cNvPr>
            <p:cNvSpPr/>
            <p:nvPr/>
          </p:nvSpPr>
          <p:spPr>
            <a:xfrm>
              <a:off x="5579288" y="2923077"/>
              <a:ext cx="54176" cy="85075"/>
            </a:xfrm>
            <a:custGeom>
              <a:avLst/>
              <a:gdLst/>
              <a:ahLst/>
              <a:cxnLst/>
              <a:rect l="l" t="t" r="r" b="b"/>
              <a:pathLst>
                <a:path w="3184" h="5000" extrusionOk="0">
                  <a:moveTo>
                    <a:pt x="457" y="1"/>
                  </a:moveTo>
                  <a:cubicBezTo>
                    <a:pt x="295" y="1"/>
                    <a:pt x="149" y="71"/>
                    <a:pt x="76" y="267"/>
                  </a:cubicBezTo>
                  <a:cubicBezTo>
                    <a:pt x="51" y="292"/>
                    <a:pt x="51" y="292"/>
                    <a:pt x="51" y="317"/>
                  </a:cubicBezTo>
                  <a:cubicBezTo>
                    <a:pt x="1" y="493"/>
                    <a:pt x="51" y="668"/>
                    <a:pt x="101" y="844"/>
                  </a:cubicBezTo>
                  <a:cubicBezTo>
                    <a:pt x="527" y="1996"/>
                    <a:pt x="1028" y="3149"/>
                    <a:pt x="1555" y="4252"/>
                  </a:cubicBezTo>
                  <a:cubicBezTo>
                    <a:pt x="1655" y="4478"/>
                    <a:pt x="1755" y="4703"/>
                    <a:pt x="1981" y="4854"/>
                  </a:cubicBezTo>
                  <a:cubicBezTo>
                    <a:pt x="2103" y="4945"/>
                    <a:pt x="2272" y="5000"/>
                    <a:pt x="2448" y="5000"/>
                  </a:cubicBezTo>
                  <a:cubicBezTo>
                    <a:pt x="2560" y="5000"/>
                    <a:pt x="2675" y="4978"/>
                    <a:pt x="2783" y="4929"/>
                  </a:cubicBezTo>
                  <a:cubicBezTo>
                    <a:pt x="3008" y="4829"/>
                    <a:pt x="3108" y="4603"/>
                    <a:pt x="3159" y="4428"/>
                  </a:cubicBezTo>
                  <a:cubicBezTo>
                    <a:pt x="3159" y="4402"/>
                    <a:pt x="3159" y="4402"/>
                    <a:pt x="3159" y="4402"/>
                  </a:cubicBezTo>
                  <a:cubicBezTo>
                    <a:pt x="3184" y="4202"/>
                    <a:pt x="3134" y="4001"/>
                    <a:pt x="3058" y="3826"/>
                  </a:cubicBezTo>
                  <a:cubicBezTo>
                    <a:pt x="2733" y="2824"/>
                    <a:pt x="2281" y="1871"/>
                    <a:pt x="1730" y="994"/>
                  </a:cubicBezTo>
                  <a:cubicBezTo>
                    <a:pt x="1530" y="693"/>
                    <a:pt x="1304" y="367"/>
                    <a:pt x="953" y="167"/>
                  </a:cubicBezTo>
                  <a:cubicBezTo>
                    <a:pt x="812" y="77"/>
                    <a:pt x="626" y="1"/>
                    <a:pt x="457" y="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0" name="Google Shape;2567;p35">
              <a:extLst>
                <a:ext uri="{FF2B5EF4-FFF2-40B4-BE49-F238E27FC236}">
                  <a16:creationId xmlns:a16="http://schemas.microsoft.com/office/drawing/2014/main" id="{94038EED-BDD0-E0CB-5C10-61AB41693537}"/>
                </a:ext>
              </a:extLst>
            </p:cNvPr>
            <p:cNvSpPr/>
            <p:nvPr/>
          </p:nvSpPr>
          <p:spPr>
            <a:xfrm>
              <a:off x="5579288" y="2927620"/>
              <a:ext cx="53750" cy="81468"/>
            </a:xfrm>
            <a:custGeom>
              <a:avLst/>
              <a:gdLst/>
              <a:ahLst/>
              <a:cxnLst/>
              <a:rect l="l" t="t" r="r" b="b"/>
              <a:pathLst>
                <a:path w="3159" h="4788" extrusionOk="0">
                  <a:moveTo>
                    <a:pt x="3159" y="4161"/>
                  </a:moveTo>
                  <a:cubicBezTo>
                    <a:pt x="3108" y="4336"/>
                    <a:pt x="3008" y="4562"/>
                    <a:pt x="2783" y="4662"/>
                  </a:cubicBezTo>
                  <a:cubicBezTo>
                    <a:pt x="2507" y="4787"/>
                    <a:pt x="2181" y="4737"/>
                    <a:pt x="1981" y="4587"/>
                  </a:cubicBezTo>
                  <a:cubicBezTo>
                    <a:pt x="1755" y="4436"/>
                    <a:pt x="1655" y="4211"/>
                    <a:pt x="1555" y="3985"/>
                  </a:cubicBezTo>
                  <a:cubicBezTo>
                    <a:pt x="1028" y="2882"/>
                    <a:pt x="527" y="1729"/>
                    <a:pt x="101" y="577"/>
                  </a:cubicBezTo>
                  <a:cubicBezTo>
                    <a:pt x="51" y="401"/>
                    <a:pt x="1" y="226"/>
                    <a:pt x="51" y="50"/>
                  </a:cubicBezTo>
                  <a:cubicBezTo>
                    <a:pt x="51" y="25"/>
                    <a:pt x="51" y="25"/>
                    <a:pt x="76" y="0"/>
                  </a:cubicBezTo>
                  <a:cubicBezTo>
                    <a:pt x="552" y="1679"/>
                    <a:pt x="1680" y="3183"/>
                    <a:pt x="3159" y="416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1" name="Google Shape;2568;p35">
              <a:extLst>
                <a:ext uri="{FF2B5EF4-FFF2-40B4-BE49-F238E27FC236}">
                  <a16:creationId xmlns:a16="http://schemas.microsoft.com/office/drawing/2014/main" id="{F9323503-EFC3-B41D-F59B-311D6490EE36}"/>
                </a:ext>
              </a:extLst>
            </p:cNvPr>
            <p:cNvSpPr/>
            <p:nvPr/>
          </p:nvSpPr>
          <p:spPr>
            <a:xfrm>
              <a:off x="5597633" y="3104620"/>
              <a:ext cx="104064" cy="191487"/>
            </a:xfrm>
            <a:custGeom>
              <a:avLst/>
              <a:gdLst/>
              <a:ahLst/>
              <a:cxnLst/>
              <a:rect l="l" t="t" r="r" b="b"/>
              <a:pathLst>
                <a:path w="6116" h="11254" extrusionOk="0">
                  <a:moveTo>
                    <a:pt x="401" y="401"/>
                  </a:moveTo>
                  <a:cubicBezTo>
                    <a:pt x="401" y="401"/>
                    <a:pt x="401" y="401"/>
                    <a:pt x="401" y="426"/>
                  </a:cubicBezTo>
                  <a:lnTo>
                    <a:pt x="401" y="426"/>
                  </a:lnTo>
                  <a:cubicBezTo>
                    <a:pt x="1429" y="1504"/>
                    <a:pt x="4111" y="4912"/>
                    <a:pt x="5038" y="11253"/>
                  </a:cubicBezTo>
                  <a:lnTo>
                    <a:pt x="5038" y="11253"/>
                  </a:lnTo>
                  <a:lnTo>
                    <a:pt x="6116" y="11253"/>
                  </a:lnTo>
                  <a:cubicBezTo>
                    <a:pt x="5740" y="9048"/>
                    <a:pt x="4236" y="2356"/>
                    <a:pt x="0" y="0"/>
                  </a:cubicBezTo>
                  <a:lnTo>
                    <a:pt x="0" y="0"/>
                  </a:lnTo>
                  <a:cubicBezTo>
                    <a:pt x="0" y="0"/>
                    <a:pt x="151" y="151"/>
                    <a:pt x="401" y="401"/>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2" name="Google Shape;2569;p35">
              <a:extLst>
                <a:ext uri="{FF2B5EF4-FFF2-40B4-BE49-F238E27FC236}">
                  <a16:creationId xmlns:a16="http://schemas.microsoft.com/office/drawing/2014/main" id="{BE1D6C56-FE68-4AE5-1575-69CC6E35264C}"/>
                </a:ext>
              </a:extLst>
            </p:cNvPr>
            <p:cNvSpPr/>
            <p:nvPr/>
          </p:nvSpPr>
          <p:spPr>
            <a:xfrm>
              <a:off x="5604457" y="3111870"/>
              <a:ext cx="88716" cy="184238"/>
            </a:xfrm>
            <a:custGeom>
              <a:avLst/>
              <a:gdLst/>
              <a:ahLst/>
              <a:cxnLst/>
              <a:rect l="l" t="t" r="r" b="b"/>
              <a:pathLst>
                <a:path w="5214" h="10828" extrusionOk="0">
                  <a:moveTo>
                    <a:pt x="5213" y="10827"/>
                  </a:moveTo>
                  <a:cubicBezTo>
                    <a:pt x="4938" y="5113"/>
                    <a:pt x="1680" y="1479"/>
                    <a:pt x="0" y="0"/>
                  </a:cubicBezTo>
                  <a:cubicBezTo>
                    <a:pt x="1028" y="1078"/>
                    <a:pt x="3710" y="4486"/>
                    <a:pt x="4637" y="10827"/>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3" name="Google Shape;2570;p35">
              <a:extLst>
                <a:ext uri="{FF2B5EF4-FFF2-40B4-BE49-F238E27FC236}">
                  <a16:creationId xmlns:a16="http://schemas.microsoft.com/office/drawing/2014/main" id="{A35F142F-0C16-0966-45D5-C86B59C69388}"/>
                </a:ext>
              </a:extLst>
            </p:cNvPr>
            <p:cNvSpPr/>
            <p:nvPr/>
          </p:nvSpPr>
          <p:spPr>
            <a:xfrm>
              <a:off x="5718765" y="3055133"/>
              <a:ext cx="72076" cy="240966"/>
            </a:xfrm>
            <a:custGeom>
              <a:avLst/>
              <a:gdLst/>
              <a:ahLst/>
              <a:cxnLst/>
              <a:rect l="l" t="t" r="r" b="b"/>
              <a:pathLst>
                <a:path w="4236" h="14162" extrusionOk="0">
                  <a:moveTo>
                    <a:pt x="2156" y="14161"/>
                  </a:moveTo>
                  <a:lnTo>
                    <a:pt x="3735" y="14161"/>
                  </a:lnTo>
                  <a:cubicBezTo>
                    <a:pt x="3935" y="12106"/>
                    <a:pt x="4236" y="4863"/>
                    <a:pt x="226" y="277"/>
                  </a:cubicBezTo>
                  <a:lnTo>
                    <a:pt x="226" y="277"/>
                  </a:lnTo>
                  <a:cubicBezTo>
                    <a:pt x="151" y="201"/>
                    <a:pt x="75" y="101"/>
                    <a:pt x="0" y="1"/>
                  </a:cubicBezTo>
                  <a:lnTo>
                    <a:pt x="0" y="1"/>
                  </a:lnTo>
                  <a:cubicBezTo>
                    <a:pt x="75" y="201"/>
                    <a:pt x="3183" y="7419"/>
                    <a:pt x="2156" y="14161"/>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4" name="Google Shape;2571;p35">
              <a:extLst>
                <a:ext uri="{FF2B5EF4-FFF2-40B4-BE49-F238E27FC236}">
                  <a16:creationId xmlns:a16="http://schemas.microsoft.com/office/drawing/2014/main" id="{548373CD-BA52-DA18-867E-D51EDC50E603}"/>
                </a:ext>
              </a:extLst>
            </p:cNvPr>
            <p:cNvSpPr/>
            <p:nvPr/>
          </p:nvSpPr>
          <p:spPr>
            <a:xfrm>
              <a:off x="5718765" y="3055133"/>
              <a:ext cx="74645" cy="240966"/>
            </a:xfrm>
            <a:custGeom>
              <a:avLst/>
              <a:gdLst/>
              <a:ahLst/>
              <a:cxnLst/>
              <a:rect l="l" t="t" r="r" b="b"/>
              <a:pathLst>
                <a:path w="4387" h="14162" extrusionOk="0">
                  <a:moveTo>
                    <a:pt x="2156" y="14161"/>
                  </a:moveTo>
                  <a:lnTo>
                    <a:pt x="3033" y="14161"/>
                  </a:lnTo>
                  <a:cubicBezTo>
                    <a:pt x="4386" y="9124"/>
                    <a:pt x="1454" y="2658"/>
                    <a:pt x="226" y="277"/>
                  </a:cubicBezTo>
                  <a:cubicBezTo>
                    <a:pt x="151" y="201"/>
                    <a:pt x="75" y="101"/>
                    <a:pt x="0" y="1"/>
                  </a:cubicBezTo>
                  <a:cubicBezTo>
                    <a:pt x="75" y="201"/>
                    <a:pt x="3183" y="7419"/>
                    <a:pt x="2156" y="14161"/>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5" name="Google Shape;2572;p35">
              <a:extLst>
                <a:ext uri="{FF2B5EF4-FFF2-40B4-BE49-F238E27FC236}">
                  <a16:creationId xmlns:a16="http://schemas.microsoft.com/office/drawing/2014/main" id="{9F9E1D51-B19B-4E31-623E-6225F8359542}"/>
                </a:ext>
              </a:extLst>
            </p:cNvPr>
            <p:cNvSpPr/>
            <p:nvPr/>
          </p:nvSpPr>
          <p:spPr>
            <a:xfrm>
              <a:off x="5647103" y="3296119"/>
              <a:ext cx="189785" cy="17"/>
            </a:xfrm>
            <a:custGeom>
              <a:avLst/>
              <a:gdLst/>
              <a:ahLst/>
              <a:cxnLst/>
              <a:rect l="l" t="t" r="r" b="b"/>
              <a:pathLst>
                <a:path w="11154" h="1" fill="none" extrusionOk="0">
                  <a:moveTo>
                    <a:pt x="1" y="0"/>
                  </a:moveTo>
                  <a:lnTo>
                    <a:pt x="11154" y="0"/>
                  </a:ln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2573;p35">
              <a:extLst>
                <a:ext uri="{FF2B5EF4-FFF2-40B4-BE49-F238E27FC236}">
                  <a16:creationId xmlns:a16="http://schemas.microsoft.com/office/drawing/2014/main" id="{1E7C8066-7B6E-D7A7-7186-23B486FFD350}"/>
                </a:ext>
              </a:extLst>
            </p:cNvPr>
            <p:cNvSpPr/>
            <p:nvPr/>
          </p:nvSpPr>
          <p:spPr>
            <a:xfrm>
              <a:off x="2829176" y="3504261"/>
              <a:ext cx="146703" cy="394476"/>
            </a:xfrm>
            <a:custGeom>
              <a:avLst/>
              <a:gdLst/>
              <a:ahLst/>
              <a:cxnLst/>
              <a:rect l="l" t="t" r="r" b="b"/>
              <a:pathLst>
                <a:path w="8622" h="23184" extrusionOk="0">
                  <a:moveTo>
                    <a:pt x="5364" y="5714"/>
                  </a:moveTo>
                  <a:cubicBezTo>
                    <a:pt x="4436" y="7669"/>
                    <a:pt x="3609" y="9649"/>
                    <a:pt x="2858" y="11679"/>
                  </a:cubicBezTo>
                  <a:lnTo>
                    <a:pt x="2858" y="11679"/>
                  </a:lnTo>
                  <a:cubicBezTo>
                    <a:pt x="2081" y="13684"/>
                    <a:pt x="1479" y="15764"/>
                    <a:pt x="953" y="17870"/>
                  </a:cubicBezTo>
                  <a:lnTo>
                    <a:pt x="953" y="17870"/>
                  </a:lnTo>
                  <a:cubicBezTo>
                    <a:pt x="502" y="19624"/>
                    <a:pt x="201" y="21404"/>
                    <a:pt x="0" y="23183"/>
                  </a:cubicBezTo>
                  <a:lnTo>
                    <a:pt x="0" y="23183"/>
                  </a:lnTo>
                  <a:lnTo>
                    <a:pt x="1028" y="23183"/>
                  </a:lnTo>
                  <a:cubicBezTo>
                    <a:pt x="1178" y="21479"/>
                    <a:pt x="1429" y="19749"/>
                    <a:pt x="1780" y="18070"/>
                  </a:cubicBezTo>
                  <a:lnTo>
                    <a:pt x="1780" y="18070"/>
                  </a:lnTo>
                  <a:cubicBezTo>
                    <a:pt x="2256" y="15990"/>
                    <a:pt x="2782" y="13910"/>
                    <a:pt x="3484" y="11905"/>
                  </a:cubicBezTo>
                  <a:lnTo>
                    <a:pt x="3484" y="11905"/>
                  </a:lnTo>
                  <a:cubicBezTo>
                    <a:pt x="4161" y="9875"/>
                    <a:pt x="4938" y="7870"/>
                    <a:pt x="5790" y="5915"/>
                  </a:cubicBezTo>
                  <a:lnTo>
                    <a:pt x="5790" y="5915"/>
                  </a:lnTo>
                  <a:cubicBezTo>
                    <a:pt x="6642" y="3960"/>
                    <a:pt x="7594" y="2005"/>
                    <a:pt x="8622" y="150"/>
                  </a:cubicBezTo>
                  <a:lnTo>
                    <a:pt x="8622" y="150"/>
                  </a:lnTo>
                  <a:lnTo>
                    <a:pt x="8396" y="0"/>
                  </a:lnTo>
                  <a:cubicBezTo>
                    <a:pt x="7269" y="1855"/>
                    <a:pt x="6291" y="3759"/>
                    <a:pt x="5364" y="5714"/>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7" name="Google Shape;2574;p35">
              <a:extLst>
                <a:ext uri="{FF2B5EF4-FFF2-40B4-BE49-F238E27FC236}">
                  <a16:creationId xmlns:a16="http://schemas.microsoft.com/office/drawing/2014/main" id="{B5115474-90AE-B69A-206C-8351BA02BDBF}"/>
                </a:ext>
              </a:extLst>
            </p:cNvPr>
            <p:cNvSpPr/>
            <p:nvPr/>
          </p:nvSpPr>
          <p:spPr>
            <a:xfrm>
              <a:off x="3003623" y="3420654"/>
              <a:ext cx="19618" cy="22188"/>
            </a:xfrm>
            <a:custGeom>
              <a:avLst/>
              <a:gdLst/>
              <a:ahLst/>
              <a:cxnLst/>
              <a:rect l="l" t="t" r="r" b="b"/>
              <a:pathLst>
                <a:path w="1153" h="1304" extrusionOk="0">
                  <a:moveTo>
                    <a:pt x="0" y="1103"/>
                  </a:moveTo>
                  <a:lnTo>
                    <a:pt x="376" y="1304"/>
                  </a:lnTo>
                  <a:cubicBezTo>
                    <a:pt x="602" y="953"/>
                    <a:pt x="852" y="602"/>
                    <a:pt x="1153" y="276"/>
                  </a:cubicBezTo>
                  <a:lnTo>
                    <a:pt x="1153" y="276"/>
                  </a:lnTo>
                  <a:lnTo>
                    <a:pt x="852" y="1"/>
                  </a:lnTo>
                  <a:cubicBezTo>
                    <a:pt x="526" y="327"/>
                    <a:pt x="251" y="702"/>
                    <a:pt x="0" y="1103"/>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8" name="Google Shape;2575;p35">
              <a:extLst>
                <a:ext uri="{FF2B5EF4-FFF2-40B4-BE49-F238E27FC236}">
                  <a16:creationId xmlns:a16="http://schemas.microsoft.com/office/drawing/2014/main" id="{CAFFB418-FB1D-EFE2-206E-90C213F48920}"/>
                </a:ext>
              </a:extLst>
            </p:cNvPr>
            <p:cNvSpPr/>
            <p:nvPr/>
          </p:nvSpPr>
          <p:spPr>
            <a:xfrm>
              <a:off x="2947738" y="3436650"/>
              <a:ext cx="66971" cy="105561"/>
            </a:xfrm>
            <a:custGeom>
              <a:avLst/>
              <a:gdLst/>
              <a:ahLst/>
              <a:cxnLst/>
              <a:rect l="l" t="t" r="r" b="b"/>
              <a:pathLst>
                <a:path w="3936" h="6204" extrusionOk="0">
                  <a:moveTo>
                    <a:pt x="3362" y="1"/>
                  </a:moveTo>
                  <a:cubicBezTo>
                    <a:pt x="3159" y="1"/>
                    <a:pt x="2933" y="88"/>
                    <a:pt x="2758" y="189"/>
                  </a:cubicBezTo>
                  <a:cubicBezTo>
                    <a:pt x="2332" y="464"/>
                    <a:pt x="2056" y="840"/>
                    <a:pt x="1805" y="1241"/>
                  </a:cubicBezTo>
                  <a:cubicBezTo>
                    <a:pt x="1104" y="2344"/>
                    <a:pt x="527" y="3522"/>
                    <a:pt x="126" y="4750"/>
                  </a:cubicBezTo>
                  <a:cubicBezTo>
                    <a:pt x="51" y="4976"/>
                    <a:pt x="1" y="5201"/>
                    <a:pt x="26" y="5452"/>
                  </a:cubicBezTo>
                  <a:cubicBezTo>
                    <a:pt x="26" y="5452"/>
                    <a:pt x="26" y="5477"/>
                    <a:pt x="26" y="5477"/>
                  </a:cubicBezTo>
                  <a:cubicBezTo>
                    <a:pt x="76" y="5727"/>
                    <a:pt x="226" y="5978"/>
                    <a:pt x="477" y="6103"/>
                  </a:cubicBezTo>
                  <a:cubicBezTo>
                    <a:pt x="616" y="6173"/>
                    <a:pt x="764" y="6203"/>
                    <a:pt x="906" y="6203"/>
                  </a:cubicBezTo>
                  <a:cubicBezTo>
                    <a:pt x="1123" y="6203"/>
                    <a:pt x="1328" y="6134"/>
                    <a:pt x="1480" y="6028"/>
                  </a:cubicBezTo>
                  <a:cubicBezTo>
                    <a:pt x="1755" y="5828"/>
                    <a:pt x="1881" y="5552"/>
                    <a:pt x="2006" y="5276"/>
                  </a:cubicBezTo>
                  <a:cubicBezTo>
                    <a:pt x="2632" y="3898"/>
                    <a:pt x="3259" y="2494"/>
                    <a:pt x="3785" y="1041"/>
                  </a:cubicBezTo>
                  <a:cubicBezTo>
                    <a:pt x="3860" y="840"/>
                    <a:pt x="3936" y="615"/>
                    <a:pt x="3886" y="414"/>
                  </a:cubicBezTo>
                  <a:cubicBezTo>
                    <a:pt x="3860" y="389"/>
                    <a:pt x="3860" y="364"/>
                    <a:pt x="3835" y="339"/>
                  </a:cubicBezTo>
                  <a:cubicBezTo>
                    <a:pt x="3748" y="88"/>
                    <a:pt x="3566" y="1"/>
                    <a:pt x="3362" y="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9" name="Google Shape;2576;p35">
              <a:extLst>
                <a:ext uri="{FF2B5EF4-FFF2-40B4-BE49-F238E27FC236}">
                  <a16:creationId xmlns:a16="http://schemas.microsoft.com/office/drawing/2014/main" id="{48C018D9-1CC3-DA99-8F77-8BCA474A0AD0}"/>
                </a:ext>
              </a:extLst>
            </p:cNvPr>
            <p:cNvSpPr/>
            <p:nvPr/>
          </p:nvSpPr>
          <p:spPr>
            <a:xfrm>
              <a:off x="2948163" y="3442402"/>
              <a:ext cx="66546" cy="101086"/>
            </a:xfrm>
            <a:custGeom>
              <a:avLst/>
              <a:gdLst/>
              <a:ahLst/>
              <a:cxnLst/>
              <a:rect l="l" t="t" r="r" b="b"/>
              <a:pathLst>
                <a:path w="3911" h="5941" extrusionOk="0">
                  <a:moveTo>
                    <a:pt x="1" y="5139"/>
                  </a:moveTo>
                  <a:cubicBezTo>
                    <a:pt x="51" y="5389"/>
                    <a:pt x="201" y="5640"/>
                    <a:pt x="452" y="5765"/>
                  </a:cubicBezTo>
                  <a:cubicBezTo>
                    <a:pt x="803" y="5941"/>
                    <a:pt x="1204" y="5866"/>
                    <a:pt x="1455" y="5690"/>
                  </a:cubicBezTo>
                  <a:cubicBezTo>
                    <a:pt x="1730" y="5490"/>
                    <a:pt x="1856" y="5214"/>
                    <a:pt x="1981" y="4938"/>
                  </a:cubicBezTo>
                  <a:cubicBezTo>
                    <a:pt x="2607" y="3560"/>
                    <a:pt x="3234" y="2156"/>
                    <a:pt x="3760" y="703"/>
                  </a:cubicBezTo>
                  <a:cubicBezTo>
                    <a:pt x="3835" y="502"/>
                    <a:pt x="3911" y="277"/>
                    <a:pt x="3861" y="76"/>
                  </a:cubicBezTo>
                  <a:cubicBezTo>
                    <a:pt x="3835" y="51"/>
                    <a:pt x="3835" y="26"/>
                    <a:pt x="3810" y="1"/>
                  </a:cubicBezTo>
                  <a:cubicBezTo>
                    <a:pt x="3209" y="2081"/>
                    <a:pt x="1830" y="3961"/>
                    <a:pt x="1" y="5139"/>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0" name="Google Shape;2577;p35">
              <a:extLst>
                <a:ext uri="{FF2B5EF4-FFF2-40B4-BE49-F238E27FC236}">
                  <a16:creationId xmlns:a16="http://schemas.microsoft.com/office/drawing/2014/main" id="{454DDB80-4C1F-F924-3D3A-B567CD25A409}"/>
                </a:ext>
              </a:extLst>
            </p:cNvPr>
            <p:cNvSpPr/>
            <p:nvPr/>
          </p:nvSpPr>
          <p:spPr>
            <a:xfrm>
              <a:off x="2862871" y="3662065"/>
              <a:ext cx="128804" cy="236696"/>
            </a:xfrm>
            <a:custGeom>
              <a:avLst/>
              <a:gdLst/>
              <a:ahLst/>
              <a:cxnLst/>
              <a:rect l="l" t="t" r="r" b="b"/>
              <a:pathLst>
                <a:path w="7570" h="13911" extrusionOk="0">
                  <a:moveTo>
                    <a:pt x="0" y="13910"/>
                  </a:moveTo>
                  <a:lnTo>
                    <a:pt x="1354" y="13910"/>
                  </a:lnTo>
                  <a:cubicBezTo>
                    <a:pt x="2482" y="6065"/>
                    <a:pt x="5815" y="1855"/>
                    <a:pt x="7068" y="501"/>
                  </a:cubicBezTo>
                  <a:lnTo>
                    <a:pt x="7068" y="501"/>
                  </a:lnTo>
                  <a:cubicBezTo>
                    <a:pt x="7093" y="476"/>
                    <a:pt x="7093" y="476"/>
                    <a:pt x="7093" y="476"/>
                  </a:cubicBezTo>
                  <a:lnTo>
                    <a:pt x="7093" y="476"/>
                  </a:lnTo>
                  <a:cubicBezTo>
                    <a:pt x="7394" y="151"/>
                    <a:pt x="7569" y="0"/>
                    <a:pt x="7569" y="0"/>
                  </a:cubicBezTo>
                  <a:lnTo>
                    <a:pt x="7569" y="0"/>
                  </a:lnTo>
                  <a:cubicBezTo>
                    <a:pt x="2331" y="2908"/>
                    <a:pt x="477" y="11203"/>
                    <a:pt x="0" y="13910"/>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1" name="Google Shape;2578;p35">
              <a:extLst>
                <a:ext uri="{FF2B5EF4-FFF2-40B4-BE49-F238E27FC236}">
                  <a16:creationId xmlns:a16="http://schemas.microsoft.com/office/drawing/2014/main" id="{0C48A3C7-A57B-AE59-36A5-A7D839E3DA74}"/>
                </a:ext>
              </a:extLst>
            </p:cNvPr>
            <p:cNvSpPr/>
            <p:nvPr/>
          </p:nvSpPr>
          <p:spPr>
            <a:xfrm>
              <a:off x="2873524" y="3670591"/>
              <a:ext cx="109628" cy="228171"/>
            </a:xfrm>
            <a:custGeom>
              <a:avLst/>
              <a:gdLst/>
              <a:ahLst/>
              <a:cxnLst/>
              <a:rect l="l" t="t" r="r" b="b"/>
              <a:pathLst>
                <a:path w="6443" h="13410" extrusionOk="0">
                  <a:moveTo>
                    <a:pt x="1" y="13409"/>
                  </a:moveTo>
                  <a:cubicBezTo>
                    <a:pt x="327" y="6341"/>
                    <a:pt x="4362" y="1855"/>
                    <a:pt x="6442" y="0"/>
                  </a:cubicBezTo>
                  <a:cubicBezTo>
                    <a:pt x="5189" y="1354"/>
                    <a:pt x="1856" y="5564"/>
                    <a:pt x="728" y="13409"/>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2" name="Google Shape;2579;p35">
              <a:extLst>
                <a:ext uri="{FF2B5EF4-FFF2-40B4-BE49-F238E27FC236}">
                  <a16:creationId xmlns:a16="http://schemas.microsoft.com/office/drawing/2014/main" id="{D901733E-09EC-B501-5913-2C86C61F1005}"/>
                </a:ext>
              </a:extLst>
            </p:cNvPr>
            <p:cNvSpPr/>
            <p:nvPr/>
          </p:nvSpPr>
          <p:spPr>
            <a:xfrm>
              <a:off x="2752410" y="3600649"/>
              <a:ext cx="89567" cy="298103"/>
            </a:xfrm>
            <a:custGeom>
              <a:avLst/>
              <a:gdLst/>
              <a:ahLst/>
              <a:cxnLst/>
              <a:rect l="l" t="t" r="r" b="b"/>
              <a:pathLst>
                <a:path w="5264" h="17520" extrusionOk="0">
                  <a:moveTo>
                    <a:pt x="4963" y="326"/>
                  </a:moveTo>
                  <a:cubicBezTo>
                    <a:pt x="0" y="5990"/>
                    <a:pt x="401" y="14988"/>
                    <a:pt x="602" y="17519"/>
                  </a:cubicBezTo>
                  <a:lnTo>
                    <a:pt x="602" y="17519"/>
                  </a:lnTo>
                  <a:lnTo>
                    <a:pt x="2582" y="17519"/>
                  </a:lnTo>
                  <a:cubicBezTo>
                    <a:pt x="1328" y="9173"/>
                    <a:pt x="5163" y="226"/>
                    <a:pt x="5263" y="0"/>
                  </a:cubicBezTo>
                  <a:lnTo>
                    <a:pt x="5263" y="0"/>
                  </a:lnTo>
                  <a:cubicBezTo>
                    <a:pt x="5163" y="100"/>
                    <a:pt x="5063" y="226"/>
                    <a:pt x="4963" y="326"/>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3" name="Google Shape;2580;p35">
              <a:extLst>
                <a:ext uri="{FF2B5EF4-FFF2-40B4-BE49-F238E27FC236}">
                  <a16:creationId xmlns:a16="http://schemas.microsoft.com/office/drawing/2014/main" id="{C66C2E55-EF9E-83B8-0A9E-0790DB2E7095}"/>
                </a:ext>
              </a:extLst>
            </p:cNvPr>
            <p:cNvSpPr/>
            <p:nvPr/>
          </p:nvSpPr>
          <p:spPr>
            <a:xfrm>
              <a:off x="2748989" y="3600649"/>
              <a:ext cx="92987" cy="298103"/>
            </a:xfrm>
            <a:custGeom>
              <a:avLst/>
              <a:gdLst/>
              <a:ahLst/>
              <a:cxnLst/>
              <a:rect l="l" t="t" r="r" b="b"/>
              <a:pathLst>
                <a:path w="5465" h="17520" extrusionOk="0">
                  <a:moveTo>
                    <a:pt x="2783" y="17519"/>
                  </a:moveTo>
                  <a:lnTo>
                    <a:pt x="1705" y="17519"/>
                  </a:lnTo>
                  <a:cubicBezTo>
                    <a:pt x="1" y="11304"/>
                    <a:pt x="3660" y="3283"/>
                    <a:pt x="5164" y="326"/>
                  </a:cubicBezTo>
                  <a:cubicBezTo>
                    <a:pt x="5264" y="226"/>
                    <a:pt x="5364" y="100"/>
                    <a:pt x="5464" y="0"/>
                  </a:cubicBezTo>
                  <a:cubicBezTo>
                    <a:pt x="5364" y="226"/>
                    <a:pt x="1529" y="9173"/>
                    <a:pt x="2783" y="17519"/>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4" name="Google Shape;2581;p35">
              <a:extLst>
                <a:ext uri="{FF2B5EF4-FFF2-40B4-BE49-F238E27FC236}">
                  <a16:creationId xmlns:a16="http://schemas.microsoft.com/office/drawing/2014/main" id="{74319973-5E85-2668-A17D-9A50ABFE3B07}"/>
                </a:ext>
              </a:extLst>
            </p:cNvPr>
            <p:cNvSpPr/>
            <p:nvPr/>
          </p:nvSpPr>
          <p:spPr>
            <a:xfrm>
              <a:off x="2695247" y="3898780"/>
              <a:ext cx="234994" cy="17"/>
            </a:xfrm>
            <a:custGeom>
              <a:avLst/>
              <a:gdLst/>
              <a:ahLst/>
              <a:cxnLst/>
              <a:rect l="l" t="t" r="r" b="b"/>
              <a:pathLst>
                <a:path w="13811" h="1" fill="none" extrusionOk="0">
                  <a:moveTo>
                    <a:pt x="13810" y="0"/>
                  </a:moveTo>
                  <a:lnTo>
                    <a:pt x="1" y="0"/>
                  </a:lnTo>
                </a:path>
              </a:pathLst>
            </a:custGeom>
            <a:noFill/>
            <a:ln w="940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2582;p35">
              <a:extLst>
                <a:ext uri="{FF2B5EF4-FFF2-40B4-BE49-F238E27FC236}">
                  <a16:creationId xmlns:a16="http://schemas.microsoft.com/office/drawing/2014/main" id="{2B3C7CA4-B232-900E-2C3D-B2BFAF69E8B8}"/>
                </a:ext>
              </a:extLst>
            </p:cNvPr>
            <p:cNvSpPr/>
            <p:nvPr/>
          </p:nvSpPr>
          <p:spPr>
            <a:xfrm>
              <a:off x="5113976" y="2443947"/>
              <a:ext cx="162068" cy="428591"/>
            </a:xfrm>
            <a:custGeom>
              <a:avLst/>
              <a:gdLst/>
              <a:ahLst/>
              <a:cxnLst/>
              <a:rect l="l" t="t" r="r" b="b"/>
              <a:pathLst>
                <a:path w="9525" h="25189" extrusionOk="0">
                  <a:moveTo>
                    <a:pt x="0" y="151"/>
                  </a:moveTo>
                  <a:cubicBezTo>
                    <a:pt x="1153" y="2231"/>
                    <a:pt x="2206" y="4387"/>
                    <a:pt x="3158" y="6567"/>
                  </a:cubicBezTo>
                  <a:lnTo>
                    <a:pt x="3158" y="6567"/>
                  </a:lnTo>
                  <a:cubicBezTo>
                    <a:pt x="4111" y="8748"/>
                    <a:pt x="4963" y="10978"/>
                    <a:pt x="5740" y="13234"/>
                  </a:cubicBezTo>
                  <a:lnTo>
                    <a:pt x="5740" y="13234"/>
                  </a:lnTo>
                  <a:cubicBezTo>
                    <a:pt x="6492" y="15465"/>
                    <a:pt x="7093" y="17770"/>
                    <a:pt x="7619" y="20076"/>
                  </a:cubicBezTo>
                  <a:lnTo>
                    <a:pt x="7619" y="20076"/>
                  </a:lnTo>
                  <a:cubicBezTo>
                    <a:pt x="7970" y="21780"/>
                    <a:pt x="8221" y="23460"/>
                    <a:pt x="8396" y="25189"/>
                  </a:cubicBezTo>
                  <a:lnTo>
                    <a:pt x="8396" y="25189"/>
                  </a:lnTo>
                  <a:lnTo>
                    <a:pt x="9524" y="25189"/>
                  </a:lnTo>
                  <a:cubicBezTo>
                    <a:pt x="9299" y="23384"/>
                    <a:pt x="8998" y="21605"/>
                    <a:pt x="8547" y="19876"/>
                  </a:cubicBezTo>
                  <a:lnTo>
                    <a:pt x="8547" y="19876"/>
                  </a:lnTo>
                  <a:cubicBezTo>
                    <a:pt x="7970" y="17545"/>
                    <a:pt x="7294" y="15214"/>
                    <a:pt x="6441" y="12983"/>
                  </a:cubicBezTo>
                  <a:lnTo>
                    <a:pt x="6441" y="12983"/>
                  </a:lnTo>
                  <a:cubicBezTo>
                    <a:pt x="5614" y="10728"/>
                    <a:pt x="4662" y="8497"/>
                    <a:pt x="3634" y="6342"/>
                  </a:cubicBezTo>
                  <a:lnTo>
                    <a:pt x="3634" y="6342"/>
                  </a:lnTo>
                  <a:cubicBezTo>
                    <a:pt x="2607" y="4186"/>
                    <a:pt x="1504" y="2056"/>
                    <a:pt x="276" y="1"/>
                  </a:cubicBezTo>
                  <a:lnTo>
                    <a:pt x="276"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6" name="Google Shape;2583;p35">
              <a:extLst>
                <a:ext uri="{FF2B5EF4-FFF2-40B4-BE49-F238E27FC236}">
                  <a16:creationId xmlns:a16="http://schemas.microsoft.com/office/drawing/2014/main" id="{55232142-5AE1-ADB1-257F-7F4906CE0D6E}"/>
                </a:ext>
              </a:extLst>
            </p:cNvPr>
            <p:cNvSpPr/>
            <p:nvPr/>
          </p:nvSpPr>
          <p:spPr>
            <a:xfrm>
              <a:off x="5061511" y="2350554"/>
              <a:ext cx="21762" cy="25165"/>
            </a:xfrm>
            <a:custGeom>
              <a:avLst/>
              <a:gdLst/>
              <a:ahLst/>
              <a:cxnLst/>
              <a:rect l="l" t="t" r="r" b="b"/>
              <a:pathLst>
                <a:path w="1279" h="1479" extrusionOk="0">
                  <a:moveTo>
                    <a:pt x="1" y="326"/>
                  </a:moveTo>
                  <a:cubicBezTo>
                    <a:pt x="326" y="677"/>
                    <a:pt x="627" y="1053"/>
                    <a:pt x="853" y="1479"/>
                  </a:cubicBezTo>
                  <a:lnTo>
                    <a:pt x="853" y="1479"/>
                  </a:lnTo>
                  <a:lnTo>
                    <a:pt x="1279" y="1228"/>
                  </a:lnTo>
                  <a:cubicBezTo>
                    <a:pt x="1003" y="777"/>
                    <a:pt x="677" y="376"/>
                    <a:pt x="326" y="0"/>
                  </a:cubicBezTo>
                  <a:lnTo>
                    <a:pt x="326" y="0"/>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7" name="Google Shape;2584;p35">
              <a:extLst>
                <a:ext uri="{FF2B5EF4-FFF2-40B4-BE49-F238E27FC236}">
                  <a16:creationId xmlns:a16="http://schemas.microsoft.com/office/drawing/2014/main" id="{C2E06181-9911-BF52-53A6-49E8870A9C91}"/>
                </a:ext>
              </a:extLst>
            </p:cNvPr>
            <p:cNvSpPr/>
            <p:nvPr/>
          </p:nvSpPr>
          <p:spPr>
            <a:xfrm>
              <a:off x="5070887" y="2368457"/>
              <a:ext cx="74645" cy="117455"/>
            </a:xfrm>
            <a:custGeom>
              <a:avLst/>
              <a:gdLst/>
              <a:ahLst/>
              <a:cxnLst/>
              <a:rect l="l" t="t" r="r" b="b"/>
              <a:pathLst>
                <a:path w="4387" h="6903" extrusionOk="0">
                  <a:moveTo>
                    <a:pt x="626" y="0"/>
                  </a:moveTo>
                  <a:cubicBezTo>
                    <a:pt x="408" y="0"/>
                    <a:pt x="211" y="97"/>
                    <a:pt x="101" y="377"/>
                  </a:cubicBezTo>
                  <a:cubicBezTo>
                    <a:pt x="101" y="402"/>
                    <a:pt x="76" y="427"/>
                    <a:pt x="76" y="452"/>
                  </a:cubicBezTo>
                  <a:cubicBezTo>
                    <a:pt x="1" y="703"/>
                    <a:pt x="76" y="928"/>
                    <a:pt x="151" y="1154"/>
                  </a:cubicBezTo>
                  <a:cubicBezTo>
                    <a:pt x="753" y="2758"/>
                    <a:pt x="1455" y="4337"/>
                    <a:pt x="2156" y="5891"/>
                  </a:cubicBezTo>
                  <a:cubicBezTo>
                    <a:pt x="2307" y="6191"/>
                    <a:pt x="2457" y="6492"/>
                    <a:pt x="2733" y="6693"/>
                  </a:cubicBezTo>
                  <a:cubicBezTo>
                    <a:pt x="2903" y="6816"/>
                    <a:pt x="3150" y="6902"/>
                    <a:pt x="3397" y="6902"/>
                  </a:cubicBezTo>
                  <a:cubicBezTo>
                    <a:pt x="3549" y="6902"/>
                    <a:pt x="3702" y="6869"/>
                    <a:pt x="3836" y="6793"/>
                  </a:cubicBezTo>
                  <a:cubicBezTo>
                    <a:pt x="4136" y="6642"/>
                    <a:pt x="4312" y="6367"/>
                    <a:pt x="4362" y="6091"/>
                  </a:cubicBezTo>
                  <a:cubicBezTo>
                    <a:pt x="4362" y="6091"/>
                    <a:pt x="4362" y="6066"/>
                    <a:pt x="4362" y="6066"/>
                  </a:cubicBezTo>
                  <a:cubicBezTo>
                    <a:pt x="4387" y="5790"/>
                    <a:pt x="4312" y="5540"/>
                    <a:pt x="4237" y="5289"/>
                  </a:cubicBezTo>
                  <a:cubicBezTo>
                    <a:pt x="3785" y="3911"/>
                    <a:pt x="3184" y="2607"/>
                    <a:pt x="2382" y="1379"/>
                  </a:cubicBezTo>
                  <a:cubicBezTo>
                    <a:pt x="2106" y="928"/>
                    <a:pt x="1805" y="502"/>
                    <a:pt x="1304" y="226"/>
                  </a:cubicBezTo>
                  <a:cubicBezTo>
                    <a:pt x="1110" y="110"/>
                    <a:pt x="857" y="0"/>
                    <a:pt x="626" y="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8" name="Google Shape;2585;p35">
              <a:extLst>
                <a:ext uri="{FF2B5EF4-FFF2-40B4-BE49-F238E27FC236}">
                  <a16:creationId xmlns:a16="http://schemas.microsoft.com/office/drawing/2014/main" id="{91FB8259-D09E-B67F-1915-6F80B633AE33}"/>
                </a:ext>
              </a:extLst>
            </p:cNvPr>
            <p:cNvSpPr/>
            <p:nvPr/>
          </p:nvSpPr>
          <p:spPr>
            <a:xfrm>
              <a:off x="5070887" y="2374430"/>
              <a:ext cx="74219" cy="113031"/>
            </a:xfrm>
            <a:custGeom>
              <a:avLst/>
              <a:gdLst/>
              <a:ahLst/>
              <a:cxnLst/>
              <a:rect l="l" t="t" r="r" b="b"/>
              <a:pathLst>
                <a:path w="4362" h="6643" extrusionOk="0">
                  <a:moveTo>
                    <a:pt x="4362" y="5740"/>
                  </a:moveTo>
                  <a:cubicBezTo>
                    <a:pt x="4312" y="6016"/>
                    <a:pt x="4136" y="6291"/>
                    <a:pt x="3836" y="6442"/>
                  </a:cubicBezTo>
                  <a:cubicBezTo>
                    <a:pt x="3485" y="6642"/>
                    <a:pt x="3008" y="6542"/>
                    <a:pt x="2733" y="6342"/>
                  </a:cubicBezTo>
                  <a:cubicBezTo>
                    <a:pt x="2457" y="6141"/>
                    <a:pt x="2307" y="5840"/>
                    <a:pt x="2156" y="5540"/>
                  </a:cubicBezTo>
                  <a:cubicBezTo>
                    <a:pt x="1455" y="3986"/>
                    <a:pt x="753" y="2407"/>
                    <a:pt x="151" y="803"/>
                  </a:cubicBezTo>
                  <a:cubicBezTo>
                    <a:pt x="76" y="577"/>
                    <a:pt x="1" y="352"/>
                    <a:pt x="76" y="101"/>
                  </a:cubicBezTo>
                  <a:cubicBezTo>
                    <a:pt x="76" y="76"/>
                    <a:pt x="101" y="51"/>
                    <a:pt x="101" y="1"/>
                  </a:cubicBezTo>
                  <a:cubicBezTo>
                    <a:pt x="778" y="2357"/>
                    <a:pt x="2332" y="4412"/>
                    <a:pt x="4362" y="5740"/>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9" name="Google Shape;2586;p35">
              <a:extLst>
                <a:ext uri="{FF2B5EF4-FFF2-40B4-BE49-F238E27FC236}">
                  <a16:creationId xmlns:a16="http://schemas.microsoft.com/office/drawing/2014/main" id="{332CAF47-CF56-B088-9E5B-91D064BE8802}"/>
                </a:ext>
              </a:extLst>
            </p:cNvPr>
            <p:cNvSpPr/>
            <p:nvPr/>
          </p:nvSpPr>
          <p:spPr>
            <a:xfrm>
              <a:off x="5229134" y="2420922"/>
              <a:ext cx="55027" cy="451612"/>
            </a:xfrm>
            <a:custGeom>
              <a:avLst/>
              <a:gdLst/>
              <a:ahLst/>
              <a:cxnLst/>
              <a:rect l="l" t="t" r="r" b="b"/>
              <a:pathLst>
                <a:path w="3234" h="26542" extrusionOk="0">
                  <a:moveTo>
                    <a:pt x="0" y="76"/>
                  </a:moveTo>
                  <a:cubicBezTo>
                    <a:pt x="577" y="2381"/>
                    <a:pt x="1028" y="4737"/>
                    <a:pt x="1404" y="7093"/>
                  </a:cubicBezTo>
                  <a:lnTo>
                    <a:pt x="1404" y="7093"/>
                  </a:lnTo>
                  <a:cubicBezTo>
                    <a:pt x="1780" y="9449"/>
                    <a:pt x="2030" y="11805"/>
                    <a:pt x="2181" y="14186"/>
                  </a:cubicBezTo>
                  <a:lnTo>
                    <a:pt x="2181" y="14186"/>
                  </a:lnTo>
                  <a:cubicBezTo>
                    <a:pt x="2356" y="16567"/>
                    <a:pt x="2356" y="18948"/>
                    <a:pt x="2256" y="21304"/>
                  </a:cubicBezTo>
                  <a:lnTo>
                    <a:pt x="2256" y="21304"/>
                  </a:lnTo>
                  <a:cubicBezTo>
                    <a:pt x="2156" y="23058"/>
                    <a:pt x="1955" y="24813"/>
                    <a:pt x="1679" y="26542"/>
                  </a:cubicBezTo>
                  <a:lnTo>
                    <a:pt x="1679" y="26542"/>
                  </a:lnTo>
                  <a:lnTo>
                    <a:pt x="2832" y="26542"/>
                  </a:lnTo>
                  <a:cubicBezTo>
                    <a:pt x="3033" y="24813"/>
                    <a:pt x="3183" y="23083"/>
                    <a:pt x="3208" y="21329"/>
                  </a:cubicBezTo>
                  <a:lnTo>
                    <a:pt x="3208" y="21329"/>
                  </a:lnTo>
                  <a:cubicBezTo>
                    <a:pt x="3233" y="18923"/>
                    <a:pt x="3183" y="16517"/>
                    <a:pt x="2933" y="14136"/>
                  </a:cubicBezTo>
                  <a:lnTo>
                    <a:pt x="2933" y="14136"/>
                  </a:lnTo>
                  <a:cubicBezTo>
                    <a:pt x="2707" y="11730"/>
                    <a:pt x="2356" y="9349"/>
                    <a:pt x="1930" y="6993"/>
                  </a:cubicBezTo>
                  <a:lnTo>
                    <a:pt x="1930" y="6993"/>
                  </a:lnTo>
                  <a:cubicBezTo>
                    <a:pt x="1479" y="4637"/>
                    <a:pt x="953" y="2306"/>
                    <a:pt x="301" y="1"/>
                  </a:cubicBezTo>
                  <a:lnTo>
                    <a:pt x="301" y="1"/>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0" name="Google Shape;2587;p35">
              <a:extLst>
                <a:ext uri="{FF2B5EF4-FFF2-40B4-BE49-F238E27FC236}">
                  <a16:creationId xmlns:a16="http://schemas.microsoft.com/office/drawing/2014/main" id="{BA6403A0-6842-F7B9-9315-F4F73D740C15}"/>
                </a:ext>
              </a:extLst>
            </p:cNvPr>
            <p:cNvSpPr/>
            <p:nvPr/>
          </p:nvSpPr>
          <p:spPr>
            <a:xfrm>
              <a:off x="5201412" y="2317710"/>
              <a:ext cx="17066" cy="26458"/>
            </a:xfrm>
            <a:custGeom>
              <a:avLst/>
              <a:gdLst/>
              <a:ahLst/>
              <a:cxnLst/>
              <a:rect l="l" t="t" r="r" b="b"/>
              <a:pathLst>
                <a:path w="1003" h="1555" extrusionOk="0">
                  <a:moveTo>
                    <a:pt x="0" y="226"/>
                  </a:moveTo>
                  <a:cubicBezTo>
                    <a:pt x="226" y="627"/>
                    <a:pt x="426" y="1078"/>
                    <a:pt x="552" y="1554"/>
                  </a:cubicBezTo>
                  <a:lnTo>
                    <a:pt x="552" y="1554"/>
                  </a:lnTo>
                  <a:lnTo>
                    <a:pt x="1003" y="1429"/>
                  </a:lnTo>
                  <a:cubicBezTo>
                    <a:pt x="852" y="928"/>
                    <a:pt x="652" y="451"/>
                    <a:pt x="401" y="0"/>
                  </a:cubicBezTo>
                  <a:lnTo>
                    <a:pt x="401" y="0"/>
                  </a:ln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1" name="Google Shape;2588;p35">
              <a:extLst>
                <a:ext uri="{FF2B5EF4-FFF2-40B4-BE49-F238E27FC236}">
                  <a16:creationId xmlns:a16="http://schemas.microsoft.com/office/drawing/2014/main" id="{71D9A45B-9A80-2B3B-D6E2-C6C98EFA2662}"/>
                </a:ext>
              </a:extLst>
            </p:cNvPr>
            <p:cNvSpPr/>
            <p:nvPr/>
          </p:nvSpPr>
          <p:spPr>
            <a:xfrm>
              <a:off x="5204391" y="2338336"/>
              <a:ext cx="49905" cy="126353"/>
            </a:xfrm>
            <a:custGeom>
              <a:avLst/>
              <a:gdLst/>
              <a:ahLst/>
              <a:cxnLst/>
              <a:rect l="l" t="t" r="r" b="b"/>
              <a:pathLst>
                <a:path w="2933" h="7426" extrusionOk="0">
                  <a:moveTo>
                    <a:pt x="631" y="1"/>
                  </a:moveTo>
                  <a:cubicBezTo>
                    <a:pt x="471" y="1"/>
                    <a:pt x="314" y="68"/>
                    <a:pt x="176" y="242"/>
                  </a:cubicBezTo>
                  <a:cubicBezTo>
                    <a:pt x="151" y="267"/>
                    <a:pt x="151" y="292"/>
                    <a:pt x="126" y="292"/>
                  </a:cubicBezTo>
                  <a:cubicBezTo>
                    <a:pt x="1" y="518"/>
                    <a:pt x="26" y="768"/>
                    <a:pt x="26" y="1019"/>
                  </a:cubicBezTo>
                  <a:cubicBezTo>
                    <a:pt x="201" y="2723"/>
                    <a:pt x="452" y="4402"/>
                    <a:pt x="752" y="6082"/>
                  </a:cubicBezTo>
                  <a:cubicBezTo>
                    <a:pt x="803" y="6407"/>
                    <a:pt x="878" y="6758"/>
                    <a:pt x="1103" y="7034"/>
                  </a:cubicBezTo>
                  <a:cubicBezTo>
                    <a:pt x="1296" y="7248"/>
                    <a:pt x="1636" y="7426"/>
                    <a:pt x="1981" y="7426"/>
                  </a:cubicBezTo>
                  <a:cubicBezTo>
                    <a:pt x="2039" y="7426"/>
                    <a:pt x="2098" y="7421"/>
                    <a:pt x="2156" y="7410"/>
                  </a:cubicBezTo>
                  <a:cubicBezTo>
                    <a:pt x="2482" y="7335"/>
                    <a:pt x="2707" y="7109"/>
                    <a:pt x="2833" y="6859"/>
                  </a:cubicBezTo>
                  <a:cubicBezTo>
                    <a:pt x="2833" y="6859"/>
                    <a:pt x="2833" y="6833"/>
                    <a:pt x="2833" y="6833"/>
                  </a:cubicBezTo>
                  <a:cubicBezTo>
                    <a:pt x="2933" y="6583"/>
                    <a:pt x="2933" y="6307"/>
                    <a:pt x="2908" y="6031"/>
                  </a:cubicBezTo>
                  <a:cubicBezTo>
                    <a:pt x="2833" y="4603"/>
                    <a:pt x="2582" y="3174"/>
                    <a:pt x="2131" y="1796"/>
                  </a:cubicBezTo>
                  <a:cubicBezTo>
                    <a:pt x="1981" y="1295"/>
                    <a:pt x="1780" y="793"/>
                    <a:pt x="1379" y="392"/>
                  </a:cubicBezTo>
                  <a:cubicBezTo>
                    <a:pt x="1188" y="202"/>
                    <a:pt x="907" y="1"/>
                    <a:pt x="631" y="1"/>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2" name="Google Shape;2589;p35">
              <a:extLst>
                <a:ext uri="{FF2B5EF4-FFF2-40B4-BE49-F238E27FC236}">
                  <a16:creationId xmlns:a16="http://schemas.microsoft.com/office/drawing/2014/main" id="{0720A96F-0E26-9738-1451-2612CFB64751}"/>
                </a:ext>
              </a:extLst>
            </p:cNvPr>
            <p:cNvSpPr/>
            <p:nvPr/>
          </p:nvSpPr>
          <p:spPr>
            <a:xfrm>
              <a:off x="5204391" y="2342437"/>
              <a:ext cx="48203" cy="123274"/>
            </a:xfrm>
            <a:custGeom>
              <a:avLst/>
              <a:gdLst/>
              <a:ahLst/>
              <a:cxnLst/>
              <a:rect l="l" t="t" r="r" b="b"/>
              <a:pathLst>
                <a:path w="2833" h="7245" extrusionOk="0">
                  <a:moveTo>
                    <a:pt x="2833" y="6618"/>
                  </a:moveTo>
                  <a:cubicBezTo>
                    <a:pt x="2707" y="6868"/>
                    <a:pt x="2482" y="7094"/>
                    <a:pt x="2156" y="7169"/>
                  </a:cubicBezTo>
                  <a:cubicBezTo>
                    <a:pt x="1755" y="7244"/>
                    <a:pt x="1329" y="7044"/>
                    <a:pt x="1103" y="6793"/>
                  </a:cubicBezTo>
                  <a:cubicBezTo>
                    <a:pt x="878" y="6517"/>
                    <a:pt x="803" y="6166"/>
                    <a:pt x="752" y="5841"/>
                  </a:cubicBezTo>
                  <a:cubicBezTo>
                    <a:pt x="452" y="4161"/>
                    <a:pt x="201" y="2482"/>
                    <a:pt x="26" y="778"/>
                  </a:cubicBezTo>
                  <a:cubicBezTo>
                    <a:pt x="26" y="527"/>
                    <a:pt x="1" y="277"/>
                    <a:pt x="126" y="51"/>
                  </a:cubicBezTo>
                  <a:cubicBezTo>
                    <a:pt x="151" y="51"/>
                    <a:pt x="151" y="26"/>
                    <a:pt x="176" y="1"/>
                  </a:cubicBezTo>
                  <a:cubicBezTo>
                    <a:pt x="226" y="2432"/>
                    <a:pt x="1204" y="4813"/>
                    <a:pt x="2833" y="6618"/>
                  </a:cubicBezTo>
                  <a:close/>
                </a:path>
              </a:pathLst>
            </a:custGeom>
            <a:solidFill>
              <a:srgbClr val="D981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3" name="Google Shape;2590;p35">
              <a:extLst>
                <a:ext uri="{FF2B5EF4-FFF2-40B4-BE49-F238E27FC236}">
                  <a16:creationId xmlns:a16="http://schemas.microsoft.com/office/drawing/2014/main" id="{454C39D7-8365-667E-2040-92B07328AB95}"/>
                </a:ext>
              </a:extLst>
            </p:cNvPr>
            <p:cNvSpPr/>
            <p:nvPr/>
          </p:nvSpPr>
          <p:spPr>
            <a:xfrm>
              <a:off x="5096482" y="2619245"/>
              <a:ext cx="141599" cy="253319"/>
            </a:xfrm>
            <a:custGeom>
              <a:avLst/>
              <a:gdLst/>
              <a:ahLst/>
              <a:cxnLst/>
              <a:rect l="l" t="t" r="r" b="b"/>
              <a:pathLst>
                <a:path w="8322" h="14888" extrusionOk="0">
                  <a:moveTo>
                    <a:pt x="527" y="527"/>
                  </a:moveTo>
                  <a:cubicBezTo>
                    <a:pt x="552" y="527"/>
                    <a:pt x="552" y="552"/>
                    <a:pt x="552" y="552"/>
                  </a:cubicBezTo>
                  <a:lnTo>
                    <a:pt x="552" y="552"/>
                  </a:lnTo>
                  <a:cubicBezTo>
                    <a:pt x="1931" y="2031"/>
                    <a:pt x="5489" y="6542"/>
                    <a:pt x="6818" y="14888"/>
                  </a:cubicBezTo>
                  <a:lnTo>
                    <a:pt x="6818" y="14888"/>
                  </a:lnTo>
                  <a:lnTo>
                    <a:pt x="8322" y="14888"/>
                  </a:lnTo>
                  <a:cubicBezTo>
                    <a:pt x="7645" y="11379"/>
                    <a:pt x="5489" y="3033"/>
                    <a:pt x="1" y="1"/>
                  </a:cubicBezTo>
                  <a:lnTo>
                    <a:pt x="1" y="1"/>
                  </a:lnTo>
                  <a:cubicBezTo>
                    <a:pt x="1" y="1"/>
                    <a:pt x="201" y="176"/>
                    <a:pt x="527" y="527"/>
                  </a:cubicBezTo>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4" name="Google Shape;2591;p35">
              <a:extLst>
                <a:ext uri="{FF2B5EF4-FFF2-40B4-BE49-F238E27FC236}">
                  <a16:creationId xmlns:a16="http://schemas.microsoft.com/office/drawing/2014/main" id="{D0BA79EB-6D01-39C1-D8C8-611E389CB554}"/>
                </a:ext>
              </a:extLst>
            </p:cNvPr>
            <p:cNvSpPr/>
            <p:nvPr/>
          </p:nvSpPr>
          <p:spPr>
            <a:xfrm>
              <a:off x="5105876" y="2628639"/>
              <a:ext cx="121538" cy="243927"/>
            </a:xfrm>
            <a:custGeom>
              <a:avLst/>
              <a:gdLst/>
              <a:ahLst/>
              <a:cxnLst/>
              <a:rect l="l" t="t" r="r" b="b"/>
              <a:pathLst>
                <a:path w="7143" h="14336" extrusionOk="0">
                  <a:moveTo>
                    <a:pt x="7143" y="14336"/>
                  </a:moveTo>
                  <a:cubicBezTo>
                    <a:pt x="6567" y="6792"/>
                    <a:pt x="2256" y="2005"/>
                    <a:pt x="0" y="0"/>
                  </a:cubicBezTo>
                  <a:cubicBezTo>
                    <a:pt x="1379" y="1479"/>
                    <a:pt x="4937" y="5990"/>
                    <a:pt x="6266" y="14336"/>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5" name="Google Shape;2592;p35">
              <a:extLst>
                <a:ext uri="{FF2B5EF4-FFF2-40B4-BE49-F238E27FC236}">
                  <a16:creationId xmlns:a16="http://schemas.microsoft.com/office/drawing/2014/main" id="{4FFFF7D3-3521-DD98-D15F-4823C76E2D92}"/>
                </a:ext>
              </a:extLst>
            </p:cNvPr>
            <p:cNvSpPr/>
            <p:nvPr/>
          </p:nvSpPr>
          <p:spPr>
            <a:xfrm>
              <a:off x="5263254" y="2551004"/>
              <a:ext cx="93395" cy="321549"/>
            </a:xfrm>
            <a:custGeom>
              <a:avLst/>
              <a:gdLst/>
              <a:ahLst/>
              <a:cxnLst/>
              <a:rect l="l" t="t" r="r" b="b"/>
              <a:pathLst>
                <a:path w="5489" h="18898" extrusionOk="0">
                  <a:moveTo>
                    <a:pt x="3058" y="18898"/>
                  </a:moveTo>
                  <a:lnTo>
                    <a:pt x="5213" y="18898"/>
                  </a:lnTo>
                  <a:cubicBezTo>
                    <a:pt x="5439" y="15439"/>
                    <a:pt x="5489" y="6266"/>
                    <a:pt x="326" y="377"/>
                  </a:cubicBezTo>
                  <a:lnTo>
                    <a:pt x="326" y="377"/>
                  </a:lnTo>
                  <a:cubicBezTo>
                    <a:pt x="226" y="251"/>
                    <a:pt x="100" y="126"/>
                    <a:pt x="0" y="1"/>
                  </a:cubicBezTo>
                  <a:lnTo>
                    <a:pt x="0" y="1"/>
                  </a:lnTo>
                  <a:cubicBezTo>
                    <a:pt x="100" y="251"/>
                    <a:pt x="4186" y="9775"/>
                    <a:pt x="3058" y="18898"/>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6" name="Google Shape;2593;p35">
              <a:extLst>
                <a:ext uri="{FF2B5EF4-FFF2-40B4-BE49-F238E27FC236}">
                  <a16:creationId xmlns:a16="http://schemas.microsoft.com/office/drawing/2014/main" id="{9B0969B5-09F0-B11D-C526-C5CF0302E590}"/>
                </a:ext>
              </a:extLst>
            </p:cNvPr>
            <p:cNvSpPr/>
            <p:nvPr/>
          </p:nvSpPr>
          <p:spPr>
            <a:xfrm>
              <a:off x="5263254" y="2551004"/>
              <a:ext cx="99368" cy="321549"/>
            </a:xfrm>
            <a:custGeom>
              <a:avLst/>
              <a:gdLst/>
              <a:ahLst/>
              <a:cxnLst/>
              <a:rect l="l" t="t" r="r" b="b"/>
              <a:pathLst>
                <a:path w="5840" h="18898" extrusionOk="0">
                  <a:moveTo>
                    <a:pt x="3058" y="18898"/>
                  </a:moveTo>
                  <a:lnTo>
                    <a:pt x="4336" y="18898"/>
                  </a:lnTo>
                  <a:cubicBezTo>
                    <a:pt x="5840" y="12056"/>
                    <a:pt x="1980" y="3535"/>
                    <a:pt x="326" y="377"/>
                  </a:cubicBezTo>
                  <a:cubicBezTo>
                    <a:pt x="226" y="251"/>
                    <a:pt x="100" y="126"/>
                    <a:pt x="0" y="1"/>
                  </a:cubicBezTo>
                  <a:cubicBezTo>
                    <a:pt x="100" y="251"/>
                    <a:pt x="4186" y="9775"/>
                    <a:pt x="3058" y="18898"/>
                  </a:cubicBezTo>
                  <a:close/>
                </a:path>
              </a:pathLst>
            </a:custGeom>
            <a:solidFill>
              <a:srgbClr val="86C3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7" name="Google Shape;2594;p35">
              <a:extLst>
                <a:ext uri="{FF2B5EF4-FFF2-40B4-BE49-F238E27FC236}">
                  <a16:creationId xmlns:a16="http://schemas.microsoft.com/office/drawing/2014/main" id="{4E521B64-AC5B-03C3-C857-E5A487851980}"/>
                </a:ext>
              </a:extLst>
            </p:cNvPr>
            <p:cNvSpPr/>
            <p:nvPr/>
          </p:nvSpPr>
          <p:spPr>
            <a:xfrm>
              <a:off x="5150649" y="2872603"/>
              <a:ext cx="252043" cy="0"/>
            </a:xfrm>
            <a:custGeom>
              <a:avLst/>
              <a:gdLst/>
              <a:ahLst/>
              <a:cxnLst/>
              <a:rect l="l" t="t" r="r" b="b"/>
              <a:pathLst>
                <a:path w="14813" fill="none" extrusionOk="0">
                  <a:moveTo>
                    <a:pt x="1" y="0"/>
                  </a:moveTo>
                  <a:lnTo>
                    <a:pt x="14813" y="0"/>
                  </a:lnTo>
                </a:path>
              </a:pathLst>
            </a:custGeom>
            <a:noFill/>
            <a:ln w="106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2595;p35">
              <a:extLst>
                <a:ext uri="{FF2B5EF4-FFF2-40B4-BE49-F238E27FC236}">
                  <a16:creationId xmlns:a16="http://schemas.microsoft.com/office/drawing/2014/main" id="{E83CA890-9E50-E3F0-4315-9E05FDDD2C9C}"/>
                </a:ext>
              </a:extLst>
            </p:cNvPr>
            <p:cNvSpPr/>
            <p:nvPr/>
          </p:nvSpPr>
          <p:spPr>
            <a:xfrm>
              <a:off x="5238085" y="2888378"/>
              <a:ext cx="184238" cy="17"/>
            </a:xfrm>
            <a:custGeom>
              <a:avLst/>
              <a:gdLst/>
              <a:ahLst/>
              <a:cxnLst/>
              <a:rect l="l" t="t" r="r" b="b"/>
              <a:pathLst>
                <a:path w="10828" h="1" fill="none" extrusionOk="0">
                  <a:moveTo>
                    <a:pt x="1" y="0"/>
                  </a:moveTo>
                  <a:lnTo>
                    <a:pt x="10828" y="0"/>
                  </a:lnTo>
                </a:path>
              </a:pathLst>
            </a:custGeom>
            <a:noFill/>
            <a:ln w="106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2596;p35">
              <a:extLst>
                <a:ext uri="{FF2B5EF4-FFF2-40B4-BE49-F238E27FC236}">
                  <a16:creationId xmlns:a16="http://schemas.microsoft.com/office/drawing/2014/main" id="{7CD76D48-0DFB-393C-D56D-4673F801B569}"/>
                </a:ext>
              </a:extLst>
            </p:cNvPr>
            <p:cNvSpPr/>
            <p:nvPr/>
          </p:nvSpPr>
          <p:spPr>
            <a:xfrm>
              <a:off x="5916662" y="3827970"/>
              <a:ext cx="472932" cy="17"/>
            </a:xfrm>
            <a:custGeom>
              <a:avLst/>
              <a:gdLst/>
              <a:ahLst/>
              <a:cxnLst/>
              <a:rect l="l" t="t" r="r" b="b"/>
              <a:pathLst>
                <a:path w="27795" h="1" fill="none" extrusionOk="0">
                  <a:moveTo>
                    <a:pt x="0" y="1"/>
                  </a:moveTo>
                  <a:lnTo>
                    <a:pt x="27795" y="1"/>
                  </a:ln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2597;p35">
              <a:extLst>
                <a:ext uri="{FF2B5EF4-FFF2-40B4-BE49-F238E27FC236}">
                  <a16:creationId xmlns:a16="http://schemas.microsoft.com/office/drawing/2014/main" id="{91B50E2C-6F17-61EC-7A5F-923D2CB19AD5}"/>
                </a:ext>
              </a:extLst>
            </p:cNvPr>
            <p:cNvSpPr/>
            <p:nvPr/>
          </p:nvSpPr>
          <p:spPr>
            <a:xfrm>
              <a:off x="5836475" y="3825843"/>
              <a:ext cx="266115" cy="62700"/>
            </a:xfrm>
            <a:custGeom>
              <a:avLst/>
              <a:gdLst/>
              <a:ahLst/>
              <a:cxnLst/>
              <a:rect l="l" t="t" r="r" b="b"/>
              <a:pathLst>
                <a:path w="15640" h="3685" fill="none" extrusionOk="0">
                  <a:moveTo>
                    <a:pt x="15640" y="3685"/>
                  </a:moveTo>
                  <a:cubicBezTo>
                    <a:pt x="6767" y="3384"/>
                    <a:pt x="1" y="1955"/>
                    <a:pt x="1" y="201"/>
                  </a:cubicBezTo>
                  <a:cubicBezTo>
                    <a:pt x="1" y="126"/>
                    <a:pt x="1" y="76"/>
                    <a:pt x="26" y="0"/>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2598;p35">
              <a:extLst>
                <a:ext uri="{FF2B5EF4-FFF2-40B4-BE49-F238E27FC236}">
                  <a16:creationId xmlns:a16="http://schemas.microsoft.com/office/drawing/2014/main" id="{7900C2B1-CE20-4AF7-F722-2A3AC7EB7C7F}"/>
                </a:ext>
              </a:extLst>
            </p:cNvPr>
            <p:cNvSpPr/>
            <p:nvPr/>
          </p:nvSpPr>
          <p:spPr>
            <a:xfrm>
              <a:off x="5890642" y="3769548"/>
              <a:ext cx="588072" cy="118986"/>
            </a:xfrm>
            <a:custGeom>
              <a:avLst/>
              <a:gdLst/>
              <a:ahLst/>
              <a:cxnLst/>
              <a:rect l="l" t="t" r="r" b="b"/>
              <a:pathLst>
                <a:path w="34562" h="6993" fill="none" extrusionOk="0">
                  <a:moveTo>
                    <a:pt x="0" y="1554"/>
                  </a:moveTo>
                  <a:cubicBezTo>
                    <a:pt x="3384" y="627"/>
                    <a:pt x="9148" y="0"/>
                    <a:pt x="15690" y="0"/>
                  </a:cubicBezTo>
                  <a:cubicBezTo>
                    <a:pt x="26116" y="0"/>
                    <a:pt x="34562" y="1579"/>
                    <a:pt x="34562" y="3509"/>
                  </a:cubicBezTo>
                  <a:cubicBezTo>
                    <a:pt x="34562" y="5263"/>
                    <a:pt x="27795" y="6692"/>
                    <a:pt x="18898" y="6993"/>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2599;p35">
              <a:extLst>
                <a:ext uri="{FF2B5EF4-FFF2-40B4-BE49-F238E27FC236}">
                  <a16:creationId xmlns:a16="http://schemas.microsoft.com/office/drawing/2014/main" id="{0A8B6893-584B-29DD-993A-74AC6587DE8B}"/>
                </a:ext>
              </a:extLst>
            </p:cNvPr>
            <p:cNvSpPr/>
            <p:nvPr/>
          </p:nvSpPr>
          <p:spPr>
            <a:xfrm>
              <a:off x="5905141" y="3902183"/>
              <a:ext cx="495119" cy="20061"/>
            </a:xfrm>
            <a:custGeom>
              <a:avLst/>
              <a:gdLst/>
              <a:ahLst/>
              <a:cxnLst/>
              <a:rect l="l" t="t" r="r" b="b"/>
              <a:pathLst>
                <a:path w="29099" h="1179" fill="none" extrusionOk="0">
                  <a:moveTo>
                    <a:pt x="29098" y="101"/>
                  </a:moveTo>
                  <a:cubicBezTo>
                    <a:pt x="25088" y="778"/>
                    <a:pt x="20151" y="1179"/>
                    <a:pt x="14838" y="1179"/>
                  </a:cubicBezTo>
                  <a:cubicBezTo>
                    <a:pt x="9249" y="1179"/>
                    <a:pt x="4111" y="752"/>
                    <a:pt x="1" y="1"/>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2600;p35">
              <a:extLst>
                <a:ext uri="{FF2B5EF4-FFF2-40B4-BE49-F238E27FC236}">
                  <a16:creationId xmlns:a16="http://schemas.microsoft.com/office/drawing/2014/main" id="{15F805AE-FA51-1949-2316-0A78580F5137}"/>
                </a:ext>
              </a:extLst>
            </p:cNvPr>
            <p:cNvSpPr/>
            <p:nvPr/>
          </p:nvSpPr>
          <p:spPr>
            <a:xfrm>
              <a:off x="5744342" y="3730306"/>
              <a:ext cx="826470" cy="147996"/>
            </a:xfrm>
            <a:custGeom>
              <a:avLst/>
              <a:gdLst/>
              <a:ahLst/>
              <a:cxnLst/>
              <a:rect l="l" t="t" r="r" b="b"/>
              <a:pathLst>
                <a:path w="48573" h="8698" fill="none" extrusionOk="0">
                  <a:moveTo>
                    <a:pt x="1455" y="7569"/>
                  </a:moveTo>
                  <a:cubicBezTo>
                    <a:pt x="527" y="6968"/>
                    <a:pt x="1" y="6316"/>
                    <a:pt x="1" y="5639"/>
                  </a:cubicBezTo>
                  <a:cubicBezTo>
                    <a:pt x="1" y="2532"/>
                    <a:pt x="10878" y="0"/>
                    <a:pt x="24287" y="0"/>
                  </a:cubicBezTo>
                  <a:cubicBezTo>
                    <a:pt x="37695" y="0"/>
                    <a:pt x="48573" y="2532"/>
                    <a:pt x="48573" y="5639"/>
                  </a:cubicBezTo>
                  <a:cubicBezTo>
                    <a:pt x="48573" y="6767"/>
                    <a:pt x="47144" y="7820"/>
                    <a:pt x="44688" y="8697"/>
                  </a:cubicBezTo>
                </a:path>
              </a:pathLst>
            </a:custGeom>
            <a:no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2601;p35">
              <a:extLst>
                <a:ext uri="{FF2B5EF4-FFF2-40B4-BE49-F238E27FC236}">
                  <a16:creationId xmlns:a16="http://schemas.microsoft.com/office/drawing/2014/main" id="{7D01D2B7-B288-AD4B-7FF8-2C9C4FCEBE77}"/>
                </a:ext>
              </a:extLst>
            </p:cNvPr>
            <p:cNvSpPr/>
            <p:nvPr/>
          </p:nvSpPr>
          <p:spPr>
            <a:xfrm>
              <a:off x="5915811" y="3420228"/>
              <a:ext cx="491699" cy="407696"/>
            </a:xfrm>
            <a:custGeom>
              <a:avLst/>
              <a:gdLst/>
              <a:ahLst/>
              <a:cxnLst/>
              <a:rect l="l" t="t" r="r" b="b"/>
              <a:pathLst>
                <a:path w="28898" h="23961" extrusionOk="0">
                  <a:moveTo>
                    <a:pt x="5740" y="978"/>
                  </a:moveTo>
                  <a:cubicBezTo>
                    <a:pt x="5740" y="978"/>
                    <a:pt x="5213" y="878"/>
                    <a:pt x="4211" y="702"/>
                  </a:cubicBezTo>
                  <a:lnTo>
                    <a:pt x="4211" y="702"/>
                  </a:lnTo>
                  <a:lnTo>
                    <a:pt x="5339" y="1580"/>
                  </a:lnTo>
                  <a:cubicBezTo>
                    <a:pt x="777" y="2156"/>
                    <a:pt x="351" y="6517"/>
                    <a:pt x="351" y="6517"/>
                  </a:cubicBezTo>
                  <a:lnTo>
                    <a:pt x="351" y="6517"/>
                  </a:lnTo>
                  <a:lnTo>
                    <a:pt x="451" y="7118"/>
                  </a:lnTo>
                  <a:cubicBezTo>
                    <a:pt x="827" y="7870"/>
                    <a:pt x="0" y="7920"/>
                    <a:pt x="702" y="8372"/>
                  </a:cubicBezTo>
                  <a:lnTo>
                    <a:pt x="702" y="8372"/>
                  </a:lnTo>
                  <a:cubicBezTo>
                    <a:pt x="677" y="8547"/>
                    <a:pt x="802" y="8748"/>
                    <a:pt x="978" y="8948"/>
                  </a:cubicBezTo>
                  <a:lnTo>
                    <a:pt x="978" y="8948"/>
                  </a:lnTo>
                  <a:cubicBezTo>
                    <a:pt x="1529" y="9524"/>
                    <a:pt x="2682" y="10176"/>
                    <a:pt x="3083" y="10452"/>
                  </a:cubicBezTo>
                  <a:lnTo>
                    <a:pt x="3083" y="10452"/>
                  </a:lnTo>
                  <a:cubicBezTo>
                    <a:pt x="3634" y="10828"/>
                    <a:pt x="4261" y="11078"/>
                    <a:pt x="4712" y="11555"/>
                  </a:cubicBezTo>
                  <a:lnTo>
                    <a:pt x="4712" y="11555"/>
                  </a:lnTo>
                  <a:cubicBezTo>
                    <a:pt x="5263" y="12131"/>
                    <a:pt x="5464" y="12983"/>
                    <a:pt x="5389" y="13760"/>
                  </a:cubicBezTo>
                  <a:lnTo>
                    <a:pt x="5389" y="13760"/>
                  </a:lnTo>
                  <a:cubicBezTo>
                    <a:pt x="5313" y="14562"/>
                    <a:pt x="4988" y="15314"/>
                    <a:pt x="4587" y="16016"/>
                  </a:cubicBezTo>
                  <a:lnTo>
                    <a:pt x="4587" y="16016"/>
                  </a:lnTo>
                  <a:cubicBezTo>
                    <a:pt x="4211" y="16718"/>
                    <a:pt x="3760" y="17369"/>
                    <a:pt x="3384" y="18096"/>
                  </a:cubicBezTo>
                  <a:lnTo>
                    <a:pt x="3384" y="18096"/>
                  </a:lnTo>
                  <a:cubicBezTo>
                    <a:pt x="2456" y="19875"/>
                    <a:pt x="2156" y="21956"/>
                    <a:pt x="2481" y="23961"/>
                  </a:cubicBezTo>
                  <a:lnTo>
                    <a:pt x="2481" y="23961"/>
                  </a:lnTo>
                  <a:lnTo>
                    <a:pt x="24938" y="23961"/>
                  </a:lnTo>
                  <a:cubicBezTo>
                    <a:pt x="28897" y="17870"/>
                    <a:pt x="25138" y="14738"/>
                    <a:pt x="23810" y="13860"/>
                  </a:cubicBezTo>
                  <a:lnTo>
                    <a:pt x="23810" y="13860"/>
                  </a:lnTo>
                  <a:cubicBezTo>
                    <a:pt x="23609" y="13735"/>
                    <a:pt x="23359" y="13860"/>
                    <a:pt x="23334" y="14086"/>
                  </a:cubicBezTo>
                  <a:lnTo>
                    <a:pt x="23334" y="14086"/>
                  </a:lnTo>
                  <a:cubicBezTo>
                    <a:pt x="23258" y="14487"/>
                    <a:pt x="23183" y="14788"/>
                    <a:pt x="23058" y="15063"/>
                  </a:cubicBezTo>
                  <a:lnTo>
                    <a:pt x="23058" y="15063"/>
                  </a:lnTo>
                  <a:cubicBezTo>
                    <a:pt x="22732" y="15916"/>
                    <a:pt x="21805" y="16392"/>
                    <a:pt x="20902" y="16191"/>
                  </a:cubicBezTo>
                  <a:lnTo>
                    <a:pt x="20902" y="16191"/>
                  </a:lnTo>
                  <a:cubicBezTo>
                    <a:pt x="19073" y="15815"/>
                    <a:pt x="16416" y="15590"/>
                    <a:pt x="14110" y="15765"/>
                  </a:cubicBezTo>
                  <a:lnTo>
                    <a:pt x="14110" y="15765"/>
                  </a:lnTo>
                  <a:cubicBezTo>
                    <a:pt x="11354" y="15991"/>
                    <a:pt x="10201" y="13560"/>
                    <a:pt x="10727" y="11204"/>
                  </a:cubicBezTo>
                  <a:lnTo>
                    <a:pt x="10727" y="11204"/>
                  </a:lnTo>
                  <a:cubicBezTo>
                    <a:pt x="11203" y="8998"/>
                    <a:pt x="12256" y="2482"/>
                    <a:pt x="7519" y="1605"/>
                  </a:cubicBezTo>
                  <a:lnTo>
                    <a:pt x="7519" y="1605"/>
                  </a:lnTo>
                  <a:cubicBezTo>
                    <a:pt x="7043" y="1154"/>
                    <a:pt x="6065" y="276"/>
                    <a:pt x="5439" y="1"/>
                  </a:cubicBezTo>
                  <a:lnTo>
                    <a:pt x="5439" y="1"/>
                  </a:lnTo>
                  <a:close/>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5" name="Google Shape;2602;p35">
              <a:extLst>
                <a:ext uri="{FF2B5EF4-FFF2-40B4-BE49-F238E27FC236}">
                  <a16:creationId xmlns:a16="http://schemas.microsoft.com/office/drawing/2014/main" id="{9EF50B89-984D-8CB1-72E3-689D26B294D0}"/>
                </a:ext>
              </a:extLst>
            </p:cNvPr>
            <p:cNvSpPr/>
            <p:nvPr/>
          </p:nvSpPr>
          <p:spPr>
            <a:xfrm>
              <a:off x="5932437" y="3563108"/>
              <a:ext cx="102362" cy="264838"/>
            </a:xfrm>
            <a:custGeom>
              <a:avLst/>
              <a:gdLst/>
              <a:ahLst/>
              <a:cxnLst/>
              <a:rect l="l" t="t" r="r" b="b"/>
              <a:pathLst>
                <a:path w="6016" h="15565" extrusionOk="0">
                  <a:moveTo>
                    <a:pt x="5464" y="7394"/>
                  </a:moveTo>
                  <a:cubicBezTo>
                    <a:pt x="5088" y="8372"/>
                    <a:pt x="4537" y="9274"/>
                    <a:pt x="4061" y="10201"/>
                  </a:cubicBezTo>
                  <a:cubicBezTo>
                    <a:pt x="3585" y="11129"/>
                    <a:pt x="3209" y="12156"/>
                    <a:pt x="3184" y="13184"/>
                  </a:cubicBezTo>
                  <a:cubicBezTo>
                    <a:pt x="3159" y="14036"/>
                    <a:pt x="3409" y="14913"/>
                    <a:pt x="3961" y="15565"/>
                  </a:cubicBezTo>
                  <a:lnTo>
                    <a:pt x="1504" y="15565"/>
                  </a:lnTo>
                  <a:cubicBezTo>
                    <a:pt x="1179" y="13560"/>
                    <a:pt x="1479" y="11479"/>
                    <a:pt x="2407" y="9700"/>
                  </a:cubicBezTo>
                  <a:cubicBezTo>
                    <a:pt x="2783" y="8973"/>
                    <a:pt x="3234" y="8322"/>
                    <a:pt x="3610" y="7620"/>
                  </a:cubicBezTo>
                  <a:cubicBezTo>
                    <a:pt x="4011" y="6918"/>
                    <a:pt x="4336" y="6166"/>
                    <a:pt x="4412" y="5364"/>
                  </a:cubicBezTo>
                  <a:cubicBezTo>
                    <a:pt x="4487" y="4587"/>
                    <a:pt x="4286" y="3735"/>
                    <a:pt x="3735" y="3159"/>
                  </a:cubicBezTo>
                  <a:cubicBezTo>
                    <a:pt x="3284" y="2682"/>
                    <a:pt x="2657" y="2432"/>
                    <a:pt x="2106" y="2056"/>
                  </a:cubicBezTo>
                  <a:cubicBezTo>
                    <a:pt x="1705" y="1780"/>
                    <a:pt x="552" y="1128"/>
                    <a:pt x="1" y="552"/>
                  </a:cubicBezTo>
                  <a:cubicBezTo>
                    <a:pt x="301" y="201"/>
                    <a:pt x="753" y="1"/>
                    <a:pt x="1204" y="51"/>
                  </a:cubicBezTo>
                  <a:cubicBezTo>
                    <a:pt x="2557" y="251"/>
                    <a:pt x="3685" y="1204"/>
                    <a:pt x="4562" y="2256"/>
                  </a:cubicBezTo>
                  <a:cubicBezTo>
                    <a:pt x="5088" y="2883"/>
                    <a:pt x="5539" y="3535"/>
                    <a:pt x="5740" y="4311"/>
                  </a:cubicBezTo>
                  <a:cubicBezTo>
                    <a:pt x="6016" y="5314"/>
                    <a:pt x="5840" y="6417"/>
                    <a:pt x="5464" y="7394"/>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6" name="Google Shape;2603;p35">
              <a:extLst>
                <a:ext uri="{FF2B5EF4-FFF2-40B4-BE49-F238E27FC236}">
                  <a16:creationId xmlns:a16="http://schemas.microsoft.com/office/drawing/2014/main" id="{496EEB78-077C-33A7-80CA-BB1207733CE9}"/>
                </a:ext>
              </a:extLst>
            </p:cNvPr>
            <p:cNvSpPr/>
            <p:nvPr/>
          </p:nvSpPr>
          <p:spPr>
            <a:xfrm>
              <a:off x="6109438" y="3695335"/>
              <a:ext cx="174863" cy="98942"/>
            </a:xfrm>
            <a:custGeom>
              <a:avLst/>
              <a:gdLst/>
              <a:ahLst/>
              <a:cxnLst/>
              <a:rect l="l" t="t" r="r" b="b"/>
              <a:pathLst>
                <a:path w="10277" h="5815" extrusionOk="0">
                  <a:moveTo>
                    <a:pt x="10151" y="677"/>
                  </a:moveTo>
                  <a:cubicBezTo>
                    <a:pt x="10276" y="1053"/>
                    <a:pt x="10276" y="1504"/>
                    <a:pt x="10126" y="1880"/>
                  </a:cubicBezTo>
                  <a:cubicBezTo>
                    <a:pt x="9976" y="2231"/>
                    <a:pt x="9600" y="2582"/>
                    <a:pt x="9249" y="2757"/>
                  </a:cubicBezTo>
                  <a:cubicBezTo>
                    <a:pt x="9249" y="3308"/>
                    <a:pt x="9023" y="3835"/>
                    <a:pt x="8622" y="4211"/>
                  </a:cubicBezTo>
                  <a:cubicBezTo>
                    <a:pt x="8221" y="4587"/>
                    <a:pt x="7620" y="4737"/>
                    <a:pt x="7093" y="4687"/>
                  </a:cubicBezTo>
                  <a:cubicBezTo>
                    <a:pt x="7118" y="5138"/>
                    <a:pt x="6717" y="5539"/>
                    <a:pt x="6266" y="5689"/>
                  </a:cubicBezTo>
                  <a:cubicBezTo>
                    <a:pt x="5815" y="5815"/>
                    <a:pt x="5339" y="5714"/>
                    <a:pt x="4888" y="5589"/>
                  </a:cubicBezTo>
                  <a:cubicBezTo>
                    <a:pt x="2833" y="5038"/>
                    <a:pt x="1053" y="3609"/>
                    <a:pt x="1" y="1755"/>
                  </a:cubicBezTo>
                  <a:cubicBezTo>
                    <a:pt x="176" y="1153"/>
                    <a:pt x="627" y="627"/>
                    <a:pt x="1229" y="376"/>
                  </a:cubicBezTo>
                  <a:cubicBezTo>
                    <a:pt x="1805" y="125"/>
                    <a:pt x="2457" y="50"/>
                    <a:pt x="3108" y="25"/>
                  </a:cubicBezTo>
                  <a:cubicBezTo>
                    <a:pt x="4036" y="0"/>
                    <a:pt x="4938" y="75"/>
                    <a:pt x="5865" y="151"/>
                  </a:cubicBezTo>
                  <a:cubicBezTo>
                    <a:pt x="7344" y="276"/>
                    <a:pt x="8697" y="301"/>
                    <a:pt x="10151" y="677"/>
                  </a:cubicBezTo>
                </a:path>
              </a:pathLst>
            </a:custGeom>
            <a:solidFill>
              <a:srgbClr val="FFDB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7" name="Google Shape;2604;p35">
              <a:extLst>
                <a:ext uri="{FF2B5EF4-FFF2-40B4-BE49-F238E27FC236}">
                  <a16:creationId xmlns:a16="http://schemas.microsoft.com/office/drawing/2014/main" id="{1F3F6F04-56A9-F813-563B-BB7813165A17}"/>
                </a:ext>
              </a:extLst>
            </p:cNvPr>
            <p:cNvSpPr/>
            <p:nvPr/>
          </p:nvSpPr>
          <p:spPr>
            <a:xfrm>
              <a:off x="5987455" y="3508516"/>
              <a:ext cx="20061" cy="19635"/>
            </a:xfrm>
            <a:custGeom>
              <a:avLst/>
              <a:gdLst/>
              <a:ahLst/>
              <a:cxnLst/>
              <a:rect l="l" t="t" r="r" b="b"/>
              <a:pathLst>
                <a:path w="1179" h="1154" extrusionOk="0">
                  <a:moveTo>
                    <a:pt x="577" y="1"/>
                  </a:moveTo>
                  <a:cubicBezTo>
                    <a:pt x="276" y="1"/>
                    <a:pt x="1" y="251"/>
                    <a:pt x="1" y="577"/>
                  </a:cubicBezTo>
                  <a:cubicBezTo>
                    <a:pt x="1" y="903"/>
                    <a:pt x="276" y="1154"/>
                    <a:pt x="577" y="1154"/>
                  </a:cubicBezTo>
                  <a:cubicBezTo>
                    <a:pt x="903" y="1154"/>
                    <a:pt x="1179" y="903"/>
                    <a:pt x="1179" y="577"/>
                  </a:cubicBezTo>
                  <a:cubicBezTo>
                    <a:pt x="1179" y="251"/>
                    <a:pt x="903" y="1"/>
                    <a:pt x="577" y="1"/>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8" name="Google Shape;2605;p35">
              <a:extLst>
                <a:ext uri="{FF2B5EF4-FFF2-40B4-BE49-F238E27FC236}">
                  <a16:creationId xmlns:a16="http://schemas.microsoft.com/office/drawing/2014/main" id="{83269B9C-EC86-F7A5-A7E4-0857CD015BF8}"/>
                </a:ext>
              </a:extLst>
            </p:cNvPr>
            <p:cNvSpPr/>
            <p:nvPr/>
          </p:nvSpPr>
          <p:spPr>
            <a:xfrm>
              <a:off x="5858649" y="3531115"/>
              <a:ext cx="128804" cy="71242"/>
            </a:xfrm>
            <a:custGeom>
              <a:avLst/>
              <a:gdLst/>
              <a:ahLst/>
              <a:cxnLst/>
              <a:rect l="l" t="t" r="r" b="b"/>
              <a:pathLst>
                <a:path w="7570" h="4187" extrusionOk="0">
                  <a:moveTo>
                    <a:pt x="3710" y="1"/>
                  </a:moveTo>
                  <a:cubicBezTo>
                    <a:pt x="2758" y="1404"/>
                    <a:pt x="1404" y="2106"/>
                    <a:pt x="652" y="2407"/>
                  </a:cubicBezTo>
                  <a:cubicBezTo>
                    <a:pt x="502" y="2457"/>
                    <a:pt x="377" y="2557"/>
                    <a:pt x="276" y="2658"/>
                  </a:cubicBezTo>
                  <a:cubicBezTo>
                    <a:pt x="51" y="2933"/>
                    <a:pt x="1" y="3309"/>
                    <a:pt x="126" y="3610"/>
                  </a:cubicBezTo>
                  <a:cubicBezTo>
                    <a:pt x="176" y="3760"/>
                    <a:pt x="276" y="3911"/>
                    <a:pt x="427" y="4011"/>
                  </a:cubicBezTo>
                  <a:lnTo>
                    <a:pt x="452" y="4011"/>
                  </a:lnTo>
                  <a:cubicBezTo>
                    <a:pt x="602" y="4136"/>
                    <a:pt x="803" y="4186"/>
                    <a:pt x="1003" y="4186"/>
                  </a:cubicBezTo>
                  <a:cubicBezTo>
                    <a:pt x="5615" y="4061"/>
                    <a:pt x="7570" y="1204"/>
                    <a:pt x="7570" y="1204"/>
                  </a:cubicBezTo>
                  <a:lnTo>
                    <a:pt x="7570" y="1204"/>
                  </a:lnTo>
                  <a:cubicBezTo>
                    <a:pt x="7252" y="1271"/>
                    <a:pt x="6946" y="1304"/>
                    <a:pt x="6651" y="1304"/>
                  </a:cubicBezTo>
                  <a:cubicBezTo>
                    <a:pt x="6503" y="1304"/>
                    <a:pt x="6358" y="1296"/>
                    <a:pt x="6216" y="1279"/>
                  </a:cubicBezTo>
                  <a:cubicBezTo>
                    <a:pt x="4963" y="1129"/>
                    <a:pt x="4136" y="427"/>
                    <a:pt x="3835" y="126"/>
                  </a:cubicBezTo>
                  <a:cubicBezTo>
                    <a:pt x="3760" y="51"/>
                    <a:pt x="3710" y="1"/>
                    <a:pt x="3710"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9" name="Google Shape;2606;p35">
              <a:extLst>
                <a:ext uri="{FF2B5EF4-FFF2-40B4-BE49-F238E27FC236}">
                  <a16:creationId xmlns:a16="http://schemas.microsoft.com/office/drawing/2014/main" id="{C3BE33C2-E552-92A4-EB6D-BD96B36AB230}"/>
                </a:ext>
              </a:extLst>
            </p:cNvPr>
            <p:cNvSpPr/>
            <p:nvPr/>
          </p:nvSpPr>
          <p:spPr>
            <a:xfrm>
              <a:off x="5860793" y="3551587"/>
              <a:ext cx="126660" cy="50773"/>
            </a:xfrm>
            <a:custGeom>
              <a:avLst/>
              <a:gdLst/>
              <a:ahLst/>
              <a:cxnLst/>
              <a:rect l="l" t="t" r="r" b="b"/>
              <a:pathLst>
                <a:path w="7444" h="2984" extrusionOk="0">
                  <a:moveTo>
                    <a:pt x="7444" y="1"/>
                  </a:moveTo>
                  <a:cubicBezTo>
                    <a:pt x="7444" y="1"/>
                    <a:pt x="5489" y="2858"/>
                    <a:pt x="877" y="2983"/>
                  </a:cubicBezTo>
                  <a:cubicBezTo>
                    <a:pt x="677" y="2983"/>
                    <a:pt x="476" y="2933"/>
                    <a:pt x="326" y="2808"/>
                  </a:cubicBezTo>
                  <a:cubicBezTo>
                    <a:pt x="301" y="2808"/>
                    <a:pt x="301" y="2808"/>
                    <a:pt x="301" y="2808"/>
                  </a:cubicBezTo>
                  <a:cubicBezTo>
                    <a:pt x="150" y="2708"/>
                    <a:pt x="50" y="2557"/>
                    <a:pt x="0" y="2407"/>
                  </a:cubicBezTo>
                  <a:cubicBezTo>
                    <a:pt x="3434" y="2407"/>
                    <a:pt x="5464" y="703"/>
                    <a:pt x="6090" y="76"/>
                  </a:cubicBezTo>
                  <a:lnTo>
                    <a:pt x="6090" y="76"/>
                  </a:lnTo>
                  <a:cubicBezTo>
                    <a:pt x="6516" y="126"/>
                    <a:pt x="6968" y="101"/>
                    <a:pt x="7444"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80" name="Google Shape;2607;p35">
              <a:extLst>
                <a:ext uri="{FF2B5EF4-FFF2-40B4-BE49-F238E27FC236}">
                  <a16:creationId xmlns:a16="http://schemas.microsoft.com/office/drawing/2014/main" id="{499806F3-F52F-F23A-DEBD-5B53BF78C6A3}"/>
                </a:ext>
              </a:extLst>
            </p:cNvPr>
            <p:cNvSpPr/>
            <p:nvPr/>
          </p:nvSpPr>
          <p:spPr>
            <a:xfrm>
              <a:off x="5863346" y="3531115"/>
              <a:ext cx="60573" cy="45226"/>
            </a:xfrm>
            <a:custGeom>
              <a:avLst/>
              <a:gdLst/>
              <a:ahLst/>
              <a:cxnLst/>
              <a:rect l="l" t="t" r="r" b="b"/>
              <a:pathLst>
                <a:path w="3560" h="2658" extrusionOk="0">
                  <a:moveTo>
                    <a:pt x="3559" y="126"/>
                  </a:moveTo>
                  <a:cubicBezTo>
                    <a:pt x="3234" y="803"/>
                    <a:pt x="2256" y="2382"/>
                    <a:pt x="0" y="2658"/>
                  </a:cubicBezTo>
                  <a:cubicBezTo>
                    <a:pt x="101" y="2557"/>
                    <a:pt x="226" y="2457"/>
                    <a:pt x="376" y="2407"/>
                  </a:cubicBezTo>
                  <a:cubicBezTo>
                    <a:pt x="1153" y="2106"/>
                    <a:pt x="2482" y="1404"/>
                    <a:pt x="3434" y="1"/>
                  </a:cubicBezTo>
                  <a:cubicBezTo>
                    <a:pt x="3434" y="1"/>
                    <a:pt x="3484" y="51"/>
                    <a:pt x="3559" y="126"/>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81" name="Google Shape;2608;p35">
              <a:extLst>
                <a:ext uri="{FF2B5EF4-FFF2-40B4-BE49-F238E27FC236}">
                  <a16:creationId xmlns:a16="http://schemas.microsoft.com/office/drawing/2014/main" id="{BCDCA3FD-DE1D-7FC5-F9FD-D3DBEC34CBF9}"/>
                </a:ext>
              </a:extLst>
            </p:cNvPr>
            <p:cNvSpPr/>
            <p:nvPr/>
          </p:nvSpPr>
          <p:spPr>
            <a:xfrm>
              <a:off x="2719140" y="1999107"/>
              <a:ext cx="1166327" cy="142875"/>
            </a:xfrm>
            <a:custGeom>
              <a:avLst/>
              <a:gdLst/>
              <a:ahLst/>
              <a:cxnLst/>
              <a:rect l="l" t="t" r="r" b="b"/>
              <a:pathLst>
                <a:path w="68547" h="8397" fill="none" extrusionOk="0">
                  <a:moveTo>
                    <a:pt x="0" y="3635"/>
                  </a:moveTo>
                  <a:cubicBezTo>
                    <a:pt x="2456" y="1579"/>
                    <a:pt x="16792" y="0"/>
                    <a:pt x="34085" y="0"/>
                  </a:cubicBezTo>
                  <a:cubicBezTo>
                    <a:pt x="53133" y="0"/>
                    <a:pt x="68547" y="1905"/>
                    <a:pt x="68547" y="4261"/>
                  </a:cubicBezTo>
                  <a:cubicBezTo>
                    <a:pt x="68547" y="6266"/>
                    <a:pt x="57419" y="7945"/>
                    <a:pt x="42406" y="8396"/>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2609;p35">
              <a:extLst>
                <a:ext uri="{FF2B5EF4-FFF2-40B4-BE49-F238E27FC236}">
                  <a16:creationId xmlns:a16="http://schemas.microsoft.com/office/drawing/2014/main" id="{8B70498D-CBC2-2AF0-CC4C-9C2A64AB303E}"/>
                </a:ext>
              </a:extLst>
            </p:cNvPr>
            <p:cNvSpPr/>
            <p:nvPr/>
          </p:nvSpPr>
          <p:spPr>
            <a:xfrm>
              <a:off x="2733639" y="2090798"/>
              <a:ext cx="537759" cy="53325"/>
            </a:xfrm>
            <a:custGeom>
              <a:avLst/>
              <a:gdLst/>
              <a:ahLst/>
              <a:cxnLst/>
              <a:rect l="l" t="t" r="r" b="b"/>
              <a:pathLst>
                <a:path w="31605" h="3134" fill="none" extrusionOk="0">
                  <a:moveTo>
                    <a:pt x="31604" y="3134"/>
                  </a:moveTo>
                  <a:cubicBezTo>
                    <a:pt x="16467" y="3034"/>
                    <a:pt x="3885" y="1755"/>
                    <a:pt x="0" y="1"/>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2610;p35">
              <a:extLst>
                <a:ext uri="{FF2B5EF4-FFF2-40B4-BE49-F238E27FC236}">
                  <a16:creationId xmlns:a16="http://schemas.microsoft.com/office/drawing/2014/main" id="{C1232266-A7AA-A3C7-876D-7E8BA1EF3606}"/>
                </a:ext>
              </a:extLst>
            </p:cNvPr>
            <p:cNvSpPr/>
            <p:nvPr/>
          </p:nvSpPr>
          <p:spPr>
            <a:xfrm>
              <a:off x="3179330" y="2167156"/>
              <a:ext cx="531361" cy="20911"/>
            </a:xfrm>
            <a:custGeom>
              <a:avLst/>
              <a:gdLst/>
              <a:ahLst/>
              <a:cxnLst/>
              <a:rect l="l" t="t" r="r" b="b"/>
              <a:pathLst>
                <a:path w="31229" h="1229" fill="none" extrusionOk="0">
                  <a:moveTo>
                    <a:pt x="31229" y="0"/>
                  </a:moveTo>
                  <a:cubicBezTo>
                    <a:pt x="24337" y="777"/>
                    <a:pt x="16016" y="1228"/>
                    <a:pt x="7043" y="1228"/>
                  </a:cubicBezTo>
                  <a:cubicBezTo>
                    <a:pt x="4637" y="1228"/>
                    <a:pt x="2307" y="1178"/>
                    <a:pt x="1" y="1128"/>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2611;p35">
              <a:extLst>
                <a:ext uri="{FF2B5EF4-FFF2-40B4-BE49-F238E27FC236}">
                  <a16:creationId xmlns:a16="http://schemas.microsoft.com/office/drawing/2014/main" id="{BABFBF9F-4247-FA39-EAF6-D541F30CFB5B}"/>
                </a:ext>
              </a:extLst>
            </p:cNvPr>
            <p:cNvSpPr/>
            <p:nvPr/>
          </p:nvSpPr>
          <p:spPr>
            <a:xfrm>
              <a:off x="3904824" y="2014882"/>
              <a:ext cx="121555" cy="120704"/>
            </a:xfrm>
            <a:custGeom>
              <a:avLst/>
              <a:gdLst/>
              <a:ahLst/>
              <a:cxnLst/>
              <a:rect l="l" t="t" r="r" b="b"/>
              <a:pathLst>
                <a:path w="7144" h="7094" fill="none" extrusionOk="0">
                  <a:moveTo>
                    <a:pt x="1955" y="1"/>
                  </a:moveTo>
                  <a:cubicBezTo>
                    <a:pt x="5264" y="978"/>
                    <a:pt x="7143" y="2081"/>
                    <a:pt x="7143" y="3284"/>
                  </a:cubicBezTo>
                  <a:cubicBezTo>
                    <a:pt x="7143" y="4687"/>
                    <a:pt x="4512" y="5991"/>
                    <a:pt x="1" y="7094"/>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2612;p35">
              <a:extLst>
                <a:ext uri="{FF2B5EF4-FFF2-40B4-BE49-F238E27FC236}">
                  <a16:creationId xmlns:a16="http://schemas.microsoft.com/office/drawing/2014/main" id="{9FB7AC24-744B-CD18-06AB-6508CECFC3CA}"/>
                </a:ext>
              </a:extLst>
            </p:cNvPr>
            <p:cNvSpPr/>
            <p:nvPr/>
          </p:nvSpPr>
          <p:spPr>
            <a:xfrm>
              <a:off x="2790359" y="1953466"/>
              <a:ext cx="1005569" cy="33707"/>
            </a:xfrm>
            <a:custGeom>
              <a:avLst/>
              <a:gdLst/>
              <a:ahLst/>
              <a:cxnLst/>
              <a:rect l="l" t="t" r="r" b="b"/>
              <a:pathLst>
                <a:path w="59099" h="1981" fill="none" extrusionOk="0">
                  <a:moveTo>
                    <a:pt x="1" y="1981"/>
                  </a:moveTo>
                  <a:cubicBezTo>
                    <a:pt x="7720" y="753"/>
                    <a:pt x="18271" y="1"/>
                    <a:pt x="29900" y="1"/>
                  </a:cubicBezTo>
                  <a:cubicBezTo>
                    <a:pt x="41204" y="1"/>
                    <a:pt x="51454" y="702"/>
                    <a:pt x="59099" y="1855"/>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2613;p35">
              <a:extLst>
                <a:ext uri="{FF2B5EF4-FFF2-40B4-BE49-F238E27FC236}">
                  <a16:creationId xmlns:a16="http://schemas.microsoft.com/office/drawing/2014/main" id="{0ED58372-9342-2DE2-5527-39B8DAE24E06}"/>
                </a:ext>
              </a:extLst>
            </p:cNvPr>
            <p:cNvSpPr/>
            <p:nvPr/>
          </p:nvSpPr>
          <p:spPr>
            <a:xfrm>
              <a:off x="2571989" y="2008484"/>
              <a:ext cx="191912" cy="141599"/>
            </a:xfrm>
            <a:custGeom>
              <a:avLst/>
              <a:gdLst/>
              <a:ahLst/>
              <a:cxnLst/>
              <a:rect l="l" t="t" r="r" b="b"/>
              <a:pathLst>
                <a:path w="11279" h="8322" fill="none" extrusionOk="0">
                  <a:moveTo>
                    <a:pt x="11279" y="8322"/>
                  </a:moveTo>
                  <a:cubicBezTo>
                    <a:pt x="4286" y="7094"/>
                    <a:pt x="1" y="5464"/>
                    <a:pt x="1" y="3660"/>
                  </a:cubicBezTo>
                  <a:cubicBezTo>
                    <a:pt x="1" y="2307"/>
                    <a:pt x="2432" y="1053"/>
                    <a:pt x="6592" y="1"/>
                  </a:cubicBez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2614;p35">
              <a:extLst>
                <a:ext uri="{FF2B5EF4-FFF2-40B4-BE49-F238E27FC236}">
                  <a16:creationId xmlns:a16="http://schemas.microsoft.com/office/drawing/2014/main" id="{6B9F8BF6-232B-DCC7-4367-2FAE4439538E}"/>
                </a:ext>
              </a:extLst>
            </p:cNvPr>
            <p:cNvSpPr/>
            <p:nvPr/>
          </p:nvSpPr>
          <p:spPr>
            <a:xfrm>
              <a:off x="2794205" y="2078443"/>
              <a:ext cx="976984" cy="17"/>
            </a:xfrm>
            <a:custGeom>
              <a:avLst/>
              <a:gdLst/>
              <a:ahLst/>
              <a:cxnLst/>
              <a:rect l="l" t="t" r="r" b="b"/>
              <a:pathLst>
                <a:path w="57419" h="1" fill="none" extrusionOk="0">
                  <a:moveTo>
                    <a:pt x="0" y="0"/>
                  </a:moveTo>
                  <a:lnTo>
                    <a:pt x="57419" y="0"/>
                  </a:lnTo>
                </a:path>
              </a:pathLst>
            </a:custGeom>
            <a:solidFill>
              <a:srgbClr val="92CAD6"/>
            </a:solidFill>
            <a:ln w="752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2615;p35">
              <a:extLst>
                <a:ext uri="{FF2B5EF4-FFF2-40B4-BE49-F238E27FC236}">
                  <a16:creationId xmlns:a16="http://schemas.microsoft.com/office/drawing/2014/main" id="{FECDA26A-A7A8-A743-6403-D8B1C67C5D4B}"/>
                </a:ext>
              </a:extLst>
            </p:cNvPr>
            <p:cNvSpPr/>
            <p:nvPr/>
          </p:nvSpPr>
          <p:spPr>
            <a:xfrm>
              <a:off x="2802731" y="1783290"/>
              <a:ext cx="220906" cy="17"/>
            </a:xfrm>
            <a:custGeom>
              <a:avLst/>
              <a:gdLst/>
              <a:ahLst/>
              <a:cxnLst/>
              <a:rect l="l" t="t" r="r" b="b"/>
              <a:pathLst>
                <a:path w="12983" h="1" fill="none" extrusionOk="0">
                  <a:moveTo>
                    <a:pt x="12983" y="1"/>
                  </a:moveTo>
                  <a:lnTo>
                    <a:pt x="0" y="1"/>
                  </a:ln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2616;p35">
              <a:extLst>
                <a:ext uri="{FF2B5EF4-FFF2-40B4-BE49-F238E27FC236}">
                  <a16:creationId xmlns:a16="http://schemas.microsoft.com/office/drawing/2014/main" id="{A226FA7D-F235-B046-30BF-B7EA2BDD2D5D}"/>
                </a:ext>
              </a:extLst>
            </p:cNvPr>
            <p:cNvSpPr/>
            <p:nvPr/>
          </p:nvSpPr>
          <p:spPr>
            <a:xfrm>
              <a:off x="2936659" y="1782439"/>
              <a:ext cx="124533" cy="29011"/>
            </a:xfrm>
            <a:custGeom>
              <a:avLst/>
              <a:gdLst/>
              <a:ahLst/>
              <a:cxnLst/>
              <a:rect l="l" t="t" r="r" b="b"/>
              <a:pathLst>
                <a:path w="7319" h="1705" fill="none" extrusionOk="0">
                  <a:moveTo>
                    <a:pt x="0" y="1705"/>
                  </a:moveTo>
                  <a:cubicBezTo>
                    <a:pt x="4161" y="1579"/>
                    <a:pt x="7318" y="903"/>
                    <a:pt x="7318" y="101"/>
                  </a:cubicBezTo>
                  <a:cubicBezTo>
                    <a:pt x="7318" y="51"/>
                    <a:pt x="7318" y="26"/>
                    <a:pt x="7318" y="1"/>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2617;p35">
              <a:extLst>
                <a:ext uri="{FF2B5EF4-FFF2-40B4-BE49-F238E27FC236}">
                  <a16:creationId xmlns:a16="http://schemas.microsoft.com/office/drawing/2014/main" id="{A7129092-745A-3133-44E4-9ECC5597966E}"/>
                </a:ext>
              </a:extLst>
            </p:cNvPr>
            <p:cNvSpPr/>
            <p:nvPr/>
          </p:nvSpPr>
          <p:spPr>
            <a:xfrm>
              <a:off x="2760935" y="1755994"/>
              <a:ext cx="275064" cy="55452"/>
            </a:xfrm>
            <a:custGeom>
              <a:avLst/>
              <a:gdLst/>
              <a:ahLst/>
              <a:cxnLst/>
              <a:rect l="l" t="t" r="r" b="b"/>
              <a:pathLst>
                <a:path w="16166" h="3259" fill="none" extrusionOk="0">
                  <a:moveTo>
                    <a:pt x="16166" y="727"/>
                  </a:moveTo>
                  <a:cubicBezTo>
                    <a:pt x="14587" y="276"/>
                    <a:pt x="11880" y="1"/>
                    <a:pt x="8822" y="1"/>
                  </a:cubicBezTo>
                  <a:cubicBezTo>
                    <a:pt x="3960" y="1"/>
                    <a:pt x="0" y="727"/>
                    <a:pt x="0" y="1655"/>
                  </a:cubicBezTo>
                  <a:cubicBezTo>
                    <a:pt x="0" y="2457"/>
                    <a:pt x="3158" y="3133"/>
                    <a:pt x="7319" y="3259"/>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2618;p35">
              <a:extLst>
                <a:ext uri="{FF2B5EF4-FFF2-40B4-BE49-F238E27FC236}">
                  <a16:creationId xmlns:a16="http://schemas.microsoft.com/office/drawing/2014/main" id="{B935C2F4-1AAA-4C1C-0122-3B651486E722}"/>
                </a:ext>
              </a:extLst>
            </p:cNvPr>
            <p:cNvSpPr/>
            <p:nvPr/>
          </p:nvSpPr>
          <p:spPr>
            <a:xfrm>
              <a:off x="2797608" y="1818261"/>
              <a:ext cx="231574" cy="8984"/>
            </a:xfrm>
            <a:custGeom>
              <a:avLst/>
              <a:gdLst/>
              <a:ahLst/>
              <a:cxnLst/>
              <a:rect l="l" t="t" r="r" b="b"/>
              <a:pathLst>
                <a:path w="13610" h="528" fill="none" extrusionOk="0">
                  <a:moveTo>
                    <a:pt x="1" y="26"/>
                  </a:moveTo>
                  <a:cubicBezTo>
                    <a:pt x="1880" y="352"/>
                    <a:pt x="4186" y="527"/>
                    <a:pt x="6667" y="527"/>
                  </a:cubicBezTo>
                  <a:cubicBezTo>
                    <a:pt x="9274" y="527"/>
                    <a:pt x="11680" y="327"/>
                    <a:pt x="13610" y="1"/>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2619;p35">
              <a:extLst>
                <a:ext uri="{FF2B5EF4-FFF2-40B4-BE49-F238E27FC236}">
                  <a16:creationId xmlns:a16="http://schemas.microsoft.com/office/drawing/2014/main" id="{9368CB28-EF06-8E97-4387-168EA44D57DB}"/>
                </a:ext>
              </a:extLst>
            </p:cNvPr>
            <p:cNvSpPr/>
            <p:nvPr/>
          </p:nvSpPr>
          <p:spPr>
            <a:xfrm>
              <a:off x="2717864" y="1737649"/>
              <a:ext cx="386360" cy="69115"/>
            </a:xfrm>
            <a:custGeom>
              <a:avLst/>
              <a:gdLst/>
              <a:ahLst/>
              <a:cxnLst/>
              <a:rect l="l" t="t" r="r" b="b"/>
              <a:pathLst>
                <a:path w="22707" h="4062" fill="none" extrusionOk="0">
                  <a:moveTo>
                    <a:pt x="22030" y="3535"/>
                  </a:moveTo>
                  <a:cubicBezTo>
                    <a:pt x="22456" y="3259"/>
                    <a:pt x="22707" y="2958"/>
                    <a:pt x="22707" y="2633"/>
                  </a:cubicBezTo>
                  <a:cubicBezTo>
                    <a:pt x="22707" y="1179"/>
                    <a:pt x="17619" y="1"/>
                    <a:pt x="11353" y="1"/>
                  </a:cubicBezTo>
                  <a:cubicBezTo>
                    <a:pt x="5088" y="1"/>
                    <a:pt x="0" y="1179"/>
                    <a:pt x="0" y="2633"/>
                  </a:cubicBezTo>
                  <a:cubicBezTo>
                    <a:pt x="0" y="3159"/>
                    <a:pt x="677" y="3660"/>
                    <a:pt x="1805" y="4061"/>
                  </a:cubicBezTo>
                </a:path>
              </a:pathLst>
            </a:custGeom>
            <a:solidFill>
              <a:srgbClr val="92CAD6"/>
            </a:solidFill>
            <a:ln w="3750"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2620;p35">
              <a:extLst>
                <a:ext uri="{FF2B5EF4-FFF2-40B4-BE49-F238E27FC236}">
                  <a16:creationId xmlns:a16="http://schemas.microsoft.com/office/drawing/2014/main" id="{E60F3573-5DD2-D875-AB17-CB66155A1ADE}"/>
                </a:ext>
              </a:extLst>
            </p:cNvPr>
            <p:cNvSpPr/>
            <p:nvPr/>
          </p:nvSpPr>
          <p:spPr>
            <a:xfrm>
              <a:off x="2794205" y="1592642"/>
              <a:ext cx="229873" cy="190636"/>
            </a:xfrm>
            <a:custGeom>
              <a:avLst/>
              <a:gdLst/>
              <a:ahLst/>
              <a:cxnLst/>
              <a:rect l="l" t="t" r="r" b="b"/>
              <a:pathLst>
                <a:path w="13510" h="11204" extrusionOk="0">
                  <a:moveTo>
                    <a:pt x="10000" y="752"/>
                  </a:moveTo>
                  <a:cubicBezTo>
                    <a:pt x="7770" y="1153"/>
                    <a:pt x="8271" y="4211"/>
                    <a:pt x="8496" y="5239"/>
                  </a:cubicBezTo>
                  <a:lnTo>
                    <a:pt x="8496" y="5239"/>
                  </a:lnTo>
                  <a:cubicBezTo>
                    <a:pt x="8747" y="6341"/>
                    <a:pt x="8221" y="7494"/>
                    <a:pt x="6918" y="7369"/>
                  </a:cubicBezTo>
                  <a:lnTo>
                    <a:pt x="6918" y="7369"/>
                  </a:lnTo>
                  <a:cubicBezTo>
                    <a:pt x="5840" y="7294"/>
                    <a:pt x="4587" y="7394"/>
                    <a:pt x="3735" y="7570"/>
                  </a:cubicBezTo>
                  <a:lnTo>
                    <a:pt x="3735" y="7570"/>
                  </a:lnTo>
                  <a:cubicBezTo>
                    <a:pt x="3334" y="7670"/>
                    <a:pt x="2882" y="7444"/>
                    <a:pt x="2732" y="7043"/>
                  </a:cubicBezTo>
                  <a:lnTo>
                    <a:pt x="2732" y="7043"/>
                  </a:lnTo>
                  <a:cubicBezTo>
                    <a:pt x="2682" y="6918"/>
                    <a:pt x="2632" y="6768"/>
                    <a:pt x="2607" y="6592"/>
                  </a:cubicBezTo>
                  <a:lnTo>
                    <a:pt x="2607" y="6592"/>
                  </a:lnTo>
                  <a:cubicBezTo>
                    <a:pt x="2582" y="6492"/>
                    <a:pt x="2481" y="6442"/>
                    <a:pt x="2381" y="6492"/>
                  </a:cubicBezTo>
                  <a:lnTo>
                    <a:pt x="2381" y="6492"/>
                  </a:lnTo>
                  <a:cubicBezTo>
                    <a:pt x="1755" y="6893"/>
                    <a:pt x="0" y="8346"/>
                    <a:pt x="1855" y="11204"/>
                  </a:cubicBezTo>
                  <a:lnTo>
                    <a:pt x="1855" y="11204"/>
                  </a:lnTo>
                  <a:lnTo>
                    <a:pt x="12356" y="11204"/>
                  </a:lnTo>
                  <a:cubicBezTo>
                    <a:pt x="12507" y="10276"/>
                    <a:pt x="12356" y="9299"/>
                    <a:pt x="11930" y="8447"/>
                  </a:cubicBezTo>
                  <a:lnTo>
                    <a:pt x="11930" y="8447"/>
                  </a:lnTo>
                  <a:cubicBezTo>
                    <a:pt x="11755" y="8121"/>
                    <a:pt x="11554" y="7820"/>
                    <a:pt x="11354" y="7494"/>
                  </a:cubicBezTo>
                  <a:lnTo>
                    <a:pt x="11354" y="7494"/>
                  </a:lnTo>
                  <a:cubicBezTo>
                    <a:pt x="11178" y="7169"/>
                    <a:pt x="11028" y="6818"/>
                    <a:pt x="11003" y="6442"/>
                  </a:cubicBezTo>
                  <a:lnTo>
                    <a:pt x="11003" y="6442"/>
                  </a:lnTo>
                  <a:cubicBezTo>
                    <a:pt x="10953" y="6066"/>
                    <a:pt x="11053" y="5665"/>
                    <a:pt x="11304" y="5389"/>
                  </a:cubicBezTo>
                  <a:lnTo>
                    <a:pt x="11304" y="5389"/>
                  </a:lnTo>
                  <a:cubicBezTo>
                    <a:pt x="11529" y="5189"/>
                    <a:pt x="11830" y="5063"/>
                    <a:pt x="12080" y="4888"/>
                  </a:cubicBezTo>
                  <a:lnTo>
                    <a:pt x="12080" y="4888"/>
                  </a:lnTo>
                  <a:cubicBezTo>
                    <a:pt x="12256" y="4762"/>
                    <a:pt x="12807" y="4462"/>
                    <a:pt x="13058" y="4186"/>
                  </a:cubicBezTo>
                  <a:lnTo>
                    <a:pt x="13058" y="4186"/>
                  </a:lnTo>
                  <a:cubicBezTo>
                    <a:pt x="13133" y="4086"/>
                    <a:pt x="13183" y="3986"/>
                    <a:pt x="13183" y="3910"/>
                  </a:cubicBezTo>
                  <a:lnTo>
                    <a:pt x="13183" y="3910"/>
                  </a:lnTo>
                  <a:cubicBezTo>
                    <a:pt x="13509" y="3710"/>
                    <a:pt x="13133" y="3685"/>
                    <a:pt x="13309" y="3334"/>
                  </a:cubicBezTo>
                  <a:lnTo>
                    <a:pt x="13309" y="3334"/>
                  </a:lnTo>
                  <a:lnTo>
                    <a:pt x="13359" y="3058"/>
                  </a:lnTo>
                  <a:cubicBezTo>
                    <a:pt x="13359" y="3058"/>
                    <a:pt x="13158" y="1003"/>
                    <a:pt x="11028" y="752"/>
                  </a:cubicBezTo>
                  <a:lnTo>
                    <a:pt x="11028" y="752"/>
                  </a:lnTo>
                  <a:lnTo>
                    <a:pt x="11529" y="326"/>
                  </a:lnTo>
                  <a:cubicBezTo>
                    <a:pt x="11078" y="402"/>
                    <a:pt x="10827" y="477"/>
                    <a:pt x="10827" y="477"/>
                  </a:cubicBezTo>
                  <a:lnTo>
                    <a:pt x="10827" y="477"/>
                  </a:lnTo>
                  <a:lnTo>
                    <a:pt x="10978" y="1"/>
                  </a:lnTo>
                  <a:cubicBezTo>
                    <a:pt x="10677" y="126"/>
                    <a:pt x="10226" y="552"/>
                    <a:pt x="10000" y="752"/>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4" name="Google Shape;2621;p35">
              <a:extLst>
                <a:ext uri="{FF2B5EF4-FFF2-40B4-BE49-F238E27FC236}">
                  <a16:creationId xmlns:a16="http://schemas.microsoft.com/office/drawing/2014/main" id="{06B049B6-BE98-FDEE-4FD3-AD873FF40660}"/>
                </a:ext>
              </a:extLst>
            </p:cNvPr>
            <p:cNvSpPr/>
            <p:nvPr/>
          </p:nvSpPr>
          <p:spPr>
            <a:xfrm>
              <a:off x="2968635" y="1659606"/>
              <a:ext cx="47778" cy="123682"/>
            </a:xfrm>
            <a:custGeom>
              <a:avLst/>
              <a:gdLst/>
              <a:ahLst/>
              <a:cxnLst/>
              <a:rect l="l" t="t" r="r" b="b"/>
              <a:pathLst>
                <a:path w="2808" h="7269" extrusionOk="0">
                  <a:moveTo>
                    <a:pt x="252" y="3459"/>
                  </a:moveTo>
                  <a:cubicBezTo>
                    <a:pt x="427" y="3910"/>
                    <a:pt x="678" y="4336"/>
                    <a:pt x="903" y="4762"/>
                  </a:cubicBezTo>
                  <a:cubicBezTo>
                    <a:pt x="1129" y="5213"/>
                    <a:pt x="1304" y="5665"/>
                    <a:pt x="1329" y="6166"/>
                  </a:cubicBezTo>
                  <a:cubicBezTo>
                    <a:pt x="1329" y="6567"/>
                    <a:pt x="1204" y="6968"/>
                    <a:pt x="953" y="7269"/>
                  </a:cubicBezTo>
                  <a:lnTo>
                    <a:pt x="2106" y="7269"/>
                  </a:lnTo>
                  <a:cubicBezTo>
                    <a:pt x="2257" y="6341"/>
                    <a:pt x="2106" y="5364"/>
                    <a:pt x="1680" y="4512"/>
                  </a:cubicBezTo>
                  <a:cubicBezTo>
                    <a:pt x="1505" y="4186"/>
                    <a:pt x="1304" y="3885"/>
                    <a:pt x="1104" y="3559"/>
                  </a:cubicBezTo>
                  <a:cubicBezTo>
                    <a:pt x="928" y="3234"/>
                    <a:pt x="778" y="2883"/>
                    <a:pt x="753" y="2507"/>
                  </a:cubicBezTo>
                  <a:cubicBezTo>
                    <a:pt x="703" y="2131"/>
                    <a:pt x="803" y="1730"/>
                    <a:pt x="1054" y="1454"/>
                  </a:cubicBezTo>
                  <a:cubicBezTo>
                    <a:pt x="1279" y="1254"/>
                    <a:pt x="1580" y="1128"/>
                    <a:pt x="1830" y="953"/>
                  </a:cubicBezTo>
                  <a:cubicBezTo>
                    <a:pt x="2006" y="827"/>
                    <a:pt x="2557" y="527"/>
                    <a:pt x="2808" y="251"/>
                  </a:cubicBezTo>
                  <a:cubicBezTo>
                    <a:pt x="2658" y="76"/>
                    <a:pt x="2457" y="0"/>
                    <a:pt x="2231" y="25"/>
                  </a:cubicBezTo>
                  <a:cubicBezTo>
                    <a:pt x="1605" y="126"/>
                    <a:pt x="1079" y="552"/>
                    <a:pt x="678" y="1053"/>
                  </a:cubicBezTo>
                  <a:cubicBezTo>
                    <a:pt x="427" y="1329"/>
                    <a:pt x="226" y="1655"/>
                    <a:pt x="126" y="2005"/>
                  </a:cubicBezTo>
                  <a:cubicBezTo>
                    <a:pt x="1" y="2482"/>
                    <a:pt x="76" y="2983"/>
                    <a:pt x="252" y="3459"/>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5" name="Google Shape;2622;p35">
              <a:extLst>
                <a:ext uri="{FF2B5EF4-FFF2-40B4-BE49-F238E27FC236}">
                  <a16:creationId xmlns:a16="http://schemas.microsoft.com/office/drawing/2014/main" id="{EBEE9180-D1E0-39A9-967C-33B65403F3F0}"/>
                </a:ext>
              </a:extLst>
            </p:cNvPr>
            <p:cNvSpPr/>
            <p:nvPr/>
          </p:nvSpPr>
          <p:spPr>
            <a:xfrm>
              <a:off x="2851775" y="1721448"/>
              <a:ext cx="81893" cy="46077"/>
            </a:xfrm>
            <a:custGeom>
              <a:avLst/>
              <a:gdLst/>
              <a:ahLst/>
              <a:cxnLst/>
              <a:rect l="l" t="t" r="r" b="b"/>
              <a:pathLst>
                <a:path w="4813" h="2708" extrusionOk="0">
                  <a:moveTo>
                    <a:pt x="76" y="301"/>
                  </a:moveTo>
                  <a:cubicBezTo>
                    <a:pt x="1" y="477"/>
                    <a:pt x="1" y="677"/>
                    <a:pt x="76" y="853"/>
                  </a:cubicBezTo>
                  <a:cubicBezTo>
                    <a:pt x="151" y="1028"/>
                    <a:pt x="327" y="1204"/>
                    <a:pt x="502" y="1279"/>
                  </a:cubicBezTo>
                  <a:cubicBezTo>
                    <a:pt x="477" y="1529"/>
                    <a:pt x="602" y="1780"/>
                    <a:pt x="778" y="1955"/>
                  </a:cubicBezTo>
                  <a:cubicBezTo>
                    <a:pt x="978" y="2131"/>
                    <a:pt x="1254" y="2206"/>
                    <a:pt x="1504" y="2181"/>
                  </a:cubicBezTo>
                  <a:cubicBezTo>
                    <a:pt x="1479" y="2407"/>
                    <a:pt x="1680" y="2582"/>
                    <a:pt x="1880" y="2657"/>
                  </a:cubicBezTo>
                  <a:cubicBezTo>
                    <a:pt x="2081" y="2707"/>
                    <a:pt x="2306" y="2657"/>
                    <a:pt x="2532" y="2607"/>
                  </a:cubicBezTo>
                  <a:cubicBezTo>
                    <a:pt x="3484" y="2331"/>
                    <a:pt x="4337" y="1680"/>
                    <a:pt x="4813" y="803"/>
                  </a:cubicBezTo>
                  <a:cubicBezTo>
                    <a:pt x="4712" y="527"/>
                    <a:pt x="4512" y="301"/>
                    <a:pt x="4236" y="176"/>
                  </a:cubicBezTo>
                  <a:cubicBezTo>
                    <a:pt x="3961" y="51"/>
                    <a:pt x="3660" y="26"/>
                    <a:pt x="3359" y="1"/>
                  </a:cubicBezTo>
                  <a:cubicBezTo>
                    <a:pt x="2933" y="1"/>
                    <a:pt x="2507" y="26"/>
                    <a:pt x="2056" y="51"/>
                  </a:cubicBezTo>
                  <a:cubicBezTo>
                    <a:pt x="1379" y="126"/>
                    <a:pt x="753" y="126"/>
                    <a:pt x="76" y="301"/>
                  </a:cubicBezTo>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2623;p35">
              <a:extLst>
                <a:ext uri="{FF2B5EF4-FFF2-40B4-BE49-F238E27FC236}">
                  <a16:creationId xmlns:a16="http://schemas.microsoft.com/office/drawing/2014/main" id="{B266D6FB-63AA-2F10-A110-D9DA1EADF257}"/>
                </a:ext>
              </a:extLst>
            </p:cNvPr>
            <p:cNvSpPr/>
            <p:nvPr/>
          </p:nvSpPr>
          <p:spPr>
            <a:xfrm>
              <a:off x="2981432" y="1634012"/>
              <a:ext cx="8984" cy="9409"/>
            </a:xfrm>
            <a:custGeom>
              <a:avLst/>
              <a:gdLst/>
              <a:ahLst/>
              <a:cxnLst/>
              <a:rect l="l" t="t" r="r" b="b"/>
              <a:pathLst>
                <a:path w="528" h="553" extrusionOk="0">
                  <a:moveTo>
                    <a:pt x="276" y="1"/>
                  </a:moveTo>
                  <a:cubicBezTo>
                    <a:pt x="126" y="1"/>
                    <a:pt x="1" y="126"/>
                    <a:pt x="1" y="276"/>
                  </a:cubicBezTo>
                  <a:cubicBezTo>
                    <a:pt x="1" y="427"/>
                    <a:pt x="126" y="552"/>
                    <a:pt x="276" y="552"/>
                  </a:cubicBezTo>
                  <a:cubicBezTo>
                    <a:pt x="427" y="552"/>
                    <a:pt x="527" y="427"/>
                    <a:pt x="527" y="276"/>
                  </a:cubicBezTo>
                  <a:cubicBezTo>
                    <a:pt x="527" y="126"/>
                    <a:pt x="427" y="1"/>
                    <a:pt x="276" y="1"/>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7" name="Google Shape;2624;p35">
              <a:extLst>
                <a:ext uri="{FF2B5EF4-FFF2-40B4-BE49-F238E27FC236}">
                  <a16:creationId xmlns:a16="http://schemas.microsoft.com/office/drawing/2014/main" id="{EA8439AA-E5A7-8C8D-DA78-0B88F2DAD40A}"/>
                </a:ext>
              </a:extLst>
            </p:cNvPr>
            <p:cNvSpPr/>
            <p:nvPr/>
          </p:nvSpPr>
          <p:spPr>
            <a:xfrm>
              <a:off x="2990401" y="1644682"/>
              <a:ext cx="60556" cy="33281"/>
            </a:xfrm>
            <a:custGeom>
              <a:avLst/>
              <a:gdLst/>
              <a:ahLst/>
              <a:cxnLst/>
              <a:rect l="l" t="t" r="r" b="b"/>
              <a:pathLst>
                <a:path w="3559" h="1956" extrusionOk="0">
                  <a:moveTo>
                    <a:pt x="1830" y="0"/>
                  </a:moveTo>
                  <a:cubicBezTo>
                    <a:pt x="1830" y="0"/>
                    <a:pt x="1805" y="25"/>
                    <a:pt x="1754" y="50"/>
                  </a:cubicBezTo>
                  <a:cubicBezTo>
                    <a:pt x="1629" y="201"/>
                    <a:pt x="1228" y="527"/>
                    <a:pt x="652" y="602"/>
                  </a:cubicBezTo>
                  <a:cubicBezTo>
                    <a:pt x="451" y="602"/>
                    <a:pt x="251" y="602"/>
                    <a:pt x="0" y="552"/>
                  </a:cubicBezTo>
                  <a:lnTo>
                    <a:pt x="0" y="552"/>
                  </a:lnTo>
                  <a:cubicBezTo>
                    <a:pt x="0" y="552"/>
                    <a:pt x="927" y="1880"/>
                    <a:pt x="3083" y="1955"/>
                  </a:cubicBezTo>
                  <a:cubicBezTo>
                    <a:pt x="3183" y="1955"/>
                    <a:pt x="3283" y="1930"/>
                    <a:pt x="3358" y="1880"/>
                  </a:cubicBezTo>
                  <a:cubicBezTo>
                    <a:pt x="3358" y="1880"/>
                    <a:pt x="3358" y="1880"/>
                    <a:pt x="3358" y="1855"/>
                  </a:cubicBezTo>
                  <a:cubicBezTo>
                    <a:pt x="3434" y="1805"/>
                    <a:pt x="3459" y="1755"/>
                    <a:pt x="3509" y="1679"/>
                  </a:cubicBezTo>
                  <a:cubicBezTo>
                    <a:pt x="3559" y="1529"/>
                    <a:pt x="3534" y="1354"/>
                    <a:pt x="3434" y="1228"/>
                  </a:cubicBezTo>
                  <a:cubicBezTo>
                    <a:pt x="3384" y="1178"/>
                    <a:pt x="3308" y="1153"/>
                    <a:pt x="3258" y="1128"/>
                  </a:cubicBezTo>
                  <a:cubicBezTo>
                    <a:pt x="2882" y="978"/>
                    <a:pt x="2281" y="652"/>
                    <a:pt x="1830" y="0"/>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8" name="Google Shape;2625;p35">
              <a:extLst>
                <a:ext uri="{FF2B5EF4-FFF2-40B4-BE49-F238E27FC236}">
                  <a16:creationId xmlns:a16="http://schemas.microsoft.com/office/drawing/2014/main" id="{191BF894-B981-E4D9-0BA9-10EB5AE45D77}"/>
                </a:ext>
              </a:extLst>
            </p:cNvPr>
            <p:cNvSpPr/>
            <p:nvPr/>
          </p:nvSpPr>
          <p:spPr>
            <a:xfrm>
              <a:off x="2990401" y="1654058"/>
              <a:ext cx="59706" cy="23906"/>
            </a:xfrm>
            <a:custGeom>
              <a:avLst/>
              <a:gdLst/>
              <a:ahLst/>
              <a:cxnLst/>
              <a:rect l="l" t="t" r="r" b="b"/>
              <a:pathLst>
                <a:path w="3509" h="1405" extrusionOk="0">
                  <a:moveTo>
                    <a:pt x="0" y="1"/>
                  </a:moveTo>
                  <a:cubicBezTo>
                    <a:pt x="0" y="1"/>
                    <a:pt x="927" y="1329"/>
                    <a:pt x="3083" y="1404"/>
                  </a:cubicBezTo>
                  <a:cubicBezTo>
                    <a:pt x="3183" y="1404"/>
                    <a:pt x="3283" y="1379"/>
                    <a:pt x="3358" y="1329"/>
                  </a:cubicBezTo>
                  <a:cubicBezTo>
                    <a:pt x="3358" y="1329"/>
                    <a:pt x="3358" y="1329"/>
                    <a:pt x="3358" y="1304"/>
                  </a:cubicBezTo>
                  <a:cubicBezTo>
                    <a:pt x="3434" y="1254"/>
                    <a:pt x="3459" y="1204"/>
                    <a:pt x="3509" y="1128"/>
                  </a:cubicBezTo>
                  <a:cubicBezTo>
                    <a:pt x="1880" y="1128"/>
                    <a:pt x="927" y="326"/>
                    <a:pt x="652" y="51"/>
                  </a:cubicBezTo>
                  <a:lnTo>
                    <a:pt x="652" y="51"/>
                  </a:lnTo>
                  <a:cubicBezTo>
                    <a:pt x="451" y="51"/>
                    <a:pt x="251" y="51"/>
                    <a:pt x="0"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99" name="Google Shape;2626;p35">
              <a:extLst>
                <a:ext uri="{FF2B5EF4-FFF2-40B4-BE49-F238E27FC236}">
                  <a16:creationId xmlns:a16="http://schemas.microsoft.com/office/drawing/2014/main" id="{2DC3EA3B-3C90-4CCB-B298-D6F373879284}"/>
                </a:ext>
              </a:extLst>
            </p:cNvPr>
            <p:cNvSpPr/>
            <p:nvPr/>
          </p:nvSpPr>
          <p:spPr>
            <a:xfrm>
              <a:off x="3020250" y="1644682"/>
              <a:ext cx="28585" cy="20911"/>
            </a:xfrm>
            <a:custGeom>
              <a:avLst/>
              <a:gdLst/>
              <a:ahLst/>
              <a:cxnLst/>
              <a:rect l="l" t="t" r="r" b="b"/>
              <a:pathLst>
                <a:path w="1680" h="1229" extrusionOk="0">
                  <a:moveTo>
                    <a:pt x="0" y="50"/>
                  </a:moveTo>
                  <a:cubicBezTo>
                    <a:pt x="151" y="376"/>
                    <a:pt x="627" y="1103"/>
                    <a:pt x="1680" y="1228"/>
                  </a:cubicBezTo>
                  <a:cubicBezTo>
                    <a:pt x="1630" y="1178"/>
                    <a:pt x="1554" y="1153"/>
                    <a:pt x="1504" y="1128"/>
                  </a:cubicBezTo>
                  <a:cubicBezTo>
                    <a:pt x="1128" y="978"/>
                    <a:pt x="527" y="652"/>
                    <a:pt x="76" y="0"/>
                  </a:cubicBezTo>
                  <a:cubicBezTo>
                    <a:pt x="76" y="0"/>
                    <a:pt x="51" y="25"/>
                    <a:pt x="0" y="50"/>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0" name="Google Shape;2627;p35">
              <a:extLst>
                <a:ext uri="{FF2B5EF4-FFF2-40B4-BE49-F238E27FC236}">
                  <a16:creationId xmlns:a16="http://schemas.microsoft.com/office/drawing/2014/main" id="{11FE49CE-27A0-5C40-BDA6-123A82BBC88A}"/>
                </a:ext>
              </a:extLst>
            </p:cNvPr>
            <p:cNvSpPr/>
            <p:nvPr/>
          </p:nvSpPr>
          <p:spPr>
            <a:xfrm>
              <a:off x="2791210" y="1447635"/>
              <a:ext cx="991498" cy="630729"/>
            </a:xfrm>
            <a:custGeom>
              <a:avLst/>
              <a:gdLst/>
              <a:ahLst/>
              <a:cxnLst/>
              <a:rect l="l" t="t" r="r" b="b"/>
              <a:pathLst>
                <a:path w="58272" h="37069" extrusionOk="0">
                  <a:moveTo>
                    <a:pt x="46743" y="1429"/>
                  </a:moveTo>
                  <a:cubicBezTo>
                    <a:pt x="45264" y="2506"/>
                    <a:pt x="44236" y="4111"/>
                    <a:pt x="43610" y="5815"/>
                  </a:cubicBezTo>
                  <a:lnTo>
                    <a:pt x="43610" y="5815"/>
                  </a:lnTo>
                  <a:cubicBezTo>
                    <a:pt x="42983" y="7519"/>
                    <a:pt x="42708" y="9324"/>
                    <a:pt x="42557" y="11153"/>
                  </a:cubicBezTo>
                  <a:lnTo>
                    <a:pt x="42557" y="11153"/>
                  </a:lnTo>
                  <a:cubicBezTo>
                    <a:pt x="42332" y="13910"/>
                    <a:pt x="42332" y="16767"/>
                    <a:pt x="43334" y="19349"/>
                  </a:cubicBezTo>
                  <a:lnTo>
                    <a:pt x="43334" y="19349"/>
                  </a:lnTo>
                  <a:cubicBezTo>
                    <a:pt x="44362" y="21955"/>
                    <a:pt x="46342" y="24261"/>
                    <a:pt x="46517" y="27043"/>
                  </a:cubicBezTo>
                  <a:lnTo>
                    <a:pt x="46517" y="27043"/>
                  </a:lnTo>
                  <a:cubicBezTo>
                    <a:pt x="46592" y="28371"/>
                    <a:pt x="46166" y="29825"/>
                    <a:pt x="45064" y="30602"/>
                  </a:cubicBezTo>
                  <a:lnTo>
                    <a:pt x="45064" y="30602"/>
                  </a:lnTo>
                  <a:cubicBezTo>
                    <a:pt x="44111" y="31254"/>
                    <a:pt x="42632" y="31128"/>
                    <a:pt x="41906" y="30276"/>
                  </a:cubicBezTo>
                  <a:lnTo>
                    <a:pt x="41906" y="30276"/>
                  </a:lnTo>
                  <a:cubicBezTo>
                    <a:pt x="41931" y="30201"/>
                    <a:pt x="41956" y="30101"/>
                    <a:pt x="41956" y="29975"/>
                  </a:cubicBezTo>
                  <a:lnTo>
                    <a:pt x="41956" y="29975"/>
                  </a:lnTo>
                  <a:cubicBezTo>
                    <a:pt x="41931" y="28597"/>
                    <a:pt x="39299" y="25113"/>
                    <a:pt x="38447" y="24286"/>
                  </a:cubicBezTo>
                  <a:lnTo>
                    <a:pt x="38447" y="24286"/>
                  </a:lnTo>
                  <a:cubicBezTo>
                    <a:pt x="33635" y="19624"/>
                    <a:pt x="26918" y="17319"/>
                    <a:pt x="20251" y="17970"/>
                  </a:cubicBezTo>
                  <a:lnTo>
                    <a:pt x="20251" y="17970"/>
                  </a:lnTo>
                  <a:cubicBezTo>
                    <a:pt x="15189" y="18446"/>
                    <a:pt x="9224" y="20727"/>
                    <a:pt x="8096" y="26216"/>
                  </a:cubicBezTo>
                  <a:lnTo>
                    <a:pt x="8096" y="26216"/>
                  </a:lnTo>
                  <a:cubicBezTo>
                    <a:pt x="8071" y="26241"/>
                    <a:pt x="8021" y="26291"/>
                    <a:pt x="7996" y="26341"/>
                  </a:cubicBezTo>
                  <a:lnTo>
                    <a:pt x="7996" y="26341"/>
                  </a:lnTo>
                  <a:cubicBezTo>
                    <a:pt x="7419" y="26968"/>
                    <a:pt x="6968" y="27594"/>
                    <a:pt x="6592" y="28221"/>
                  </a:cubicBezTo>
                  <a:lnTo>
                    <a:pt x="6592" y="28221"/>
                  </a:lnTo>
                  <a:cubicBezTo>
                    <a:pt x="5114" y="30577"/>
                    <a:pt x="4913" y="32507"/>
                    <a:pt x="4913" y="32507"/>
                  </a:cubicBezTo>
                  <a:lnTo>
                    <a:pt x="4913" y="32507"/>
                  </a:lnTo>
                  <a:cubicBezTo>
                    <a:pt x="4913" y="32507"/>
                    <a:pt x="2357" y="32431"/>
                    <a:pt x="1028" y="31329"/>
                  </a:cubicBezTo>
                  <a:lnTo>
                    <a:pt x="1028" y="31329"/>
                  </a:lnTo>
                  <a:cubicBezTo>
                    <a:pt x="778" y="31103"/>
                    <a:pt x="377" y="31254"/>
                    <a:pt x="302" y="31579"/>
                  </a:cubicBezTo>
                  <a:lnTo>
                    <a:pt x="302" y="31579"/>
                  </a:lnTo>
                  <a:cubicBezTo>
                    <a:pt x="26" y="32883"/>
                    <a:pt x="1" y="35414"/>
                    <a:pt x="3560" y="37068"/>
                  </a:cubicBezTo>
                  <a:lnTo>
                    <a:pt x="3560" y="37068"/>
                  </a:lnTo>
                  <a:lnTo>
                    <a:pt x="52457" y="37068"/>
                  </a:lnTo>
                  <a:cubicBezTo>
                    <a:pt x="54688" y="34913"/>
                    <a:pt x="55214" y="31604"/>
                    <a:pt x="54738" y="28522"/>
                  </a:cubicBezTo>
                  <a:lnTo>
                    <a:pt x="54738" y="28522"/>
                  </a:lnTo>
                  <a:cubicBezTo>
                    <a:pt x="54262" y="25439"/>
                    <a:pt x="52883" y="22607"/>
                    <a:pt x="51630" y="19750"/>
                  </a:cubicBezTo>
                  <a:lnTo>
                    <a:pt x="51630" y="19750"/>
                  </a:lnTo>
                  <a:cubicBezTo>
                    <a:pt x="50402" y="16867"/>
                    <a:pt x="49299" y="13860"/>
                    <a:pt x="49424" y="10752"/>
                  </a:cubicBezTo>
                  <a:lnTo>
                    <a:pt x="49424" y="10752"/>
                  </a:lnTo>
                  <a:cubicBezTo>
                    <a:pt x="49475" y="9800"/>
                    <a:pt x="49700" y="8747"/>
                    <a:pt x="50352" y="8095"/>
                  </a:cubicBezTo>
                  <a:lnTo>
                    <a:pt x="50352" y="8095"/>
                  </a:lnTo>
                  <a:cubicBezTo>
                    <a:pt x="50477" y="7995"/>
                    <a:pt x="50627" y="7895"/>
                    <a:pt x="50778" y="7795"/>
                  </a:cubicBezTo>
                  <a:lnTo>
                    <a:pt x="50778" y="7795"/>
                  </a:lnTo>
                  <a:cubicBezTo>
                    <a:pt x="51805" y="8797"/>
                    <a:pt x="53033" y="9674"/>
                    <a:pt x="54512" y="9524"/>
                  </a:cubicBezTo>
                  <a:lnTo>
                    <a:pt x="54512" y="9524"/>
                  </a:lnTo>
                  <a:cubicBezTo>
                    <a:pt x="55139" y="9449"/>
                    <a:pt x="55715" y="9198"/>
                    <a:pt x="56191" y="8797"/>
                  </a:cubicBezTo>
                  <a:lnTo>
                    <a:pt x="56191" y="8797"/>
                  </a:lnTo>
                  <a:cubicBezTo>
                    <a:pt x="57344" y="7870"/>
                    <a:pt x="57745" y="7243"/>
                    <a:pt x="58272" y="5940"/>
                  </a:cubicBezTo>
                  <a:lnTo>
                    <a:pt x="58272" y="5940"/>
                  </a:lnTo>
                  <a:cubicBezTo>
                    <a:pt x="57545" y="3710"/>
                    <a:pt x="55640" y="1078"/>
                    <a:pt x="53409" y="351"/>
                  </a:cubicBezTo>
                  <a:lnTo>
                    <a:pt x="53409" y="351"/>
                  </a:lnTo>
                  <a:cubicBezTo>
                    <a:pt x="52683" y="126"/>
                    <a:pt x="51931" y="0"/>
                    <a:pt x="51154" y="0"/>
                  </a:cubicBezTo>
                  <a:lnTo>
                    <a:pt x="51154" y="0"/>
                  </a:lnTo>
                  <a:cubicBezTo>
                    <a:pt x="49575" y="0"/>
                    <a:pt x="47996" y="501"/>
                    <a:pt x="46743" y="1429"/>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1" name="Google Shape;2628;p35">
              <a:extLst>
                <a:ext uri="{FF2B5EF4-FFF2-40B4-BE49-F238E27FC236}">
                  <a16:creationId xmlns:a16="http://schemas.microsoft.com/office/drawing/2014/main" id="{1A5C596B-8FAE-5607-D0D1-DA4E255E7A3E}"/>
                </a:ext>
              </a:extLst>
            </p:cNvPr>
            <p:cNvSpPr/>
            <p:nvPr/>
          </p:nvSpPr>
          <p:spPr>
            <a:xfrm>
              <a:off x="3728675" y="1539241"/>
              <a:ext cx="136477" cy="94740"/>
            </a:xfrm>
            <a:custGeom>
              <a:avLst/>
              <a:gdLst/>
              <a:ahLst/>
              <a:cxnLst/>
              <a:rect l="l" t="t" r="r" b="b"/>
              <a:pathLst>
                <a:path w="8021" h="5568" extrusionOk="0">
                  <a:moveTo>
                    <a:pt x="1958" y="0"/>
                  </a:moveTo>
                  <a:cubicBezTo>
                    <a:pt x="1624" y="0"/>
                    <a:pt x="1379" y="56"/>
                    <a:pt x="1379" y="56"/>
                  </a:cubicBezTo>
                  <a:lnTo>
                    <a:pt x="126" y="1209"/>
                  </a:lnTo>
                  <a:lnTo>
                    <a:pt x="1" y="4041"/>
                  </a:lnTo>
                  <a:cubicBezTo>
                    <a:pt x="1" y="4041"/>
                    <a:pt x="1" y="4066"/>
                    <a:pt x="51" y="4066"/>
                  </a:cubicBezTo>
                  <a:cubicBezTo>
                    <a:pt x="377" y="4216"/>
                    <a:pt x="2031" y="4968"/>
                    <a:pt x="4437" y="5269"/>
                  </a:cubicBezTo>
                  <a:cubicBezTo>
                    <a:pt x="4687" y="5294"/>
                    <a:pt x="4963" y="5344"/>
                    <a:pt x="5214" y="5419"/>
                  </a:cubicBezTo>
                  <a:cubicBezTo>
                    <a:pt x="5512" y="5479"/>
                    <a:pt x="5993" y="5567"/>
                    <a:pt x="6466" y="5567"/>
                  </a:cubicBezTo>
                  <a:cubicBezTo>
                    <a:pt x="6986" y="5567"/>
                    <a:pt x="7496" y="5461"/>
                    <a:pt x="7745" y="5093"/>
                  </a:cubicBezTo>
                  <a:cubicBezTo>
                    <a:pt x="7770" y="5068"/>
                    <a:pt x="7795" y="5018"/>
                    <a:pt x="7795" y="4993"/>
                  </a:cubicBezTo>
                  <a:cubicBezTo>
                    <a:pt x="7870" y="4843"/>
                    <a:pt x="7895" y="4743"/>
                    <a:pt x="7920" y="4617"/>
                  </a:cubicBezTo>
                  <a:cubicBezTo>
                    <a:pt x="8021" y="3890"/>
                    <a:pt x="7143" y="3865"/>
                    <a:pt x="6717" y="3840"/>
                  </a:cubicBezTo>
                  <a:cubicBezTo>
                    <a:pt x="6191" y="3815"/>
                    <a:pt x="3910" y="1434"/>
                    <a:pt x="3434" y="707"/>
                  </a:cubicBezTo>
                  <a:cubicBezTo>
                    <a:pt x="3209" y="332"/>
                    <a:pt x="2858" y="156"/>
                    <a:pt x="2507" y="56"/>
                  </a:cubicBezTo>
                  <a:cubicBezTo>
                    <a:pt x="2315" y="14"/>
                    <a:pt x="2125" y="0"/>
                    <a:pt x="1958" y="0"/>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2" name="Google Shape;2629;p35">
              <a:extLst>
                <a:ext uri="{FF2B5EF4-FFF2-40B4-BE49-F238E27FC236}">
                  <a16:creationId xmlns:a16="http://schemas.microsoft.com/office/drawing/2014/main" id="{0043D489-1A88-3C7C-898C-50422607F5CB}"/>
                </a:ext>
              </a:extLst>
            </p:cNvPr>
            <p:cNvSpPr/>
            <p:nvPr/>
          </p:nvSpPr>
          <p:spPr>
            <a:xfrm>
              <a:off x="3729526" y="1570043"/>
              <a:ext cx="130930" cy="67822"/>
            </a:xfrm>
            <a:custGeom>
              <a:avLst/>
              <a:gdLst/>
              <a:ahLst/>
              <a:cxnLst/>
              <a:rect l="l" t="t" r="r" b="b"/>
              <a:pathLst>
                <a:path w="7695" h="3986" extrusionOk="0">
                  <a:moveTo>
                    <a:pt x="7695" y="3283"/>
                  </a:moveTo>
                  <a:cubicBezTo>
                    <a:pt x="7219" y="3985"/>
                    <a:pt x="5790" y="3735"/>
                    <a:pt x="5164" y="3609"/>
                  </a:cubicBezTo>
                  <a:cubicBezTo>
                    <a:pt x="4913" y="3534"/>
                    <a:pt x="4637" y="3484"/>
                    <a:pt x="4387" y="3459"/>
                  </a:cubicBezTo>
                  <a:cubicBezTo>
                    <a:pt x="1981" y="3158"/>
                    <a:pt x="327" y="2406"/>
                    <a:pt x="1" y="2256"/>
                  </a:cubicBezTo>
                  <a:cubicBezTo>
                    <a:pt x="427" y="2281"/>
                    <a:pt x="1429" y="2281"/>
                    <a:pt x="1880" y="2030"/>
                  </a:cubicBezTo>
                  <a:cubicBezTo>
                    <a:pt x="2432" y="1730"/>
                    <a:pt x="1254" y="151"/>
                    <a:pt x="1129" y="0"/>
                  </a:cubicBezTo>
                  <a:cubicBezTo>
                    <a:pt x="2808" y="1930"/>
                    <a:pt x="6517" y="3008"/>
                    <a:pt x="7695" y="3283"/>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3" name="Google Shape;2630;p35">
              <a:extLst>
                <a:ext uri="{FF2B5EF4-FFF2-40B4-BE49-F238E27FC236}">
                  <a16:creationId xmlns:a16="http://schemas.microsoft.com/office/drawing/2014/main" id="{E7747D4C-7484-A59B-3B33-4FC38849B06A}"/>
                </a:ext>
              </a:extLst>
            </p:cNvPr>
            <p:cNvSpPr/>
            <p:nvPr/>
          </p:nvSpPr>
          <p:spPr>
            <a:xfrm>
              <a:off x="3771321" y="1540177"/>
              <a:ext cx="93838" cy="77639"/>
            </a:xfrm>
            <a:custGeom>
              <a:avLst/>
              <a:gdLst/>
              <a:ahLst/>
              <a:cxnLst/>
              <a:rect l="l" t="t" r="r" b="b"/>
              <a:pathLst>
                <a:path w="5515" h="4563" extrusionOk="0">
                  <a:moveTo>
                    <a:pt x="5414" y="4562"/>
                  </a:moveTo>
                  <a:cubicBezTo>
                    <a:pt x="5289" y="4462"/>
                    <a:pt x="5164" y="4387"/>
                    <a:pt x="5039" y="4312"/>
                  </a:cubicBezTo>
                  <a:cubicBezTo>
                    <a:pt x="4763" y="4161"/>
                    <a:pt x="4437" y="4061"/>
                    <a:pt x="4161" y="3961"/>
                  </a:cubicBezTo>
                  <a:cubicBezTo>
                    <a:pt x="3159" y="3535"/>
                    <a:pt x="2357" y="2783"/>
                    <a:pt x="1655" y="1981"/>
                  </a:cubicBezTo>
                  <a:cubicBezTo>
                    <a:pt x="1079" y="1329"/>
                    <a:pt x="577" y="627"/>
                    <a:pt x="1" y="1"/>
                  </a:cubicBezTo>
                  <a:cubicBezTo>
                    <a:pt x="352" y="101"/>
                    <a:pt x="703" y="277"/>
                    <a:pt x="928" y="652"/>
                  </a:cubicBezTo>
                  <a:cubicBezTo>
                    <a:pt x="1404" y="1379"/>
                    <a:pt x="3685" y="3760"/>
                    <a:pt x="4211" y="3785"/>
                  </a:cubicBezTo>
                  <a:cubicBezTo>
                    <a:pt x="4637" y="3810"/>
                    <a:pt x="5515" y="3835"/>
                    <a:pt x="5414" y="4562"/>
                  </a:cubicBezTo>
                  <a:close/>
                </a:path>
              </a:pathLst>
            </a:custGeom>
            <a:solidFill>
              <a:srgbClr val="FFBB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4" name="Google Shape;2631;p35">
              <a:extLst>
                <a:ext uri="{FF2B5EF4-FFF2-40B4-BE49-F238E27FC236}">
                  <a16:creationId xmlns:a16="http://schemas.microsoft.com/office/drawing/2014/main" id="{EEB5331E-0907-E967-12F5-6A6685206D17}"/>
                </a:ext>
              </a:extLst>
            </p:cNvPr>
            <p:cNvSpPr/>
            <p:nvPr/>
          </p:nvSpPr>
          <p:spPr>
            <a:xfrm>
              <a:off x="3692853" y="1501377"/>
              <a:ext cx="21337" cy="21337"/>
            </a:xfrm>
            <a:custGeom>
              <a:avLst/>
              <a:gdLst/>
              <a:ahLst/>
              <a:cxnLst/>
              <a:rect l="l" t="t" r="r" b="b"/>
              <a:pathLst>
                <a:path w="1254" h="1254" extrusionOk="0">
                  <a:moveTo>
                    <a:pt x="627" y="0"/>
                  </a:moveTo>
                  <a:cubicBezTo>
                    <a:pt x="276" y="0"/>
                    <a:pt x="0" y="276"/>
                    <a:pt x="0" y="627"/>
                  </a:cubicBezTo>
                  <a:cubicBezTo>
                    <a:pt x="0" y="978"/>
                    <a:pt x="276" y="1253"/>
                    <a:pt x="627" y="1253"/>
                  </a:cubicBezTo>
                  <a:cubicBezTo>
                    <a:pt x="978" y="1253"/>
                    <a:pt x="1253" y="978"/>
                    <a:pt x="1253" y="627"/>
                  </a:cubicBezTo>
                  <a:cubicBezTo>
                    <a:pt x="1253" y="276"/>
                    <a:pt x="978" y="0"/>
                    <a:pt x="627" y="0"/>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5" name="Google Shape;2632;p35">
              <a:extLst>
                <a:ext uri="{FF2B5EF4-FFF2-40B4-BE49-F238E27FC236}">
                  <a16:creationId xmlns:a16="http://schemas.microsoft.com/office/drawing/2014/main" id="{BBDEB2D1-2341-61DD-5297-5698FE641A55}"/>
                </a:ext>
              </a:extLst>
            </p:cNvPr>
            <p:cNvSpPr/>
            <p:nvPr/>
          </p:nvSpPr>
          <p:spPr>
            <a:xfrm>
              <a:off x="2903390" y="1895895"/>
              <a:ext cx="434563" cy="162068"/>
            </a:xfrm>
            <a:custGeom>
              <a:avLst/>
              <a:gdLst/>
              <a:ahLst/>
              <a:cxnLst/>
              <a:rect l="l" t="t" r="r" b="b"/>
              <a:pathLst>
                <a:path w="25540" h="9525" extrusionOk="0">
                  <a:moveTo>
                    <a:pt x="25539" y="6792"/>
                  </a:moveTo>
                  <a:cubicBezTo>
                    <a:pt x="19624" y="9173"/>
                    <a:pt x="8371" y="9524"/>
                    <a:pt x="6968" y="9248"/>
                  </a:cubicBezTo>
                  <a:cubicBezTo>
                    <a:pt x="5589" y="8973"/>
                    <a:pt x="5564" y="7644"/>
                    <a:pt x="5564" y="7644"/>
                  </a:cubicBezTo>
                  <a:cubicBezTo>
                    <a:pt x="5113" y="7995"/>
                    <a:pt x="4562" y="8246"/>
                    <a:pt x="3985" y="8271"/>
                  </a:cubicBezTo>
                  <a:cubicBezTo>
                    <a:pt x="3434" y="8321"/>
                    <a:pt x="2832" y="8121"/>
                    <a:pt x="2406" y="7720"/>
                  </a:cubicBezTo>
                  <a:cubicBezTo>
                    <a:pt x="2005" y="7319"/>
                    <a:pt x="1855" y="6667"/>
                    <a:pt x="2030" y="6116"/>
                  </a:cubicBezTo>
                  <a:cubicBezTo>
                    <a:pt x="1629" y="6166"/>
                    <a:pt x="1228" y="5940"/>
                    <a:pt x="978" y="5589"/>
                  </a:cubicBezTo>
                  <a:cubicBezTo>
                    <a:pt x="752" y="5238"/>
                    <a:pt x="677" y="4812"/>
                    <a:pt x="702" y="4411"/>
                  </a:cubicBezTo>
                  <a:cubicBezTo>
                    <a:pt x="727" y="4010"/>
                    <a:pt x="802" y="3509"/>
                    <a:pt x="928" y="3108"/>
                  </a:cubicBezTo>
                  <a:cubicBezTo>
                    <a:pt x="426" y="2882"/>
                    <a:pt x="126" y="2406"/>
                    <a:pt x="0" y="1880"/>
                  </a:cubicBezTo>
                  <a:cubicBezTo>
                    <a:pt x="376" y="1278"/>
                    <a:pt x="827" y="627"/>
                    <a:pt x="1404" y="0"/>
                  </a:cubicBezTo>
                  <a:cubicBezTo>
                    <a:pt x="1253" y="376"/>
                    <a:pt x="852" y="1504"/>
                    <a:pt x="1053" y="1930"/>
                  </a:cubicBezTo>
                  <a:cubicBezTo>
                    <a:pt x="1329" y="2431"/>
                    <a:pt x="1980" y="2481"/>
                    <a:pt x="1980" y="2481"/>
                  </a:cubicBezTo>
                  <a:lnTo>
                    <a:pt x="2106" y="2532"/>
                  </a:lnTo>
                  <a:cubicBezTo>
                    <a:pt x="1880" y="2682"/>
                    <a:pt x="1228" y="4010"/>
                    <a:pt x="1780" y="4512"/>
                  </a:cubicBezTo>
                  <a:cubicBezTo>
                    <a:pt x="2356" y="5038"/>
                    <a:pt x="3785" y="4486"/>
                    <a:pt x="3785" y="4486"/>
                  </a:cubicBezTo>
                  <a:lnTo>
                    <a:pt x="3960" y="4512"/>
                  </a:lnTo>
                  <a:cubicBezTo>
                    <a:pt x="3960" y="4512"/>
                    <a:pt x="3058" y="5389"/>
                    <a:pt x="3133" y="6191"/>
                  </a:cubicBezTo>
                  <a:cubicBezTo>
                    <a:pt x="3233" y="6968"/>
                    <a:pt x="4386" y="7018"/>
                    <a:pt x="4386" y="7018"/>
                  </a:cubicBezTo>
                  <a:cubicBezTo>
                    <a:pt x="5238" y="7168"/>
                    <a:pt x="6091" y="6416"/>
                    <a:pt x="6091" y="6416"/>
                  </a:cubicBezTo>
                  <a:lnTo>
                    <a:pt x="6166" y="6416"/>
                  </a:lnTo>
                  <a:cubicBezTo>
                    <a:pt x="5940" y="6617"/>
                    <a:pt x="5965" y="6993"/>
                    <a:pt x="5965" y="6993"/>
                  </a:cubicBezTo>
                  <a:cubicBezTo>
                    <a:pt x="6040" y="7519"/>
                    <a:pt x="6742" y="7870"/>
                    <a:pt x="6742" y="7870"/>
                  </a:cubicBezTo>
                  <a:cubicBezTo>
                    <a:pt x="8497" y="8471"/>
                    <a:pt x="11730" y="8421"/>
                    <a:pt x="11730" y="8421"/>
                  </a:cubicBezTo>
                  <a:cubicBezTo>
                    <a:pt x="17820" y="8822"/>
                    <a:pt x="25113" y="6892"/>
                    <a:pt x="25539" y="6792"/>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6" name="Google Shape;2633;p35">
              <a:extLst>
                <a:ext uri="{FF2B5EF4-FFF2-40B4-BE49-F238E27FC236}">
                  <a16:creationId xmlns:a16="http://schemas.microsoft.com/office/drawing/2014/main" id="{B6A0F428-1183-0266-5357-D74B8094D713}"/>
                </a:ext>
              </a:extLst>
            </p:cNvPr>
            <p:cNvSpPr/>
            <p:nvPr/>
          </p:nvSpPr>
          <p:spPr>
            <a:xfrm>
              <a:off x="3003623" y="1980762"/>
              <a:ext cx="413652" cy="61050"/>
            </a:xfrm>
            <a:custGeom>
              <a:avLst/>
              <a:gdLst/>
              <a:ahLst/>
              <a:cxnLst/>
              <a:rect l="l" t="t" r="r" b="b"/>
              <a:pathLst>
                <a:path w="24311" h="3588" extrusionOk="0">
                  <a:moveTo>
                    <a:pt x="24311" y="1"/>
                  </a:moveTo>
                  <a:cubicBezTo>
                    <a:pt x="23258" y="477"/>
                    <a:pt x="22206" y="853"/>
                    <a:pt x="21128" y="1204"/>
                  </a:cubicBezTo>
                  <a:cubicBezTo>
                    <a:pt x="20577" y="1379"/>
                    <a:pt x="20025" y="1530"/>
                    <a:pt x="19499" y="1680"/>
                  </a:cubicBezTo>
                  <a:cubicBezTo>
                    <a:pt x="18947" y="1805"/>
                    <a:pt x="18396" y="1981"/>
                    <a:pt x="17845" y="2081"/>
                  </a:cubicBezTo>
                  <a:cubicBezTo>
                    <a:pt x="15639" y="2607"/>
                    <a:pt x="13384" y="2958"/>
                    <a:pt x="11128" y="3134"/>
                  </a:cubicBezTo>
                  <a:cubicBezTo>
                    <a:pt x="9624" y="3267"/>
                    <a:pt x="8120" y="3323"/>
                    <a:pt x="6609" y="3323"/>
                  </a:cubicBezTo>
                  <a:cubicBezTo>
                    <a:pt x="5854" y="3323"/>
                    <a:pt x="5096" y="3309"/>
                    <a:pt x="4336" y="3284"/>
                  </a:cubicBezTo>
                  <a:lnTo>
                    <a:pt x="2657" y="3159"/>
                  </a:lnTo>
                  <a:lnTo>
                    <a:pt x="1805" y="3083"/>
                  </a:lnTo>
                  <a:cubicBezTo>
                    <a:pt x="1529" y="3058"/>
                    <a:pt x="1253" y="2983"/>
                    <a:pt x="1003" y="2883"/>
                  </a:cubicBezTo>
                  <a:cubicBezTo>
                    <a:pt x="752" y="2758"/>
                    <a:pt x="526" y="2607"/>
                    <a:pt x="326" y="2407"/>
                  </a:cubicBezTo>
                  <a:cubicBezTo>
                    <a:pt x="150" y="2206"/>
                    <a:pt x="50" y="1931"/>
                    <a:pt x="175" y="1655"/>
                  </a:cubicBezTo>
                  <a:cubicBezTo>
                    <a:pt x="251" y="1404"/>
                    <a:pt x="476" y="1204"/>
                    <a:pt x="677" y="1028"/>
                  </a:cubicBezTo>
                  <a:cubicBezTo>
                    <a:pt x="902" y="853"/>
                    <a:pt x="1153" y="703"/>
                    <a:pt x="1403" y="552"/>
                  </a:cubicBezTo>
                  <a:lnTo>
                    <a:pt x="1403" y="552"/>
                  </a:lnTo>
                  <a:cubicBezTo>
                    <a:pt x="1153" y="703"/>
                    <a:pt x="902" y="828"/>
                    <a:pt x="652" y="1003"/>
                  </a:cubicBezTo>
                  <a:cubicBezTo>
                    <a:pt x="426" y="1154"/>
                    <a:pt x="201" y="1354"/>
                    <a:pt x="100" y="1630"/>
                  </a:cubicBezTo>
                  <a:cubicBezTo>
                    <a:pt x="25" y="1780"/>
                    <a:pt x="0" y="1931"/>
                    <a:pt x="50" y="2081"/>
                  </a:cubicBezTo>
                  <a:cubicBezTo>
                    <a:pt x="75" y="2231"/>
                    <a:pt x="150" y="2357"/>
                    <a:pt x="251" y="2482"/>
                  </a:cubicBezTo>
                  <a:cubicBezTo>
                    <a:pt x="451" y="2707"/>
                    <a:pt x="677" y="2883"/>
                    <a:pt x="952" y="3008"/>
                  </a:cubicBezTo>
                  <a:cubicBezTo>
                    <a:pt x="1203" y="3134"/>
                    <a:pt x="1479" y="3209"/>
                    <a:pt x="1779" y="3259"/>
                  </a:cubicBezTo>
                  <a:cubicBezTo>
                    <a:pt x="2055" y="3284"/>
                    <a:pt x="2356" y="3309"/>
                    <a:pt x="2632" y="3334"/>
                  </a:cubicBezTo>
                  <a:lnTo>
                    <a:pt x="4336" y="3509"/>
                  </a:lnTo>
                  <a:cubicBezTo>
                    <a:pt x="5286" y="3562"/>
                    <a:pt x="6236" y="3588"/>
                    <a:pt x="7185" y="3588"/>
                  </a:cubicBezTo>
                  <a:cubicBezTo>
                    <a:pt x="8513" y="3588"/>
                    <a:pt x="9837" y="3537"/>
                    <a:pt x="11153" y="3434"/>
                  </a:cubicBezTo>
                  <a:cubicBezTo>
                    <a:pt x="13434" y="3234"/>
                    <a:pt x="15689" y="2883"/>
                    <a:pt x="17895" y="2306"/>
                  </a:cubicBezTo>
                  <a:cubicBezTo>
                    <a:pt x="18446" y="2181"/>
                    <a:pt x="18998" y="2006"/>
                    <a:pt x="19549" y="1855"/>
                  </a:cubicBezTo>
                  <a:cubicBezTo>
                    <a:pt x="20075" y="1680"/>
                    <a:pt x="20627" y="1530"/>
                    <a:pt x="21153" y="1329"/>
                  </a:cubicBezTo>
                  <a:cubicBezTo>
                    <a:pt x="22231" y="953"/>
                    <a:pt x="23308" y="527"/>
                    <a:pt x="24311" y="1"/>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7" name="Google Shape;2634;p35">
              <a:extLst>
                <a:ext uri="{FF2B5EF4-FFF2-40B4-BE49-F238E27FC236}">
                  <a16:creationId xmlns:a16="http://schemas.microsoft.com/office/drawing/2014/main" id="{0AD747FB-C314-15FB-039A-D0DC05754991}"/>
                </a:ext>
              </a:extLst>
            </p:cNvPr>
            <p:cNvSpPr/>
            <p:nvPr/>
          </p:nvSpPr>
          <p:spPr>
            <a:xfrm>
              <a:off x="2953711" y="1945791"/>
              <a:ext cx="68247" cy="71803"/>
            </a:xfrm>
            <a:custGeom>
              <a:avLst/>
              <a:gdLst/>
              <a:ahLst/>
              <a:cxnLst/>
              <a:rect l="l" t="t" r="r" b="b"/>
              <a:pathLst>
                <a:path w="4011" h="4220" extrusionOk="0">
                  <a:moveTo>
                    <a:pt x="4011" y="1"/>
                  </a:moveTo>
                  <a:cubicBezTo>
                    <a:pt x="3284" y="201"/>
                    <a:pt x="2582" y="477"/>
                    <a:pt x="1931" y="853"/>
                  </a:cubicBezTo>
                  <a:cubicBezTo>
                    <a:pt x="1755" y="928"/>
                    <a:pt x="1580" y="1028"/>
                    <a:pt x="1429" y="1153"/>
                  </a:cubicBezTo>
                  <a:cubicBezTo>
                    <a:pt x="1279" y="1254"/>
                    <a:pt x="1103" y="1354"/>
                    <a:pt x="978" y="1504"/>
                  </a:cubicBezTo>
                  <a:cubicBezTo>
                    <a:pt x="677" y="1755"/>
                    <a:pt x="402" y="2031"/>
                    <a:pt x="226" y="2407"/>
                  </a:cubicBezTo>
                  <a:lnTo>
                    <a:pt x="151" y="2532"/>
                  </a:lnTo>
                  <a:lnTo>
                    <a:pt x="101" y="2682"/>
                  </a:lnTo>
                  <a:cubicBezTo>
                    <a:pt x="76" y="2732"/>
                    <a:pt x="76" y="2783"/>
                    <a:pt x="51" y="2833"/>
                  </a:cubicBezTo>
                  <a:lnTo>
                    <a:pt x="26" y="2983"/>
                  </a:lnTo>
                  <a:cubicBezTo>
                    <a:pt x="1" y="3184"/>
                    <a:pt x="51" y="3409"/>
                    <a:pt x="151" y="3610"/>
                  </a:cubicBezTo>
                  <a:cubicBezTo>
                    <a:pt x="377" y="3986"/>
                    <a:pt x="803" y="4186"/>
                    <a:pt x="1179" y="4211"/>
                  </a:cubicBezTo>
                  <a:cubicBezTo>
                    <a:pt x="1243" y="4217"/>
                    <a:pt x="1306" y="4220"/>
                    <a:pt x="1369" y="4220"/>
                  </a:cubicBezTo>
                  <a:cubicBezTo>
                    <a:pt x="2117" y="4220"/>
                    <a:pt x="2775" y="3821"/>
                    <a:pt x="3284" y="3359"/>
                  </a:cubicBezTo>
                  <a:lnTo>
                    <a:pt x="3284" y="3359"/>
                  </a:lnTo>
                  <a:cubicBezTo>
                    <a:pt x="2958" y="3585"/>
                    <a:pt x="2632" y="3760"/>
                    <a:pt x="2281" y="3860"/>
                  </a:cubicBezTo>
                  <a:cubicBezTo>
                    <a:pt x="2021" y="3953"/>
                    <a:pt x="1747" y="4005"/>
                    <a:pt x="1490" y="4005"/>
                  </a:cubicBezTo>
                  <a:cubicBezTo>
                    <a:pt x="1400" y="4005"/>
                    <a:pt x="1313" y="3998"/>
                    <a:pt x="1229" y="3986"/>
                  </a:cubicBezTo>
                  <a:cubicBezTo>
                    <a:pt x="878" y="3935"/>
                    <a:pt x="552" y="3760"/>
                    <a:pt x="402" y="3484"/>
                  </a:cubicBezTo>
                  <a:cubicBezTo>
                    <a:pt x="251" y="3184"/>
                    <a:pt x="327" y="2833"/>
                    <a:pt x="477" y="2532"/>
                  </a:cubicBezTo>
                  <a:cubicBezTo>
                    <a:pt x="652" y="2231"/>
                    <a:pt x="878" y="1955"/>
                    <a:pt x="1154" y="1705"/>
                  </a:cubicBezTo>
                  <a:cubicBezTo>
                    <a:pt x="1429" y="1454"/>
                    <a:pt x="1730" y="1254"/>
                    <a:pt x="2031" y="1053"/>
                  </a:cubicBezTo>
                  <a:cubicBezTo>
                    <a:pt x="2181" y="928"/>
                    <a:pt x="2357" y="853"/>
                    <a:pt x="2507" y="752"/>
                  </a:cubicBezTo>
                  <a:cubicBezTo>
                    <a:pt x="2682" y="652"/>
                    <a:pt x="2833" y="577"/>
                    <a:pt x="3008" y="502"/>
                  </a:cubicBezTo>
                  <a:cubicBezTo>
                    <a:pt x="3334" y="301"/>
                    <a:pt x="3685" y="176"/>
                    <a:pt x="4011" y="1"/>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8" name="Google Shape;2635;p35">
              <a:extLst>
                <a:ext uri="{FF2B5EF4-FFF2-40B4-BE49-F238E27FC236}">
                  <a16:creationId xmlns:a16="http://schemas.microsoft.com/office/drawing/2014/main" id="{9C4069BA-2F32-8405-8ABA-D4D98D485448}"/>
                </a:ext>
              </a:extLst>
            </p:cNvPr>
            <p:cNvSpPr/>
            <p:nvPr/>
          </p:nvSpPr>
          <p:spPr>
            <a:xfrm>
              <a:off x="2926415" y="1908267"/>
              <a:ext cx="49054" cy="69949"/>
            </a:xfrm>
            <a:custGeom>
              <a:avLst/>
              <a:gdLst/>
              <a:ahLst/>
              <a:cxnLst/>
              <a:rect l="l" t="t" r="r" b="b"/>
              <a:pathLst>
                <a:path w="2883" h="4111" extrusionOk="0">
                  <a:moveTo>
                    <a:pt x="2482" y="0"/>
                  </a:moveTo>
                  <a:lnTo>
                    <a:pt x="2482" y="0"/>
                  </a:lnTo>
                  <a:cubicBezTo>
                    <a:pt x="2006" y="351"/>
                    <a:pt x="1529" y="752"/>
                    <a:pt x="1103" y="1203"/>
                  </a:cubicBezTo>
                  <a:cubicBezTo>
                    <a:pt x="702" y="1654"/>
                    <a:pt x="301" y="2130"/>
                    <a:pt x="101" y="2757"/>
                  </a:cubicBezTo>
                  <a:cubicBezTo>
                    <a:pt x="51" y="2832"/>
                    <a:pt x="51" y="2907"/>
                    <a:pt x="26" y="3008"/>
                  </a:cubicBezTo>
                  <a:cubicBezTo>
                    <a:pt x="26" y="3083"/>
                    <a:pt x="1" y="3158"/>
                    <a:pt x="26" y="3258"/>
                  </a:cubicBezTo>
                  <a:cubicBezTo>
                    <a:pt x="26" y="3434"/>
                    <a:pt x="76" y="3609"/>
                    <a:pt x="201" y="3759"/>
                  </a:cubicBezTo>
                  <a:cubicBezTo>
                    <a:pt x="301" y="3910"/>
                    <a:pt x="477" y="4010"/>
                    <a:pt x="627" y="4060"/>
                  </a:cubicBezTo>
                  <a:cubicBezTo>
                    <a:pt x="803" y="4110"/>
                    <a:pt x="953" y="4110"/>
                    <a:pt x="1128" y="4110"/>
                  </a:cubicBezTo>
                  <a:cubicBezTo>
                    <a:pt x="1755" y="4110"/>
                    <a:pt x="2332" y="3885"/>
                    <a:pt x="2883" y="3609"/>
                  </a:cubicBezTo>
                  <a:lnTo>
                    <a:pt x="2883" y="3609"/>
                  </a:lnTo>
                  <a:cubicBezTo>
                    <a:pt x="2356" y="3769"/>
                    <a:pt x="1808" y="3888"/>
                    <a:pt x="1277" y="3888"/>
                  </a:cubicBezTo>
                  <a:cubicBezTo>
                    <a:pt x="1228" y="3888"/>
                    <a:pt x="1178" y="3887"/>
                    <a:pt x="1128" y="3885"/>
                  </a:cubicBezTo>
                  <a:cubicBezTo>
                    <a:pt x="828" y="3860"/>
                    <a:pt x="552" y="3785"/>
                    <a:pt x="427" y="3584"/>
                  </a:cubicBezTo>
                  <a:cubicBezTo>
                    <a:pt x="276" y="3384"/>
                    <a:pt x="301" y="3108"/>
                    <a:pt x="377" y="2832"/>
                  </a:cubicBezTo>
                  <a:cubicBezTo>
                    <a:pt x="552" y="2306"/>
                    <a:pt x="928" y="1830"/>
                    <a:pt x="1279" y="1353"/>
                  </a:cubicBezTo>
                  <a:cubicBezTo>
                    <a:pt x="1680" y="877"/>
                    <a:pt x="2081" y="426"/>
                    <a:pt x="2482" y="0"/>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09" name="Google Shape;2636;p35">
              <a:extLst>
                <a:ext uri="{FF2B5EF4-FFF2-40B4-BE49-F238E27FC236}">
                  <a16:creationId xmlns:a16="http://schemas.microsoft.com/office/drawing/2014/main" id="{DE750D03-EFEF-78D0-090D-36C849E01123}"/>
                </a:ext>
              </a:extLst>
            </p:cNvPr>
            <p:cNvSpPr/>
            <p:nvPr/>
          </p:nvSpPr>
          <p:spPr>
            <a:xfrm>
              <a:off x="2916187" y="1893326"/>
              <a:ext cx="23889" cy="45124"/>
            </a:xfrm>
            <a:custGeom>
              <a:avLst/>
              <a:gdLst/>
              <a:ahLst/>
              <a:cxnLst/>
              <a:rect l="l" t="t" r="r" b="b"/>
              <a:pathLst>
                <a:path w="1404" h="2652" extrusionOk="0">
                  <a:moveTo>
                    <a:pt x="752" y="1"/>
                  </a:moveTo>
                  <a:lnTo>
                    <a:pt x="752" y="1"/>
                  </a:lnTo>
                  <a:cubicBezTo>
                    <a:pt x="652" y="126"/>
                    <a:pt x="552" y="226"/>
                    <a:pt x="476" y="352"/>
                  </a:cubicBezTo>
                  <a:cubicBezTo>
                    <a:pt x="376" y="477"/>
                    <a:pt x="301" y="602"/>
                    <a:pt x="226" y="753"/>
                  </a:cubicBezTo>
                  <a:cubicBezTo>
                    <a:pt x="151" y="878"/>
                    <a:pt x="125" y="1028"/>
                    <a:pt x="75" y="1179"/>
                  </a:cubicBezTo>
                  <a:cubicBezTo>
                    <a:pt x="50" y="1329"/>
                    <a:pt x="0" y="1480"/>
                    <a:pt x="25" y="1655"/>
                  </a:cubicBezTo>
                  <a:lnTo>
                    <a:pt x="25" y="1780"/>
                  </a:lnTo>
                  <a:cubicBezTo>
                    <a:pt x="50" y="1805"/>
                    <a:pt x="50" y="1855"/>
                    <a:pt x="75" y="1881"/>
                  </a:cubicBezTo>
                  <a:lnTo>
                    <a:pt x="100" y="2006"/>
                  </a:lnTo>
                  <a:cubicBezTo>
                    <a:pt x="125" y="2056"/>
                    <a:pt x="151" y="2081"/>
                    <a:pt x="176" y="2131"/>
                  </a:cubicBezTo>
                  <a:cubicBezTo>
                    <a:pt x="201" y="2206"/>
                    <a:pt x="251" y="2256"/>
                    <a:pt x="326" y="2332"/>
                  </a:cubicBezTo>
                  <a:cubicBezTo>
                    <a:pt x="376" y="2382"/>
                    <a:pt x="451" y="2432"/>
                    <a:pt x="526" y="2482"/>
                  </a:cubicBezTo>
                  <a:cubicBezTo>
                    <a:pt x="733" y="2595"/>
                    <a:pt x="954" y="2651"/>
                    <a:pt x="1179" y="2651"/>
                  </a:cubicBezTo>
                  <a:cubicBezTo>
                    <a:pt x="1253" y="2651"/>
                    <a:pt x="1328" y="2645"/>
                    <a:pt x="1404" y="2632"/>
                  </a:cubicBezTo>
                  <a:cubicBezTo>
                    <a:pt x="1128" y="2557"/>
                    <a:pt x="852" y="2457"/>
                    <a:pt x="652" y="2282"/>
                  </a:cubicBezTo>
                  <a:cubicBezTo>
                    <a:pt x="451" y="2106"/>
                    <a:pt x="326" y="1881"/>
                    <a:pt x="326" y="1630"/>
                  </a:cubicBezTo>
                  <a:cubicBezTo>
                    <a:pt x="301" y="1505"/>
                    <a:pt x="326" y="1354"/>
                    <a:pt x="351" y="1229"/>
                  </a:cubicBezTo>
                  <a:cubicBezTo>
                    <a:pt x="376" y="1104"/>
                    <a:pt x="401" y="953"/>
                    <a:pt x="451" y="828"/>
                  </a:cubicBezTo>
                  <a:cubicBezTo>
                    <a:pt x="501" y="703"/>
                    <a:pt x="526" y="552"/>
                    <a:pt x="602" y="427"/>
                  </a:cubicBezTo>
                  <a:cubicBezTo>
                    <a:pt x="652" y="302"/>
                    <a:pt x="702" y="151"/>
                    <a:pt x="752" y="1"/>
                  </a:cubicBezTo>
                  <a:close/>
                </a:path>
              </a:pathLst>
            </a:custGeom>
            <a:solidFill>
              <a:srgbClr val="FFE8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0" name="Google Shape;2637;p35">
              <a:extLst>
                <a:ext uri="{FF2B5EF4-FFF2-40B4-BE49-F238E27FC236}">
                  <a16:creationId xmlns:a16="http://schemas.microsoft.com/office/drawing/2014/main" id="{AA80C6D5-8151-3A27-6BAD-7370CF5D95C8}"/>
                </a:ext>
              </a:extLst>
            </p:cNvPr>
            <p:cNvSpPr/>
            <p:nvPr/>
          </p:nvSpPr>
          <p:spPr>
            <a:xfrm>
              <a:off x="3606268" y="1585393"/>
              <a:ext cx="124533" cy="492993"/>
            </a:xfrm>
            <a:custGeom>
              <a:avLst/>
              <a:gdLst/>
              <a:ahLst/>
              <a:cxnLst/>
              <a:rect l="l" t="t" r="r" b="b"/>
              <a:pathLst>
                <a:path w="7319" h="28974" extrusionOk="0">
                  <a:moveTo>
                    <a:pt x="4562" y="28973"/>
                  </a:moveTo>
                  <a:lnTo>
                    <a:pt x="2407" y="28973"/>
                  </a:lnTo>
                  <a:cubicBezTo>
                    <a:pt x="3284" y="28121"/>
                    <a:pt x="3961" y="27068"/>
                    <a:pt x="4336" y="25915"/>
                  </a:cubicBezTo>
                  <a:cubicBezTo>
                    <a:pt x="4963" y="23986"/>
                    <a:pt x="4788" y="21880"/>
                    <a:pt x="4261" y="19900"/>
                  </a:cubicBezTo>
                  <a:cubicBezTo>
                    <a:pt x="3760" y="17945"/>
                    <a:pt x="2908" y="16066"/>
                    <a:pt x="2231" y="14161"/>
                  </a:cubicBezTo>
                  <a:cubicBezTo>
                    <a:pt x="803" y="10251"/>
                    <a:pt x="1" y="5991"/>
                    <a:pt x="878" y="1905"/>
                  </a:cubicBezTo>
                  <a:cubicBezTo>
                    <a:pt x="1003" y="1354"/>
                    <a:pt x="1154" y="803"/>
                    <a:pt x="1555" y="402"/>
                  </a:cubicBezTo>
                  <a:cubicBezTo>
                    <a:pt x="1805" y="176"/>
                    <a:pt x="2131" y="0"/>
                    <a:pt x="2457" y="0"/>
                  </a:cubicBezTo>
                  <a:cubicBezTo>
                    <a:pt x="1805" y="652"/>
                    <a:pt x="1580" y="1705"/>
                    <a:pt x="1529" y="2657"/>
                  </a:cubicBezTo>
                  <a:cubicBezTo>
                    <a:pt x="1404" y="5765"/>
                    <a:pt x="2507" y="8772"/>
                    <a:pt x="3735" y="11655"/>
                  </a:cubicBezTo>
                  <a:cubicBezTo>
                    <a:pt x="4988" y="14512"/>
                    <a:pt x="6367" y="17344"/>
                    <a:pt x="6843" y="20427"/>
                  </a:cubicBezTo>
                  <a:cubicBezTo>
                    <a:pt x="7319" y="23509"/>
                    <a:pt x="6793" y="26818"/>
                    <a:pt x="4562" y="28973"/>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1" name="Google Shape;2638;p35">
              <a:extLst>
                <a:ext uri="{FF2B5EF4-FFF2-40B4-BE49-F238E27FC236}">
                  <a16:creationId xmlns:a16="http://schemas.microsoft.com/office/drawing/2014/main" id="{70A43150-3184-233C-FA47-379319788CF7}"/>
                </a:ext>
              </a:extLst>
            </p:cNvPr>
            <p:cNvSpPr/>
            <p:nvPr/>
          </p:nvSpPr>
          <p:spPr>
            <a:xfrm>
              <a:off x="2954562" y="1773913"/>
              <a:ext cx="467827" cy="251618"/>
            </a:xfrm>
            <a:custGeom>
              <a:avLst/>
              <a:gdLst/>
              <a:ahLst/>
              <a:cxnLst/>
              <a:rect l="l" t="t" r="r" b="b"/>
              <a:pathLst>
                <a:path w="27495" h="14788" extrusionOk="0">
                  <a:moveTo>
                    <a:pt x="23159" y="2532"/>
                  </a:moveTo>
                  <a:cubicBezTo>
                    <a:pt x="26893" y="4136"/>
                    <a:pt x="27495" y="9223"/>
                    <a:pt x="24236" y="11629"/>
                  </a:cubicBezTo>
                  <a:cubicBezTo>
                    <a:pt x="24236" y="11654"/>
                    <a:pt x="24211" y="11654"/>
                    <a:pt x="24186" y="11680"/>
                  </a:cubicBezTo>
                  <a:cubicBezTo>
                    <a:pt x="21655" y="13509"/>
                    <a:pt x="18422" y="14161"/>
                    <a:pt x="15364" y="14512"/>
                  </a:cubicBezTo>
                  <a:cubicBezTo>
                    <a:pt x="13209" y="14762"/>
                    <a:pt x="11053" y="14787"/>
                    <a:pt x="8898" y="14637"/>
                  </a:cubicBezTo>
                  <a:cubicBezTo>
                    <a:pt x="8196" y="14587"/>
                    <a:pt x="7495" y="14512"/>
                    <a:pt x="6893" y="14186"/>
                  </a:cubicBezTo>
                  <a:cubicBezTo>
                    <a:pt x="6317" y="13860"/>
                    <a:pt x="5941" y="13284"/>
                    <a:pt x="5966" y="12632"/>
                  </a:cubicBezTo>
                  <a:cubicBezTo>
                    <a:pt x="5515" y="12532"/>
                    <a:pt x="5089" y="12231"/>
                    <a:pt x="4813" y="11830"/>
                  </a:cubicBezTo>
                  <a:cubicBezTo>
                    <a:pt x="4562" y="11429"/>
                    <a:pt x="4462" y="10928"/>
                    <a:pt x="4562" y="10477"/>
                  </a:cubicBezTo>
                  <a:cubicBezTo>
                    <a:pt x="4637" y="10075"/>
                    <a:pt x="4938" y="9674"/>
                    <a:pt x="5139" y="9324"/>
                  </a:cubicBezTo>
                  <a:cubicBezTo>
                    <a:pt x="4337" y="9649"/>
                    <a:pt x="3359" y="9524"/>
                    <a:pt x="2657" y="8998"/>
                  </a:cubicBezTo>
                  <a:cubicBezTo>
                    <a:pt x="1981" y="8471"/>
                    <a:pt x="1630" y="7669"/>
                    <a:pt x="1780" y="6817"/>
                  </a:cubicBezTo>
                  <a:cubicBezTo>
                    <a:pt x="1254" y="6792"/>
                    <a:pt x="678" y="6742"/>
                    <a:pt x="327" y="6341"/>
                  </a:cubicBezTo>
                  <a:cubicBezTo>
                    <a:pt x="76" y="6065"/>
                    <a:pt x="1" y="5614"/>
                    <a:pt x="101" y="5238"/>
                  </a:cubicBezTo>
                  <a:cubicBezTo>
                    <a:pt x="201" y="4862"/>
                    <a:pt x="402" y="4537"/>
                    <a:pt x="678" y="4236"/>
                  </a:cubicBezTo>
                  <a:cubicBezTo>
                    <a:pt x="1780" y="2908"/>
                    <a:pt x="3459" y="1880"/>
                    <a:pt x="5063" y="1253"/>
                  </a:cubicBezTo>
                  <a:cubicBezTo>
                    <a:pt x="6667" y="652"/>
                    <a:pt x="8397" y="376"/>
                    <a:pt x="10126" y="276"/>
                  </a:cubicBezTo>
                  <a:cubicBezTo>
                    <a:pt x="14562" y="0"/>
                    <a:pt x="19099" y="752"/>
                    <a:pt x="23159" y="2532"/>
                  </a:cubicBezTo>
                </a:path>
              </a:pathLst>
            </a:custGeom>
            <a:solidFill>
              <a:srgbClr val="FFFB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2" name="Google Shape;2639;p35">
              <a:extLst>
                <a:ext uri="{FF2B5EF4-FFF2-40B4-BE49-F238E27FC236}">
                  <a16:creationId xmlns:a16="http://schemas.microsoft.com/office/drawing/2014/main" id="{9DC95FCF-2398-232F-C588-9C5A2891DFA4}"/>
                </a:ext>
              </a:extLst>
            </p:cNvPr>
            <p:cNvSpPr/>
            <p:nvPr/>
          </p:nvSpPr>
          <p:spPr>
            <a:xfrm>
              <a:off x="3629735" y="2260974"/>
              <a:ext cx="282738" cy="17"/>
            </a:xfrm>
            <a:custGeom>
              <a:avLst/>
              <a:gdLst/>
              <a:ahLst/>
              <a:cxnLst/>
              <a:rect l="l" t="t" r="r" b="b"/>
              <a:pathLst>
                <a:path w="16617" h="1" fill="none" extrusionOk="0">
                  <a:moveTo>
                    <a:pt x="16617" y="1"/>
                  </a:moveTo>
                  <a:lnTo>
                    <a:pt x="0" y="1"/>
                  </a:ln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2640;p35">
              <a:extLst>
                <a:ext uri="{FF2B5EF4-FFF2-40B4-BE49-F238E27FC236}">
                  <a16:creationId xmlns:a16="http://schemas.microsoft.com/office/drawing/2014/main" id="{F106CE19-A0F7-2229-5DCC-4470673CE62A}"/>
                </a:ext>
              </a:extLst>
            </p:cNvPr>
            <p:cNvSpPr/>
            <p:nvPr/>
          </p:nvSpPr>
          <p:spPr>
            <a:xfrm>
              <a:off x="3801187" y="2259697"/>
              <a:ext cx="159073" cy="37552"/>
            </a:xfrm>
            <a:custGeom>
              <a:avLst/>
              <a:gdLst/>
              <a:ahLst/>
              <a:cxnLst/>
              <a:rect l="l" t="t" r="r" b="b"/>
              <a:pathLst>
                <a:path w="9349" h="2207" fill="none" extrusionOk="0">
                  <a:moveTo>
                    <a:pt x="0" y="2206"/>
                  </a:moveTo>
                  <a:cubicBezTo>
                    <a:pt x="5314" y="2031"/>
                    <a:pt x="9349" y="1154"/>
                    <a:pt x="9349" y="126"/>
                  </a:cubicBezTo>
                  <a:cubicBezTo>
                    <a:pt x="9349" y="76"/>
                    <a:pt x="9349" y="26"/>
                    <a:pt x="9349" y="1"/>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2641;p35">
              <a:extLst>
                <a:ext uri="{FF2B5EF4-FFF2-40B4-BE49-F238E27FC236}">
                  <a16:creationId xmlns:a16="http://schemas.microsoft.com/office/drawing/2014/main" id="{9A9BAA19-117E-EB02-D46C-CB691478B22F}"/>
                </a:ext>
              </a:extLst>
            </p:cNvPr>
            <p:cNvSpPr/>
            <p:nvPr/>
          </p:nvSpPr>
          <p:spPr>
            <a:xfrm>
              <a:off x="3576419" y="2226002"/>
              <a:ext cx="351819" cy="71242"/>
            </a:xfrm>
            <a:custGeom>
              <a:avLst/>
              <a:gdLst/>
              <a:ahLst/>
              <a:cxnLst/>
              <a:rect l="l" t="t" r="r" b="b"/>
              <a:pathLst>
                <a:path w="20677" h="4187" fill="none" extrusionOk="0">
                  <a:moveTo>
                    <a:pt x="20677" y="928"/>
                  </a:moveTo>
                  <a:cubicBezTo>
                    <a:pt x="18647" y="377"/>
                    <a:pt x="15188" y="1"/>
                    <a:pt x="11278" y="1"/>
                  </a:cubicBezTo>
                  <a:cubicBezTo>
                    <a:pt x="5063" y="1"/>
                    <a:pt x="0" y="928"/>
                    <a:pt x="0" y="2106"/>
                  </a:cubicBezTo>
                  <a:cubicBezTo>
                    <a:pt x="0" y="3134"/>
                    <a:pt x="4060" y="4011"/>
                    <a:pt x="9374" y="4186"/>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2642;p35">
              <a:extLst>
                <a:ext uri="{FF2B5EF4-FFF2-40B4-BE49-F238E27FC236}">
                  <a16:creationId xmlns:a16="http://schemas.microsoft.com/office/drawing/2014/main" id="{1C205F11-BEC1-FA56-AD96-5BD92B4C7DAB}"/>
                </a:ext>
              </a:extLst>
            </p:cNvPr>
            <p:cNvSpPr/>
            <p:nvPr/>
          </p:nvSpPr>
          <p:spPr>
            <a:xfrm>
              <a:off x="3623762" y="2305338"/>
              <a:ext cx="295534" cy="11962"/>
            </a:xfrm>
            <a:custGeom>
              <a:avLst/>
              <a:gdLst/>
              <a:ahLst/>
              <a:cxnLst/>
              <a:rect l="l" t="t" r="r" b="b"/>
              <a:pathLst>
                <a:path w="17369" h="703" fill="none" extrusionOk="0">
                  <a:moveTo>
                    <a:pt x="0" y="51"/>
                  </a:moveTo>
                  <a:cubicBezTo>
                    <a:pt x="2381" y="477"/>
                    <a:pt x="5313" y="702"/>
                    <a:pt x="8496" y="702"/>
                  </a:cubicBezTo>
                  <a:cubicBezTo>
                    <a:pt x="11830" y="702"/>
                    <a:pt x="14913" y="452"/>
                    <a:pt x="17369" y="0"/>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2643;p35">
              <a:extLst>
                <a:ext uri="{FF2B5EF4-FFF2-40B4-BE49-F238E27FC236}">
                  <a16:creationId xmlns:a16="http://schemas.microsoft.com/office/drawing/2014/main" id="{E7B2A49C-491D-CCE5-19FD-DA20F940DA14}"/>
                </a:ext>
              </a:extLst>
            </p:cNvPr>
            <p:cNvSpPr/>
            <p:nvPr/>
          </p:nvSpPr>
          <p:spPr>
            <a:xfrm>
              <a:off x="3521826" y="2202552"/>
              <a:ext cx="493401" cy="88291"/>
            </a:xfrm>
            <a:custGeom>
              <a:avLst/>
              <a:gdLst/>
              <a:ahLst/>
              <a:cxnLst/>
              <a:rect l="l" t="t" r="r" b="b"/>
              <a:pathLst>
                <a:path w="28998" h="5189" fill="none" extrusionOk="0">
                  <a:moveTo>
                    <a:pt x="28121" y="4537"/>
                  </a:moveTo>
                  <a:cubicBezTo>
                    <a:pt x="28697" y="4161"/>
                    <a:pt x="28998" y="3785"/>
                    <a:pt x="28998" y="3384"/>
                  </a:cubicBezTo>
                  <a:cubicBezTo>
                    <a:pt x="28998" y="1529"/>
                    <a:pt x="22507" y="0"/>
                    <a:pt x="14486" y="0"/>
                  </a:cubicBezTo>
                  <a:cubicBezTo>
                    <a:pt x="6491" y="0"/>
                    <a:pt x="0" y="1529"/>
                    <a:pt x="0" y="3384"/>
                  </a:cubicBezTo>
                  <a:cubicBezTo>
                    <a:pt x="0" y="4035"/>
                    <a:pt x="827" y="4662"/>
                    <a:pt x="2306" y="5188"/>
                  </a:cubicBezTo>
                </a:path>
              </a:pathLst>
            </a:custGeom>
            <a:solidFill>
              <a:srgbClr val="92CAD6"/>
            </a:solidFill>
            <a:ln w="4375" cap="flat" cmpd="sng">
              <a:solidFill>
                <a:srgbClr val="92CAD6"/>
              </a:solidFill>
              <a:prstDash val="solid"/>
              <a:miter lim="250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2644;p35">
              <a:extLst>
                <a:ext uri="{FF2B5EF4-FFF2-40B4-BE49-F238E27FC236}">
                  <a16:creationId xmlns:a16="http://schemas.microsoft.com/office/drawing/2014/main" id="{67050A4C-815C-F74E-2FF4-5E830C039FDF}"/>
                </a:ext>
              </a:extLst>
            </p:cNvPr>
            <p:cNvSpPr/>
            <p:nvPr/>
          </p:nvSpPr>
          <p:spPr>
            <a:xfrm>
              <a:off x="3619065" y="2017452"/>
              <a:ext cx="293832" cy="243502"/>
            </a:xfrm>
            <a:custGeom>
              <a:avLst/>
              <a:gdLst/>
              <a:ahLst/>
              <a:cxnLst/>
              <a:rect l="l" t="t" r="r" b="b"/>
              <a:pathLst>
                <a:path w="17269" h="14311" extrusionOk="0">
                  <a:moveTo>
                    <a:pt x="12782" y="952"/>
                  </a:moveTo>
                  <a:cubicBezTo>
                    <a:pt x="9950" y="1479"/>
                    <a:pt x="10577" y="5364"/>
                    <a:pt x="10853" y="6692"/>
                  </a:cubicBezTo>
                  <a:lnTo>
                    <a:pt x="10853" y="6692"/>
                  </a:lnTo>
                  <a:cubicBezTo>
                    <a:pt x="11178" y="8095"/>
                    <a:pt x="10502" y="9549"/>
                    <a:pt x="8823" y="9424"/>
                  </a:cubicBezTo>
                  <a:lnTo>
                    <a:pt x="8823" y="9424"/>
                  </a:lnTo>
                  <a:cubicBezTo>
                    <a:pt x="7444" y="9298"/>
                    <a:pt x="5865" y="9449"/>
                    <a:pt x="4787" y="9674"/>
                  </a:cubicBezTo>
                  <a:lnTo>
                    <a:pt x="4787" y="9674"/>
                  </a:lnTo>
                  <a:cubicBezTo>
                    <a:pt x="4236" y="9775"/>
                    <a:pt x="3685" y="9499"/>
                    <a:pt x="3484" y="8998"/>
                  </a:cubicBezTo>
                  <a:lnTo>
                    <a:pt x="3484" y="8998"/>
                  </a:lnTo>
                  <a:cubicBezTo>
                    <a:pt x="3434" y="8822"/>
                    <a:pt x="3384" y="8647"/>
                    <a:pt x="3334" y="8421"/>
                  </a:cubicBezTo>
                  <a:lnTo>
                    <a:pt x="3334" y="8421"/>
                  </a:lnTo>
                  <a:cubicBezTo>
                    <a:pt x="3309" y="8271"/>
                    <a:pt x="3158" y="8196"/>
                    <a:pt x="3033" y="8271"/>
                  </a:cubicBezTo>
                  <a:lnTo>
                    <a:pt x="3033" y="8271"/>
                  </a:lnTo>
                  <a:cubicBezTo>
                    <a:pt x="2256" y="8797"/>
                    <a:pt x="1" y="10677"/>
                    <a:pt x="2381" y="14311"/>
                  </a:cubicBezTo>
                  <a:lnTo>
                    <a:pt x="2381" y="14311"/>
                  </a:lnTo>
                  <a:lnTo>
                    <a:pt x="15790" y="14311"/>
                  </a:lnTo>
                  <a:cubicBezTo>
                    <a:pt x="15991" y="13108"/>
                    <a:pt x="15790" y="11855"/>
                    <a:pt x="15239" y="10802"/>
                  </a:cubicBezTo>
                  <a:lnTo>
                    <a:pt x="15239" y="10802"/>
                  </a:lnTo>
                  <a:cubicBezTo>
                    <a:pt x="15038" y="10376"/>
                    <a:pt x="14762" y="9975"/>
                    <a:pt x="14512" y="9574"/>
                  </a:cubicBezTo>
                  <a:lnTo>
                    <a:pt x="14512" y="9574"/>
                  </a:lnTo>
                  <a:cubicBezTo>
                    <a:pt x="14286" y="9148"/>
                    <a:pt x="14086" y="8697"/>
                    <a:pt x="14061" y="8221"/>
                  </a:cubicBezTo>
                  <a:lnTo>
                    <a:pt x="14061" y="8221"/>
                  </a:lnTo>
                  <a:cubicBezTo>
                    <a:pt x="14011" y="7745"/>
                    <a:pt x="14136" y="7243"/>
                    <a:pt x="14462" y="6892"/>
                  </a:cubicBezTo>
                  <a:lnTo>
                    <a:pt x="14462" y="6892"/>
                  </a:lnTo>
                  <a:cubicBezTo>
                    <a:pt x="14737" y="6617"/>
                    <a:pt x="15113" y="6466"/>
                    <a:pt x="15439" y="6241"/>
                  </a:cubicBezTo>
                  <a:lnTo>
                    <a:pt x="15439" y="6241"/>
                  </a:lnTo>
                  <a:cubicBezTo>
                    <a:pt x="15665" y="6065"/>
                    <a:pt x="16366" y="5689"/>
                    <a:pt x="16667" y="5338"/>
                  </a:cubicBezTo>
                  <a:lnTo>
                    <a:pt x="16667" y="5338"/>
                  </a:lnTo>
                  <a:cubicBezTo>
                    <a:pt x="16793" y="5213"/>
                    <a:pt x="16868" y="5088"/>
                    <a:pt x="16843" y="4988"/>
                  </a:cubicBezTo>
                  <a:lnTo>
                    <a:pt x="16843" y="4988"/>
                  </a:lnTo>
                  <a:cubicBezTo>
                    <a:pt x="17269" y="4712"/>
                    <a:pt x="16767" y="4712"/>
                    <a:pt x="16993" y="4261"/>
                  </a:cubicBezTo>
                  <a:lnTo>
                    <a:pt x="16993" y="4261"/>
                  </a:lnTo>
                  <a:lnTo>
                    <a:pt x="17068" y="3885"/>
                  </a:lnTo>
                  <a:cubicBezTo>
                    <a:pt x="17068" y="3885"/>
                    <a:pt x="16818" y="1278"/>
                    <a:pt x="14086" y="927"/>
                  </a:cubicBezTo>
                  <a:lnTo>
                    <a:pt x="14086" y="927"/>
                  </a:lnTo>
                  <a:lnTo>
                    <a:pt x="14737" y="401"/>
                  </a:lnTo>
                  <a:cubicBezTo>
                    <a:pt x="14161" y="501"/>
                    <a:pt x="13835" y="577"/>
                    <a:pt x="13835" y="577"/>
                  </a:cubicBezTo>
                  <a:lnTo>
                    <a:pt x="13835" y="577"/>
                  </a:lnTo>
                  <a:lnTo>
                    <a:pt x="14011" y="0"/>
                  </a:lnTo>
                  <a:cubicBezTo>
                    <a:pt x="13635" y="176"/>
                    <a:pt x="13058" y="677"/>
                    <a:pt x="12782" y="952"/>
                  </a:cubicBezTo>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8" name="Google Shape;2645;p35">
              <a:extLst>
                <a:ext uri="{FF2B5EF4-FFF2-40B4-BE49-F238E27FC236}">
                  <a16:creationId xmlns:a16="http://schemas.microsoft.com/office/drawing/2014/main" id="{1D953D30-2338-896A-7900-9E010870FD71}"/>
                </a:ext>
              </a:extLst>
            </p:cNvPr>
            <p:cNvSpPr/>
            <p:nvPr/>
          </p:nvSpPr>
          <p:spPr>
            <a:xfrm>
              <a:off x="3841706" y="2102744"/>
              <a:ext cx="60999" cy="158222"/>
            </a:xfrm>
            <a:custGeom>
              <a:avLst/>
              <a:gdLst/>
              <a:ahLst/>
              <a:cxnLst/>
              <a:rect l="l" t="t" r="r" b="b"/>
              <a:pathLst>
                <a:path w="3585" h="9299" extrusionOk="0">
                  <a:moveTo>
                    <a:pt x="351" y="4412"/>
                  </a:moveTo>
                  <a:cubicBezTo>
                    <a:pt x="577" y="4988"/>
                    <a:pt x="903" y="5540"/>
                    <a:pt x="1178" y="6091"/>
                  </a:cubicBezTo>
                  <a:cubicBezTo>
                    <a:pt x="1454" y="6642"/>
                    <a:pt x="1679" y="7244"/>
                    <a:pt x="1705" y="7870"/>
                  </a:cubicBezTo>
                  <a:cubicBezTo>
                    <a:pt x="1705" y="8397"/>
                    <a:pt x="1554" y="8923"/>
                    <a:pt x="1228" y="9299"/>
                  </a:cubicBezTo>
                  <a:lnTo>
                    <a:pt x="2707" y="9299"/>
                  </a:lnTo>
                  <a:cubicBezTo>
                    <a:pt x="2908" y="8096"/>
                    <a:pt x="2707" y="6843"/>
                    <a:pt x="2156" y="5790"/>
                  </a:cubicBezTo>
                  <a:cubicBezTo>
                    <a:pt x="1955" y="5364"/>
                    <a:pt x="1679" y="4963"/>
                    <a:pt x="1429" y="4562"/>
                  </a:cubicBezTo>
                  <a:cubicBezTo>
                    <a:pt x="1203" y="4136"/>
                    <a:pt x="1003" y="3685"/>
                    <a:pt x="978" y="3209"/>
                  </a:cubicBezTo>
                  <a:cubicBezTo>
                    <a:pt x="928" y="2733"/>
                    <a:pt x="1053" y="2231"/>
                    <a:pt x="1379" y="1880"/>
                  </a:cubicBezTo>
                  <a:cubicBezTo>
                    <a:pt x="1654" y="1605"/>
                    <a:pt x="2030" y="1454"/>
                    <a:pt x="2356" y="1229"/>
                  </a:cubicBezTo>
                  <a:cubicBezTo>
                    <a:pt x="2582" y="1053"/>
                    <a:pt x="3283" y="677"/>
                    <a:pt x="3584" y="326"/>
                  </a:cubicBezTo>
                  <a:cubicBezTo>
                    <a:pt x="3434" y="126"/>
                    <a:pt x="3158" y="1"/>
                    <a:pt x="2882" y="26"/>
                  </a:cubicBezTo>
                  <a:cubicBezTo>
                    <a:pt x="2080" y="151"/>
                    <a:pt x="1404" y="727"/>
                    <a:pt x="877" y="1354"/>
                  </a:cubicBezTo>
                  <a:cubicBezTo>
                    <a:pt x="577" y="1705"/>
                    <a:pt x="301" y="2106"/>
                    <a:pt x="176" y="2582"/>
                  </a:cubicBezTo>
                  <a:cubicBezTo>
                    <a:pt x="0" y="3184"/>
                    <a:pt x="126" y="3835"/>
                    <a:pt x="351" y="4412"/>
                  </a:cubicBezTo>
                  <a:close/>
                </a:path>
              </a:pathLst>
            </a:custGeom>
            <a:solidFill>
              <a:srgbClr val="FFD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19" name="Google Shape;2646;p35">
              <a:extLst>
                <a:ext uri="{FF2B5EF4-FFF2-40B4-BE49-F238E27FC236}">
                  <a16:creationId xmlns:a16="http://schemas.microsoft.com/office/drawing/2014/main" id="{FEAF7A01-F58F-0689-80BC-D8410B088CC8}"/>
                </a:ext>
              </a:extLst>
            </p:cNvPr>
            <p:cNvSpPr/>
            <p:nvPr/>
          </p:nvSpPr>
          <p:spPr>
            <a:xfrm>
              <a:off x="3692853" y="2181655"/>
              <a:ext cx="104489" cy="59297"/>
            </a:xfrm>
            <a:custGeom>
              <a:avLst/>
              <a:gdLst/>
              <a:ahLst/>
              <a:cxnLst/>
              <a:rect l="l" t="t" r="r" b="b"/>
              <a:pathLst>
                <a:path w="6141" h="3485" extrusionOk="0">
                  <a:moveTo>
                    <a:pt x="76" y="401"/>
                  </a:moveTo>
                  <a:cubicBezTo>
                    <a:pt x="0" y="627"/>
                    <a:pt x="0" y="903"/>
                    <a:pt x="101" y="1128"/>
                  </a:cubicBezTo>
                  <a:cubicBezTo>
                    <a:pt x="176" y="1354"/>
                    <a:pt x="401" y="1554"/>
                    <a:pt x="602" y="1654"/>
                  </a:cubicBezTo>
                  <a:cubicBezTo>
                    <a:pt x="602" y="1980"/>
                    <a:pt x="752" y="2306"/>
                    <a:pt x="978" y="2507"/>
                  </a:cubicBezTo>
                  <a:cubicBezTo>
                    <a:pt x="1228" y="2732"/>
                    <a:pt x="1579" y="2832"/>
                    <a:pt x="1905" y="2807"/>
                  </a:cubicBezTo>
                  <a:cubicBezTo>
                    <a:pt x="1880" y="3083"/>
                    <a:pt x="2131" y="3309"/>
                    <a:pt x="2381" y="3384"/>
                  </a:cubicBezTo>
                  <a:cubicBezTo>
                    <a:pt x="2657" y="3484"/>
                    <a:pt x="2933" y="3434"/>
                    <a:pt x="3208" y="3359"/>
                  </a:cubicBezTo>
                  <a:cubicBezTo>
                    <a:pt x="4436" y="3008"/>
                    <a:pt x="5514" y="2156"/>
                    <a:pt x="6141" y="1053"/>
                  </a:cubicBezTo>
                  <a:cubicBezTo>
                    <a:pt x="6015" y="677"/>
                    <a:pt x="5765" y="376"/>
                    <a:pt x="5414" y="226"/>
                  </a:cubicBezTo>
                  <a:cubicBezTo>
                    <a:pt x="5063" y="75"/>
                    <a:pt x="4662" y="25"/>
                    <a:pt x="4286" y="25"/>
                  </a:cubicBezTo>
                  <a:cubicBezTo>
                    <a:pt x="3735" y="0"/>
                    <a:pt x="3183" y="50"/>
                    <a:pt x="2632" y="101"/>
                  </a:cubicBezTo>
                  <a:cubicBezTo>
                    <a:pt x="1730" y="151"/>
                    <a:pt x="928" y="176"/>
                    <a:pt x="76" y="401"/>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2647;p35">
              <a:extLst>
                <a:ext uri="{FF2B5EF4-FFF2-40B4-BE49-F238E27FC236}">
                  <a16:creationId xmlns:a16="http://schemas.microsoft.com/office/drawing/2014/main" id="{95D86C20-D058-BF8A-17F6-FA494D9682B1}"/>
                </a:ext>
              </a:extLst>
            </p:cNvPr>
            <p:cNvSpPr/>
            <p:nvPr/>
          </p:nvSpPr>
          <p:spPr>
            <a:xfrm>
              <a:off x="3858332" y="2069900"/>
              <a:ext cx="11536" cy="11962"/>
            </a:xfrm>
            <a:custGeom>
              <a:avLst/>
              <a:gdLst/>
              <a:ahLst/>
              <a:cxnLst/>
              <a:rect l="l" t="t" r="r" b="b"/>
              <a:pathLst>
                <a:path w="678" h="703" extrusionOk="0">
                  <a:moveTo>
                    <a:pt x="352" y="1"/>
                  </a:moveTo>
                  <a:cubicBezTo>
                    <a:pt x="151" y="1"/>
                    <a:pt x="1" y="176"/>
                    <a:pt x="1" y="352"/>
                  </a:cubicBezTo>
                  <a:cubicBezTo>
                    <a:pt x="1" y="552"/>
                    <a:pt x="151" y="703"/>
                    <a:pt x="352" y="703"/>
                  </a:cubicBezTo>
                  <a:cubicBezTo>
                    <a:pt x="527" y="703"/>
                    <a:pt x="677" y="552"/>
                    <a:pt x="677" y="352"/>
                  </a:cubicBezTo>
                  <a:cubicBezTo>
                    <a:pt x="677" y="176"/>
                    <a:pt x="527" y="1"/>
                    <a:pt x="352" y="1"/>
                  </a:cubicBezTo>
                  <a:close/>
                </a:path>
              </a:pathLst>
            </a:custGeom>
            <a:solidFill>
              <a:srgbClr val="2F140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1" name="Google Shape;2648;p35">
              <a:extLst>
                <a:ext uri="{FF2B5EF4-FFF2-40B4-BE49-F238E27FC236}">
                  <a16:creationId xmlns:a16="http://schemas.microsoft.com/office/drawing/2014/main" id="{9C76339C-2E9B-B758-D13E-154EF8867370}"/>
                </a:ext>
              </a:extLst>
            </p:cNvPr>
            <p:cNvSpPr/>
            <p:nvPr/>
          </p:nvSpPr>
          <p:spPr>
            <a:xfrm>
              <a:off x="3869853" y="2083548"/>
              <a:ext cx="77197" cy="42674"/>
            </a:xfrm>
            <a:custGeom>
              <a:avLst/>
              <a:gdLst/>
              <a:ahLst/>
              <a:cxnLst/>
              <a:rect l="l" t="t" r="r" b="b"/>
              <a:pathLst>
                <a:path w="4537" h="2508" extrusionOk="0">
                  <a:moveTo>
                    <a:pt x="2331" y="1"/>
                  </a:moveTo>
                  <a:cubicBezTo>
                    <a:pt x="2331" y="1"/>
                    <a:pt x="2306" y="26"/>
                    <a:pt x="2256" y="76"/>
                  </a:cubicBezTo>
                  <a:cubicBezTo>
                    <a:pt x="2081" y="251"/>
                    <a:pt x="1579" y="678"/>
                    <a:pt x="827" y="778"/>
                  </a:cubicBezTo>
                  <a:cubicBezTo>
                    <a:pt x="760" y="785"/>
                    <a:pt x="691" y="788"/>
                    <a:pt x="621" y="788"/>
                  </a:cubicBezTo>
                  <a:cubicBezTo>
                    <a:pt x="427" y="788"/>
                    <a:pt x="221" y="764"/>
                    <a:pt x="0" y="728"/>
                  </a:cubicBezTo>
                  <a:lnTo>
                    <a:pt x="0" y="728"/>
                  </a:lnTo>
                  <a:cubicBezTo>
                    <a:pt x="0" y="728"/>
                    <a:pt x="1178" y="2432"/>
                    <a:pt x="3935" y="2507"/>
                  </a:cubicBezTo>
                  <a:cubicBezTo>
                    <a:pt x="4061" y="2507"/>
                    <a:pt x="4186" y="2482"/>
                    <a:pt x="4286" y="2407"/>
                  </a:cubicBezTo>
                  <a:cubicBezTo>
                    <a:pt x="4361" y="2332"/>
                    <a:pt x="4436" y="2256"/>
                    <a:pt x="4462" y="2156"/>
                  </a:cubicBezTo>
                  <a:cubicBezTo>
                    <a:pt x="4537" y="1981"/>
                    <a:pt x="4512" y="1755"/>
                    <a:pt x="4361" y="1605"/>
                  </a:cubicBezTo>
                  <a:cubicBezTo>
                    <a:pt x="4311" y="1530"/>
                    <a:pt x="4236" y="1480"/>
                    <a:pt x="4161" y="1454"/>
                  </a:cubicBezTo>
                  <a:cubicBezTo>
                    <a:pt x="3685" y="1254"/>
                    <a:pt x="2908" y="853"/>
                    <a:pt x="2331"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2" name="Google Shape;2649;p35">
              <a:extLst>
                <a:ext uri="{FF2B5EF4-FFF2-40B4-BE49-F238E27FC236}">
                  <a16:creationId xmlns:a16="http://schemas.microsoft.com/office/drawing/2014/main" id="{691B3233-96F5-73AF-C6C4-1494187944FE}"/>
                </a:ext>
              </a:extLst>
            </p:cNvPr>
            <p:cNvSpPr/>
            <p:nvPr/>
          </p:nvSpPr>
          <p:spPr>
            <a:xfrm>
              <a:off x="3869853" y="2095920"/>
              <a:ext cx="75921" cy="30304"/>
            </a:xfrm>
            <a:custGeom>
              <a:avLst/>
              <a:gdLst/>
              <a:ahLst/>
              <a:cxnLst/>
              <a:rect l="l" t="t" r="r" b="b"/>
              <a:pathLst>
                <a:path w="4462" h="1781" extrusionOk="0">
                  <a:moveTo>
                    <a:pt x="0" y="1"/>
                  </a:moveTo>
                  <a:cubicBezTo>
                    <a:pt x="0" y="1"/>
                    <a:pt x="1178" y="1705"/>
                    <a:pt x="3935" y="1780"/>
                  </a:cubicBezTo>
                  <a:cubicBezTo>
                    <a:pt x="4061" y="1780"/>
                    <a:pt x="4186" y="1755"/>
                    <a:pt x="4286" y="1680"/>
                  </a:cubicBezTo>
                  <a:cubicBezTo>
                    <a:pt x="4286" y="1680"/>
                    <a:pt x="4286" y="1680"/>
                    <a:pt x="4286" y="1680"/>
                  </a:cubicBezTo>
                  <a:cubicBezTo>
                    <a:pt x="4361" y="1605"/>
                    <a:pt x="4436" y="1529"/>
                    <a:pt x="4462" y="1429"/>
                  </a:cubicBezTo>
                  <a:cubicBezTo>
                    <a:pt x="2406" y="1429"/>
                    <a:pt x="1203" y="402"/>
                    <a:pt x="827" y="51"/>
                  </a:cubicBezTo>
                  <a:lnTo>
                    <a:pt x="827" y="51"/>
                  </a:lnTo>
                  <a:cubicBezTo>
                    <a:pt x="577" y="76"/>
                    <a:pt x="301" y="51"/>
                    <a:pt x="0" y="1"/>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3" name="Google Shape;2650;p35">
              <a:extLst>
                <a:ext uri="{FF2B5EF4-FFF2-40B4-BE49-F238E27FC236}">
                  <a16:creationId xmlns:a16="http://schemas.microsoft.com/office/drawing/2014/main" id="{AAEA4078-2D8E-1BE1-4355-32A99F1AB4BF}"/>
                </a:ext>
              </a:extLst>
            </p:cNvPr>
            <p:cNvSpPr/>
            <p:nvPr/>
          </p:nvSpPr>
          <p:spPr>
            <a:xfrm>
              <a:off x="3908245" y="2083548"/>
              <a:ext cx="35834" cy="27309"/>
            </a:xfrm>
            <a:custGeom>
              <a:avLst/>
              <a:gdLst/>
              <a:ahLst/>
              <a:cxnLst/>
              <a:rect l="l" t="t" r="r" b="b"/>
              <a:pathLst>
                <a:path w="2106" h="1605" extrusionOk="0">
                  <a:moveTo>
                    <a:pt x="0" y="76"/>
                  </a:moveTo>
                  <a:cubicBezTo>
                    <a:pt x="175" y="477"/>
                    <a:pt x="777" y="1429"/>
                    <a:pt x="2105" y="1605"/>
                  </a:cubicBezTo>
                  <a:cubicBezTo>
                    <a:pt x="2055" y="1530"/>
                    <a:pt x="1980" y="1480"/>
                    <a:pt x="1905" y="1454"/>
                  </a:cubicBezTo>
                  <a:cubicBezTo>
                    <a:pt x="1429" y="1254"/>
                    <a:pt x="652" y="853"/>
                    <a:pt x="75" y="1"/>
                  </a:cubicBezTo>
                  <a:cubicBezTo>
                    <a:pt x="75" y="1"/>
                    <a:pt x="50" y="26"/>
                    <a:pt x="0" y="76"/>
                  </a:cubicBezTo>
                  <a:close/>
                </a:path>
              </a:pathLst>
            </a:custGeom>
            <a:solidFill>
              <a:srgbClr val="FF86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5" name="Google Shape;2652;p35">
              <a:extLst>
                <a:ext uri="{FF2B5EF4-FFF2-40B4-BE49-F238E27FC236}">
                  <a16:creationId xmlns:a16="http://schemas.microsoft.com/office/drawing/2014/main" id="{7A177F14-A6CC-41F8-88C7-4F2BFC38D514}"/>
                </a:ext>
              </a:extLst>
            </p:cNvPr>
            <p:cNvSpPr/>
            <p:nvPr/>
          </p:nvSpPr>
          <p:spPr>
            <a:xfrm>
              <a:off x="3070571" y="1799065"/>
              <a:ext cx="3201321" cy="2064005"/>
            </a:xfrm>
            <a:custGeom>
              <a:avLst/>
              <a:gdLst/>
              <a:ahLst/>
              <a:cxnLst/>
              <a:rect l="l" t="t" r="r" b="b"/>
              <a:pathLst>
                <a:path w="188147" h="121305" extrusionOk="0">
                  <a:moveTo>
                    <a:pt x="73685" y="100177"/>
                  </a:moveTo>
                  <a:cubicBezTo>
                    <a:pt x="71279" y="104538"/>
                    <a:pt x="67194" y="110077"/>
                    <a:pt x="60878" y="113159"/>
                  </a:cubicBezTo>
                  <a:cubicBezTo>
                    <a:pt x="50928" y="117972"/>
                    <a:pt x="37419" y="114212"/>
                    <a:pt x="31404" y="104939"/>
                  </a:cubicBezTo>
                  <a:cubicBezTo>
                    <a:pt x="28497" y="100428"/>
                    <a:pt x="27369" y="93836"/>
                    <a:pt x="30853" y="89926"/>
                  </a:cubicBezTo>
                  <a:cubicBezTo>
                    <a:pt x="32708" y="87871"/>
                    <a:pt x="35540" y="86818"/>
                    <a:pt x="39324" y="86818"/>
                  </a:cubicBezTo>
                  <a:cubicBezTo>
                    <a:pt x="42933" y="86818"/>
                    <a:pt x="46693" y="87796"/>
                    <a:pt x="49199" y="88623"/>
                  </a:cubicBezTo>
                  <a:cubicBezTo>
                    <a:pt x="57470" y="91330"/>
                    <a:pt x="65415" y="95014"/>
                    <a:pt x="72833" y="99626"/>
                  </a:cubicBezTo>
                  <a:cubicBezTo>
                    <a:pt x="73109" y="99801"/>
                    <a:pt x="73410" y="99976"/>
                    <a:pt x="73685" y="100177"/>
                  </a:cubicBezTo>
                  <a:close/>
                  <a:moveTo>
                    <a:pt x="90603" y="90628"/>
                  </a:moveTo>
                  <a:cubicBezTo>
                    <a:pt x="92182" y="92658"/>
                    <a:pt x="92883" y="94438"/>
                    <a:pt x="92683" y="95816"/>
                  </a:cubicBezTo>
                  <a:cubicBezTo>
                    <a:pt x="92332" y="98172"/>
                    <a:pt x="88923" y="99651"/>
                    <a:pt x="86242" y="99325"/>
                  </a:cubicBezTo>
                  <a:cubicBezTo>
                    <a:pt x="84788" y="99149"/>
                    <a:pt x="83284" y="98648"/>
                    <a:pt x="81505" y="97771"/>
                  </a:cubicBezTo>
                  <a:cubicBezTo>
                    <a:pt x="82983" y="94237"/>
                    <a:pt x="84187" y="90352"/>
                    <a:pt x="85364" y="85440"/>
                  </a:cubicBezTo>
                  <a:cubicBezTo>
                    <a:pt x="87369" y="86994"/>
                    <a:pt x="89149" y="88748"/>
                    <a:pt x="90603" y="90628"/>
                  </a:cubicBezTo>
                  <a:close/>
                  <a:moveTo>
                    <a:pt x="185941" y="47294"/>
                  </a:moveTo>
                  <a:cubicBezTo>
                    <a:pt x="183460" y="31906"/>
                    <a:pt x="175415" y="18247"/>
                    <a:pt x="163911" y="9826"/>
                  </a:cubicBezTo>
                  <a:cubicBezTo>
                    <a:pt x="157846" y="5389"/>
                    <a:pt x="150703" y="2407"/>
                    <a:pt x="143234" y="1229"/>
                  </a:cubicBezTo>
                  <a:cubicBezTo>
                    <a:pt x="135515" y="1"/>
                    <a:pt x="127846" y="753"/>
                    <a:pt x="121004" y="3384"/>
                  </a:cubicBezTo>
                  <a:cubicBezTo>
                    <a:pt x="103735" y="10076"/>
                    <a:pt x="94838" y="26668"/>
                    <a:pt x="91079" y="35991"/>
                  </a:cubicBezTo>
                  <a:cubicBezTo>
                    <a:pt x="86718" y="46793"/>
                    <a:pt x="84537" y="58347"/>
                    <a:pt x="82432" y="69525"/>
                  </a:cubicBezTo>
                  <a:lnTo>
                    <a:pt x="82432" y="69575"/>
                  </a:lnTo>
                  <a:cubicBezTo>
                    <a:pt x="82031" y="71630"/>
                    <a:pt x="81630" y="73786"/>
                    <a:pt x="81204" y="75891"/>
                  </a:cubicBezTo>
                  <a:cubicBezTo>
                    <a:pt x="77094" y="73936"/>
                    <a:pt x="72357" y="72357"/>
                    <a:pt x="67144" y="71229"/>
                  </a:cubicBezTo>
                  <a:cubicBezTo>
                    <a:pt x="61856" y="70102"/>
                    <a:pt x="56442" y="69450"/>
                    <a:pt x="51204" y="68798"/>
                  </a:cubicBezTo>
                  <a:cubicBezTo>
                    <a:pt x="46367" y="68222"/>
                    <a:pt x="41379" y="67595"/>
                    <a:pt x="36592" y="66618"/>
                  </a:cubicBezTo>
                  <a:cubicBezTo>
                    <a:pt x="25164" y="64262"/>
                    <a:pt x="16718" y="59851"/>
                    <a:pt x="11555" y="53510"/>
                  </a:cubicBezTo>
                  <a:cubicBezTo>
                    <a:pt x="6191" y="46919"/>
                    <a:pt x="4111" y="35916"/>
                    <a:pt x="9901" y="28873"/>
                  </a:cubicBezTo>
                  <a:cubicBezTo>
                    <a:pt x="10427" y="28247"/>
                    <a:pt x="10653" y="27470"/>
                    <a:pt x="10577" y="26668"/>
                  </a:cubicBezTo>
                  <a:cubicBezTo>
                    <a:pt x="10502" y="25866"/>
                    <a:pt x="10126" y="25139"/>
                    <a:pt x="9500" y="24638"/>
                  </a:cubicBezTo>
                  <a:cubicBezTo>
                    <a:pt x="8873" y="24111"/>
                    <a:pt x="8096" y="23886"/>
                    <a:pt x="7294" y="23961"/>
                  </a:cubicBezTo>
                  <a:cubicBezTo>
                    <a:pt x="6492" y="24036"/>
                    <a:pt x="5765" y="24412"/>
                    <a:pt x="5264" y="25039"/>
                  </a:cubicBezTo>
                  <a:cubicBezTo>
                    <a:pt x="1680" y="29375"/>
                    <a:pt x="1" y="35189"/>
                    <a:pt x="502" y="41405"/>
                  </a:cubicBezTo>
                  <a:cubicBezTo>
                    <a:pt x="953" y="47194"/>
                    <a:pt x="3234" y="52833"/>
                    <a:pt x="6868" y="57320"/>
                  </a:cubicBezTo>
                  <a:cubicBezTo>
                    <a:pt x="12958" y="64763"/>
                    <a:pt x="22532" y="69876"/>
                    <a:pt x="35364" y="72508"/>
                  </a:cubicBezTo>
                  <a:cubicBezTo>
                    <a:pt x="40402" y="73560"/>
                    <a:pt x="45540" y="74187"/>
                    <a:pt x="50502" y="74788"/>
                  </a:cubicBezTo>
                  <a:cubicBezTo>
                    <a:pt x="55590" y="75415"/>
                    <a:pt x="60853" y="76041"/>
                    <a:pt x="65866" y="77119"/>
                  </a:cubicBezTo>
                  <a:cubicBezTo>
                    <a:pt x="71229" y="78272"/>
                    <a:pt x="75966" y="79926"/>
                    <a:pt x="79951" y="82006"/>
                  </a:cubicBezTo>
                  <a:cubicBezTo>
                    <a:pt x="78798" y="87194"/>
                    <a:pt x="77645" y="91179"/>
                    <a:pt x="76267" y="94663"/>
                  </a:cubicBezTo>
                  <a:cubicBezTo>
                    <a:pt x="76192" y="94613"/>
                    <a:pt x="76091" y="94563"/>
                    <a:pt x="76016" y="94513"/>
                  </a:cubicBezTo>
                  <a:cubicBezTo>
                    <a:pt x="68196" y="89651"/>
                    <a:pt x="59800" y="85741"/>
                    <a:pt x="51054" y="82884"/>
                  </a:cubicBezTo>
                  <a:cubicBezTo>
                    <a:pt x="43309" y="80352"/>
                    <a:pt x="32733" y="78823"/>
                    <a:pt x="26367" y="85891"/>
                  </a:cubicBezTo>
                  <a:cubicBezTo>
                    <a:pt x="20602" y="92332"/>
                    <a:pt x="22307" y="101981"/>
                    <a:pt x="26367" y="108222"/>
                  </a:cubicBezTo>
                  <a:cubicBezTo>
                    <a:pt x="30076" y="113961"/>
                    <a:pt x="35991" y="118197"/>
                    <a:pt x="43059" y="120152"/>
                  </a:cubicBezTo>
                  <a:cubicBezTo>
                    <a:pt x="45790" y="120904"/>
                    <a:pt x="48572" y="121305"/>
                    <a:pt x="51354" y="121305"/>
                  </a:cubicBezTo>
                  <a:cubicBezTo>
                    <a:pt x="55615" y="121305"/>
                    <a:pt x="59826" y="120352"/>
                    <a:pt x="63510" y="118573"/>
                  </a:cubicBezTo>
                  <a:cubicBezTo>
                    <a:pt x="71179" y="114839"/>
                    <a:pt x="76066" y="108322"/>
                    <a:pt x="78898" y="103210"/>
                  </a:cubicBezTo>
                  <a:cubicBezTo>
                    <a:pt x="81279" y="104387"/>
                    <a:pt x="83384" y="105064"/>
                    <a:pt x="85540" y="105315"/>
                  </a:cubicBezTo>
                  <a:cubicBezTo>
                    <a:pt x="91129" y="105992"/>
                    <a:pt x="97745" y="102683"/>
                    <a:pt x="98648" y="96693"/>
                  </a:cubicBezTo>
                  <a:cubicBezTo>
                    <a:pt x="99124" y="93585"/>
                    <a:pt x="98046" y="90402"/>
                    <a:pt x="95364" y="86944"/>
                  </a:cubicBezTo>
                  <a:cubicBezTo>
                    <a:pt x="93059" y="83936"/>
                    <a:pt x="90151" y="81280"/>
                    <a:pt x="86743" y="79024"/>
                  </a:cubicBezTo>
                  <a:cubicBezTo>
                    <a:pt x="87294" y="76217"/>
                    <a:pt x="87846" y="73385"/>
                    <a:pt x="88347" y="70628"/>
                  </a:cubicBezTo>
                  <a:cubicBezTo>
                    <a:pt x="90402" y="59751"/>
                    <a:pt x="92532" y="48497"/>
                    <a:pt x="96668" y="38247"/>
                  </a:cubicBezTo>
                  <a:cubicBezTo>
                    <a:pt x="100076" y="29851"/>
                    <a:pt x="108046" y="14863"/>
                    <a:pt x="123184" y="8999"/>
                  </a:cubicBezTo>
                  <a:cubicBezTo>
                    <a:pt x="134863" y="4487"/>
                    <a:pt x="149450" y="6718"/>
                    <a:pt x="160352" y="14688"/>
                  </a:cubicBezTo>
                  <a:cubicBezTo>
                    <a:pt x="170603" y="22182"/>
                    <a:pt x="177746" y="34437"/>
                    <a:pt x="179976" y="48247"/>
                  </a:cubicBezTo>
                  <a:cubicBezTo>
                    <a:pt x="182006" y="60778"/>
                    <a:pt x="180101" y="74488"/>
                    <a:pt x="174487" y="87896"/>
                  </a:cubicBezTo>
                  <a:cubicBezTo>
                    <a:pt x="173836" y="89425"/>
                    <a:pt x="174563" y="91204"/>
                    <a:pt x="176091" y="91831"/>
                  </a:cubicBezTo>
                  <a:cubicBezTo>
                    <a:pt x="176843" y="92157"/>
                    <a:pt x="177645" y="92157"/>
                    <a:pt x="178397" y="91856"/>
                  </a:cubicBezTo>
                  <a:cubicBezTo>
                    <a:pt x="179149" y="91555"/>
                    <a:pt x="179726" y="90979"/>
                    <a:pt x="180051" y="90227"/>
                  </a:cubicBezTo>
                  <a:cubicBezTo>
                    <a:pt x="186091" y="75791"/>
                    <a:pt x="188147" y="60929"/>
                    <a:pt x="185941" y="47294"/>
                  </a:cubicBezTo>
                </a:path>
              </a:pathLst>
            </a:custGeom>
            <a:solidFill>
              <a:srgbClr val="FFFFFF"/>
            </a:solidFill>
            <a:ln w="28575" cap="flat" cmpd="sng">
              <a:solidFill>
                <a:srgbClr val="B7E1E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2654;p35">
              <a:extLst>
                <a:ext uri="{FF2B5EF4-FFF2-40B4-BE49-F238E27FC236}">
                  <a16:creationId xmlns:a16="http://schemas.microsoft.com/office/drawing/2014/main" id="{E711E836-1DA2-228F-3405-6678E1E83488}"/>
                </a:ext>
              </a:extLst>
            </p:cNvPr>
            <p:cNvSpPr/>
            <p:nvPr/>
          </p:nvSpPr>
          <p:spPr>
            <a:xfrm>
              <a:off x="4170827" y="2465738"/>
              <a:ext cx="330091" cy="184238"/>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8" name="Google Shape;2655;p35">
              <a:extLst>
                <a:ext uri="{FF2B5EF4-FFF2-40B4-BE49-F238E27FC236}">
                  <a16:creationId xmlns:a16="http://schemas.microsoft.com/office/drawing/2014/main" id="{8DD5762B-6394-9137-33BB-121F147B33E7}"/>
                </a:ext>
              </a:extLst>
            </p:cNvPr>
            <p:cNvSpPr/>
            <p:nvPr/>
          </p:nvSpPr>
          <p:spPr>
            <a:xfrm>
              <a:off x="6090669" y="1511825"/>
              <a:ext cx="330091" cy="184238"/>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9" name="Google Shape;2656;p35">
              <a:extLst>
                <a:ext uri="{FF2B5EF4-FFF2-40B4-BE49-F238E27FC236}">
                  <a16:creationId xmlns:a16="http://schemas.microsoft.com/office/drawing/2014/main" id="{CE3F6DD3-F4E9-FA93-1C44-971454CFEA84}"/>
                </a:ext>
              </a:extLst>
            </p:cNvPr>
            <p:cNvSpPr/>
            <p:nvPr/>
          </p:nvSpPr>
          <p:spPr>
            <a:xfrm>
              <a:off x="6281736" y="1735905"/>
              <a:ext cx="191963" cy="107143"/>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30" name="Google Shape;2657;p35">
              <a:extLst>
                <a:ext uri="{FF2B5EF4-FFF2-40B4-BE49-F238E27FC236}">
                  <a16:creationId xmlns:a16="http://schemas.microsoft.com/office/drawing/2014/main" id="{436E91C7-2FA0-2771-B20A-CA3B479E6611}"/>
                </a:ext>
              </a:extLst>
            </p:cNvPr>
            <p:cNvSpPr/>
            <p:nvPr/>
          </p:nvSpPr>
          <p:spPr>
            <a:xfrm>
              <a:off x="2097258" y="2977924"/>
              <a:ext cx="191963" cy="107143"/>
            </a:xfrm>
            <a:custGeom>
              <a:avLst/>
              <a:gdLst/>
              <a:ahLst/>
              <a:cxnLst/>
              <a:rect l="l" t="t" r="r" b="b"/>
              <a:pathLst>
                <a:path w="19400" h="10828" extrusionOk="0">
                  <a:moveTo>
                    <a:pt x="6392" y="201"/>
                  </a:moveTo>
                  <a:cubicBezTo>
                    <a:pt x="6267" y="226"/>
                    <a:pt x="6166" y="251"/>
                    <a:pt x="6041" y="276"/>
                  </a:cubicBezTo>
                  <a:lnTo>
                    <a:pt x="6041" y="276"/>
                  </a:lnTo>
                  <a:cubicBezTo>
                    <a:pt x="2883" y="878"/>
                    <a:pt x="577" y="2407"/>
                    <a:pt x="126" y="4362"/>
                  </a:cubicBezTo>
                  <a:lnTo>
                    <a:pt x="126" y="4362"/>
                  </a:lnTo>
                  <a:cubicBezTo>
                    <a:pt x="101" y="4487"/>
                    <a:pt x="76" y="4612"/>
                    <a:pt x="76" y="4713"/>
                  </a:cubicBezTo>
                  <a:lnTo>
                    <a:pt x="76" y="4713"/>
                  </a:lnTo>
                  <a:cubicBezTo>
                    <a:pt x="76" y="4763"/>
                    <a:pt x="76" y="4813"/>
                    <a:pt x="76" y="4863"/>
                  </a:cubicBezTo>
                  <a:lnTo>
                    <a:pt x="76" y="4863"/>
                  </a:lnTo>
                  <a:cubicBezTo>
                    <a:pt x="1" y="6141"/>
                    <a:pt x="728" y="7369"/>
                    <a:pt x="2056" y="8372"/>
                  </a:cubicBezTo>
                  <a:lnTo>
                    <a:pt x="2056" y="8372"/>
                  </a:lnTo>
                  <a:cubicBezTo>
                    <a:pt x="2633" y="8096"/>
                    <a:pt x="3610" y="7670"/>
                    <a:pt x="4562" y="7269"/>
                  </a:cubicBezTo>
                  <a:lnTo>
                    <a:pt x="4562" y="7269"/>
                  </a:lnTo>
                  <a:cubicBezTo>
                    <a:pt x="4713" y="7219"/>
                    <a:pt x="4838" y="7169"/>
                    <a:pt x="4988" y="7119"/>
                  </a:cubicBezTo>
                  <a:lnTo>
                    <a:pt x="4988" y="7119"/>
                  </a:lnTo>
                  <a:cubicBezTo>
                    <a:pt x="5189" y="7043"/>
                    <a:pt x="5389" y="6968"/>
                    <a:pt x="5590" y="6893"/>
                  </a:cubicBezTo>
                  <a:lnTo>
                    <a:pt x="5590" y="6893"/>
                  </a:lnTo>
                  <a:cubicBezTo>
                    <a:pt x="5715" y="6843"/>
                    <a:pt x="5815" y="6793"/>
                    <a:pt x="5941" y="6768"/>
                  </a:cubicBezTo>
                  <a:lnTo>
                    <a:pt x="5941" y="6768"/>
                  </a:lnTo>
                  <a:cubicBezTo>
                    <a:pt x="6141" y="6693"/>
                    <a:pt x="6317" y="6642"/>
                    <a:pt x="6492" y="6592"/>
                  </a:cubicBezTo>
                  <a:lnTo>
                    <a:pt x="6492" y="6592"/>
                  </a:lnTo>
                  <a:cubicBezTo>
                    <a:pt x="6668" y="6542"/>
                    <a:pt x="6818" y="6492"/>
                    <a:pt x="6943" y="6467"/>
                  </a:cubicBezTo>
                  <a:lnTo>
                    <a:pt x="6943" y="6467"/>
                  </a:lnTo>
                  <a:cubicBezTo>
                    <a:pt x="6968" y="6467"/>
                    <a:pt x="6968" y="6467"/>
                    <a:pt x="6993" y="6467"/>
                  </a:cubicBezTo>
                  <a:lnTo>
                    <a:pt x="6993" y="6467"/>
                  </a:lnTo>
                  <a:cubicBezTo>
                    <a:pt x="7144" y="6442"/>
                    <a:pt x="7219" y="6442"/>
                    <a:pt x="7269" y="6467"/>
                  </a:cubicBezTo>
                  <a:lnTo>
                    <a:pt x="7269" y="6467"/>
                  </a:lnTo>
                  <a:cubicBezTo>
                    <a:pt x="7319" y="6517"/>
                    <a:pt x="7294" y="6592"/>
                    <a:pt x="7219" y="6718"/>
                  </a:cubicBezTo>
                  <a:lnTo>
                    <a:pt x="7219" y="6718"/>
                  </a:lnTo>
                  <a:cubicBezTo>
                    <a:pt x="7194" y="6768"/>
                    <a:pt x="7144" y="6843"/>
                    <a:pt x="7094" y="6893"/>
                  </a:cubicBezTo>
                  <a:lnTo>
                    <a:pt x="7094" y="6893"/>
                  </a:lnTo>
                  <a:cubicBezTo>
                    <a:pt x="7018" y="7018"/>
                    <a:pt x="6918" y="7144"/>
                    <a:pt x="6768" y="7294"/>
                  </a:cubicBezTo>
                  <a:lnTo>
                    <a:pt x="6768" y="7294"/>
                  </a:lnTo>
                  <a:cubicBezTo>
                    <a:pt x="6617" y="7444"/>
                    <a:pt x="6442" y="7620"/>
                    <a:pt x="6267" y="7820"/>
                  </a:cubicBezTo>
                  <a:lnTo>
                    <a:pt x="6267" y="7820"/>
                  </a:lnTo>
                  <a:cubicBezTo>
                    <a:pt x="6166" y="7921"/>
                    <a:pt x="6066" y="8021"/>
                    <a:pt x="5966" y="8096"/>
                  </a:cubicBezTo>
                  <a:lnTo>
                    <a:pt x="5966" y="8096"/>
                  </a:lnTo>
                  <a:cubicBezTo>
                    <a:pt x="5790" y="8297"/>
                    <a:pt x="5590" y="8472"/>
                    <a:pt x="5389" y="8647"/>
                  </a:cubicBezTo>
                  <a:lnTo>
                    <a:pt x="5389" y="8647"/>
                  </a:lnTo>
                  <a:cubicBezTo>
                    <a:pt x="5289" y="8723"/>
                    <a:pt x="5214" y="8823"/>
                    <a:pt x="5114" y="8898"/>
                  </a:cubicBezTo>
                  <a:lnTo>
                    <a:pt x="5114" y="8898"/>
                  </a:lnTo>
                  <a:cubicBezTo>
                    <a:pt x="4788" y="9199"/>
                    <a:pt x="4512" y="9449"/>
                    <a:pt x="4287" y="9650"/>
                  </a:cubicBezTo>
                  <a:lnTo>
                    <a:pt x="4287" y="9650"/>
                  </a:lnTo>
                  <a:cubicBezTo>
                    <a:pt x="5740" y="10276"/>
                    <a:pt x="7520" y="10677"/>
                    <a:pt x="9425" y="10778"/>
                  </a:cubicBezTo>
                  <a:lnTo>
                    <a:pt x="9425" y="10778"/>
                  </a:lnTo>
                  <a:cubicBezTo>
                    <a:pt x="9750" y="10803"/>
                    <a:pt x="10076" y="10803"/>
                    <a:pt x="10402" y="10803"/>
                  </a:cubicBezTo>
                  <a:lnTo>
                    <a:pt x="10402" y="10803"/>
                  </a:lnTo>
                  <a:cubicBezTo>
                    <a:pt x="10728" y="10828"/>
                    <a:pt x="11029" y="10803"/>
                    <a:pt x="11329" y="10778"/>
                  </a:cubicBezTo>
                  <a:lnTo>
                    <a:pt x="11329" y="10778"/>
                  </a:lnTo>
                  <a:cubicBezTo>
                    <a:pt x="12908" y="10703"/>
                    <a:pt x="14362" y="10402"/>
                    <a:pt x="15565" y="9926"/>
                  </a:cubicBezTo>
                  <a:lnTo>
                    <a:pt x="15565" y="9926"/>
                  </a:lnTo>
                  <a:cubicBezTo>
                    <a:pt x="15765" y="9850"/>
                    <a:pt x="15966" y="9775"/>
                    <a:pt x="16141" y="9700"/>
                  </a:cubicBezTo>
                  <a:lnTo>
                    <a:pt x="16141" y="9700"/>
                  </a:lnTo>
                  <a:cubicBezTo>
                    <a:pt x="18071" y="8823"/>
                    <a:pt x="19299" y="7495"/>
                    <a:pt x="19399" y="5941"/>
                  </a:cubicBezTo>
                  <a:lnTo>
                    <a:pt x="19399" y="5941"/>
                  </a:lnTo>
                  <a:cubicBezTo>
                    <a:pt x="19399" y="5815"/>
                    <a:pt x="19399" y="5665"/>
                    <a:pt x="19374" y="5540"/>
                  </a:cubicBezTo>
                  <a:lnTo>
                    <a:pt x="19374" y="5540"/>
                  </a:lnTo>
                  <a:cubicBezTo>
                    <a:pt x="19374" y="5414"/>
                    <a:pt x="19349" y="5314"/>
                    <a:pt x="19324" y="5214"/>
                  </a:cubicBezTo>
                  <a:lnTo>
                    <a:pt x="19324" y="5214"/>
                  </a:lnTo>
                  <a:cubicBezTo>
                    <a:pt x="19174" y="4286"/>
                    <a:pt x="18597" y="3434"/>
                    <a:pt x="17720" y="2682"/>
                  </a:cubicBezTo>
                  <a:lnTo>
                    <a:pt x="17720" y="2682"/>
                  </a:lnTo>
                  <a:cubicBezTo>
                    <a:pt x="17620" y="2607"/>
                    <a:pt x="17520" y="2507"/>
                    <a:pt x="17420" y="2432"/>
                  </a:cubicBezTo>
                  <a:lnTo>
                    <a:pt x="17420" y="2432"/>
                  </a:lnTo>
                  <a:cubicBezTo>
                    <a:pt x="16016" y="1354"/>
                    <a:pt x="13986" y="552"/>
                    <a:pt x="11630" y="201"/>
                  </a:cubicBezTo>
                  <a:lnTo>
                    <a:pt x="11630" y="201"/>
                  </a:lnTo>
                  <a:cubicBezTo>
                    <a:pt x="11505" y="176"/>
                    <a:pt x="11379" y="151"/>
                    <a:pt x="11229" y="126"/>
                  </a:cubicBezTo>
                  <a:lnTo>
                    <a:pt x="11229" y="126"/>
                  </a:lnTo>
                  <a:cubicBezTo>
                    <a:pt x="10853" y="76"/>
                    <a:pt x="10452" y="51"/>
                    <a:pt x="10026" y="26"/>
                  </a:cubicBezTo>
                  <a:lnTo>
                    <a:pt x="10026" y="26"/>
                  </a:lnTo>
                  <a:cubicBezTo>
                    <a:pt x="9700" y="1"/>
                    <a:pt x="9374" y="1"/>
                    <a:pt x="9049" y="1"/>
                  </a:cubicBezTo>
                  <a:lnTo>
                    <a:pt x="9049" y="1"/>
                  </a:lnTo>
                  <a:cubicBezTo>
                    <a:pt x="8121" y="1"/>
                    <a:pt x="7219" y="76"/>
                    <a:pt x="6392" y="201"/>
                  </a:cubicBezTo>
                </a:path>
              </a:pathLst>
            </a:custGeom>
            <a:solidFill>
              <a:srgbClr val="ABD1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31" name="Google Shape;2660;p35">
              <a:extLst>
                <a:ext uri="{FF2B5EF4-FFF2-40B4-BE49-F238E27FC236}">
                  <a16:creationId xmlns:a16="http://schemas.microsoft.com/office/drawing/2014/main" id="{1C709F02-10CD-1168-79CB-EAFB06AC461D}"/>
                </a:ext>
              </a:extLst>
            </p:cNvPr>
            <p:cNvSpPr/>
            <p:nvPr/>
          </p:nvSpPr>
          <p:spPr>
            <a:xfrm rot="4472509">
              <a:off x="6028782" y="3178103"/>
              <a:ext cx="165069" cy="165069"/>
            </a:xfrm>
            <a:prstGeom prst="halfFrame">
              <a:avLst>
                <a:gd name="adj1" fmla="val 33333"/>
                <a:gd name="adj2" fmla="val 33333"/>
              </a:avLst>
            </a:pr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3" name="Google Shape;2662;p35">
              <a:extLst>
                <a:ext uri="{FF2B5EF4-FFF2-40B4-BE49-F238E27FC236}">
                  <a16:creationId xmlns:a16="http://schemas.microsoft.com/office/drawing/2014/main" id="{2C1DBD7E-7AEB-0D6B-6A7F-800DE65A55AF}"/>
                </a:ext>
              </a:extLst>
            </p:cNvPr>
            <p:cNvGrpSpPr/>
            <p:nvPr/>
          </p:nvGrpSpPr>
          <p:grpSpPr>
            <a:xfrm flipH="1">
              <a:off x="1470221" y="1023327"/>
              <a:ext cx="1166390" cy="630784"/>
              <a:chOff x="2426202" y="1308673"/>
              <a:chExt cx="1355007" cy="712027"/>
            </a:xfrm>
          </p:grpSpPr>
          <p:sp>
            <p:nvSpPr>
              <p:cNvPr id="634" name="Google Shape;2663;p35">
                <a:extLst>
                  <a:ext uri="{FF2B5EF4-FFF2-40B4-BE49-F238E27FC236}">
                    <a16:creationId xmlns:a16="http://schemas.microsoft.com/office/drawing/2014/main" id="{9DCF0612-6C68-7680-6EAE-C1BEEDE54D71}"/>
                  </a:ext>
                </a:extLst>
              </p:cNvPr>
              <p:cNvSpPr/>
              <p:nvPr/>
            </p:nvSpPr>
            <p:spPr>
              <a:xfrm>
                <a:off x="2544116" y="1308673"/>
                <a:ext cx="1237093" cy="692528"/>
              </a:xfrm>
              <a:custGeom>
                <a:avLst/>
                <a:gdLst/>
                <a:ahLst/>
                <a:cxnLst/>
                <a:rect l="l" t="t" r="r" b="b"/>
                <a:pathLst>
                  <a:path w="72706" h="40701" extrusionOk="0">
                    <a:moveTo>
                      <a:pt x="36801" y="741"/>
                    </a:moveTo>
                    <a:cubicBezTo>
                      <a:pt x="28821" y="741"/>
                      <a:pt x="20834" y="1018"/>
                      <a:pt x="12884" y="1572"/>
                    </a:cubicBezTo>
                    <a:cubicBezTo>
                      <a:pt x="9240" y="1834"/>
                      <a:pt x="5216" y="2334"/>
                      <a:pt x="2787" y="5049"/>
                    </a:cubicBezTo>
                    <a:cubicBezTo>
                      <a:pt x="667" y="7431"/>
                      <a:pt x="357" y="10884"/>
                      <a:pt x="238" y="14075"/>
                    </a:cubicBezTo>
                    <a:cubicBezTo>
                      <a:pt x="0" y="19552"/>
                      <a:pt x="48" y="25101"/>
                      <a:pt x="1548" y="30364"/>
                    </a:cubicBezTo>
                    <a:cubicBezTo>
                      <a:pt x="2024" y="31959"/>
                      <a:pt x="2644" y="33555"/>
                      <a:pt x="3787" y="34770"/>
                    </a:cubicBezTo>
                    <a:cubicBezTo>
                      <a:pt x="5668" y="36770"/>
                      <a:pt x="8621" y="37318"/>
                      <a:pt x="11360" y="37699"/>
                    </a:cubicBezTo>
                    <a:cubicBezTo>
                      <a:pt x="20727" y="39023"/>
                      <a:pt x="30760" y="40700"/>
                      <a:pt x="40488" y="40700"/>
                    </a:cubicBezTo>
                    <a:cubicBezTo>
                      <a:pt x="47727" y="40700"/>
                      <a:pt x="54797" y="39772"/>
                      <a:pt x="61299" y="37080"/>
                    </a:cubicBezTo>
                    <a:cubicBezTo>
                      <a:pt x="63299" y="36270"/>
                      <a:pt x="66371" y="35055"/>
                      <a:pt x="67991" y="33626"/>
                    </a:cubicBezTo>
                    <a:cubicBezTo>
                      <a:pt x="72706" y="29435"/>
                      <a:pt x="70944" y="19504"/>
                      <a:pt x="70324" y="13217"/>
                    </a:cubicBezTo>
                    <a:cubicBezTo>
                      <a:pt x="70158" y="11384"/>
                      <a:pt x="69896" y="9550"/>
                      <a:pt x="69157" y="7883"/>
                    </a:cubicBezTo>
                    <a:cubicBezTo>
                      <a:pt x="65681" y="0"/>
                      <a:pt x="52773" y="1048"/>
                      <a:pt x="45772" y="858"/>
                    </a:cubicBezTo>
                    <a:cubicBezTo>
                      <a:pt x="42784" y="780"/>
                      <a:pt x="39793" y="741"/>
                      <a:pt x="36801" y="741"/>
                    </a:cubicBezTo>
                    <a:close/>
                  </a:path>
                </a:pathLst>
              </a:custGeom>
              <a:solidFill>
                <a:srgbClr val="FAE39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Medium"/>
                    <a:sym typeface="Quicksand Medium"/>
                  </a:rPr>
                  <a:t>Vịt  con đâu rồi?</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5" name="Google Shape;2664;p35">
                <a:extLst>
                  <a:ext uri="{FF2B5EF4-FFF2-40B4-BE49-F238E27FC236}">
                    <a16:creationId xmlns:a16="http://schemas.microsoft.com/office/drawing/2014/main" id="{363AE142-6A37-7271-4F8F-B207C925CF37}"/>
                  </a:ext>
                </a:extLst>
              </p:cNvPr>
              <p:cNvSpPr/>
              <p:nvPr/>
            </p:nvSpPr>
            <p:spPr>
              <a:xfrm>
                <a:off x="2426202" y="1841838"/>
                <a:ext cx="394697" cy="178862"/>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2680;p35">
              <a:extLst>
                <a:ext uri="{FF2B5EF4-FFF2-40B4-BE49-F238E27FC236}">
                  <a16:creationId xmlns:a16="http://schemas.microsoft.com/office/drawing/2014/main" id="{5F25CBC2-EF34-C680-BAED-6BE550477B3A}"/>
                </a:ext>
              </a:extLst>
            </p:cNvPr>
            <p:cNvSpPr/>
            <p:nvPr/>
          </p:nvSpPr>
          <p:spPr>
            <a:xfrm>
              <a:off x="2467574" y="2442718"/>
              <a:ext cx="1496641" cy="523463"/>
            </a:xfrm>
            <a:prstGeom prst="ellipse">
              <a:avLst/>
            </a:prstGeom>
            <a:solidFill>
              <a:srgbClr val="FD9E66"/>
            </a:solidFill>
            <a:ln w="19050" cap="flat" cmpd="sng">
              <a:solidFill>
                <a:srgbClr val="FD9E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800" b="1" kern="0" dirty="0">
                  <a:solidFill>
                    <a:srgbClr val="000000"/>
                  </a:solidFill>
                  <a:latin typeface="Cambria" panose="02040503050406030204" pitchFamily="18" charset="0"/>
                  <a:ea typeface="Cambria" panose="02040503050406030204" pitchFamily="18" charset="0"/>
                  <a:cs typeface="Quicksand"/>
                  <a:sym typeface="Quicksand"/>
                </a:rPr>
                <a:t>4 680 : 2</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sp>
          <p:nvSpPr>
            <p:cNvPr id="638" name="Google Shape;2681;p35">
              <a:extLst>
                <a:ext uri="{FF2B5EF4-FFF2-40B4-BE49-F238E27FC236}">
                  <a16:creationId xmlns:a16="http://schemas.microsoft.com/office/drawing/2014/main" id="{DB974ACD-CCA9-5D1D-B395-8FE3C9D5AB1E}"/>
                </a:ext>
              </a:extLst>
            </p:cNvPr>
            <p:cNvSpPr/>
            <p:nvPr/>
          </p:nvSpPr>
          <p:spPr>
            <a:xfrm>
              <a:off x="4000191" y="1811446"/>
              <a:ext cx="1520402" cy="662348"/>
            </a:xfrm>
            <a:prstGeom prst="ellipse">
              <a:avLst/>
            </a:prstGeom>
            <a:solidFill>
              <a:srgbClr val="FD9E66"/>
            </a:solidFill>
            <a:ln w="19050" cap="flat" cmpd="sng">
              <a:solidFill>
                <a:srgbClr val="FD9E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rPr>
                <a:t>2 100 : 6</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sp>
          <p:nvSpPr>
            <p:cNvPr id="642" name="Google Shape;2685;p35">
              <a:extLst>
                <a:ext uri="{FF2B5EF4-FFF2-40B4-BE49-F238E27FC236}">
                  <a16:creationId xmlns:a16="http://schemas.microsoft.com/office/drawing/2014/main" id="{0645F97B-A3DD-30C7-09E7-46B0684B4F9C}"/>
                </a:ext>
              </a:extLst>
            </p:cNvPr>
            <p:cNvSpPr/>
            <p:nvPr/>
          </p:nvSpPr>
          <p:spPr>
            <a:xfrm>
              <a:off x="5478868" y="2310985"/>
              <a:ext cx="1611176" cy="616200"/>
            </a:xfrm>
            <a:prstGeom prst="ellipse">
              <a:avLst/>
            </a:prstGeom>
            <a:solidFill>
              <a:srgbClr val="FD9E66"/>
            </a:solidFill>
            <a:ln w="19050" cap="flat" cmpd="sng">
              <a:solidFill>
                <a:srgbClr val="FD9E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800" b="1" kern="0" dirty="0">
                  <a:solidFill>
                    <a:srgbClr val="000000"/>
                  </a:solidFill>
                  <a:latin typeface="Cambria" panose="02040503050406030204" pitchFamily="18" charset="0"/>
                  <a:ea typeface="Cambria" panose="02040503050406030204" pitchFamily="18" charset="0"/>
                  <a:cs typeface="Quicksand"/>
                  <a:sym typeface="Quicksand"/>
                </a:rPr>
                <a:t>1 340 : 5</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grpSp>
      <p:grpSp>
        <p:nvGrpSpPr>
          <p:cNvPr id="6" name="Nhóm 5">
            <a:extLst>
              <a:ext uri="{FF2B5EF4-FFF2-40B4-BE49-F238E27FC236}">
                <a16:creationId xmlns:a16="http://schemas.microsoft.com/office/drawing/2014/main" id="{E139D397-FDBF-43A1-BEE5-44782CC219AC}"/>
              </a:ext>
            </a:extLst>
          </p:cNvPr>
          <p:cNvGrpSpPr/>
          <p:nvPr/>
        </p:nvGrpSpPr>
        <p:grpSpPr>
          <a:xfrm>
            <a:off x="3526654" y="472913"/>
            <a:ext cx="4279549" cy="777074"/>
            <a:chOff x="3526654" y="472913"/>
            <a:chExt cx="4279549" cy="777074"/>
          </a:xfrm>
        </p:grpSpPr>
        <p:sp>
          <p:nvSpPr>
            <p:cNvPr id="7" name="Hình tự do: Hình 6">
              <a:extLst>
                <a:ext uri="{FF2B5EF4-FFF2-40B4-BE49-F238E27FC236}">
                  <a16:creationId xmlns:a16="http://schemas.microsoft.com/office/drawing/2014/main" id="{342DB8E0-451F-9E19-5451-43692EB5718C}"/>
                </a:ext>
              </a:extLst>
            </p:cNvPr>
            <p:cNvSpPr/>
            <p:nvPr/>
          </p:nvSpPr>
          <p:spPr>
            <a:xfrm rot="126755">
              <a:off x="3576363" y="481860"/>
              <a:ext cx="4229840" cy="768127"/>
            </a:xfrm>
            <a:custGeom>
              <a:avLst/>
              <a:gdLst/>
              <a:ahLst/>
              <a:cxnLst/>
              <a:rect l="l" t="t" r="r" b="b"/>
              <a:pathLst>
                <a:path w="4229840" h="768127">
                  <a:moveTo>
                    <a:pt x="4040743" y="261296"/>
                  </a:moveTo>
                  <a:cubicBezTo>
                    <a:pt x="4019054" y="262097"/>
                    <a:pt x="4001822" y="271444"/>
                    <a:pt x="3989047" y="289340"/>
                  </a:cubicBezTo>
                  <a:cubicBezTo>
                    <a:pt x="3976487" y="307005"/>
                    <a:pt x="3970346" y="328677"/>
                    <a:pt x="3970623" y="354358"/>
                  </a:cubicBezTo>
                  <a:cubicBezTo>
                    <a:pt x="3971512" y="378451"/>
                    <a:pt x="3979006" y="399509"/>
                    <a:pt x="3993106" y="417531"/>
                  </a:cubicBezTo>
                  <a:cubicBezTo>
                    <a:pt x="4006715" y="434453"/>
                    <a:pt x="4024811" y="442498"/>
                    <a:pt x="4047396" y="441665"/>
                  </a:cubicBezTo>
                  <a:cubicBezTo>
                    <a:pt x="4061928" y="441129"/>
                    <a:pt x="4075311" y="436726"/>
                    <a:pt x="4087544" y="428456"/>
                  </a:cubicBezTo>
                  <a:cubicBezTo>
                    <a:pt x="4097567" y="420938"/>
                    <a:pt x="4105666" y="409804"/>
                    <a:pt x="4111842" y="395056"/>
                  </a:cubicBezTo>
                  <a:cubicBezTo>
                    <a:pt x="4116704" y="381249"/>
                    <a:pt x="4118823" y="365869"/>
                    <a:pt x="4118197" y="348914"/>
                  </a:cubicBezTo>
                  <a:cubicBezTo>
                    <a:pt x="4117234" y="322812"/>
                    <a:pt x="4110073" y="301631"/>
                    <a:pt x="4096711" y="285369"/>
                  </a:cubicBezTo>
                  <a:cubicBezTo>
                    <a:pt x="4082652" y="268463"/>
                    <a:pt x="4063996" y="260439"/>
                    <a:pt x="4040743" y="261296"/>
                  </a:cubicBezTo>
                  <a:close/>
                  <a:moveTo>
                    <a:pt x="1822926" y="343108"/>
                  </a:moveTo>
                  <a:cubicBezTo>
                    <a:pt x="1801237" y="343908"/>
                    <a:pt x="1784005" y="353240"/>
                    <a:pt x="1771229" y="371105"/>
                  </a:cubicBezTo>
                  <a:cubicBezTo>
                    <a:pt x="1758668" y="388738"/>
                    <a:pt x="1752525" y="410370"/>
                    <a:pt x="1752800" y="436002"/>
                  </a:cubicBezTo>
                  <a:cubicBezTo>
                    <a:pt x="1753416" y="452702"/>
                    <a:pt x="1756711" y="467688"/>
                    <a:pt x="1762687" y="480958"/>
                  </a:cubicBezTo>
                  <a:cubicBezTo>
                    <a:pt x="1768662" y="494228"/>
                    <a:pt x="1777627" y="505102"/>
                    <a:pt x="1789585" y="513580"/>
                  </a:cubicBezTo>
                  <a:cubicBezTo>
                    <a:pt x="1800845" y="521416"/>
                    <a:pt x="1814189" y="525049"/>
                    <a:pt x="1829617" y="524480"/>
                  </a:cubicBezTo>
                  <a:cubicBezTo>
                    <a:pt x="1845714" y="523887"/>
                    <a:pt x="1859313" y="519259"/>
                    <a:pt x="1870415" y="510598"/>
                  </a:cubicBezTo>
                  <a:cubicBezTo>
                    <a:pt x="1881975" y="502367"/>
                    <a:pt x="1889851" y="491262"/>
                    <a:pt x="1894041" y="477285"/>
                  </a:cubicBezTo>
                  <a:cubicBezTo>
                    <a:pt x="1898879" y="462834"/>
                    <a:pt x="1900990" y="447258"/>
                    <a:pt x="1900374" y="430558"/>
                  </a:cubicBezTo>
                  <a:cubicBezTo>
                    <a:pt x="1899413" y="404505"/>
                    <a:pt x="1892253" y="383364"/>
                    <a:pt x="1878893" y="367133"/>
                  </a:cubicBezTo>
                  <a:cubicBezTo>
                    <a:pt x="1864836" y="350259"/>
                    <a:pt x="1846180" y="342250"/>
                    <a:pt x="1822926" y="343108"/>
                  </a:cubicBezTo>
                  <a:close/>
                  <a:moveTo>
                    <a:pt x="1062783" y="371148"/>
                  </a:moveTo>
                  <a:cubicBezTo>
                    <a:pt x="1040198" y="371981"/>
                    <a:pt x="1022520" y="381346"/>
                    <a:pt x="1009749" y="399242"/>
                  </a:cubicBezTo>
                  <a:cubicBezTo>
                    <a:pt x="997403" y="416675"/>
                    <a:pt x="991708" y="438331"/>
                    <a:pt x="992663" y="464209"/>
                  </a:cubicBezTo>
                  <a:cubicBezTo>
                    <a:pt x="993585" y="489195"/>
                    <a:pt x="1000631" y="510270"/>
                    <a:pt x="1013802" y="527432"/>
                  </a:cubicBezTo>
                  <a:cubicBezTo>
                    <a:pt x="1027646" y="544569"/>
                    <a:pt x="1045313" y="553077"/>
                    <a:pt x="1066803" y="552954"/>
                  </a:cubicBezTo>
                  <a:cubicBezTo>
                    <a:pt x="1067233" y="552492"/>
                    <a:pt x="1067614" y="552198"/>
                    <a:pt x="1067946" y="552074"/>
                  </a:cubicBezTo>
                  <a:cubicBezTo>
                    <a:pt x="1068278" y="551950"/>
                    <a:pt x="1068552" y="551773"/>
                    <a:pt x="1068767" y="551541"/>
                  </a:cubicBezTo>
                  <a:lnTo>
                    <a:pt x="1069436" y="551517"/>
                  </a:lnTo>
                  <a:cubicBezTo>
                    <a:pt x="1084195" y="550972"/>
                    <a:pt x="1097356" y="546577"/>
                    <a:pt x="1108920" y="538332"/>
                  </a:cubicBezTo>
                  <a:cubicBezTo>
                    <a:pt x="1119786" y="529442"/>
                    <a:pt x="1127650" y="518094"/>
                    <a:pt x="1132513" y="504288"/>
                  </a:cubicBezTo>
                  <a:cubicBezTo>
                    <a:pt x="1137403" y="491151"/>
                    <a:pt x="1139532" y="475993"/>
                    <a:pt x="1138898" y="458815"/>
                  </a:cubicBezTo>
                  <a:cubicBezTo>
                    <a:pt x="1137944" y="432936"/>
                    <a:pt x="1131005" y="411747"/>
                    <a:pt x="1118082" y="395245"/>
                  </a:cubicBezTo>
                  <a:cubicBezTo>
                    <a:pt x="1104048" y="379009"/>
                    <a:pt x="1085615" y="370976"/>
                    <a:pt x="1062783" y="371148"/>
                  </a:cubicBezTo>
                  <a:close/>
                  <a:moveTo>
                    <a:pt x="2721394" y="297567"/>
                  </a:moveTo>
                  <a:cubicBezTo>
                    <a:pt x="2702654" y="298258"/>
                    <a:pt x="2686863" y="306212"/>
                    <a:pt x="2674021" y="321430"/>
                  </a:cubicBezTo>
                  <a:cubicBezTo>
                    <a:pt x="2661393" y="336416"/>
                    <a:pt x="2655335" y="350825"/>
                    <a:pt x="2655845" y="364657"/>
                  </a:cubicBezTo>
                  <a:lnTo>
                    <a:pt x="2793380" y="359584"/>
                  </a:lnTo>
                  <a:cubicBezTo>
                    <a:pt x="2793043" y="350437"/>
                    <a:pt x="2789797" y="341174"/>
                    <a:pt x="2783643" y="331795"/>
                  </a:cubicBezTo>
                  <a:cubicBezTo>
                    <a:pt x="2777026" y="321987"/>
                    <a:pt x="2768451" y="313591"/>
                    <a:pt x="2757917" y="306607"/>
                  </a:cubicBezTo>
                  <a:cubicBezTo>
                    <a:pt x="2747400" y="300070"/>
                    <a:pt x="2735226" y="297056"/>
                    <a:pt x="2721394" y="297567"/>
                  </a:cubicBezTo>
                  <a:close/>
                  <a:moveTo>
                    <a:pt x="2259274" y="230170"/>
                  </a:moveTo>
                  <a:cubicBezTo>
                    <a:pt x="2271544" y="229718"/>
                    <a:pt x="2282244" y="232116"/>
                    <a:pt x="2291373" y="237364"/>
                  </a:cubicBezTo>
                  <a:cubicBezTo>
                    <a:pt x="2300089" y="243520"/>
                    <a:pt x="2307289" y="253978"/>
                    <a:pt x="2312972" y="268736"/>
                  </a:cubicBezTo>
                  <a:lnTo>
                    <a:pt x="2375153" y="428291"/>
                  </a:lnTo>
                  <a:lnTo>
                    <a:pt x="2376491" y="428241"/>
                  </a:lnTo>
                  <a:lnTo>
                    <a:pt x="2428110" y="265158"/>
                  </a:lnTo>
                  <a:cubicBezTo>
                    <a:pt x="2436022" y="237389"/>
                    <a:pt x="2452694" y="223035"/>
                    <a:pt x="2478126" y="222097"/>
                  </a:cubicBezTo>
                  <a:cubicBezTo>
                    <a:pt x="2492627" y="221562"/>
                    <a:pt x="2505314" y="226344"/>
                    <a:pt x="2516185" y="236443"/>
                  </a:cubicBezTo>
                  <a:cubicBezTo>
                    <a:pt x="2527314" y="247425"/>
                    <a:pt x="2533133" y="259832"/>
                    <a:pt x="2533643" y="273664"/>
                  </a:cubicBezTo>
                  <a:cubicBezTo>
                    <a:pt x="2534153" y="287496"/>
                    <a:pt x="2529316" y="307779"/>
                    <a:pt x="2519133" y="334516"/>
                  </a:cubicBezTo>
                  <a:lnTo>
                    <a:pt x="2440114" y="554234"/>
                  </a:lnTo>
                  <a:cubicBezTo>
                    <a:pt x="2429575" y="583441"/>
                    <a:pt x="2410474" y="598554"/>
                    <a:pt x="2382811" y="599575"/>
                  </a:cubicBezTo>
                  <a:cubicBezTo>
                    <a:pt x="2354701" y="600612"/>
                    <a:pt x="2334538" y="586947"/>
                    <a:pt x="2322322" y="558579"/>
                  </a:cubicBezTo>
                  <a:lnTo>
                    <a:pt x="2228000" y="345255"/>
                  </a:lnTo>
                  <a:cubicBezTo>
                    <a:pt x="2225068" y="338438"/>
                    <a:pt x="2222509" y="332668"/>
                    <a:pt x="2220325" y="327946"/>
                  </a:cubicBezTo>
                  <a:cubicBezTo>
                    <a:pt x="2218140" y="323223"/>
                    <a:pt x="2216928" y="320643"/>
                    <a:pt x="2216688" y="320205"/>
                  </a:cubicBezTo>
                  <a:cubicBezTo>
                    <a:pt x="2215689" y="317338"/>
                    <a:pt x="2214749" y="314580"/>
                    <a:pt x="2213870" y="311932"/>
                  </a:cubicBezTo>
                  <a:cubicBezTo>
                    <a:pt x="2212990" y="309284"/>
                    <a:pt x="2211927" y="306195"/>
                    <a:pt x="2210680" y="302667"/>
                  </a:cubicBezTo>
                  <a:cubicBezTo>
                    <a:pt x="2209119" y="296693"/>
                    <a:pt x="2208240" y="291029"/>
                    <a:pt x="2208043" y="285675"/>
                  </a:cubicBezTo>
                  <a:cubicBezTo>
                    <a:pt x="2208185" y="271372"/>
                    <a:pt x="2213186" y="258566"/>
                    <a:pt x="2223045" y="247256"/>
                  </a:cubicBezTo>
                  <a:cubicBezTo>
                    <a:pt x="2233589" y="236368"/>
                    <a:pt x="2245666" y="230672"/>
                    <a:pt x="2259274" y="230170"/>
                  </a:cubicBezTo>
                  <a:close/>
                  <a:moveTo>
                    <a:pt x="4017138" y="158624"/>
                  </a:moveTo>
                  <a:cubicBezTo>
                    <a:pt x="4040841" y="157750"/>
                    <a:pt x="4060427" y="160601"/>
                    <a:pt x="4075895" y="167179"/>
                  </a:cubicBezTo>
                  <a:cubicBezTo>
                    <a:pt x="4090923" y="174220"/>
                    <a:pt x="4104601" y="184104"/>
                    <a:pt x="4116928" y="196829"/>
                  </a:cubicBezTo>
                  <a:cubicBezTo>
                    <a:pt x="4121187" y="185503"/>
                    <a:pt x="4127436" y="176783"/>
                    <a:pt x="4135675" y="170671"/>
                  </a:cubicBezTo>
                  <a:cubicBezTo>
                    <a:pt x="4144365" y="164765"/>
                    <a:pt x="4154047" y="161616"/>
                    <a:pt x="4164721" y="161222"/>
                  </a:cubicBezTo>
                  <a:cubicBezTo>
                    <a:pt x="4179399" y="160681"/>
                    <a:pt x="4192149" y="165237"/>
                    <a:pt x="4202970" y="174890"/>
                  </a:cubicBezTo>
                  <a:cubicBezTo>
                    <a:pt x="4213810" y="184990"/>
                    <a:pt x="4219543" y="198517"/>
                    <a:pt x="4220169" y="215472"/>
                  </a:cubicBezTo>
                  <a:lnTo>
                    <a:pt x="4229797" y="476488"/>
                  </a:lnTo>
                  <a:cubicBezTo>
                    <a:pt x="4230299" y="490096"/>
                    <a:pt x="4226412" y="502415"/>
                    <a:pt x="4218134" y="513443"/>
                  </a:cubicBezTo>
                  <a:cubicBezTo>
                    <a:pt x="4210307" y="524678"/>
                    <a:pt x="4198970" y="531240"/>
                    <a:pt x="4184121" y="533128"/>
                  </a:cubicBezTo>
                  <a:cubicBezTo>
                    <a:pt x="4168776" y="533694"/>
                    <a:pt x="4156301" y="530580"/>
                    <a:pt x="4146696" y="523785"/>
                  </a:cubicBezTo>
                  <a:cubicBezTo>
                    <a:pt x="4137289" y="516314"/>
                    <a:pt x="4131115" y="508946"/>
                    <a:pt x="4128173" y="501682"/>
                  </a:cubicBezTo>
                  <a:cubicBezTo>
                    <a:pt x="4107501" y="529476"/>
                    <a:pt x="4077509" y="544097"/>
                    <a:pt x="4038196" y="545548"/>
                  </a:cubicBezTo>
                  <a:cubicBezTo>
                    <a:pt x="4004694" y="546783"/>
                    <a:pt x="3975320" y="538708"/>
                    <a:pt x="3950074" y="521321"/>
                  </a:cubicBezTo>
                  <a:cubicBezTo>
                    <a:pt x="3923928" y="503744"/>
                    <a:pt x="3903833" y="480470"/>
                    <a:pt x="3889790" y="451500"/>
                  </a:cubicBezTo>
                  <a:cubicBezTo>
                    <a:pt x="3875086" y="422778"/>
                    <a:pt x="3866447" y="391710"/>
                    <a:pt x="3863874" y="358295"/>
                  </a:cubicBezTo>
                  <a:cubicBezTo>
                    <a:pt x="3863740" y="318313"/>
                    <a:pt x="3871374" y="282847"/>
                    <a:pt x="3886777" y="251897"/>
                  </a:cubicBezTo>
                  <a:cubicBezTo>
                    <a:pt x="3894314" y="237992"/>
                    <a:pt x="3902415" y="225797"/>
                    <a:pt x="3911081" y="215313"/>
                  </a:cubicBezTo>
                  <a:cubicBezTo>
                    <a:pt x="3919747" y="204829"/>
                    <a:pt x="3929853" y="195465"/>
                    <a:pt x="3941399" y="187220"/>
                  </a:cubicBezTo>
                  <a:cubicBezTo>
                    <a:pt x="3964703" y="170499"/>
                    <a:pt x="3989949" y="160967"/>
                    <a:pt x="4017138" y="158624"/>
                  </a:cubicBezTo>
                  <a:close/>
                  <a:moveTo>
                    <a:pt x="3318447" y="184397"/>
                  </a:moveTo>
                  <a:cubicBezTo>
                    <a:pt x="3353075" y="184460"/>
                    <a:pt x="3382703" y="194314"/>
                    <a:pt x="3407331" y="213958"/>
                  </a:cubicBezTo>
                  <a:cubicBezTo>
                    <a:pt x="3431951" y="233378"/>
                    <a:pt x="3445030" y="263948"/>
                    <a:pt x="3446569" y="305666"/>
                  </a:cubicBezTo>
                  <a:lnTo>
                    <a:pt x="3453926" y="505108"/>
                  </a:lnTo>
                  <a:cubicBezTo>
                    <a:pt x="3454518" y="521171"/>
                    <a:pt x="3449980" y="534407"/>
                    <a:pt x="3440311" y="544816"/>
                  </a:cubicBezTo>
                  <a:cubicBezTo>
                    <a:pt x="3430882" y="555664"/>
                    <a:pt x="3418471" y="561371"/>
                    <a:pt x="3403078" y="561939"/>
                  </a:cubicBezTo>
                  <a:cubicBezTo>
                    <a:pt x="3387015" y="562532"/>
                    <a:pt x="3374106" y="557758"/>
                    <a:pt x="3364350" y="547618"/>
                  </a:cubicBezTo>
                  <a:cubicBezTo>
                    <a:pt x="3353940" y="537950"/>
                    <a:pt x="3348439" y="525084"/>
                    <a:pt x="3347847" y="509022"/>
                  </a:cubicBezTo>
                  <a:lnTo>
                    <a:pt x="3341588" y="339361"/>
                  </a:lnTo>
                  <a:cubicBezTo>
                    <a:pt x="3341168" y="327984"/>
                    <a:pt x="3338195" y="317035"/>
                    <a:pt x="3332669" y="306516"/>
                  </a:cubicBezTo>
                  <a:cubicBezTo>
                    <a:pt x="3327622" y="296873"/>
                    <a:pt x="3320534" y="289427"/>
                    <a:pt x="3311404" y="284179"/>
                  </a:cubicBezTo>
                  <a:cubicBezTo>
                    <a:pt x="3302275" y="278931"/>
                    <a:pt x="3291799" y="276525"/>
                    <a:pt x="3279975" y="276961"/>
                  </a:cubicBezTo>
                  <a:cubicBezTo>
                    <a:pt x="3261236" y="277653"/>
                    <a:pt x="3246626" y="284335"/>
                    <a:pt x="3236147" y="297008"/>
                  </a:cubicBezTo>
                  <a:cubicBezTo>
                    <a:pt x="3226164" y="311003"/>
                    <a:pt x="3221489" y="326590"/>
                    <a:pt x="3222123" y="343768"/>
                  </a:cubicBezTo>
                  <a:lnTo>
                    <a:pt x="3228381" y="513428"/>
                  </a:lnTo>
                  <a:cubicBezTo>
                    <a:pt x="3228974" y="529491"/>
                    <a:pt x="3224436" y="542727"/>
                    <a:pt x="3214767" y="553136"/>
                  </a:cubicBezTo>
                  <a:cubicBezTo>
                    <a:pt x="3205338" y="563984"/>
                    <a:pt x="3192704" y="569699"/>
                    <a:pt x="3176864" y="570284"/>
                  </a:cubicBezTo>
                  <a:cubicBezTo>
                    <a:pt x="3161471" y="570851"/>
                    <a:pt x="3148561" y="566078"/>
                    <a:pt x="3138135" y="555963"/>
                  </a:cubicBezTo>
                  <a:cubicBezTo>
                    <a:pt x="3127726" y="546294"/>
                    <a:pt x="3122225" y="533429"/>
                    <a:pt x="3121632" y="517366"/>
                  </a:cubicBezTo>
                  <a:lnTo>
                    <a:pt x="3111955" y="255012"/>
                  </a:lnTo>
                  <a:cubicBezTo>
                    <a:pt x="3111387" y="239619"/>
                    <a:pt x="3116142" y="226207"/>
                    <a:pt x="3126220" y="214777"/>
                  </a:cubicBezTo>
                  <a:cubicBezTo>
                    <a:pt x="3136298" y="203347"/>
                    <a:pt x="3148588" y="197365"/>
                    <a:pt x="3163088" y="196830"/>
                  </a:cubicBezTo>
                  <a:cubicBezTo>
                    <a:pt x="3177143" y="196312"/>
                    <a:pt x="3188760" y="199346"/>
                    <a:pt x="3197938" y="205932"/>
                  </a:cubicBezTo>
                  <a:cubicBezTo>
                    <a:pt x="3207828" y="213610"/>
                    <a:pt x="3214490" y="221630"/>
                    <a:pt x="3217926" y="229992"/>
                  </a:cubicBezTo>
                  <a:cubicBezTo>
                    <a:pt x="3225951" y="217409"/>
                    <a:pt x="3237735" y="206810"/>
                    <a:pt x="3253278" y="198195"/>
                  </a:cubicBezTo>
                  <a:cubicBezTo>
                    <a:pt x="3269284" y="190009"/>
                    <a:pt x="3291007" y="185410"/>
                    <a:pt x="3318447" y="184397"/>
                  </a:cubicBezTo>
                  <a:close/>
                  <a:moveTo>
                    <a:pt x="2722052" y="206397"/>
                  </a:moveTo>
                  <a:cubicBezTo>
                    <a:pt x="2756184" y="205138"/>
                    <a:pt x="2786388" y="212402"/>
                    <a:pt x="2812660" y="228187"/>
                  </a:cubicBezTo>
                  <a:cubicBezTo>
                    <a:pt x="2839387" y="244179"/>
                    <a:pt x="2860524" y="266074"/>
                    <a:pt x="2876069" y="293871"/>
                  </a:cubicBezTo>
                  <a:cubicBezTo>
                    <a:pt x="2891855" y="322107"/>
                    <a:pt x="2900311" y="351506"/>
                    <a:pt x="2901439" y="382070"/>
                  </a:cubicBezTo>
                  <a:cubicBezTo>
                    <a:pt x="2902105" y="400140"/>
                    <a:pt x="2898435" y="412674"/>
                    <a:pt x="2890428" y="419671"/>
                  </a:cubicBezTo>
                  <a:cubicBezTo>
                    <a:pt x="2881966" y="426462"/>
                    <a:pt x="2868811" y="430186"/>
                    <a:pt x="2850964" y="430844"/>
                  </a:cubicBezTo>
                  <a:lnTo>
                    <a:pt x="2658548" y="437942"/>
                  </a:lnTo>
                  <a:cubicBezTo>
                    <a:pt x="2659083" y="452443"/>
                    <a:pt x="2666162" y="465697"/>
                    <a:pt x="2679786" y="477705"/>
                  </a:cubicBezTo>
                  <a:cubicBezTo>
                    <a:pt x="2693624" y="489481"/>
                    <a:pt x="2715824" y="494806"/>
                    <a:pt x="2746388" y="493678"/>
                  </a:cubicBezTo>
                  <a:cubicBezTo>
                    <a:pt x="2761112" y="493135"/>
                    <a:pt x="2773535" y="490778"/>
                    <a:pt x="2783657" y="486607"/>
                  </a:cubicBezTo>
                  <a:cubicBezTo>
                    <a:pt x="2791804" y="483402"/>
                    <a:pt x="2804422" y="477240"/>
                    <a:pt x="2821511" y="468121"/>
                  </a:cubicBezTo>
                  <a:cubicBezTo>
                    <a:pt x="2836855" y="460183"/>
                    <a:pt x="2847986" y="456086"/>
                    <a:pt x="2854902" y="455831"/>
                  </a:cubicBezTo>
                  <a:cubicBezTo>
                    <a:pt x="2866949" y="455387"/>
                    <a:pt x="2877371" y="459358"/>
                    <a:pt x="2886169" y="467746"/>
                  </a:cubicBezTo>
                  <a:cubicBezTo>
                    <a:pt x="2895199" y="476349"/>
                    <a:pt x="2899973" y="487677"/>
                    <a:pt x="2900492" y="501732"/>
                  </a:cubicBezTo>
                  <a:cubicBezTo>
                    <a:pt x="2901101" y="518241"/>
                    <a:pt x="2893394" y="533381"/>
                    <a:pt x="2877370" y="547152"/>
                  </a:cubicBezTo>
                  <a:cubicBezTo>
                    <a:pt x="2861802" y="561130"/>
                    <a:pt x="2841090" y="571947"/>
                    <a:pt x="2815235" y="579602"/>
                  </a:cubicBezTo>
                  <a:cubicBezTo>
                    <a:pt x="2791413" y="587853"/>
                    <a:pt x="2765112" y="592509"/>
                    <a:pt x="2736334" y="593571"/>
                  </a:cubicBezTo>
                  <a:cubicBezTo>
                    <a:pt x="2698631" y="594962"/>
                    <a:pt x="2665190" y="587706"/>
                    <a:pt x="2636009" y="571805"/>
                  </a:cubicBezTo>
                  <a:cubicBezTo>
                    <a:pt x="2606812" y="555457"/>
                    <a:pt x="2584200" y="532947"/>
                    <a:pt x="2568175" y="504273"/>
                  </a:cubicBezTo>
                  <a:cubicBezTo>
                    <a:pt x="2552150" y="475600"/>
                    <a:pt x="2543471" y="443193"/>
                    <a:pt x="2542138" y="407052"/>
                  </a:cubicBezTo>
                  <a:cubicBezTo>
                    <a:pt x="2541208" y="381843"/>
                    <a:pt x="2544880" y="357246"/>
                    <a:pt x="2553154" y="333261"/>
                  </a:cubicBezTo>
                  <a:cubicBezTo>
                    <a:pt x="2560792" y="310193"/>
                    <a:pt x="2572966" y="288968"/>
                    <a:pt x="2589676" y="269586"/>
                  </a:cubicBezTo>
                  <a:cubicBezTo>
                    <a:pt x="2606600" y="249974"/>
                    <a:pt x="2626037" y="234848"/>
                    <a:pt x="2647983" y="224209"/>
                  </a:cubicBezTo>
                  <a:cubicBezTo>
                    <a:pt x="2669253" y="213372"/>
                    <a:pt x="2693942" y="207434"/>
                    <a:pt x="2722052" y="206397"/>
                  </a:cubicBezTo>
                  <a:close/>
                  <a:moveTo>
                    <a:pt x="1799321" y="240435"/>
                  </a:moveTo>
                  <a:cubicBezTo>
                    <a:pt x="1823025" y="239561"/>
                    <a:pt x="1842611" y="242413"/>
                    <a:pt x="1858079" y="248991"/>
                  </a:cubicBezTo>
                  <a:cubicBezTo>
                    <a:pt x="1873107" y="256032"/>
                    <a:pt x="1886784" y="265915"/>
                    <a:pt x="1899111" y="278641"/>
                  </a:cubicBezTo>
                  <a:cubicBezTo>
                    <a:pt x="1903371" y="267314"/>
                    <a:pt x="1909620" y="258594"/>
                    <a:pt x="1917859" y="252482"/>
                  </a:cubicBezTo>
                  <a:cubicBezTo>
                    <a:pt x="1926549" y="246577"/>
                    <a:pt x="1936231" y="243427"/>
                    <a:pt x="1946904" y="243033"/>
                  </a:cubicBezTo>
                  <a:cubicBezTo>
                    <a:pt x="1961583" y="242492"/>
                    <a:pt x="1974332" y="247048"/>
                    <a:pt x="1985153" y="256702"/>
                  </a:cubicBezTo>
                  <a:cubicBezTo>
                    <a:pt x="1995994" y="266801"/>
                    <a:pt x="2001727" y="280329"/>
                    <a:pt x="2002352" y="297283"/>
                  </a:cubicBezTo>
                  <a:lnTo>
                    <a:pt x="2012363" y="568673"/>
                  </a:lnTo>
                  <a:cubicBezTo>
                    <a:pt x="2013458" y="598344"/>
                    <a:pt x="2011393" y="624110"/>
                    <a:pt x="2006167" y="645972"/>
                  </a:cubicBezTo>
                  <a:cubicBezTo>
                    <a:pt x="2000801" y="670074"/>
                    <a:pt x="1989082" y="691505"/>
                    <a:pt x="1971009" y="710266"/>
                  </a:cubicBezTo>
                  <a:cubicBezTo>
                    <a:pt x="1937267" y="746361"/>
                    <a:pt x="1889164" y="765560"/>
                    <a:pt x="1826699" y="767864"/>
                  </a:cubicBezTo>
                  <a:cubicBezTo>
                    <a:pt x="1788327" y="769280"/>
                    <a:pt x="1753431" y="764982"/>
                    <a:pt x="1722010" y="754971"/>
                  </a:cubicBezTo>
                  <a:cubicBezTo>
                    <a:pt x="1691506" y="745597"/>
                    <a:pt x="1671786" y="725772"/>
                    <a:pt x="1662850" y="695497"/>
                  </a:cubicBezTo>
                  <a:cubicBezTo>
                    <a:pt x="1664573" y="669520"/>
                    <a:pt x="1678820" y="653021"/>
                    <a:pt x="1705592" y="646002"/>
                  </a:cubicBezTo>
                  <a:cubicBezTo>
                    <a:pt x="1712094" y="646656"/>
                    <a:pt x="1716932" y="647594"/>
                    <a:pt x="1720105" y="648818"/>
                  </a:cubicBezTo>
                  <a:cubicBezTo>
                    <a:pt x="1725739" y="650174"/>
                    <a:pt x="1731288" y="652203"/>
                    <a:pt x="1736749" y="654906"/>
                  </a:cubicBezTo>
                  <a:cubicBezTo>
                    <a:pt x="1739236" y="655707"/>
                    <a:pt x="1742578" y="656980"/>
                    <a:pt x="1746775" y="658724"/>
                  </a:cubicBezTo>
                  <a:cubicBezTo>
                    <a:pt x="1750972" y="660468"/>
                    <a:pt x="1754888" y="662167"/>
                    <a:pt x="1758524" y="663820"/>
                  </a:cubicBezTo>
                  <a:cubicBezTo>
                    <a:pt x="1775598" y="671456"/>
                    <a:pt x="1796320" y="674824"/>
                    <a:pt x="1820689" y="673925"/>
                  </a:cubicBezTo>
                  <a:cubicBezTo>
                    <a:pt x="1846850" y="672960"/>
                    <a:pt x="1867899" y="663906"/>
                    <a:pt x="1883836" y="646762"/>
                  </a:cubicBezTo>
                  <a:cubicBezTo>
                    <a:pt x="1899580" y="630520"/>
                    <a:pt x="1906957" y="608992"/>
                    <a:pt x="1905967" y="582179"/>
                  </a:cubicBezTo>
                  <a:lnTo>
                    <a:pt x="1905708" y="575141"/>
                  </a:lnTo>
                  <a:lnTo>
                    <a:pt x="1904364" y="575191"/>
                  </a:lnTo>
                  <a:cubicBezTo>
                    <a:pt x="1885740" y="603900"/>
                    <a:pt x="1854536" y="619062"/>
                    <a:pt x="1810751" y="620677"/>
                  </a:cubicBezTo>
                  <a:cubicBezTo>
                    <a:pt x="1780149" y="621806"/>
                    <a:pt x="1753075" y="615544"/>
                    <a:pt x="1729531" y="601892"/>
                  </a:cubicBezTo>
                  <a:cubicBezTo>
                    <a:pt x="1705317" y="588265"/>
                    <a:pt x="1686232" y="568082"/>
                    <a:pt x="1672275" y="541342"/>
                  </a:cubicBezTo>
                  <a:cubicBezTo>
                    <a:pt x="1658240" y="512596"/>
                    <a:pt x="1649518" y="479296"/>
                    <a:pt x="1646107" y="441445"/>
                  </a:cubicBezTo>
                  <a:cubicBezTo>
                    <a:pt x="1645890" y="399232"/>
                    <a:pt x="1653508" y="363320"/>
                    <a:pt x="1668961" y="333708"/>
                  </a:cubicBezTo>
                  <a:cubicBezTo>
                    <a:pt x="1681650" y="307997"/>
                    <a:pt x="1699514" y="286227"/>
                    <a:pt x="1722554" y="268399"/>
                  </a:cubicBezTo>
                  <a:cubicBezTo>
                    <a:pt x="1744313" y="252182"/>
                    <a:pt x="1769902" y="242861"/>
                    <a:pt x="1799321" y="240435"/>
                  </a:cubicBezTo>
                  <a:close/>
                  <a:moveTo>
                    <a:pt x="1058811" y="267751"/>
                  </a:moveTo>
                  <a:cubicBezTo>
                    <a:pt x="1094983" y="267087"/>
                    <a:pt x="1126887" y="274846"/>
                    <a:pt x="1154522" y="291028"/>
                  </a:cubicBezTo>
                  <a:cubicBezTo>
                    <a:pt x="1187168" y="309929"/>
                    <a:pt x="1212033" y="338947"/>
                    <a:pt x="1229118" y="378081"/>
                  </a:cubicBezTo>
                  <a:cubicBezTo>
                    <a:pt x="1239576" y="377248"/>
                    <a:pt x="1248985" y="372154"/>
                    <a:pt x="1257343" y="362798"/>
                  </a:cubicBezTo>
                  <a:cubicBezTo>
                    <a:pt x="1265701" y="353443"/>
                    <a:pt x="1269564" y="340176"/>
                    <a:pt x="1268930" y="322998"/>
                  </a:cubicBezTo>
                  <a:lnTo>
                    <a:pt x="1241490" y="324010"/>
                  </a:lnTo>
                  <a:lnTo>
                    <a:pt x="1239725" y="276157"/>
                  </a:lnTo>
                  <a:cubicBezTo>
                    <a:pt x="1239560" y="271695"/>
                    <a:pt x="1241996" y="268087"/>
                    <a:pt x="1247033" y="265332"/>
                  </a:cubicBezTo>
                  <a:cubicBezTo>
                    <a:pt x="1252069" y="262577"/>
                    <a:pt x="1258380" y="261060"/>
                    <a:pt x="1265965" y="260780"/>
                  </a:cubicBezTo>
                  <a:cubicBezTo>
                    <a:pt x="1274220" y="260476"/>
                    <a:pt x="1281071" y="261507"/>
                    <a:pt x="1286520" y="263875"/>
                  </a:cubicBezTo>
                  <a:cubicBezTo>
                    <a:pt x="1291969" y="266244"/>
                    <a:pt x="1294895" y="269877"/>
                    <a:pt x="1295299" y="274777"/>
                  </a:cubicBezTo>
                  <a:lnTo>
                    <a:pt x="1295368" y="276650"/>
                  </a:lnTo>
                  <a:lnTo>
                    <a:pt x="1297118" y="274993"/>
                  </a:lnTo>
                  <a:cubicBezTo>
                    <a:pt x="1305505" y="268463"/>
                    <a:pt x="1315137" y="264998"/>
                    <a:pt x="1326013" y="264597"/>
                  </a:cubicBezTo>
                  <a:cubicBezTo>
                    <a:pt x="1340068" y="264078"/>
                    <a:pt x="1351684" y="267112"/>
                    <a:pt x="1360863" y="273699"/>
                  </a:cubicBezTo>
                  <a:cubicBezTo>
                    <a:pt x="1370752" y="281376"/>
                    <a:pt x="1377414" y="289396"/>
                    <a:pt x="1380850" y="297758"/>
                  </a:cubicBezTo>
                  <a:cubicBezTo>
                    <a:pt x="1388875" y="285176"/>
                    <a:pt x="1400659" y="274577"/>
                    <a:pt x="1416203" y="265961"/>
                  </a:cubicBezTo>
                  <a:cubicBezTo>
                    <a:pt x="1432208" y="257775"/>
                    <a:pt x="1453931" y="253176"/>
                    <a:pt x="1481371" y="252164"/>
                  </a:cubicBezTo>
                  <a:cubicBezTo>
                    <a:pt x="1516000" y="252227"/>
                    <a:pt x="1545628" y="262080"/>
                    <a:pt x="1570256" y="281724"/>
                  </a:cubicBezTo>
                  <a:cubicBezTo>
                    <a:pt x="1594875" y="301145"/>
                    <a:pt x="1607954" y="331714"/>
                    <a:pt x="1609493" y="373432"/>
                  </a:cubicBezTo>
                  <a:lnTo>
                    <a:pt x="1616850" y="572875"/>
                  </a:lnTo>
                  <a:cubicBezTo>
                    <a:pt x="1617443" y="588937"/>
                    <a:pt x="1612905" y="602173"/>
                    <a:pt x="1603236" y="612583"/>
                  </a:cubicBezTo>
                  <a:cubicBezTo>
                    <a:pt x="1593807" y="623430"/>
                    <a:pt x="1581396" y="629138"/>
                    <a:pt x="1566002" y="629706"/>
                  </a:cubicBezTo>
                  <a:cubicBezTo>
                    <a:pt x="1549940" y="630298"/>
                    <a:pt x="1537031" y="625525"/>
                    <a:pt x="1527274" y="615385"/>
                  </a:cubicBezTo>
                  <a:cubicBezTo>
                    <a:pt x="1516865" y="605716"/>
                    <a:pt x="1511364" y="592851"/>
                    <a:pt x="1510771" y="576788"/>
                  </a:cubicBezTo>
                  <a:lnTo>
                    <a:pt x="1504513" y="407128"/>
                  </a:lnTo>
                  <a:cubicBezTo>
                    <a:pt x="1504093" y="395750"/>
                    <a:pt x="1501120" y="384802"/>
                    <a:pt x="1495594" y="374283"/>
                  </a:cubicBezTo>
                  <a:cubicBezTo>
                    <a:pt x="1490547" y="364640"/>
                    <a:pt x="1483459" y="357194"/>
                    <a:pt x="1474329" y="351946"/>
                  </a:cubicBezTo>
                  <a:cubicBezTo>
                    <a:pt x="1465200" y="346698"/>
                    <a:pt x="1454723" y="344292"/>
                    <a:pt x="1442899" y="344728"/>
                  </a:cubicBezTo>
                  <a:cubicBezTo>
                    <a:pt x="1424160" y="345419"/>
                    <a:pt x="1409551" y="352101"/>
                    <a:pt x="1399072" y="364775"/>
                  </a:cubicBezTo>
                  <a:cubicBezTo>
                    <a:pt x="1389089" y="378770"/>
                    <a:pt x="1384414" y="394357"/>
                    <a:pt x="1385047" y="411535"/>
                  </a:cubicBezTo>
                  <a:lnTo>
                    <a:pt x="1391306" y="581195"/>
                  </a:lnTo>
                  <a:cubicBezTo>
                    <a:pt x="1391898" y="597257"/>
                    <a:pt x="1387360" y="610493"/>
                    <a:pt x="1377692" y="620903"/>
                  </a:cubicBezTo>
                  <a:cubicBezTo>
                    <a:pt x="1368262" y="631750"/>
                    <a:pt x="1355628" y="637466"/>
                    <a:pt x="1339789" y="638050"/>
                  </a:cubicBezTo>
                  <a:cubicBezTo>
                    <a:pt x="1324396" y="638618"/>
                    <a:pt x="1311486" y="633845"/>
                    <a:pt x="1301060" y="623729"/>
                  </a:cubicBezTo>
                  <a:cubicBezTo>
                    <a:pt x="1290650" y="614061"/>
                    <a:pt x="1285149" y="601195"/>
                    <a:pt x="1284557" y="585133"/>
                  </a:cubicBezTo>
                  <a:lnTo>
                    <a:pt x="1276901" y="377581"/>
                  </a:lnTo>
                  <a:lnTo>
                    <a:pt x="1267510" y="384948"/>
                  </a:lnTo>
                  <a:cubicBezTo>
                    <a:pt x="1257398" y="391750"/>
                    <a:pt x="1246830" y="395522"/>
                    <a:pt x="1235805" y="396264"/>
                  </a:cubicBezTo>
                  <a:cubicBezTo>
                    <a:pt x="1241634" y="415485"/>
                    <a:pt x="1244915" y="435022"/>
                    <a:pt x="1245647" y="454877"/>
                  </a:cubicBezTo>
                  <a:cubicBezTo>
                    <a:pt x="1245986" y="482119"/>
                    <a:pt x="1242505" y="506988"/>
                    <a:pt x="1235206" y="529485"/>
                  </a:cubicBezTo>
                  <a:cubicBezTo>
                    <a:pt x="1227906" y="551982"/>
                    <a:pt x="1216711" y="573003"/>
                    <a:pt x="1201619" y="592548"/>
                  </a:cubicBezTo>
                  <a:cubicBezTo>
                    <a:pt x="1185623" y="611680"/>
                    <a:pt x="1167242" y="626544"/>
                    <a:pt x="1146477" y="637139"/>
                  </a:cubicBezTo>
                  <a:cubicBezTo>
                    <a:pt x="1124064" y="648018"/>
                    <a:pt x="1099678" y="653944"/>
                    <a:pt x="1073318" y="654917"/>
                  </a:cubicBezTo>
                  <a:cubicBezTo>
                    <a:pt x="1036906" y="656260"/>
                    <a:pt x="1005095" y="648944"/>
                    <a:pt x="977887" y="632970"/>
                  </a:cubicBezTo>
                  <a:cubicBezTo>
                    <a:pt x="949324" y="616599"/>
                    <a:pt x="927140" y="594296"/>
                    <a:pt x="911333" y="566061"/>
                  </a:cubicBezTo>
                  <a:cubicBezTo>
                    <a:pt x="895720" y="536926"/>
                    <a:pt x="887247" y="504288"/>
                    <a:pt x="885914" y="468147"/>
                  </a:cubicBezTo>
                  <a:cubicBezTo>
                    <a:pt x="885420" y="454762"/>
                    <a:pt x="885972" y="441701"/>
                    <a:pt x="887568" y="428964"/>
                  </a:cubicBezTo>
                  <a:lnTo>
                    <a:pt x="892409" y="406222"/>
                  </a:lnTo>
                  <a:lnTo>
                    <a:pt x="889959" y="407723"/>
                  </a:lnTo>
                  <a:cubicBezTo>
                    <a:pt x="877300" y="414306"/>
                    <a:pt x="863532" y="418039"/>
                    <a:pt x="848653" y="418923"/>
                  </a:cubicBezTo>
                  <a:lnTo>
                    <a:pt x="852418" y="520987"/>
                  </a:lnTo>
                  <a:cubicBezTo>
                    <a:pt x="853554" y="551773"/>
                    <a:pt x="847159" y="578258"/>
                    <a:pt x="833233" y="600441"/>
                  </a:cubicBezTo>
                  <a:cubicBezTo>
                    <a:pt x="818853" y="622417"/>
                    <a:pt x="799359" y="638997"/>
                    <a:pt x="774751" y="650181"/>
                  </a:cubicBezTo>
                  <a:cubicBezTo>
                    <a:pt x="748590" y="661646"/>
                    <a:pt x="720675" y="667925"/>
                    <a:pt x="691003" y="669020"/>
                  </a:cubicBezTo>
                  <a:cubicBezTo>
                    <a:pt x="667579" y="669884"/>
                    <a:pt x="645824" y="667559"/>
                    <a:pt x="625738" y="662045"/>
                  </a:cubicBezTo>
                  <a:cubicBezTo>
                    <a:pt x="605653" y="656530"/>
                    <a:pt x="587472" y="648154"/>
                    <a:pt x="571197" y="636914"/>
                  </a:cubicBezTo>
                  <a:cubicBezTo>
                    <a:pt x="538869" y="614427"/>
                    <a:pt x="521845" y="579870"/>
                    <a:pt x="520125" y="533244"/>
                  </a:cubicBezTo>
                  <a:lnTo>
                    <a:pt x="513397" y="350868"/>
                  </a:lnTo>
                  <a:cubicBezTo>
                    <a:pt x="512813" y="335029"/>
                    <a:pt x="517343" y="321570"/>
                    <a:pt x="526987" y="310491"/>
                  </a:cubicBezTo>
                  <a:cubicBezTo>
                    <a:pt x="536846" y="299181"/>
                    <a:pt x="549360" y="293246"/>
                    <a:pt x="564531" y="292686"/>
                  </a:cubicBezTo>
                  <a:cubicBezTo>
                    <a:pt x="580370" y="292102"/>
                    <a:pt x="593399" y="297095"/>
                    <a:pt x="603619" y="307664"/>
                  </a:cubicBezTo>
                  <a:cubicBezTo>
                    <a:pt x="614052" y="318002"/>
                    <a:pt x="619562" y="331091"/>
                    <a:pt x="620146" y="346930"/>
                  </a:cubicBezTo>
                  <a:lnTo>
                    <a:pt x="626269" y="512909"/>
                  </a:lnTo>
                  <a:cubicBezTo>
                    <a:pt x="626952" y="531426"/>
                    <a:pt x="633403" y="545820"/>
                    <a:pt x="645622" y="556093"/>
                  </a:cubicBezTo>
                  <a:cubicBezTo>
                    <a:pt x="657593" y="565704"/>
                    <a:pt x="671498" y="570217"/>
                    <a:pt x="687337" y="569633"/>
                  </a:cubicBezTo>
                  <a:cubicBezTo>
                    <a:pt x="703177" y="569049"/>
                    <a:pt x="717158" y="563506"/>
                    <a:pt x="729280" y="553007"/>
                  </a:cubicBezTo>
                  <a:cubicBezTo>
                    <a:pt x="740932" y="541854"/>
                    <a:pt x="746417" y="527019"/>
                    <a:pt x="745734" y="508503"/>
                  </a:cubicBezTo>
                  <a:lnTo>
                    <a:pt x="739611" y="342523"/>
                  </a:lnTo>
                  <a:cubicBezTo>
                    <a:pt x="739035" y="326907"/>
                    <a:pt x="743342" y="313456"/>
                    <a:pt x="752531" y="302171"/>
                  </a:cubicBezTo>
                  <a:cubicBezTo>
                    <a:pt x="762390" y="290861"/>
                    <a:pt x="774682" y="284934"/>
                    <a:pt x="789406" y="284391"/>
                  </a:cubicBezTo>
                  <a:cubicBezTo>
                    <a:pt x="805022" y="283815"/>
                    <a:pt x="818274" y="288799"/>
                    <a:pt x="829163" y="299344"/>
                  </a:cubicBezTo>
                  <a:cubicBezTo>
                    <a:pt x="839597" y="309682"/>
                    <a:pt x="845106" y="322771"/>
                    <a:pt x="845691" y="338610"/>
                  </a:cubicBezTo>
                  <a:lnTo>
                    <a:pt x="847888" y="398175"/>
                  </a:lnTo>
                  <a:cubicBezTo>
                    <a:pt x="861402" y="396337"/>
                    <a:pt x="873071" y="391271"/>
                    <a:pt x="882896" y="382978"/>
                  </a:cubicBezTo>
                  <a:cubicBezTo>
                    <a:pt x="892722" y="374685"/>
                    <a:pt x="897322" y="362061"/>
                    <a:pt x="896696" y="345106"/>
                  </a:cubicBezTo>
                  <a:lnTo>
                    <a:pt x="869089" y="346124"/>
                  </a:lnTo>
                  <a:lnTo>
                    <a:pt x="867311" y="297937"/>
                  </a:lnTo>
                  <a:cubicBezTo>
                    <a:pt x="867147" y="293475"/>
                    <a:pt x="869711" y="289862"/>
                    <a:pt x="875004" y="287098"/>
                  </a:cubicBezTo>
                  <a:cubicBezTo>
                    <a:pt x="880296" y="284333"/>
                    <a:pt x="886421" y="282823"/>
                    <a:pt x="893379" y="282566"/>
                  </a:cubicBezTo>
                  <a:cubicBezTo>
                    <a:pt x="901009" y="282285"/>
                    <a:pt x="907736" y="283377"/>
                    <a:pt x="913558" y="285843"/>
                  </a:cubicBezTo>
                  <a:cubicBezTo>
                    <a:pt x="919380" y="288309"/>
                    <a:pt x="922490" y="291880"/>
                    <a:pt x="922886" y="296557"/>
                  </a:cubicBezTo>
                  <a:lnTo>
                    <a:pt x="924329" y="335688"/>
                  </a:lnTo>
                  <a:lnTo>
                    <a:pt x="929338" y="328153"/>
                  </a:lnTo>
                  <a:cubicBezTo>
                    <a:pt x="944321" y="310399"/>
                    <a:pt x="963000" y="295971"/>
                    <a:pt x="985377" y="284869"/>
                  </a:cubicBezTo>
                  <a:cubicBezTo>
                    <a:pt x="1007559" y="274445"/>
                    <a:pt x="1032037" y="268739"/>
                    <a:pt x="1058811" y="267751"/>
                  </a:cubicBezTo>
                  <a:close/>
                  <a:moveTo>
                    <a:pt x="167606" y="290909"/>
                  </a:moveTo>
                  <a:lnTo>
                    <a:pt x="171124" y="386280"/>
                  </a:lnTo>
                  <a:lnTo>
                    <a:pt x="227342" y="384206"/>
                  </a:lnTo>
                  <a:cubicBezTo>
                    <a:pt x="240282" y="383729"/>
                    <a:pt x="250907" y="387135"/>
                    <a:pt x="259218" y="394424"/>
                  </a:cubicBezTo>
                  <a:cubicBezTo>
                    <a:pt x="267355" y="403059"/>
                    <a:pt x="271650" y="413512"/>
                    <a:pt x="272103" y="425782"/>
                  </a:cubicBezTo>
                  <a:cubicBezTo>
                    <a:pt x="272572" y="438498"/>
                    <a:pt x="269054" y="449127"/>
                    <a:pt x="261551" y="457670"/>
                  </a:cubicBezTo>
                  <a:cubicBezTo>
                    <a:pt x="254237" y="465311"/>
                    <a:pt x="243888" y="469379"/>
                    <a:pt x="230502" y="469873"/>
                  </a:cubicBezTo>
                  <a:lnTo>
                    <a:pt x="174284" y="471947"/>
                  </a:lnTo>
                  <a:lnTo>
                    <a:pt x="178049" y="574011"/>
                  </a:lnTo>
                  <a:lnTo>
                    <a:pt x="236944" y="571838"/>
                  </a:lnTo>
                  <a:cubicBezTo>
                    <a:pt x="279109" y="570283"/>
                    <a:pt x="310306" y="556063"/>
                    <a:pt x="330537" y="529180"/>
                  </a:cubicBezTo>
                  <a:cubicBezTo>
                    <a:pt x="351205" y="502057"/>
                    <a:pt x="360729" y="466521"/>
                    <a:pt x="359108" y="422572"/>
                  </a:cubicBezTo>
                  <a:cubicBezTo>
                    <a:pt x="358334" y="401602"/>
                    <a:pt x="355071" y="382790"/>
                    <a:pt x="349319" y="366136"/>
                  </a:cubicBezTo>
                  <a:cubicBezTo>
                    <a:pt x="343567" y="349481"/>
                    <a:pt x="334994" y="335110"/>
                    <a:pt x="323602" y="323020"/>
                  </a:cubicBezTo>
                  <a:cubicBezTo>
                    <a:pt x="301702" y="298584"/>
                    <a:pt x="271119" y="287090"/>
                    <a:pt x="231856" y="288539"/>
                  </a:cubicBezTo>
                  <a:close/>
                  <a:moveTo>
                    <a:pt x="2708323" y="97664"/>
                  </a:moveTo>
                  <a:cubicBezTo>
                    <a:pt x="2713231" y="97483"/>
                    <a:pt x="2722266" y="100166"/>
                    <a:pt x="2735427" y="105712"/>
                  </a:cubicBezTo>
                  <a:lnTo>
                    <a:pt x="2775234" y="122003"/>
                  </a:lnTo>
                  <a:cubicBezTo>
                    <a:pt x="2784520" y="125458"/>
                    <a:pt x="2790576" y="129144"/>
                    <a:pt x="2793402" y="133061"/>
                  </a:cubicBezTo>
                  <a:cubicBezTo>
                    <a:pt x="2796252" y="137647"/>
                    <a:pt x="2797833" y="144179"/>
                    <a:pt x="2798145" y="152657"/>
                  </a:cubicBezTo>
                  <a:cubicBezTo>
                    <a:pt x="2798433" y="160465"/>
                    <a:pt x="2796429" y="166682"/>
                    <a:pt x="2792132" y="171309"/>
                  </a:cubicBezTo>
                  <a:cubicBezTo>
                    <a:pt x="2788512" y="176133"/>
                    <a:pt x="2783579" y="178661"/>
                    <a:pt x="2777332" y="178891"/>
                  </a:cubicBezTo>
                  <a:cubicBezTo>
                    <a:pt x="2770417" y="179146"/>
                    <a:pt x="2762530" y="177315"/>
                    <a:pt x="2753674" y="173397"/>
                  </a:cubicBezTo>
                  <a:lnTo>
                    <a:pt x="2710496" y="156560"/>
                  </a:lnTo>
                  <a:lnTo>
                    <a:pt x="2670039" y="177153"/>
                  </a:lnTo>
                  <a:cubicBezTo>
                    <a:pt x="2661718" y="181704"/>
                    <a:pt x="2653876" y="184116"/>
                    <a:pt x="2646514" y="184387"/>
                  </a:cubicBezTo>
                  <a:cubicBezTo>
                    <a:pt x="2640491" y="184609"/>
                    <a:pt x="2635108" y="182518"/>
                    <a:pt x="2630366" y="178114"/>
                  </a:cubicBezTo>
                  <a:cubicBezTo>
                    <a:pt x="2625624" y="173709"/>
                    <a:pt x="2623109" y="167602"/>
                    <a:pt x="2622821" y="159794"/>
                  </a:cubicBezTo>
                  <a:cubicBezTo>
                    <a:pt x="2622500" y="151094"/>
                    <a:pt x="2623819" y="144455"/>
                    <a:pt x="2626778" y="139878"/>
                  </a:cubicBezTo>
                  <a:cubicBezTo>
                    <a:pt x="2629497" y="134863"/>
                    <a:pt x="2635368" y="130514"/>
                    <a:pt x="2644391" y="126830"/>
                  </a:cubicBezTo>
                  <a:lnTo>
                    <a:pt x="2682555" y="107662"/>
                  </a:lnTo>
                  <a:cubicBezTo>
                    <a:pt x="2694156" y="101203"/>
                    <a:pt x="2702746" y="97870"/>
                    <a:pt x="2708323" y="97664"/>
                  </a:cubicBezTo>
                  <a:close/>
                  <a:moveTo>
                    <a:pt x="107597" y="190250"/>
                  </a:moveTo>
                  <a:lnTo>
                    <a:pt x="241117" y="185324"/>
                  </a:lnTo>
                  <a:cubicBezTo>
                    <a:pt x="277703" y="183975"/>
                    <a:pt x="309951" y="189152"/>
                    <a:pt x="337861" y="200856"/>
                  </a:cubicBezTo>
                  <a:cubicBezTo>
                    <a:pt x="366224" y="212766"/>
                    <a:pt x="390865" y="229729"/>
                    <a:pt x="411782" y="251743"/>
                  </a:cubicBezTo>
                  <a:cubicBezTo>
                    <a:pt x="431543" y="272684"/>
                    <a:pt x="447321" y="297680"/>
                    <a:pt x="459116" y="326733"/>
                  </a:cubicBezTo>
                  <a:cubicBezTo>
                    <a:pt x="470208" y="354918"/>
                    <a:pt x="476359" y="385408"/>
                    <a:pt x="477569" y="418203"/>
                  </a:cubicBezTo>
                  <a:cubicBezTo>
                    <a:pt x="478984" y="456574"/>
                    <a:pt x="474352" y="491483"/>
                    <a:pt x="463672" y="522928"/>
                  </a:cubicBezTo>
                  <a:cubicBezTo>
                    <a:pt x="453191" y="553697"/>
                    <a:pt x="437418" y="580304"/>
                    <a:pt x="416353" y="602750"/>
                  </a:cubicBezTo>
                  <a:cubicBezTo>
                    <a:pt x="395735" y="625180"/>
                    <a:pt x="372074" y="642361"/>
                    <a:pt x="345372" y="654292"/>
                  </a:cubicBezTo>
                  <a:cubicBezTo>
                    <a:pt x="318670" y="666223"/>
                    <a:pt x="289926" y="672757"/>
                    <a:pt x="259139" y="673892"/>
                  </a:cubicBezTo>
                  <a:lnTo>
                    <a:pt x="125620" y="678818"/>
                  </a:lnTo>
                  <a:cubicBezTo>
                    <a:pt x="110003" y="679394"/>
                    <a:pt x="96990" y="674847"/>
                    <a:pt x="86581" y="665179"/>
                  </a:cubicBezTo>
                  <a:cubicBezTo>
                    <a:pt x="75271" y="655320"/>
                    <a:pt x="69315" y="642247"/>
                    <a:pt x="68715" y="625962"/>
                  </a:cubicBezTo>
                  <a:lnTo>
                    <a:pt x="63184" y="476045"/>
                  </a:lnTo>
                  <a:lnTo>
                    <a:pt x="44780" y="476724"/>
                  </a:lnTo>
                  <a:cubicBezTo>
                    <a:pt x="31840" y="477201"/>
                    <a:pt x="21100" y="473688"/>
                    <a:pt x="12557" y="466184"/>
                  </a:cubicBezTo>
                  <a:cubicBezTo>
                    <a:pt x="4676" y="458433"/>
                    <a:pt x="505" y="448311"/>
                    <a:pt x="44" y="435818"/>
                  </a:cubicBezTo>
                  <a:cubicBezTo>
                    <a:pt x="-433" y="422878"/>
                    <a:pt x="2980" y="412476"/>
                    <a:pt x="10286" y="404611"/>
                  </a:cubicBezTo>
                  <a:cubicBezTo>
                    <a:pt x="17566" y="396077"/>
                    <a:pt x="28011" y="391559"/>
                    <a:pt x="41619" y="391057"/>
                  </a:cubicBezTo>
                  <a:lnTo>
                    <a:pt x="60024" y="390378"/>
                  </a:lnTo>
                  <a:lnTo>
                    <a:pt x="54790" y="248493"/>
                  </a:lnTo>
                  <a:cubicBezTo>
                    <a:pt x="54157" y="231315"/>
                    <a:pt x="59116" y="217393"/>
                    <a:pt x="69670" y="206728"/>
                  </a:cubicBezTo>
                  <a:cubicBezTo>
                    <a:pt x="79338" y="196318"/>
                    <a:pt x="91981" y="190826"/>
                    <a:pt x="107597" y="190250"/>
                  </a:cubicBezTo>
                  <a:close/>
                  <a:moveTo>
                    <a:pt x="4029313" y="43574"/>
                  </a:moveTo>
                  <a:cubicBezTo>
                    <a:pt x="4034688" y="43375"/>
                    <a:pt x="4041115" y="44255"/>
                    <a:pt x="4048594" y="46213"/>
                  </a:cubicBezTo>
                  <a:lnTo>
                    <a:pt x="4116271" y="71865"/>
                  </a:lnTo>
                  <a:cubicBezTo>
                    <a:pt x="4125994" y="74857"/>
                    <a:pt x="4131078" y="82376"/>
                    <a:pt x="4131522" y="94423"/>
                  </a:cubicBezTo>
                  <a:cubicBezTo>
                    <a:pt x="4131860" y="103570"/>
                    <a:pt x="4129898" y="110791"/>
                    <a:pt x="4125635" y="116086"/>
                  </a:cubicBezTo>
                  <a:cubicBezTo>
                    <a:pt x="4120721" y="121852"/>
                    <a:pt x="4114147" y="124887"/>
                    <a:pt x="4105913" y="125191"/>
                  </a:cubicBezTo>
                  <a:cubicBezTo>
                    <a:pt x="4098496" y="124348"/>
                    <a:pt x="4092518" y="123116"/>
                    <a:pt x="4087980" y="121496"/>
                  </a:cubicBezTo>
                  <a:lnTo>
                    <a:pt x="4020194" y="95849"/>
                  </a:lnTo>
                  <a:lnTo>
                    <a:pt x="4019525" y="95874"/>
                  </a:lnTo>
                  <a:cubicBezTo>
                    <a:pt x="4009721" y="92885"/>
                    <a:pt x="4004597" y="85367"/>
                    <a:pt x="4004153" y="73320"/>
                  </a:cubicBezTo>
                  <a:cubicBezTo>
                    <a:pt x="4003840" y="64842"/>
                    <a:pt x="4005938" y="57840"/>
                    <a:pt x="4010446" y="52312"/>
                  </a:cubicBezTo>
                  <a:cubicBezTo>
                    <a:pt x="4014955" y="46784"/>
                    <a:pt x="4021243" y="43871"/>
                    <a:pt x="4029313" y="43574"/>
                  </a:cubicBezTo>
                  <a:close/>
                  <a:moveTo>
                    <a:pt x="1016245" y="147684"/>
                  </a:moveTo>
                  <a:cubicBezTo>
                    <a:pt x="1021390" y="147494"/>
                    <a:pt x="1027806" y="148374"/>
                    <a:pt x="1035495" y="150324"/>
                  </a:cubicBezTo>
                  <a:lnTo>
                    <a:pt x="1103297" y="175971"/>
                  </a:lnTo>
                  <a:cubicBezTo>
                    <a:pt x="1113054" y="179409"/>
                    <a:pt x="1118150" y="187040"/>
                    <a:pt x="1118587" y="198863"/>
                  </a:cubicBezTo>
                  <a:cubicBezTo>
                    <a:pt x="1118924" y="208010"/>
                    <a:pt x="1116827" y="215124"/>
                    <a:pt x="1112295" y="220206"/>
                  </a:cubicBezTo>
                  <a:cubicBezTo>
                    <a:pt x="1107805" y="225957"/>
                    <a:pt x="1101313" y="228989"/>
                    <a:pt x="1092819" y="229302"/>
                  </a:cubicBezTo>
                  <a:cubicBezTo>
                    <a:pt x="1086307" y="228872"/>
                    <a:pt x="1080331" y="227752"/>
                    <a:pt x="1074893" y="225942"/>
                  </a:cubicBezTo>
                  <a:lnTo>
                    <a:pt x="1007107" y="200295"/>
                  </a:lnTo>
                  <a:lnTo>
                    <a:pt x="1006437" y="200320"/>
                  </a:lnTo>
                  <a:cubicBezTo>
                    <a:pt x="996686" y="197328"/>
                    <a:pt x="991584" y="189698"/>
                    <a:pt x="991131" y="177428"/>
                  </a:cubicBezTo>
                  <a:cubicBezTo>
                    <a:pt x="990819" y="168950"/>
                    <a:pt x="992805" y="162064"/>
                    <a:pt x="997092" y="156767"/>
                  </a:cubicBezTo>
                  <a:cubicBezTo>
                    <a:pt x="1001805" y="151009"/>
                    <a:pt x="1008189" y="147981"/>
                    <a:pt x="1016245" y="147684"/>
                  </a:cubicBezTo>
                  <a:close/>
                  <a:moveTo>
                    <a:pt x="3537966" y="23833"/>
                  </a:moveTo>
                  <a:cubicBezTo>
                    <a:pt x="3554028" y="23241"/>
                    <a:pt x="3567057" y="28233"/>
                    <a:pt x="3577054" y="38811"/>
                  </a:cubicBezTo>
                  <a:cubicBezTo>
                    <a:pt x="3587488" y="49149"/>
                    <a:pt x="3592997" y="62238"/>
                    <a:pt x="3593581" y="78077"/>
                  </a:cubicBezTo>
                  <a:lnTo>
                    <a:pt x="3598111" y="200888"/>
                  </a:lnTo>
                  <a:lnTo>
                    <a:pt x="3599450" y="200839"/>
                  </a:lnTo>
                  <a:cubicBezTo>
                    <a:pt x="3630917" y="181807"/>
                    <a:pt x="3661039" y="171760"/>
                    <a:pt x="3689818" y="170698"/>
                  </a:cubicBezTo>
                  <a:cubicBezTo>
                    <a:pt x="3714804" y="169777"/>
                    <a:pt x="3737505" y="173519"/>
                    <a:pt x="3757921" y="181925"/>
                  </a:cubicBezTo>
                  <a:cubicBezTo>
                    <a:pt x="3778320" y="189885"/>
                    <a:pt x="3794896" y="203235"/>
                    <a:pt x="3807651" y="221977"/>
                  </a:cubicBezTo>
                  <a:cubicBezTo>
                    <a:pt x="3819712" y="240074"/>
                    <a:pt x="3826265" y="263288"/>
                    <a:pt x="3827310" y="291621"/>
                  </a:cubicBezTo>
                  <a:lnTo>
                    <a:pt x="3834667" y="491064"/>
                  </a:lnTo>
                  <a:cubicBezTo>
                    <a:pt x="3835260" y="507126"/>
                    <a:pt x="3830721" y="520362"/>
                    <a:pt x="3821053" y="530771"/>
                  </a:cubicBezTo>
                  <a:cubicBezTo>
                    <a:pt x="3810954" y="541643"/>
                    <a:pt x="3798097" y="547367"/>
                    <a:pt x="3782480" y="547944"/>
                  </a:cubicBezTo>
                  <a:cubicBezTo>
                    <a:pt x="3767533" y="548495"/>
                    <a:pt x="3754847" y="543713"/>
                    <a:pt x="3744421" y="533598"/>
                  </a:cubicBezTo>
                  <a:cubicBezTo>
                    <a:pt x="3734450" y="523690"/>
                    <a:pt x="3729172" y="510816"/>
                    <a:pt x="3728588" y="494977"/>
                  </a:cubicBezTo>
                  <a:lnTo>
                    <a:pt x="3722329" y="325316"/>
                  </a:lnTo>
                  <a:cubicBezTo>
                    <a:pt x="3721621" y="306131"/>
                    <a:pt x="3715693" y="290767"/>
                    <a:pt x="3704544" y="279227"/>
                  </a:cubicBezTo>
                  <a:cubicBezTo>
                    <a:pt x="3693396" y="267687"/>
                    <a:pt x="3678340" y="262266"/>
                    <a:pt x="3659377" y="262966"/>
                  </a:cubicBezTo>
                  <a:cubicBezTo>
                    <a:pt x="3641531" y="263624"/>
                    <a:pt x="3627582" y="270059"/>
                    <a:pt x="3617533" y="282269"/>
                  </a:cubicBezTo>
                  <a:cubicBezTo>
                    <a:pt x="3607046" y="294720"/>
                    <a:pt x="3602156" y="310537"/>
                    <a:pt x="3602864" y="329723"/>
                  </a:cubicBezTo>
                  <a:lnTo>
                    <a:pt x="3609122" y="499384"/>
                  </a:lnTo>
                  <a:cubicBezTo>
                    <a:pt x="3609715" y="515446"/>
                    <a:pt x="3605177" y="528682"/>
                    <a:pt x="3595508" y="539091"/>
                  </a:cubicBezTo>
                  <a:cubicBezTo>
                    <a:pt x="3586079" y="549939"/>
                    <a:pt x="3573445" y="555654"/>
                    <a:pt x="3557605" y="556239"/>
                  </a:cubicBezTo>
                  <a:cubicBezTo>
                    <a:pt x="3542212" y="556807"/>
                    <a:pt x="3529303" y="552033"/>
                    <a:pt x="3518877" y="541918"/>
                  </a:cubicBezTo>
                  <a:cubicBezTo>
                    <a:pt x="3508467" y="532250"/>
                    <a:pt x="3502966" y="519384"/>
                    <a:pt x="3502374" y="503321"/>
                  </a:cubicBezTo>
                  <a:lnTo>
                    <a:pt x="3486832" y="82015"/>
                  </a:lnTo>
                  <a:cubicBezTo>
                    <a:pt x="3486248" y="66175"/>
                    <a:pt x="3490778" y="52716"/>
                    <a:pt x="3500422" y="41638"/>
                  </a:cubicBezTo>
                  <a:cubicBezTo>
                    <a:pt x="3510058" y="30336"/>
                    <a:pt x="3522573" y="24401"/>
                    <a:pt x="3537966" y="23833"/>
                  </a:cubicBezTo>
                  <a:close/>
                  <a:moveTo>
                    <a:pt x="2711758" y="26"/>
                  </a:moveTo>
                  <a:cubicBezTo>
                    <a:pt x="2716890" y="-163"/>
                    <a:pt x="2723288" y="718"/>
                    <a:pt x="2730956" y="2669"/>
                  </a:cubicBezTo>
                  <a:lnTo>
                    <a:pt x="2798585" y="28322"/>
                  </a:lnTo>
                  <a:cubicBezTo>
                    <a:pt x="2808319" y="31760"/>
                    <a:pt x="2813402" y="39392"/>
                    <a:pt x="2813838" y="51215"/>
                  </a:cubicBezTo>
                  <a:cubicBezTo>
                    <a:pt x="2814168" y="60139"/>
                    <a:pt x="2812089" y="67364"/>
                    <a:pt x="2807601" y="72891"/>
                  </a:cubicBezTo>
                  <a:cubicBezTo>
                    <a:pt x="2803114" y="78418"/>
                    <a:pt x="2796632" y="81338"/>
                    <a:pt x="2788154" y="81651"/>
                  </a:cubicBezTo>
                  <a:cubicBezTo>
                    <a:pt x="2781660" y="81220"/>
                    <a:pt x="2775698" y="80100"/>
                    <a:pt x="2770270" y="78289"/>
                  </a:cubicBezTo>
                  <a:lnTo>
                    <a:pt x="2702641" y="52637"/>
                  </a:lnTo>
                  <a:lnTo>
                    <a:pt x="2701972" y="52661"/>
                  </a:lnTo>
                  <a:cubicBezTo>
                    <a:pt x="2692255" y="49669"/>
                    <a:pt x="2687171" y="42037"/>
                    <a:pt x="2686718" y="29768"/>
                  </a:cubicBezTo>
                  <a:cubicBezTo>
                    <a:pt x="2686406" y="21290"/>
                    <a:pt x="2688385" y="14404"/>
                    <a:pt x="2692658" y="9108"/>
                  </a:cubicBezTo>
                  <a:cubicBezTo>
                    <a:pt x="2697360" y="3350"/>
                    <a:pt x="2703727" y="322"/>
                    <a:pt x="2711758" y="26"/>
                  </a:cubicBezTo>
                  <a:close/>
                </a:path>
              </a:pathLst>
            </a:custGeom>
            <a:solidFill>
              <a:srgbClr val="E0F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8" name="Hình tự do: Hình 7">
              <a:extLst>
                <a:ext uri="{FF2B5EF4-FFF2-40B4-BE49-F238E27FC236}">
                  <a16:creationId xmlns:a16="http://schemas.microsoft.com/office/drawing/2014/main" id="{93D073D5-A849-D1D2-EC35-CD3FD022B85E}"/>
                </a:ext>
              </a:extLst>
            </p:cNvPr>
            <p:cNvSpPr/>
            <p:nvPr/>
          </p:nvSpPr>
          <p:spPr>
            <a:xfrm rot="126755">
              <a:off x="3526654" y="472913"/>
              <a:ext cx="4229840" cy="768127"/>
            </a:xfrm>
            <a:custGeom>
              <a:avLst/>
              <a:gdLst/>
              <a:ahLst/>
              <a:cxnLst/>
              <a:rect l="l" t="t" r="r" b="b"/>
              <a:pathLst>
                <a:path w="4229840" h="768127">
                  <a:moveTo>
                    <a:pt x="4040743" y="261296"/>
                  </a:moveTo>
                  <a:cubicBezTo>
                    <a:pt x="4019054" y="262097"/>
                    <a:pt x="4001822" y="271444"/>
                    <a:pt x="3989047" y="289340"/>
                  </a:cubicBezTo>
                  <a:cubicBezTo>
                    <a:pt x="3976487" y="307005"/>
                    <a:pt x="3970346" y="328677"/>
                    <a:pt x="3970623" y="354358"/>
                  </a:cubicBezTo>
                  <a:cubicBezTo>
                    <a:pt x="3971512" y="378451"/>
                    <a:pt x="3979006" y="399509"/>
                    <a:pt x="3993106" y="417531"/>
                  </a:cubicBezTo>
                  <a:cubicBezTo>
                    <a:pt x="4006715" y="434453"/>
                    <a:pt x="4024811" y="442498"/>
                    <a:pt x="4047396" y="441665"/>
                  </a:cubicBezTo>
                  <a:cubicBezTo>
                    <a:pt x="4061928" y="441129"/>
                    <a:pt x="4075311" y="436726"/>
                    <a:pt x="4087544" y="428456"/>
                  </a:cubicBezTo>
                  <a:cubicBezTo>
                    <a:pt x="4097567" y="420938"/>
                    <a:pt x="4105666" y="409804"/>
                    <a:pt x="4111842" y="395056"/>
                  </a:cubicBezTo>
                  <a:cubicBezTo>
                    <a:pt x="4116704" y="381249"/>
                    <a:pt x="4118823" y="365869"/>
                    <a:pt x="4118197" y="348914"/>
                  </a:cubicBezTo>
                  <a:cubicBezTo>
                    <a:pt x="4117234" y="322812"/>
                    <a:pt x="4110073" y="301631"/>
                    <a:pt x="4096711" y="285369"/>
                  </a:cubicBezTo>
                  <a:cubicBezTo>
                    <a:pt x="4082652" y="268463"/>
                    <a:pt x="4063996" y="260439"/>
                    <a:pt x="4040743" y="261296"/>
                  </a:cubicBezTo>
                  <a:close/>
                  <a:moveTo>
                    <a:pt x="1822926" y="343108"/>
                  </a:moveTo>
                  <a:cubicBezTo>
                    <a:pt x="1801237" y="343908"/>
                    <a:pt x="1784005" y="353240"/>
                    <a:pt x="1771229" y="371105"/>
                  </a:cubicBezTo>
                  <a:cubicBezTo>
                    <a:pt x="1758668" y="388738"/>
                    <a:pt x="1752525" y="410370"/>
                    <a:pt x="1752800" y="436002"/>
                  </a:cubicBezTo>
                  <a:cubicBezTo>
                    <a:pt x="1753416" y="452702"/>
                    <a:pt x="1756711" y="467688"/>
                    <a:pt x="1762687" y="480958"/>
                  </a:cubicBezTo>
                  <a:cubicBezTo>
                    <a:pt x="1768662" y="494228"/>
                    <a:pt x="1777627" y="505102"/>
                    <a:pt x="1789585" y="513580"/>
                  </a:cubicBezTo>
                  <a:cubicBezTo>
                    <a:pt x="1800845" y="521416"/>
                    <a:pt x="1814189" y="525049"/>
                    <a:pt x="1829617" y="524480"/>
                  </a:cubicBezTo>
                  <a:cubicBezTo>
                    <a:pt x="1845714" y="523887"/>
                    <a:pt x="1859313" y="519259"/>
                    <a:pt x="1870415" y="510598"/>
                  </a:cubicBezTo>
                  <a:cubicBezTo>
                    <a:pt x="1881975" y="502367"/>
                    <a:pt x="1889851" y="491262"/>
                    <a:pt x="1894041" y="477285"/>
                  </a:cubicBezTo>
                  <a:cubicBezTo>
                    <a:pt x="1898879" y="462834"/>
                    <a:pt x="1900990" y="447258"/>
                    <a:pt x="1900374" y="430558"/>
                  </a:cubicBezTo>
                  <a:cubicBezTo>
                    <a:pt x="1899413" y="404505"/>
                    <a:pt x="1892253" y="383364"/>
                    <a:pt x="1878893" y="367133"/>
                  </a:cubicBezTo>
                  <a:cubicBezTo>
                    <a:pt x="1864836" y="350259"/>
                    <a:pt x="1846180" y="342250"/>
                    <a:pt x="1822926" y="343108"/>
                  </a:cubicBezTo>
                  <a:close/>
                  <a:moveTo>
                    <a:pt x="1062783" y="371148"/>
                  </a:moveTo>
                  <a:cubicBezTo>
                    <a:pt x="1040198" y="371981"/>
                    <a:pt x="1022520" y="381346"/>
                    <a:pt x="1009749" y="399242"/>
                  </a:cubicBezTo>
                  <a:cubicBezTo>
                    <a:pt x="997403" y="416675"/>
                    <a:pt x="991708" y="438331"/>
                    <a:pt x="992663" y="464209"/>
                  </a:cubicBezTo>
                  <a:cubicBezTo>
                    <a:pt x="993585" y="489195"/>
                    <a:pt x="1000631" y="510270"/>
                    <a:pt x="1013802" y="527432"/>
                  </a:cubicBezTo>
                  <a:cubicBezTo>
                    <a:pt x="1027646" y="544569"/>
                    <a:pt x="1045313" y="553077"/>
                    <a:pt x="1066803" y="552954"/>
                  </a:cubicBezTo>
                  <a:cubicBezTo>
                    <a:pt x="1067233" y="552492"/>
                    <a:pt x="1067614" y="552198"/>
                    <a:pt x="1067946" y="552074"/>
                  </a:cubicBezTo>
                  <a:cubicBezTo>
                    <a:pt x="1068278" y="551950"/>
                    <a:pt x="1068552" y="551773"/>
                    <a:pt x="1068767" y="551541"/>
                  </a:cubicBezTo>
                  <a:lnTo>
                    <a:pt x="1069436" y="551517"/>
                  </a:lnTo>
                  <a:cubicBezTo>
                    <a:pt x="1084195" y="550972"/>
                    <a:pt x="1097356" y="546577"/>
                    <a:pt x="1108920" y="538332"/>
                  </a:cubicBezTo>
                  <a:cubicBezTo>
                    <a:pt x="1119786" y="529442"/>
                    <a:pt x="1127650" y="518094"/>
                    <a:pt x="1132513" y="504288"/>
                  </a:cubicBezTo>
                  <a:cubicBezTo>
                    <a:pt x="1137403" y="491151"/>
                    <a:pt x="1139532" y="475993"/>
                    <a:pt x="1138898" y="458815"/>
                  </a:cubicBezTo>
                  <a:cubicBezTo>
                    <a:pt x="1137944" y="432936"/>
                    <a:pt x="1131005" y="411747"/>
                    <a:pt x="1118082" y="395245"/>
                  </a:cubicBezTo>
                  <a:cubicBezTo>
                    <a:pt x="1104048" y="379009"/>
                    <a:pt x="1085615" y="370976"/>
                    <a:pt x="1062783" y="371148"/>
                  </a:cubicBezTo>
                  <a:close/>
                  <a:moveTo>
                    <a:pt x="2721394" y="297567"/>
                  </a:moveTo>
                  <a:cubicBezTo>
                    <a:pt x="2702654" y="298258"/>
                    <a:pt x="2686863" y="306212"/>
                    <a:pt x="2674021" y="321430"/>
                  </a:cubicBezTo>
                  <a:cubicBezTo>
                    <a:pt x="2661393" y="336416"/>
                    <a:pt x="2655335" y="350825"/>
                    <a:pt x="2655845" y="364657"/>
                  </a:cubicBezTo>
                  <a:lnTo>
                    <a:pt x="2793380" y="359584"/>
                  </a:lnTo>
                  <a:cubicBezTo>
                    <a:pt x="2793043" y="350437"/>
                    <a:pt x="2789797" y="341174"/>
                    <a:pt x="2783643" y="331795"/>
                  </a:cubicBezTo>
                  <a:cubicBezTo>
                    <a:pt x="2777026" y="321987"/>
                    <a:pt x="2768451" y="313591"/>
                    <a:pt x="2757917" y="306607"/>
                  </a:cubicBezTo>
                  <a:cubicBezTo>
                    <a:pt x="2747400" y="300070"/>
                    <a:pt x="2735226" y="297056"/>
                    <a:pt x="2721394" y="297567"/>
                  </a:cubicBezTo>
                  <a:close/>
                  <a:moveTo>
                    <a:pt x="2259274" y="230170"/>
                  </a:moveTo>
                  <a:cubicBezTo>
                    <a:pt x="2271544" y="229718"/>
                    <a:pt x="2282244" y="232116"/>
                    <a:pt x="2291373" y="237364"/>
                  </a:cubicBezTo>
                  <a:cubicBezTo>
                    <a:pt x="2300089" y="243520"/>
                    <a:pt x="2307289" y="253978"/>
                    <a:pt x="2312972" y="268736"/>
                  </a:cubicBezTo>
                  <a:lnTo>
                    <a:pt x="2375153" y="428291"/>
                  </a:lnTo>
                  <a:lnTo>
                    <a:pt x="2376491" y="428241"/>
                  </a:lnTo>
                  <a:lnTo>
                    <a:pt x="2428110" y="265158"/>
                  </a:lnTo>
                  <a:cubicBezTo>
                    <a:pt x="2436022" y="237389"/>
                    <a:pt x="2452694" y="223035"/>
                    <a:pt x="2478126" y="222097"/>
                  </a:cubicBezTo>
                  <a:cubicBezTo>
                    <a:pt x="2492627" y="221562"/>
                    <a:pt x="2505314" y="226344"/>
                    <a:pt x="2516185" y="236443"/>
                  </a:cubicBezTo>
                  <a:cubicBezTo>
                    <a:pt x="2527314" y="247425"/>
                    <a:pt x="2533133" y="259832"/>
                    <a:pt x="2533643" y="273664"/>
                  </a:cubicBezTo>
                  <a:cubicBezTo>
                    <a:pt x="2534153" y="287496"/>
                    <a:pt x="2529316" y="307779"/>
                    <a:pt x="2519133" y="334516"/>
                  </a:cubicBezTo>
                  <a:lnTo>
                    <a:pt x="2440114" y="554234"/>
                  </a:lnTo>
                  <a:cubicBezTo>
                    <a:pt x="2429575" y="583441"/>
                    <a:pt x="2410474" y="598554"/>
                    <a:pt x="2382811" y="599575"/>
                  </a:cubicBezTo>
                  <a:cubicBezTo>
                    <a:pt x="2354701" y="600612"/>
                    <a:pt x="2334538" y="586947"/>
                    <a:pt x="2322322" y="558579"/>
                  </a:cubicBezTo>
                  <a:lnTo>
                    <a:pt x="2228000" y="345255"/>
                  </a:lnTo>
                  <a:cubicBezTo>
                    <a:pt x="2225068" y="338438"/>
                    <a:pt x="2222509" y="332668"/>
                    <a:pt x="2220325" y="327946"/>
                  </a:cubicBezTo>
                  <a:cubicBezTo>
                    <a:pt x="2218140" y="323223"/>
                    <a:pt x="2216928" y="320643"/>
                    <a:pt x="2216688" y="320205"/>
                  </a:cubicBezTo>
                  <a:cubicBezTo>
                    <a:pt x="2215689" y="317338"/>
                    <a:pt x="2214749" y="314580"/>
                    <a:pt x="2213870" y="311932"/>
                  </a:cubicBezTo>
                  <a:cubicBezTo>
                    <a:pt x="2212990" y="309284"/>
                    <a:pt x="2211927" y="306195"/>
                    <a:pt x="2210680" y="302667"/>
                  </a:cubicBezTo>
                  <a:cubicBezTo>
                    <a:pt x="2209119" y="296693"/>
                    <a:pt x="2208240" y="291029"/>
                    <a:pt x="2208043" y="285675"/>
                  </a:cubicBezTo>
                  <a:cubicBezTo>
                    <a:pt x="2208185" y="271372"/>
                    <a:pt x="2213186" y="258566"/>
                    <a:pt x="2223045" y="247256"/>
                  </a:cubicBezTo>
                  <a:cubicBezTo>
                    <a:pt x="2233589" y="236368"/>
                    <a:pt x="2245666" y="230672"/>
                    <a:pt x="2259274" y="230170"/>
                  </a:cubicBezTo>
                  <a:close/>
                  <a:moveTo>
                    <a:pt x="4017138" y="158624"/>
                  </a:moveTo>
                  <a:cubicBezTo>
                    <a:pt x="4040841" y="157750"/>
                    <a:pt x="4060427" y="160601"/>
                    <a:pt x="4075895" y="167179"/>
                  </a:cubicBezTo>
                  <a:cubicBezTo>
                    <a:pt x="4090923" y="174220"/>
                    <a:pt x="4104601" y="184104"/>
                    <a:pt x="4116928" y="196829"/>
                  </a:cubicBezTo>
                  <a:cubicBezTo>
                    <a:pt x="4121187" y="185503"/>
                    <a:pt x="4127436" y="176783"/>
                    <a:pt x="4135675" y="170671"/>
                  </a:cubicBezTo>
                  <a:cubicBezTo>
                    <a:pt x="4144365" y="164765"/>
                    <a:pt x="4154047" y="161616"/>
                    <a:pt x="4164721" y="161222"/>
                  </a:cubicBezTo>
                  <a:cubicBezTo>
                    <a:pt x="4179399" y="160681"/>
                    <a:pt x="4192149" y="165237"/>
                    <a:pt x="4202970" y="174890"/>
                  </a:cubicBezTo>
                  <a:cubicBezTo>
                    <a:pt x="4213810" y="184990"/>
                    <a:pt x="4219543" y="198517"/>
                    <a:pt x="4220169" y="215472"/>
                  </a:cubicBezTo>
                  <a:lnTo>
                    <a:pt x="4229797" y="476488"/>
                  </a:lnTo>
                  <a:cubicBezTo>
                    <a:pt x="4230299" y="490096"/>
                    <a:pt x="4226412" y="502415"/>
                    <a:pt x="4218134" y="513443"/>
                  </a:cubicBezTo>
                  <a:cubicBezTo>
                    <a:pt x="4210307" y="524678"/>
                    <a:pt x="4198970" y="531240"/>
                    <a:pt x="4184121" y="533128"/>
                  </a:cubicBezTo>
                  <a:cubicBezTo>
                    <a:pt x="4168776" y="533694"/>
                    <a:pt x="4156301" y="530580"/>
                    <a:pt x="4146696" y="523785"/>
                  </a:cubicBezTo>
                  <a:cubicBezTo>
                    <a:pt x="4137289" y="516314"/>
                    <a:pt x="4131115" y="508946"/>
                    <a:pt x="4128173" y="501682"/>
                  </a:cubicBezTo>
                  <a:cubicBezTo>
                    <a:pt x="4107501" y="529476"/>
                    <a:pt x="4077509" y="544097"/>
                    <a:pt x="4038196" y="545548"/>
                  </a:cubicBezTo>
                  <a:cubicBezTo>
                    <a:pt x="4004694" y="546783"/>
                    <a:pt x="3975320" y="538708"/>
                    <a:pt x="3950074" y="521321"/>
                  </a:cubicBezTo>
                  <a:cubicBezTo>
                    <a:pt x="3923928" y="503744"/>
                    <a:pt x="3903833" y="480470"/>
                    <a:pt x="3889790" y="451500"/>
                  </a:cubicBezTo>
                  <a:cubicBezTo>
                    <a:pt x="3875086" y="422778"/>
                    <a:pt x="3866447" y="391710"/>
                    <a:pt x="3863874" y="358295"/>
                  </a:cubicBezTo>
                  <a:cubicBezTo>
                    <a:pt x="3863740" y="318313"/>
                    <a:pt x="3871374" y="282847"/>
                    <a:pt x="3886777" y="251897"/>
                  </a:cubicBezTo>
                  <a:cubicBezTo>
                    <a:pt x="3894314" y="237992"/>
                    <a:pt x="3902415" y="225797"/>
                    <a:pt x="3911081" y="215313"/>
                  </a:cubicBezTo>
                  <a:cubicBezTo>
                    <a:pt x="3919747" y="204829"/>
                    <a:pt x="3929853" y="195465"/>
                    <a:pt x="3941399" y="187220"/>
                  </a:cubicBezTo>
                  <a:cubicBezTo>
                    <a:pt x="3964703" y="170499"/>
                    <a:pt x="3989949" y="160967"/>
                    <a:pt x="4017138" y="158624"/>
                  </a:cubicBezTo>
                  <a:close/>
                  <a:moveTo>
                    <a:pt x="3318447" y="184397"/>
                  </a:moveTo>
                  <a:cubicBezTo>
                    <a:pt x="3353075" y="184460"/>
                    <a:pt x="3382703" y="194314"/>
                    <a:pt x="3407331" y="213958"/>
                  </a:cubicBezTo>
                  <a:cubicBezTo>
                    <a:pt x="3431951" y="233378"/>
                    <a:pt x="3445030" y="263948"/>
                    <a:pt x="3446569" y="305666"/>
                  </a:cubicBezTo>
                  <a:lnTo>
                    <a:pt x="3453926" y="505108"/>
                  </a:lnTo>
                  <a:cubicBezTo>
                    <a:pt x="3454518" y="521171"/>
                    <a:pt x="3449980" y="534407"/>
                    <a:pt x="3440311" y="544816"/>
                  </a:cubicBezTo>
                  <a:cubicBezTo>
                    <a:pt x="3430882" y="555664"/>
                    <a:pt x="3418471" y="561371"/>
                    <a:pt x="3403078" y="561939"/>
                  </a:cubicBezTo>
                  <a:cubicBezTo>
                    <a:pt x="3387015" y="562532"/>
                    <a:pt x="3374106" y="557758"/>
                    <a:pt x="3364350" y="547618"/>
                  </a:cubicBezTo>
                  <a:cubicBezTo>
                    <a:pt x="3353940" y="537950"/>
                    <a:pt x="3348439" y="525084"/>
                    <a:pt x="3347847" y="509022"/>
                  </a:cubicBezTo>
                  <a:lnTo>
                    <a:pt x="3341588" y="339361"/>
                  </a:lnTo>
                  <a:cubicBezTo>
                    <a:pt x="3341168" y="327984"/>
                    <a:pt x="3338195" y="317035"/>
                    <a:pt x="3332669" y="306516"/>
                  </a:cubicBezTo>
                  <a:cubicBezTo>
                    <a:pt x="3327622" y="296873"/>
                    <a:pt x="3320534" y="289427"/>
                    <a:pt x="3311404" y="284179"/>
                  </a:cubicBezTo>
                  <a:cubicBezTo>
                    <a:pt x="3302275" y="278931"/>
                    <a:pt x="3291799" y="276525"/>
                    <a:pt x="3279975" y="276961"/>
                  </a:cubicBezTo>
                  <a:cubicBezTo>
                    <a:pt x="3261236" y="277653"/>
                    <a:pt x="3246626" y="284335"/>
                    <a:pt x="3236147" y="297008"/>
                  </a:cubicBezTo>
                  <a:cubicBezTo>
                    <a:pt x="3226164" y="311003"/>
                    <a:pt x="3221489" y="326590"/>
                    <a:pt x="3222123" y="343768"/>
                  </a:cubicBezTo>
                  <a:lnTo>
                    <a:pt x="3228381" y="513428"/>
                  </a:lnTo>
                  <a:cubicBezTo>
                    <a:pt x="3228974" y="529491"/>
                    <a:pt x="3224436" y="542727"/>
                    <a:pt x="3214767" y="553136"/>
                  </a:cubicBezTo>
                  <a:cubicBezTo>
                    <a:pt x="3205338" y="563984"/>
                    <a:pt x="3192704" y="569699"/>
                    <a:pt x="3176864" y="570284"/>
                  </a:cubicBezTo>
                  <a:cubicBezTo>
                    <a:pt x="3161471" y="570851"/>
                    <a:pt x="3148561" y="566078"/>
                    <a:pt x="3138135" y="555963"/>
                  </a:cubicBezTo>
                  <a:cubicBezTo>
                    <a:pt x="3127726" y="546294"/>
                    <a:pt x="3122225" y="533429"/>
                    <a:pt x="3121632" y="517366"/>
                  </a:cubicBezTo>
                  <a:lnTo>
                    <a:pt x="3111955" y="255012"/>
                  </a:lnTo>
                  <a:cubicBezTo>
                    <a:pt x="3111387" y="239619"/>
                    <a:pt x="3116142" y="226207"/>
                    <a:pt x="3126220" y="214777"/>
                  </a:cubicBezTo>
                  <a:cubicBezTo>
                    <a:pt x="3136298" y="203347"/>
                    <a:pt x="3148588" y="197365"/>
                    <a:pt x="3163088" y="196830"/>
                  </a:cubicBezTo>
                  <a:cubicBezTo>
                    <a:pt x="3177143" y="196312"/>
                    <a:pt x="3188760" y="199346"/>
                    <a:pt x="3197938" y="205932"/>
                  </a:cubicBezTo>
                  <a:cubicBezTo>
                    <a:pt x="3207828" y="213610"/>
                    <a:pt x="3214490" y="221630"/>
                    <a:pt x="3217926" y="229992"/>
                  </a:cubicBezTo>
                  <a:cubicBezTo>
                    <a:pt x="3225951" y="217409"/>
                    <a:pt x="3237735" y="206810"/>
                    <a:pt x="3253278" y="198195"/>
                  </a:cubicBezTo>
                  <a:cubicBezTo>
                    <a:pt x="3269284" y="190009"/>
                    <a:pt x="3291007" y="185410"/>
                    <a:pt x="3318447" y="184397"/>
                  </a:cubicBezTo>
                  <a:close/>
                  <a:moveTo>
                    <a:pt x="2722052" y="206397"/>
                  </a:moveTo>
                  <a:cubicBezTo>
                    <a:pt x="2756184" y="205138"/>
                    <a:pt x="2786388" y="212402"/>
                    <a:pt x="2812660" y="228187"/>
                  </a:cubicBezTo>
                  <a:cubicBezTo>
                    <a:pt x="2839387" y="244179"/>
                    <a:pt x="2860524" y="266074"/>
                    <a:pt x="2876069" y="293871"/>
                  </a:cubicBezTo>
                  <a:cubicBezTo>
                    <a:pt x="2891855" y="322107"/>
                    <a:pt x="2900311" y="351506"/>
                    <a:pt x="2901439" y="382070"/>
                  </a:cubicBezTo>
                  <a:cubicBezTo>
                    <a:pt x="2902105" y="400140"/>
                    <a:pt x="2898435" y="412674"/>
                    <a:pt x="2890428" y="419671"/>
                  </a:cubicBezTo>
                  <a:cubicBezTo>
                    <a:pt x="2881966" y="426462"/>
                    <a:pt x="2868811" y="430186"/>
                    <a:pt x="2850964" y="430844"/>
                  </a:cubicBezTo>
                  <a:lnTo>
                    <a:pt x="2658548" y="437942"/>
                  </a:lnTo>
                  <a:cubicBezTo>
                    <a:pt x="2659083" y="452443"/>
                    <a:pt x="2666162" y="465697"/>
                    <a:pt x="2679786" y="477705"/>
                  </a:cubicBezTo>
                  <a:cubicBezTo>
                    <a:pt x="2693624" y="489481"/>
                    <a:pt x="2715824" y="494806"/>
                    <a:pt x="2746388" y="493678"/>
                  </a:cubicBezTo>
                  <a:cubicBezTo>
                    <a:pt x="2761112" y="493135"/>
                    <a:pt x="2773535" y="490778"/>
                    <a:pt x="2783657" y="486607"/>
                  </a:cubicBezTo>
                  <a:cubicBezTo>
                    <a:pt x="2791804" y="483402"/>
                    <a:pt x="2804422" y="477240"/>
                    <a:pt x="2821511" y="468121"/>
                  </a:cubicBezTo>
                  <a:cubicBezTo>
                    <a:pt x="2836855" y="460183"/>
                    <a:pt x="2847986" y="456086"/>
                    <a:pt x="2854902" y="455831"/>
                  </a:cubicBezTo>
                  <a:cubicBezTo>
                    <a:pt x="2866949" y="455387"/>
                    <a:pt x="2877371" y="459358"/>
                    <a:pt x="2886169" y="467746"/>
                  </a:cubicBezTo>
                  <a:cubicBezTo>
                    <a:pt x="2895199" y="476349"/>
                    <a:pt x="2899973" y="487677"/>
                    <a:pt x="2900492" y="501732"/>
                  </a:cubicBezTo>
                  <a:cubicBezTo>
                    <a:pt x="2901101" y="518241"/>
                    <a:pt x="2893394" y="533381"/>
                    <a:pt x="2877370" y="547152"/>
                  </a:cubicBezTo>
                  <a:cubicBezTo>
                    <a:pt x="2861802" y="561130"/>
                    <a:pt x="2841090" y="571947"/>
                    <a:pt x="2815235" y="579602"/>
                  </a:cubicBezTo>
                  <a:cubicBezTo>
                    <a:pt x="2791413" y="587853"/>
                    <a:pt x="2765112" y="592509"/>
                    <a:pt x="2736334" y="593571"/>
                  </a:cubicBezTo>
                  <a:cubicBezTo>
                    <a:pt x="2698631" y="594962"/>
                    <a:pt x="2665190" y="587706"/>
                    <a:pt x="2636009" y="571805"/>
                  </a:cubicBezTo>
                  <a:cubicBezTo>
                    <a:pt x="2606812" y="555457"/>
                    <a:pt x="2584200" y="532947"/>
                    <a:pt x="2568175" y="504273"/>
                  </a:cubicBezTo>
                  <a:cubicBezTo>
                    <a:pt x="2552150" y="475600"/>
                    <a:pt x="2543471" y="443193"/>
                    <a:pt x="2542138" y="407052"/>
                  </a:cubicBezTo>
                  <a:cubicBezTo>
                    <a:pt x="2541208" y="381843"/>
                    <a:pt x="2544880" y="357246"/>
                    <a:pt x="2553154" y="333261"/>
                  </a:cubicBezTo>
                  <a:cubicBezTo>
                    <a:pt x="2560792" y="310193"/>
                    <a:pt x="2572966" y="288968"/>
                    <a:pt x="2589676" y="269586"/>
                  </a:cubicBezTo>
                  <a:cubicBezTo>
                    <a:pt x="2606600" y="249974"/>
                    <a:pt x="2626037" y="234848"/>
                    <a:pt x="2647983" y="224209"/>
                  </a:cubicBezTo>
                  <a:cubicBezTo>
                    <a:pt x="2669253" y="213372"/>
                    <a:pt x="2693942" y="207434"/>
                    <a:pt x="2722052" y="206397"/>
                  </a:cubicBezTo>
                  <a:close/>
                  <a:moveTo>
                    <a:pt x="1799321" y="240435"/>
                  </a:moveTo>
                  <a:cubicBezTo>
                    <a:pt x="1823025" y="239561"/>
                    <a:pt x="1842611" y="242413"/>
                    <a:pt x="1858079" y="248991"/>
                  </a:cubicBezTo>
                  <a:cubicBezTo>
                    <a:pt x="1873107" y="256032"/>
                    <a:pt x="1886784" y="265915"/>
                    <a:pt x="1899111" y="278641"/>
                  </a:cubicBezTo>
                  <a:cubicBezTo>
                    <a:pt x="1903371" y="267314"/>
                    <a:pt x="1909620" y="258594"/>
                    <a:pt x="1917859" y="252482"/>
                  </a:cubicBezTo>
                  <a:cubicBezTo>
                    <a:pt x="1926549" y="246577"/>
                    <a:pt x="1936231" y="243427"/>
                    <a:pt x="1946904" y="243033"/>
                  </a:cubicBezTo>
                  <a:cubicBezTo>
                    <a:pt x="1961583" y="242492"/>
                    <a:pt x="1974332" y="247048"/>
                    <a:pt x="1985153" y="256702"/>
                  </a:cubicBezTo>
                  <a:cubicBezTo>
                    <a:pt x="1995994" y="266801"/>
                    <a:pt x="2001727" y="280329"/>
                    <a:pt x="2002352" y="297283"/>
                  </a:cubicBezTo>
                  <a:lnTo>
                    <a:pt x="2012363" y="568673"/>
                  </a:lnTo>
                  <a:cubicBezTo>
                    <a:pt x="2013458" y="598344"/>
                    <a:pt x="2011393" y="624110"/>
                    <a:pt x="2006167" y="645972"/>
                  </a:cubicBezTo>
                  <a:cubicBezTo>
                    <a:pt x="2000801" y="670074"/>
                    <a:pt x="1989082" y="691505"/>
                    <a:pt x="1971009" y="710266"/>
                  </a:cubicBezTo>
                  <a:cubicBezTo>
                    <a:pt x="1937267" y="746361"/>
                    <a:pt x="1889164" y="765560"/>
                    <a:pt x="1826699" y="767864"/>
                  </a:cubicBezTo>
                  <a:cubicBezTo>
                    <a:pt x="1788327" y="769280"/>
                    <a:pt x="1753431" y="764982"/>
                    <a:pt x="1722010" y="754971"/>
                  </a:cubicBezTo>
                  <a:cubicBezTo>
                    <a:pt x="1691506" y="745597"/>
                    <a:pt x="1671786" y="725772"/>
                    <a:pt x="1662850" y="695497"/>
                  </a:cubicBezTo>
                  <a:cubicBezTo>
                    <a:pt x="1664573" y="669520"/>
                    <a:pt x="1678820" y="653021"/>
                    <a:pt x="1705592" y="646002"/>
                  </a:cubicBezTo>
                  <a:cubicBezTo>
                    <a:pt x="1712094" y="646656"/>
                    <a:pt x="1716932" y="647594"/>
                    <a:pt x="1720105" y="648818"/>
                  </a:cubicBezTo>
                  <a:cubicBezTo>
                    <a:pt x="1725739" y="650174"/>
                    <a:pt x="1731288" y="652203"/>
                    <a:pt x="1736749" y="654906"/>
                  </a:cubicBezTo>
                  <a:cubicBezTo>
                    <a:pt x="1739236" y="655707"/>
                    <a:pt x="1742578" y="656980"/>
                    <a:pt x="1746775" y="658724"/>
                  </a:cubicBezTo>
                  <a:cubicBezTo>
                    <a:pt x="1750972" y="660468"/>
                    <a:pt x="1754888" y="662167"/>
                    <a:pt x="1758524" y="663820"/>
                  </a:cubicBezTo>
                  <a:cubicBezTo>
                    <a:pt x="1775598" y="671456"/>
                    <a:pt x="1796320" y="674824"/>
                    <a:pt x="1820689" y="673925"/>
                  </a:cubicBezTo>
                  <a:cubicBezTo>
                    <a:pt x="1846850" y="672960"/>
                    <a:pt x="1867899" y="663906"/>
                    <a:pt x="1883836" y="646762"/>
                  </a:cubicBezTo>
                  <a:cubicBezTo>
                    <a:pt x="1899580" y="630520"/>
                    <a:pt x="1906957" y="608992"/>
                    <a:pt x="1905967" y="582179"/>
                  </a:cubicBezTo>
                  <a:lnTo>
                    <a:pt x="1905708" y="575141"/>
                  </a:lnTo>
                  <a:lnTo>
                    <a:pt x="1904364" y="575191"/>
                  </a:lnTo>
                  <a:cubicBezTo>
                    <a:pt x="1885740" y="603900"/>
                    <a:pt x="1854536" y="619062"/>
                    <a:pt x="1810751" y="620677"/>
                  </a:cubicBezTo>
                  <a:cubicBezTo>
                    <a:pt x="1780149" y="621806"/>
                    <a:pt x="1753075" y="615544"/>
                    <a:pt x="1729531" y="601892"/>
                  </a:cubicBezTo>
                  <a:cubicBezTo>
                    <a:pt x="1705317" y="588265"/>
                    <a:pt x="1686232" y="568082"/>
                    <a:pt x="1672275" y="541342"/>
                  </a:cubicBezTo>
                  <a:cubicBezTo>
                    <a:pt x="1658240" y="512596"/>
                    <a:pt x="1649518" y="479296"/>
                    <a:pt x="1646107" y="441445"/>
                  </a:cubicBezTo>
                  <a:cubicBezTo>
                    <a:pt x="1645890" y="399232"/>
                    <a:pt x="1653508" y="363320"/>
                    <a:pt x="1668961" y="333708"/>
                  </a:cubicBezTo>
                  <a:cubicBezTo>
                    <a:pt x="1681650" y="307997"/>
                    <a:pt x="1699514" y="286227"/>
                    <a:pt x="1722554" y="268399"/>
                  </a:cubicBezTo>
                  <a:cubicBezTo>
                    <a:pt x="1744313" y="252182"/>
                    <a:pt x="1769902" y="242861"/>
                    <a:pt x="1799321" y="240435"/>
                  </a:cubicBezTo>
                  <a:close/>
                  <a:moveTo>
                    <a:pt x="1058811" y="267751"/>
                  </a:moveTo>
                  <a:cubicBezTo>
                    <a:pt x="1094983" y="267087"/>
                    <a:pt x="1126887" y="274846"/>
                    <a:pt x="1154522" y="291028"/>
                  </a:cubicBezTo>
                  <a:cubicBezTo>
                    <a:pt x="1187168" y="309929"/>
                    <a:pt x="1212033" y="338947"/>
                    <a:pt x="1229118" y="378081"/>
                  </a:cubicBezTo>
                  <a:cubicBezTo>
                    <a:pt x="1239576" y="377248"/>
                    <a:pt x="1248985" y="372154"/>
                    <a:pt x="1257343" y="362798"/>
                  </a:cubicBezTo>
                  <a:cubicBezTo>
                    <a:pt x="1265701" y="353443"/>
                    <a:pt x="1269564" y="340176"/>
                    <a:pt x="1268930" y="322998"/>
                  </a:cubicBezTo>
                  <a:lnTo>
                    <a:pt x="1241490" y="324010"/>
                  </a:lnTo>
                  <a:lnTo>
                    <a:pt x="1239725" y="276157"/>
                  </a:lnTo>
                  <a:cubicBezTo>
                    <a:pt x="1239560" y="271695"/>
                    <a:pt x="1241996" y="268087"/>
                    <a:pt x="1247033" y="265332"/>
                  </a:cubicBezTo>
                  <a:cubicBezTo>
                    <a:pt x="1252069" y="262577"/>
                    <a:pt x="1258380" y="261060"/>
                    <a:pt x="1265965" y="260780"/>
                  </a:cubicBezTo>
                  <a:cubicBezTo>
                    <a:pt x="1274220" y="260476"/>
                    <a:pt x="1281071" y="261507"/>
                    <a:pt x="1286520" y="263875"/>
                  </a:cubicBezTo>
                  <a:cubicBezTo>
                    <a:pt x="1291969" y="266244"/>
                    <a:pt x="1294895" y="269877"/>
                    <a:pt x="1295299" y="274777"/>
                  </a:cubicBezTo>
                  <a:lnTo>
                    <a:pt x="1295368" y="276650"/>
                  </a:lnTo>
                  <a:lnTo>
                    <a:pt x="1297118" y="274993"/>
                  </a:lnTo>
                  <a:cubicBezTo>
                    <a:pt x="1305505" y="268463"/>
                    <a:pt x="1315137" y="264998"/>
                    <a:pt x="1326013" y="264597"/>
                  </a:cubicBezTo>
                  <a:cubicBezTo>
                    <a:pt x="1340068" y="264078"/>
                    <a:pt x="1351684" y="267112"/>
                    <a:pt x="1360863" y="273699"/>
                  </a:cubicBezTo>
                  <a:cubicBezTo>
                    <a:pt x="1370752" y="281376"/>
                    <a:pt x="1377414" y="289396"/>
                    <a:pt x="1380850" y="297758"/>
                  </a:cubicBezTo>
                  <a:cubicBezTo>
                    <a:pt x="1388875" y="285176"/>
                    <a:pt x="1400659" y="274577"/>
                    <a:pt x="1416203" y="265961"/>
                  </a:cubicBezTo>
                  <a:cubicBezTo>
                    <a:pt x="1432208" y="257775"/>
                    <a:pt x="1453931" y="253176"/>
                    <a:pt x="1481371" y="252164"/>
                  </a:cubicBezTo>
                  <a:cubicBezTo>
                    <a:pt x="1516000" y="252227"/>
                    <a:pt x="1545628" y="262080"/>
                    <a:pt x="1570256" y="281724"/>
                  </a:cubicBezTo>
                  <a:cubicBezTo>
                    <a:pt x="1594875" y="301145"/>
                    <a:pt x="1607954" y="331714"/>
                    <a:pt x="1609493" y="373432"/>
                  </a:cubicBezTo>
                  <a:lnTo>
                    <a:pt x="1616850" y="572875"/>
                  </a:lnTo>
                  <a:cubicBezTo>
                    <a:pt x="1617443" y="588937"/>
                    <a:pt x="1612905" y="602173"/>
                    <a:pt x="1603236" y="612583"/>
                  </a:cubicBezTo>
                  <a:cubicBezTo>
                    <a:pt x="1593807" y="623430"/>
                    <a:pt x="1581396" y="629138"/>
                    <a:pt x="1566002" y="629706"/>
                  </a:cubicBezTo>
                  <a:cubicBezTo>
                    <a:pt x="1549940" y="630298"/>
                    <a:pt x="1537031" y="625525"/>
                    <a:pt x="1527274" y="615385"/>
                  </a:cubicBezTo>
                  <a:cubicBezTo>
                    <a:pt x="1516865" y="605716"/>
                    <a:pt x="1511364" y="592851"/>
                    <a:pt x="1510771" y="576788"/>
                  </a:cubicBezTo>
                  <a:lnTo>
                    <a:pt x="1504513" y="407128"/>
                  </a:lnTo>
                  <a:cubicBezTo>
                    <a:pt x="1504093" y="395750"/>
                    <a:pt x="1501120" y="384802"/>
                    <a:pt x="1495594" y="374283"/>
                  </a:cubicBezTo>
                  <a:cubicBezTo>
                    <a:pt x="1490547" y="364640"/>
                    <a:pt x="1483459" y="357194"/>
                    <a:pt x="1474329" y="351946"/>
                  </a:cubicBezTo>
                  <a:cubicBezTo>
                    <a:pt x="1465200" y="346698"/>
                    <a:pt x="1454723" y="344292"/>
                    <a:pt x="1442899" y="344728"/>
                  </a:cubicBezTo>
                  <a:cubicBezTo>
                    <a:pt x="1424160" y="345419"/>
                    <a:pt x="1409551" y="352101"/>
                    <a:pt x="1399072" y="364775"/>
                  </a:cubicBezTo>
                  <a:cubicBezTo>
                    <a:pt x="1389089" y="378770"/>
                    <a:pt x="1384414" y="394357"/>
                    <a:pt x="1385047" y="411535"/>
                  </a:cubicBezTo>
                  <a:lnTo>
                    <a:pt x="1391306" y="581195"/>
                  </a:lnTo>
                  <a:cubicBezTo>
                    <a:pt x="1391898" y="597257"/>
                    <a:pt x="1387360" y="610493"/>
                    <a:pt x="1377692" y="620903"/>
                  </a:cubicBezTo>
                  <a:cubicBezTo>
                    <a:pt x="1368262" y="631750"/>
                    <a:pt x="1355628" y="637466"/>
                    <a:pt x="1339789" y="638050"/>
                  </a:cubicBezTo>
                  <a:cubicBezTo>
                    <a:pt x="1324396" y="638618"/>
                    <a:pt x="1311486" y="633845"/>
                    <a:pt x="1301060" y="623729"/>
                  </a:cubicBezTo>
                  <a:cubicBezTo>
                    <a:pt x="1290650" y="614061"/>
                    <a:pt x="1285149" y="601195"/>
                    <a:pt x="1284557" y="585133"/>
                  </a:cubicBezTo>
                  <a:lnTo>
                    <a:pt x="1276901" y="377581"/>
                  </a:lnTo>
                  <a:lnTo>
                    <a:pt x="1267510" y="384948"/>
                  </a:lnTo>
                  <a:cubicBezTo>
                    <a:pt x="1257398" y="391750"/>
                    <a:pt x="1246830" y="395522"/>
                    <a:pt x="1235805" y="396264"/>
                  </a:cubicBezTo>
                  <a:cubicBezTo>
                    <a:pt x="1241634" y="415485"/>
                    <a:pt x="1244915" y="435022"/>
                    <a:pt x="1245647" y="454877"/>
                  </a:cubicBezTo>
                  <a:cubicBezTo>
                    <a:pt x="1245986" y="482119"/>
                    <a:pt x="1242505" y="506988"/>
                    <a:pt x="1235206" y="529485"/>
                  </a:cubicBezTo>
                  <a:cubicBezTo>
                    <a:pt x="1227906" y="551982"/>
                    <a:pt x="1216711" y="573003"/>
                    <a:pt x="1201619" y="592548"/>
                  </a:cubicBezTo>
                  <a:cubicBezTo>
                    <a:pt x="1185623" y="611680"/>
                    <a:pt x="1167242" y="626544"/>
                    <a:pt x="1146477" y="637139"/>
                  </a:cubicBezTo>
                  <a:cubicBezTo>
                    <a:pt x="1124064" y="648018"/>
                    <a:pt x="1099678" y="653944"/>
                    <a:pt x="1073318" y="654917"/>
                  </a:cubicBezTo>
                  <a:cubicBezTo>
                    <a:pt x="1036906" y="656260"/>
                    <a:pt x="1005095" y="648944"/>
                    <a:pt x="977887" y="632970"/>
                  </a:cubicBezTo>
                  <a:cubicBezTo>
                    <a:pt x="949324" y="616599"/>
                    <a:pt x="927140" y="594296"/>
                    <a:pt x="911333" y="566061"/>
                  </a:cubicBezTo>
                  <a:cubicBezTo>
                    <a:pt x="895720" y="536926"/>
                    <a:pt x="887247" y="504288"/>
                    <a:pt x="885914" y="468147"/>
                  </a:cubicBezTo>
                  <a:cubicBezTo>
                    <a:pt x="885420" y="454762"/>
                    <a:pt x="885972" y="441701"/>
                    <a:pt x="887568" y="428964"/>
                  </a:cubicBezTo>
                  <a:lnTo>
                    <a:pt x="892409" y="406222"/>
                  </a:lnTo>
                  <a:lnTo>
                    <a:pt x="889959" y="407723"/>
                  </a:lnTo>
                  <a:cubicBezTo>
                    <a:pt x="877300" y="414306"/>
                    <a:pt x="863532" y="418039"/>
                    <a:pt x="848653" y="418923"/>
                  </a:cubicBezTo>
                  <a:lnTo>
                    <a:pt x="852418" y="520987"/>
                  </a:lnTo>
                  <a:cubicBezTo>
                    <a:pt x="853554" y="551773"/>
                    <a:pt x="847159" y="578258"/>
                    <a:pt x="833233" y="600441"/>
                  </a:cubicBezTo>
                  <a:cubicBezTo>
                    <a:pt x="818853" y="622417"/>
                    <a:pt x="799359" y="638997"/>
                    <a:pt x="774751" y="650181"/>
                  </a:cubicBezTo>
                  <a:cubicBezTo>
                    <a:pt x="748590" y="661646"/>
                    <a:pt x="720675" y="667925"/>
                    <a:pt x="691003" y="669020"/>
                  </a:cubicBezTo>
                  <a:cubicBezTo>
                    <a:pt x="667579" y="669884"/>
                    <a:pt x="645824" y="667559"/>
                    <a:pt x="625738" y="662045"/>
                  </a:cubicBezTo>
                  <a:cubicBezTo>
                    <a:pt x="605653" y="656530"/>
                    <a:pt x="587472" y="648154"/>
                    <a:pt x="571197" y="636914"/>
                  </a:cubicBezTo>
                  <a:cubicBezTo>
                    <a:pt x="538869" y="614427"/>
                    <a:pt x="521845" y="579870"/>
                    <a:pt x="520125" y="533244"/>
                  </a:cubicBezTo>
                  <a:lnTo>
                    <a:pt x="513397" y="350868"/>
                  </a:lnTo>
                  <a:cubicBezTo>
                    <a:pt x="512813" y="335029"/>
                    <a:pt x="517343" y="321570"/>
                    <a:pt x="526987" y="310491"/>
                  </a:cubicBezTo>
                  <a:cubicBezTo>
                    <a:pt x="536846" y="299181"/>
                    <a:pt x="549360" y="293246"/>
                    <a:pt x="564531" y="292686"/>
                  </a:cubicBezTo>
                  <a:cubicBezTo>
                    <a:pt x="580370" y="292102"/>
                    <a:pt x="593399" y="297095"/>
                    <a:pt x="603619" y="307664"/>
                  </a:cubicBezTo>
                  <a:cubicBezTo>
                    <a:pt x="614052" y="318002"/>
                    <a:pt x="619562" y="331091"/>
                    <a:pt x="620146" y="346930"/>
                  </a:cubicBezTo>
                  <a:lnTo>
                    <a:pt x="626269" y="512909"/>
                  </a:lnTo>
                  <a:cubicBezTo>
                    <a:pt x="626952" y="531426"/>
                    <a:pt x="633403" y="545820"/>
                    <a:pt x="645622" y="556093"/>
                  </a:cubicBezTo>
                  <a:cubicBezTo>
                    <a:pt x="657593" y="565704"/>
                    <a:pt x="671498" y="570217"/>
                    <a:pt x="687337" y="569633"/>
                  </a:cubicBezTo>
                  <a:cubicBezTo>
                    <a:pt x="703177" y="569049"/>
                    <a:pt x="717158" y="563506"/>
                    <a:pt x="729280" y="553007"/>
                  </a:cubicBezTo>
                  <a:cubicBezTo>
                    <a:pt x="740932" y="541854"/>
                    <a:pt x="746417" y="527019"/>
                    <a:pt x="745734" y="508503"/>
                  </a:cubicBezTo>
                  <a:lnTo>
                    <a:pt x="739611" y="342523"/>
                  </a:lnTo>
                  <a:cubicBezTo>
                    <a:pt x="739035" y="326907"/>
                    <a:pt x="743342" y="313456"/>
                    <a:pt x="752531" y="302171"/>
                  </a:cubicBezTo>
                  <a:cubicBezTo>
                    <a:pt x="762390" y="290861"/>
                    <a:pt x="774682" y="284934"/>
                    <a:pt x="789406" y="284391"/>
                  </a:cubicBezTo>
                  <a:cubicBezTo>
                    <a:pt x="805022" y="283815"/>
                    <a:pt x="818274" y="288799"/>
                    <a:pt x="829163" y="299344"/>
                  </a:cubicBezTo>
                  <a:cubicBezTo>
                    <a:pt x="839597" y="309682"/>
                    <a:pt x="845106" y="322771"/>
                    <a:pt x="845691" y="338610"/>
                  </a:cubicBezTo>
                  <a:lnTo>
                    <a:pt x="847888" y="398175"/>
                  </a:lnTo>
                  <a:cubicBezTo>
                    <a:pt x="861402" y="396337"/>
                    <a:pt x="873071" y="391271"/>
                    <a:pt x="882896" y="382978"/>
                  </a:cubicBezTo>
                  <a:cubicBezTo>
                    <a:pt x="892722" y="374685"/>
                    <a:pt x="897322" y="362061"/>
                    <a:pt x="896696" y="345106"/>
                  </a:cubicBezTo>
                  <a:lnTo>
                    <a:pt x="869089" y="346124"/>
                  </a:lnTo>
                  <a:lnTo>
                    <a:pt x="867311" y="297937"/>
                  </a:lnTo>
                  <a:cubicBezTo>
                    <a:pt x="867147" y="293475"/>
                    <a:pt x="869711" y="289862"/>
                    <a:pt x="875004" y="287098"/>
                  </a:cubicBezTo>
                  <a:cubicBezTo>
                    <a:pt x="880296" y="284333"/>
                    <a:pt x="886421" y="282823"/>
                    <a:pt x="893379" y="282566"/>
                  </a:cubicBezTo>
                  <a:cubicBezTo>
                    <a:pt x="901009" y="282285"/>
                    <a:pt x="907736" y="283377"/>
                    <a:pt x="913558" y="285843"/>
                  </a:cubicBezTo>
                  <a:cubicBezTo>
                    <a:pt x="919380" y="288309"/>
                    <a:pt x="922490" y="291880"/>
                    <a:pt x="922886" y="296557"/>
                  </a:cubicBezTo>
                  <a:lnTo>
                    <a:pt x="924329" y="335688"/>
                  </a:lnTo>
                  <a:lnTo>
                    <a:pt x="929338" y="328153"/>
                  </a:lnTo>
                  <a:cubicBezTo>
                    <a:pt x="944321" y="310399"/>
                    <a:pt x="963000" y="295971"/>
                    <a:pt x="985377" y="284869"/>
                  </a:cubicBezTo>
                  <a:cubicBezTo>
                    <a:pt x="1007559" y="274445"/>
                    <a:pt x="1032037" y="268739"/>
                    <a:pt x="1058811" y="267751"/>
                  </a:cubicBezTo>
                  <a:close/>
                  <a:moveTo>
                    <a:pt x="167606" y="290909"/>
                  </a:moveTo>
                  <a:lnTo>
                    <a:pt x="171124" y="386280"/>
                  </a:lnTo>
                  <a:lnTo>
                    <a:pt x="227342" y="384206"/>
                  </a:lnTo>
                  <a:cubicBezTo>
                    <a:pt x="240282" y="383729"/>
                    <a:pt x="250907" y="387135"/>
                    <a:pt x="259218" y="394424"/>
                  </a:cubicBezTo>
                  <a:cubicBezTo>
                    <a:pt x="267355" y="403059"/>
                    <a:pt x="271650" y="413512"/>
                    <a:pt x="272103" y="425782"/>
                  </a:cubicBezTo>
                  <a:cubicBezTo>
                    <a:pt x="272572" y="438498"/>
                    <a:pt x="269054" y="449127"/>
                    <a:pt x="261551" y="457670"/>
                  </a:cubicBezTo>
                  <a:cubicBezTo>
                    <a:pt x="254237" y="465311"/>
                    <a:pt x="243888" y="469379"/>
                    <a:pt x="230502" y="469873"/>
                  </a:cubicBezTo>
                  <a:lnTo>
                    <a:pt x="174284" y="471947"/>
                  </a:lnTo>
                  <a:lnTo>
                    <a:pt x="178049" y="574011"/>
                  </a:lnTo>
                  <a:lnTo>
                    <a:pt x="236944" y="571838"/>
                  </a:lnTo>
                  <a:cubicBezTo>
                    <a:pt x="279109" y="570283"/>
                    <a:pt x="310306" y="556063"/>
                    <a:pt x="330537" y="529180"/>
                  </a:cubicBezTo>
                  <a:cubicBezTo>
                    <a:pt x="351205" y="502057"/>
                    <a:pt x="360729" y="466521"/>
                    <a:pt x="359108" y="422572"/>
                  </a:cubicBezTo>
                  <a:cubicBezTo>
                    <a:pt x="358334" y="401602"/>
                    <a:pt x="355071" y="382790"/>
                    <a:pt x="349319" y="366136"/>
                  </a:cubicBezTo>
                  <a:cubicBezTo>
                    <a:pt x="343567" y="349481"/>
                    <a:pt x="334994" y="335110"/>
                    <a:pt x="323602" y="323020"/>
                  </a:cubicBezTo>
                  <a:cubicBezTo>
                    <a:pt x="301702" y="298584"/>
                    <a:pt x="271119" y="287090"/>
                    <a:pt x="231856" y="288539"/>
                  </a:cubicBezTo>
                  <a:close/>
                  <a:moveTo>
                    <a:pt x="2708323" y="97664"/>
                  </a:moveTo>
                  <a:cubicBezTo>
                    <a:pt x="2713231" y="97483"/>
                    <a:pt x="2722266" y="100166"/>
                    <a:pt x="2735427" y="105712"/>
                  </a:cubicBezTo>
                  <a:lnTo>
                    <a:pt x="2775234" y="122003"/>
                  </a:lnTo>
                  <a:cubicBezTo>
                    <a:pt x="2784520" y="125458"/>
                    <a:pt x="2790576" y="129144"/>
                    <a:pt x="2793402" y="133061"/>
                  </a:cubicBezTo>
                  <a:cubicBezTo>
                    <a:pt x="2796252" y="137647"/>
                    <a:pt x="2797833" y="144179"/>
                    <a:pt x="2798145" y="152657"/>
                  </a:cubicBezTo>
                  <a:cubicBezTo>
                    <a:pt x="2798433" y="160465"/>
                    <a:pt x="2796429" y="166682"/>
                    <a:pt x="2792132" y="171309"/>
                  </a:cubicBezTo>
                  <a:cubicBezTo>
                    <a:pt x="2788512" y="176133"/>
                    <a:pt x="2783579" y="178661"/>
                    <a:pt x="2777332" y="178891"/>
                  </a:cubicBezTo>
                  <a:cubicBezTo>
                    <a:pt x="2770417" y="179146"/>
                    <a:pt x="2762530" y="177315"/>
                    <a:pt x="2753674" y="173397"/>
                  </a:cubicBezTo>
                  <a:lnTo>
                    <a:pt x="2710496" y="156560"/>
                  </a:lnTo>
                  <a:lnTo>
                    <a:pt x="2670039" y="177153"/>
                  </a:lnTo>
                  <a:cubicBezTo>
                    <a:pt x="2661718" y="181704"/>
                    <a:pt x="2653876" y="184116"/>
                    <a:pt x="2646514" y="184387"/>
                  </a:cubicBezTo>
                  <a:cubicBezTo>
                    <a:pt x="2640491" y="184609"/>
                    <a:pt x="2635108" y="182518"/>
                    <a:pt x="2630366" y="178114"/>
                  </a:cubicBezTo>
                  <a:cubicBezTo>
                    <a:pt x="2625624" y="173709"/>
                    <a:pt x="2623109" y="167602"/>
                    <a:pt x="2622821" y="159794"/>
                  </a:cubicBezTo>
                  <a:cubicBezTo>
                    <a:pt x="2622500" y="151094"/>
                    <a:pt x="2623819" y="144455"/>
                    <a:pt x="2626778" y="139878"/>
                  </a:cubicBezTo>
                  <a:cubicBezTo>
                    <a:pt x="2629497" y="134863"/>
                    <a:pt x="2635368" y="130514"/>
                    <a:pt x="2644391" y="126830"/>
                  </a:cubicBezTo>
                  <a:lnTo>
                    <a:pt x="2682555" y="107662"/>
                  </a:lnTo>
                  <a:cubicBezTo>
                    <a:pt x="2694156" y="101203"/>
                    <a:pt x="2702746" y="97870"/>
                    <a:pt x="2708323" y="97664"/>
                  </a:cubicBezTo>
                  <a:close/>
                  <a:moveTo>
                    <a:pt x="107597" y="190250"/>
                  </a:moveTo>
                  <a:lnTo>
                    <a:pt x="241117" y="185324"/>
                  </a:lnTo>
                  <a:cubicBezTo>
                    <a:pt x="277703" y="183975"/>
                    <a:pt x="309951" y="189152"/>
                    <a:pt x="337861" y="200856"/>
                  </a:cubicBezTo>
                  <a:cubicBezTo>
                    <a:pt x="366224" y="212766"/>
                    <a:pt x="390865" y="229729"/>
                    <a:pt x="411782" y="251743"/>
                  </a:cubicBezTo>
                  <a:cubicBezTo>
                    <a:pt x="431543" y="272684"/>
                    <a:pt x="447321" y="297680"/>
                    <a:pt x="459116" y="326733"/>
                  </a:cubicBezTo>
                  <a:cubicBezTo>
                    <a:pt x="470208" y="354918"/>
                    <a:pt x="476359" y="385408"/>
                    <a:pt x="477569" y="418203"/>
                  </a:cubicBezTo>
                  <a:cubicBezTo>
                    <a:pt x="478984" y="456574"/>
                    <a:pt x="474352" y="491483"/>
                    <a:pt x="463672" y="522928"/>
                  </a:cubicBezTo>
                  <a:cubicBezTo>
                    <a:pt x="453191" y="553697"/>
                    <a:pt x="437418" y="580304"/>
                    <a:pt x="416353" y="602750"/>
                  </a:cubicBezTo>
                  <a:cubicBezTo>
                    <a:pt x="395735" y="625180"/>
                    <a:pt x="372074" y="642361"/>
                    <a:pt x="345372" y="654292"/>
                  </a:cubicBezTo>
                  <a:cubicBezTo>
                    <a:pt x="318670" y="666223"/>
                    <a:pt x="289926" y="672757"/>
                    <a:pt x="259139" y="673892"/>
                  </a:cubicBezTo>
                  <a:lnTo>
                    <a:pt x="125620" y="678818"/>
                  </a:lnTo>
                  <a:cubicBezTo>
                    <a:pt x="110003" y="679394"/>
                    <a:pt x="96990" y="674847"/>
                    <a:pt x="86581" y="665179"/>
                  </a:cubicBezTo>
                  <a:cubicBezTo>
                    <a:pt x="75271" y="655320"/>
                    <a:pt x="69315" y="642247"/>
                    <a:pt x="68715" y="625962"/>
                  </a:cubicBezTo>
                  <a:lnTo>
                    <a:pt x="63184" y="476045"/>
                  </a:lnTo>
                  <a:lnTo>
                    <a:pt x="44780" y="476724"/>
                  </a:lnTo>
                  <a:cubicBezTo>
                    <a:pt x="31840" y="477201"/>
                    <a:pt x="21100" y="473688"/>
                    <a:pt x="12557" y="466184"/>
                  </a:cubicBezTo>
                  <a:cubicBezTo>
                    <a:pt x="4676" y="458433"/>
                    <a:pt x="505" y="448311"/>
                    <a:pt x="44" y="435818"/>
                  </a:cubicBezTo>
                  <a:cubicBezTo>
                    <a:pt x="-433" y="422878"/>
                    <a:pt x="2980" y="412476"/>
                    <a:pt x="10286" y="404611"/>
                  </a:cubicBezTo>
                  <a:cubicBezTo>
                    <a:pt x="17566" y="396077"/>
                    <a:pt x="28011" y="391559"/>
                    <a:pt x="41619" y="391057"/>
                  </a:cubicBezTo>
                  <a:lnTo>
                    <a:pt x="60024" y="390378"/>
                  </a:lnTo>
                  <a:lnTo>
                    <a:pt x="54790" y="248493"/>
                  </a:lnTo>
                  <a:cubicBezTo>
                    <a:pt x="54157" y="231315"/>
                    <a:pt x="59116" y="217393"/>
                    <a:pt x="69670" y="206728"/>
                  </a:cubicBezTo>
                  <a:cubicBezTo>
                    <a:pt x="79338" y="196318"/>
                    <a:pt x="91981" y="190826"/>
                    <a:pt x="107597" y="190250"/>
                  </a:cubicBezTo>
                  <a:close/>
                  <a:moveTo>
                    <a:pt x="4029313" y="43574"/>
                  </a:moveTo>
                  <a:cubicBezTo>
                    <a:pt x="4034688" y="43375"/>
                    <a:pt x="4041115" y="44255"/>
                    <a:pt x="4048594" y="46213"/>
                  </a:cubicBezTo>
                  <a:lnTo>
                    <a:pt x="4116271" y="71865"/>
                  </a:lnTo>
                  <a:cubicBezTo>
                    <a:pt x="4125994" y="74857"/>
                    <a:pt x="4131078" y="82376"/>
                    <a:pt x="4131522" y="94423"/>
                  </a:cubicBezTo>
                  <a:cubicBezTo>
                    <a:pt x="4131860" y="103570"/>
                    <a:pt x="4129898" y="110791"/>
                    <a:pt x="4125635" y="116086"/>
                  </a:cubicBezTo>
                  <a:cubicBezTo>
                    <a:pt x="4120721" y="121852"/>
                    <a:pt x="4114147" y="124887"/>
                    <a:pt x="4105913" y="125191"/>
                  </a:cubicBezTo>
                  <a:cubicBezTo>
                    <a:pt x="4098496" y="124348"/>
                    <a:pt x="4092518" y="123116"/>
                    <a:pt x="4087980" y="121496"/>
                  </a:cubicBezTo>
                  <a:lnTo>
                    <a:pt x="4020194" y="95849"/>
                  </a:lnTo>
                  <a:lnTo>
                    <a:pt x="4019525" y="95874"/>
                  </a:lnTo>
                  <a:cubicBezTo>
                    <a:pt x="4009721" y="92885"/>
                    <a:pt x="4004597" y="85367"/>
                    <a:pt x="4004153" y="73320"/>
                  </a:cubicBezTo>
                  <a:cubicBezTo>
                    <a:pt x="4003840" y="64842"/>
                    <a:pt x="4005938" y="57840"/>
                    <a:pt x="4010446" y="52312"/>
                  </a:cubicBezTo>
                  <a:cubicBezTo>
                    <a:pt x="4014955" y="46784"/>
                    <a:pt x="4021243" y="43871"/>
                    <a:pt x="4029313" y="43574"/>
                  </a:cubicBezTo>
                  <a:close/>
                  <a:moveTo>
                    <a:pt x="1016245" y="147684"/>
                  </a:moveTo>
                  <a:cubicBezTo>
                    <a:pt x="1021390" y="147494"/>
                    <a:pt x="1027806" y="148374"/>
                    <a:pt x="1035495" y="150324"/>
                  </a:cubicBezTo>
                  <a:lnTo>
                    <a:pt x="1103297" y="175971"/>
                  </a:lnTo>
                  <a:cubicBezTo>
                    <a:pt x="1113054" y="179409"/>
                    <a:pt x="1118150" y="187040"/>
                    <a:pt x="1118587" y="198863"/>
                  </a:cubicBezTo>
                  <a:cubicBezTo>
                    <a:pt x="1118924" y="208010"/>
                    <a:pt x="1116827" y="215124"/>
                    <a:pt x="1112295" y="220206"/>
                  </a:cubicBezTo>
                  <a:cubicBezTo>
                    <a:pt x="1107805" y="225957"/>
                    <a:pt x="1101313" y="228989"/>
                    <a:pt x="1092819" y="229302"/>
                  </a:cubicBezTo>
                  <a:cubicBezTo>
                    <a:pt x="1086307" y="228872"/>
                    <a:pt x="1080331" y="227752"/>
                    <a:pt x="1074893" y="225942"/>
                  </a:cubicBezTo>
                  <a:lnTo>
                    <a:pt x="1007107" y="200295"/>
                  </a:lnTo>
                  <a:lnTo>
                    <a:pt x="1006437" y="200320"/>
                  </a:lnTo>
                  <a:cubicBezTo>
                    <a:pt x="996686" y="197328"/>
                    <a:pt x="991584" y="189698"/>
                    <a:pt x="991131" y="177428"/>
                  </a:cubicBezTo>
                  <a:cubicBezTo>
                    <a:pt x="990819" y="168950"/>
                    <a:pt x="992805" y="162064"/>
                    <a:pt x="997092" y="156767"/>
                  </a:cubicBezTo>
                  <a:cubicBezTo>
                    <a:pt x="1001805" y="151009"/>
                    <a:pt x="1008189" y="147981"/>
                    <a:pt x="1016245" y="147684"/>
                  </a:cubicBezTo>
                  <a:close/>
                  <a:moveTo>
                    <a:pt x="3537966" y="23833"/>
                  </a:moveTo>
                  <a:cubicBezTo>
                    <a:pt x="3554028" y="23241"/>
                    <a:pt x="3567057" y="28233"/>
                    <a:pt x="3577054" y="38811"/>
                  </a:cubicBezTo>
                  <a:cubicBezTo>
                    <a:pt x="3587488" y="49149"/>
                    <a:pt x="3592997" y="62238"/>
                    <a:pt x="3593581" y="78077"/>
                  </a:cubicBezTo>
                  <a:lnTo>
                    <a:pt x="3598111" y="200888"/>
                  </a:lnTo>
                  <a:lnTo>
                    <a:pt x="3599450" y="200839"/>
                  </a:lnTo>
                  <a:cubicBezTo>
                    <a:pt x="3630917" y="181807"/>
                    <a:pt x="3661039" y="171760"/>
                    <a:pt x="3689818" y="170698"/>
                  </a:cubicBezTo>
                  <a:cubicBezTo>
                    <a:pt x="3714804" y="169777"/>
                    <a:pt x="3737505" y="173519"/>
                    <a:pt x="3757921" y="181925"/>
                  </a:cubicBezTo>
                  <a:cubicBezTo>
                    <a:pt x="3778320" y="189885"/>
                    <a:pt x="3794896" y="203235"/>
                    <a:pt x="3807651" y="221977"/>
                  </a:cubicBezTo>
                  <a:cubicBezTo>
                    <a:pt x="3819712" y="240074"/>
                    <a:pt x="3826265" y="263288"/>
                    <a:pt x="3827310" y="291621"/>
                  </a:cubicBezTo>
                  <a:lnTo>
                    <a:pt x="3834667" y="491064"/>
                  </a:lnTo>
                  <a:cubicBezTo>
                    <a:pt x="3835260" y="507126"/>
                    <a:pt x="3830721" y="520362"/>
                    <a:pt x="3821053" y="530771"/>
                  </a:cubicBezTo>
                  <a:cubicBezTo>
                    <a:pt x="3810954" y="541643"/>
                    <a:pt x="3798097" y="547367"/>
                    <a:pt x="3782480" y="547944"/>
                  </a:cubicBezTo>
                  <a:cubicBezTo>
                    <a:pt x="3767533" y="548495"/>
                    <a:pt x="3754847" y="543713"/>
                    <a:pt x="3744421" y="533598"/>
                  </a:cubicBezTo>
                  <a:cubicBezTo>
                    <a:pt x="3734450" y="523690"/>
                    <a:pt x="3729172" y="510816"/>
                    <a:pt x="3728588" y="494977"/>
                  </a:cubicBezTo>
                  <a:lnTo>
                    <a:pt x="3722329" y="325316"/>
                  </a:lnTo>
                  <a:cubicBezTo>
                    <a:pt x="3721621" y="306131"/>
                    <a:pt x="3715693" y="290767"/>
                    <a:pt x="3704544" y="279227"/>
                  </a:cubicBezTo>
                  <a:cubicBezTo>
                    <a:pt x="3693396" y="267687"/>
                    <a:pt x="3678340" y="262266"/>
                    <a:pt x="3659377" y="262966"/>
                  </a:cubicBezTo>
                  <a:cubicBezTo>
                    <a:pt x="3641531" y="263624"/>
                    <a:pt x="3627582" y="270059"/>
                    <a:pt x="3617533" y="282269"/>
                  </a:cubicBezTo>
                  <a:cubicBezTo>
                    <a:pt x="3607046" y="294720"/>
                    <a:pt x="3602156" y="310537"/>
                    <a:pt x="3602864" y="329723"/>
                  </a:cubicBezTo>
                  <a:lnTo>
                    <a:pt x="3609122" y="499384"/>
                  </a:lnTo>
                  <a:cubicBezTo>
                    <a:pt x="3609715" y="515446"/>
                    <a:pt x="3605177" y="528682"/>
                    <a:pt x="3595508" y="539091"/>
                  </a:cubicBezTo>
                  <a:cubicBezTo>
                    <a:pt x="3586079" y="549939"/>
                    <a:pt x="3573445" y="555654"/>
                    <a:pt x="3557605" y="556239"/>
                  </a:cubicBezTo>
                  <a:cubicBezTo>
                    <a:pt x="3542212" y="556807"/>
                    <a:pt x="3529303" y="552033"/>
                    <a:pt x="3518877" y="541918"/>
                  </a:cubicBezTo>
                  <a:cubicBezTo>
                    <a:pt x="3508467" y="532250"/>
                    <a:pt x="3502966" y="519384"/>
                    <a:pt x="3502374" y="503321"/>
                  </a:cubicBezTo>
                  <a:lnTo>
                    <a:pt x="3486832" y="82015"/>
                  </a:lnTo>
                  <a:cubicBezTo>
                    <a:pt x="3486248" y="66175"/>
                    <a:pt x="3490778" y="52716"/>
                    <a:pt x="3500422" y="41638"/>
                  </a:cubicBezTo>
                  <a:cubicBezTo>
                    <a:pt x="3510058" y="30336"/>
                    <a:pt x="3522573" y="24401"/>
                    <a:pt x="3537966" y="23833"/>
                  </a:cubicBezTo>
                  <a:close/>
                  <a:moveTo>
                    <a:pt x="2711758" y="26"/>
                  </a:moveTo>
                  <a:cubicBezTo>
                    <a:pt x="2716890" y="-163"/>
                    <a:pt x="2723288" y="718"/>
                    <a:pt x="2730956" y="2669"/>
                  </a:cubicBezTo>
                  <a:lnTo>
                    <a:pt x="2798585" y="28322"/>
                  </a:lnTo>
                  <a:cubicBezTo>
                    <a:pt x="2808319" y="31760"/>
                    <a:pt x="2813402" y="39392"/>
                    <a:pt x="2813838" y="51215"/>
                  </a:cubicBezTo>
                  <a:cubicBezTo>
                    <a:pt x="2814168" y="60139"/>
                    <a:pt x="2812089" y="67364"/>
                    <a:pt x="2807601" y="72891"/>
                  </a:cubicBezTo>
                  <a:cubicBezTo>
                    <a:pt x="2803114" y="78418"/>
                    <a:pt x="2796632" y="81338"/>
                    <a:pt x="2788154" y="81651"/>
                  </a:cubicBezTo>
                  <a:cubicBezTo>
                    <a:pt x="2781660" y="81220"/>
                    <a:pt x="2775698" y="80100"/>
                    <a:pt x="2770270" y="78289"/>
                  </a:cubicBezTo>
                  <a:lnTo>
                    <a:pt x="2702641" y="52637"/>
                  </a:lnTo>
                  <a:lnTo>
                    <a:pt x="2701972" y="52661"/>
                  </a:lnTo>
                  <a:cubicBezTo>
                    <a:pt x="2692255" y="49669"/>
                    <a:pt x="2687171" y="42037"/>
                    <a:pt x="2686718" y="29768"/>
                  </a:cubicBezTo>
                  <a:cubicBezTo>
                    <a:pt x="2686406" y="21290"/>
                    <a:pt x="2688385" y="14404"/>
                    <a:pt x="2692658" y="9108"/>
                  </a:cubicBezTo>
                  <a:cubicBezTo>
                    <a:pt x="2697360" y="3350"/>
                    <a:pt x="2703727" y="322"/>
                    <a:pt x="2711758" y="26"/>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Google Shape;2685;p35">
            <a:extLst>
              <a:ext uri="{FF2B5EF4-FFF2-40B4-BE49-F238E27FC236}">
                <a16:creationId xmlns:a16="http://schemas.microsoft.com/office/drawing/2014/main" id="{55A908C8-6073-BA1A-AB7D-FAF6E62F85B5}"/>
              </a:ext>
            </a:extLst>
          </p:cNvPr>
          <p:cNvSpPr/>
          <p:nvPr/>
        </p:nvSpPr>
        <p:spPr>
          <a:xfrm>
            <a:off x="7644105" y="3314173"/>
            <a:ext cx="2476025" cy="982240"/>
          </a:xfrm>
          <a:prstGeom prst="ellipse">
            <a:avLst/>
          </a:prstGeom>
          <a:solidFill>
            <a:srgbClr val="ABD164"/>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800" b="1" kern="0" dirty="0">
                <a:solidFill>
                  <a:srgbClr val="000000"/>
                </a:solidFill>
                <a:latin typeface="Cambria" panose="02040503050406030204" pitchFamily="18" charset="0"/>
                <a:ea typeface="Cambria" panose="02040503050406030204" pitchFamily="18" charset="0"/>
                <a:cs typeface="Quicksand"/>
                <a:sym typeface="Quicksand"/>
              </a:rPr>
              <a:t>268</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sp>
        <p:nvSpPr>
          <p:cNvPr id="10" name="Google Shape;2681;p35">
            <a:extLst>
              <a:ext uri="{FF2B5EF4-FFF2-40B4-BE49-F238E27FC236}">
                <a16:creationId xmlns:a16="http://schemas.microsoft.com/office/drawing/2014/main" id="{6A07DAE5-043E-9888-181F-97E6ED3ECE16}"/>
              </a:ext>
            </a:extLst>
          </p:cNvPr>
          <p:cNvSpPr/>
          <p:nvPr/>
        </p:nvSpPr>
        <p:spPr>
          <a:xfrm>
            <a:off x="5438283" y="2580839"/>
            <a:ext cx="2268728" cy="988349"/>
          </a:xfrm>
          <a:prstGeom prst="ellipse">
            <a:avLst/>
          </a:prstGeom>
          <a:solidFill>
            <a:srgbClr val="ABD164"/>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rPr>
              <a:t>350</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sp>
        <p:nvSpPr>
          <p:cNvPr id="11" name="Google Shape;2680;p35">
            <a:extLst>
              <a:ext uri="{FF2B5EF4-FFF2-40B4-BE49-F238E27FC236}">
                <a16:creationId xmlns:a16="http://schemas.microsoft.com/office/drawing/2014/main" id="{1F1F0217-19CE-FD26-7400-5BA8D5DA1EF9}"/>
              </a:ext>
            </a:extLst>
          </p:cNvPr>
          <p:cNvSpPr/>
          <p:nvPr/>
        </p:nvSpPr>
        <p:spPr>
          <a:xfrm>
            <a:off x="3164019" y="3520488"/>
            <a:ext cx="2233272" cy="781106"/>
          </a:xfrm>
          <a:prstGeom prst="ellipse">
            <a:avLst/>
          </a:prstGeom>
          <a:solidFill>
            <a:srgbClr val="ABD164"/>
          </a:solidFill>
          <a:ln w="19050" cap="flat" cmpd="sng">
            <a:solidFill>
              <a:srgbClr val="ABD16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800" b="1" kern="0" dirty="0">
                <a:solidFill>
                  <a:srgbClr val="000000"/>
                </a:solidFill>
                <a:latin typeface="Cambria" panose="02040503050406030204" pitchFamily="18" charset="0"/>
                <a:ea typeface="Cambria" panose="02040503050406030204" pitchFamily="18" charset="0"/>
                <a:cs typeface="Quicksand"/>
                <a:sym typeface="Quicksand"/>
              </a:rPr>
              <a:t>2 340</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Quicksand"/>
              <a:sym typeface="Quicksand"/>
            </a:endParaRPr>
          </a:p>
        </p:txBody>
      </p:sp>
    </p:spTree>
    <p:extLst>
      <p:ext uri="{BB962C8B-B14F-4D97-AF65-F5344CB8AC3E}">
        <p14:creationId xmlns:p14="http://schemas.microsoft.com/office/powerpoint/2010/main" val="2479668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E0C6A23E-1314-3D6A-4699-69F47E5BB9D3}"/>
              </a:ext>
            </a:extLst>
          </p:cNvPr>
          <p:cNvPicPr>
            <a:picLocks noChangeAspect="1"/>
          </p:cNvPicPr>
          <p:nvPr/>
        </p:nvPicPr>
        <p:blipFill>
          <a:blip r:embed="rId2"/>
          <a:stretch>
            <a:fillRect/>
          </a:stretch>
        </p:blipFill>
        <p:spPr>
          <a:xfrm>
            <a:off x="3041748" y="350853"/>
            <a:ext cx="6279424" cy="1926503"/>
          </a:xfrm>
          <a:prstGeom prst="rect">
            <a:avLst/>
          </a:prstGeom>
        </p:spPr>
      </p:pic>
      <p:grpSp>
        <p:nvGrpSpPr>
          <p:cNvPr id="6" name="Group 5"/>
          <p:cNvGrpSpPr/>
          <p:nvPr/>
        </p:nvGrpSpPr>
        <p:grpSpPr>
          <a:xfrm>
            <a:off x="949238" y="1940553"/>
            <a:ext cx="10464444" cy="1013360"/>
            <a:chOff x="915860" y="1626725"/>
            <a:chExt cx="10464444" cy="1013360"/>
          </a:xfrm>
        </p:grpSpPr>
        <p:grpSp>
          <p:nvGrpSpPr>
            <p:cNvPr id="7" name="组合 12">
              <a:extLst>
                <a:ext uri="{FF2B5EF4-FFF2-40B4-BE49-F238E27FC236}">
                  <a16:creationId xmlns:a16="http://schemas.microsoft.com/office/drawing/2014/main" id="{4F5A5CDD-E708-BD36-1F6D-0DD19C6AA11C}"/>
                </a:ext>
              </a:extLst>
            </p:cNvPr>
            <p:cNvGrpSpPr/>
            <p:nvPr/>
          </p:nvGrpSpPr>
          <p:grpSpPr>
            <a:xfrm rot="20461740">
              <a:off x="915860" y="1626725"/>
              <a:ext cx="821676" cy="1013360"/>
              <a:chOff x="1267237" y="4063724"/>
              <a:chExt cx="1172591" cy="1633785"/>
            </a:xfrm>
          </p:grpSpPr>
          <p:sp>
            <p:nvSpPr>
              <p:cNvPr id="9" name="五角星 2">
                <a:extLst>
                  <a:ext uri="{FF2B5EF4-FFF2-40B4-BE49-F238E27FC236}">
                    <a16:creationId xmlns:a16="http://schemas.microsoft.com/office/drawing/2014/main" id="{E4673F0B-507F-858B-89D7-F1B3167B2277}"/>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0" name="文本框 14">
                <a:extLst>
                  <a:ext uri="{FF2B5EF4-FFF2-40B4-BE49-F238E27FC236}">
                    <a16:creationId xmlns:a16="http://schemas.microsoft.com/office/drawing/2014/main" id="{7ED3FC92-C59B-DF8B-50DA-67525A4F2ADA}"/>
                  </a:ext>
                </a:extLst>
              </p:cNvPr>
              <p:cNvSpPr txBox="1"/>
              <p:nvPr/>
            </p:nvSpPr>
            <p:spPr>
              <a:xfrm>
                <a:off x="1334948" y="4063724"/>
                <a:ext cx="549523"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8" name="TextBox 7"/>
            <p:cNvSpPr txBox="1"/>
            <p:nvPr/>
          </p:nvSpPr>
          <p:spPr>
            <a:xfrm>
              <a:off x="2067339" y="1818861"/>
              <a:ext cx="9312965" cy="584775"/>
            </a:xfrm>
            <a:prstGeom prst="rect">
              <a:avLst/>
            </a:prstGeom>
            <a:noFill/>
          </p:spPr>
          <p:txBody>
            <a:bodyPr wrap="square" rtlCol="0">
              <a:spAutoFit/>
            </a:bodyPr>
            <a:lstStyle/>
            <a:p>
              <a:r>
                <a:rPr lang="vi-VN" sz="3200" b="1">
                  <a:solidFill>
                    <a:schemeClr val="accent4">
                      <a:lumMod val="75000"/>
                    </a:schemeClr>
                  </a:solidFill>
                  <a:latin typeface="#9Slide05 Fourth" panose="00000500000000000000" pitchFamily="2" charset="0"/>
                </a:rPr>
                <a:t>Thực hiện được phép chia nhẩm trong trường hợp đơn giản.</a:t>
              </a:r>
            </a:p>
          </p:txBody>
        </p:sp>
      </p:grpSp>
      <p:grpSp>
        <p:nvGrpSpPr>
          <p:cNvPr id="11" name="Group 10"/>
          <p:cNvGrpSpPr/>
          <p:nvPr/>
        </p:nvGrpSpPr>
        <p:grpSpPr>
          <a:xfrm>
            <a:off x="994109" y="3236824"/>
            <a:ext cx="10419573" cy="1569660"/>
            <a:chOff x="960731" y="3099828"/>
            <a:chExt cx="10419573" cy="1569660"/>
          </a:xfrm>
        </p:grpSpPr>
        <p:grpSp>
          <p:nvGrpSpPr>
            <p:cNvPr id="12" name="组合 12">
              <a:extLst>
                <a:ext uri="{FF2B5EF4-FFF2-40B4-BE49-F238E27FC236}">
                  <a16:creationId xmlns:a16="http://schemas.microsoft.com/office/drawing/2014/main" id="{6CA21631-67A5-0F82-8977-07E0F66F06A5}"/>
                </a:ext>
              </a:extLst>
            </p:cNvPr>
            <p:cNvGrpSpPr/>
            <p:nvPr/>
          </p:nvGrpSpPr>
          <p:grpSpPr>
            <a:xfrm rot="20461740">
              <a:off x="960731" y="3346453"/>
              <a:ext cx="821676" cy="1013360"/>
              <a:chOff x="1267237" y="4063724"/>
              <a:chExt cx="1172591" cy="1633785"/>
            </a:xfrm>
          </p:grpSpPr>
          <p:sp>
            <p:nvSpPr>
              <p:cNvPr id="14" name="五角星 2">
                <a:extLst>
                  <a:ext uri="{FF2B5EF4-FFF2-40B4-BE49-F238E27FC236}">
                    <a16:creationId xmlns:a16="http://schemas.microsoft.com/office/drawing/2014/main" id="{E7086F9F-FCB3-C6A3-FC23-34806DEDD98B}"/>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5" name="文本框 14">
                <a:extLst>
                  <a:ext uri="{FF2B5EF4-FFF2-40B4-BE49-F238E27FC236}">
                    <a16:creationId xmlns:a16="http://schemas.microsoft.com/office/drawing/2014/main" id="{27A0E8BE-263A-303B-D6A0-1F234DB8726F}"/>
                  </a:ext>
                </a:extLst>
              </p:cNvPr>
              <p:cNvSpPr txBox="1"/>
              <p:nvPr/>
            </p:nvSpPr>
            <p:spPr>
              <a:xfrm>
                <a:off x="1334948" y="4063724"/>
                <a:ext cx="549523"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13" name="Rectangle 12"/>
            <p:cNvSpPr/>
            <p:nvPr/>
          </p:nvSpPr>
          <p:spPr>
            <a:xfrm>
              <a:off x="2067339" y="3099828"/>
              <a:ext cx="9312965" cy="1569660"/>
            </a:xfrm>
            <a:prstGeom prst="rect">
              <a:avLst/>
            </a:prstGeom>
          </p:spPr>
          <p:txBody>
            <a:bodyPr wrap="square">
              <a:spAutoFit/>
            </a:bodyPr>
            <a:lstStyle/>
            <a:p>
              <a:r>
                <a:rPr lang="vi-VN" sz="3200" b="1">
                  <a:solidFill>
                    <a:schemeClr val="accent4">
                      <a:lumMod val="75000"/>
                    </a:schemeClr>
                  </a:solidFill>
                  <a:latin typeface="#9Slide05 Fourth" panose="00000500000000000000" pitchFamily="2" charset="0"/>
                </a:rPr>
                <a:t>Củng cố, rèn kĩ năng thực hiện phép chia hết và chia có dư số có bốn chữ số cho số có một chữ số; củng cố kĩ năng vận dụng phép chia vào các tình huống khác.</a:t>
              </a:r>
            </a:p>
          </p:txBody>
        </p:sp>
      </p:grpSp>
    </p:spTree>
    <p:extLst>
      <p:ext uri="{BB962C8B-B14F-4D97-AF65-F5344CB8AC3E}">
        <p14:creationId xmlns:p14="http://schemas.microsoft.com/office/powerpoint/2010/main" val="21326749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7A7E8391-8DFB-DDB5-C319-C60A6F8E9AF3}"/>
              </a:ext>
            </a:extLst>
          </p:cNvPr>
          <p:cNvGrpSpPr/>
          <p:nvPr/>
        </p:nvGrpSpPr>
        <p:grpSpPr>
          <a:xfrm>
            <a:off x="1328081" y="1634232"/>
            <a:ext cx="3083365" cy="3589535"/>
            <a:chOff x="1181752" y="1595665"/>
            <a:chExt cx="3083365" cy="3589535"/>
          </a:xfrm>
          <a:solidFill>
            <a:srgbClr val="E0F0FF"/>
          </a:solidFill>
        </p:grpSpPr>
        <p:sp>
          <p:nvSpPr>
            <p:cNvPr id="11" name="Hình tự do: Hình 10">
              <a:extLst>
                <a:ext uri="{FF2B5EF4-FFF2-40B4-BE49-F238E27FC236}">
                  <a16:creationId xmlns:a16="http://schemas.microsoft.com/office/drawing/2014/main" id="{7D1028C5-26B4-C75C-A699-3E193D630182}"/>
                </a:ext>
              </a:extLst>
            </p:cNvPr>
            <p:cNvSpPr/>
            <p:nvPr/>
          </p:nvSpPr>
          <p:spPr>
            <a:xfrm rot="126755">
              <a:off x="1280458" y="1595665"/>
              <a:ext cx="2984659" cy="3589534"/>
            </a:xfrm>
            <a:custGeom>
              <a:avLst/>
              <a:gdLst/>
              <a:ahLst/>
              <a:cxnLst/>
              <a:rect l="l" t="t" r="r" b="b"/>
              <a:pathLst>
                <a:path w="2984659" h="3589534">
                  <a:moveTo>
                    <a:pt x="1007138" y="3109942"/>
                  </a:moveTo>
                  <a:cubicBezTo>
                    <a:pt x="958108" y="3111750"/>
                    <a:pt x="928468" y="3136250"/>
                    <a:pt x="918221" y="3183442"/>
                  </a:cubicBezTo>
                  <a:cubicBezTo>
                    <a:pt x="915305" y="3197251"/>
                    <a:pt x="914025" y="3209001"/>
                    <a:pt x="914383" y="3218694"/>
                  </a:cubicBezTo>
                  <a:cubicBezTo>
                    <a:pt x="916002" y="3262593"/>
                    <a:pt x="956128" y="3290229"/>
                    <a:pt x="1034760" y="3301600"/>
                  </a:cubicBezTo>
                  <a:cubicBezTo>
                    <a:pt x="1061154" y="3305194"/>
                    <a:pt x="1086879" y="3298393"/>
                    <a:pt x="1111935" y="3281198"/>
                  </a:cubicBezTo>
                  <a:cubicBezTo>
                    <a:pt x="1136991" y="3264003"/>
                    <a:pt x="1149025" y="3242008"/>
                    <a:pt x="1148036" y="3215212"/>
                  </a:cubicBezTo>
                  <a:cubicBezTo>
                    <a:pt x="1145744" y="3153069"/>
                    <a:pt x="1121097" y="3119439"/>
                    <a:pt x="1074094" y="3114322"/>
                  </a:cubicBezTo>
                  <a:cubicBezTo>
                    <a:pt x="1043140" y="3110897"/>
                    <a:pt x="1020821" y="3109437"/>
                    <a:pt x="1007138" y="3109942"/>
                  </a:cubicBezTo>
                  <a:close/>
                  <a:moveTo>
                    <a:pt x="2016976" y="2855179"/>
                  </a:moveTo>
                  <a:cubicBezTo>
                    <a:pt x="1996493" y="2857077"/>
                    <a:pt x="1976693" y="2885210"/>
                    <a:pt x="1957576" y="2939580"/>
                  </a:cubicBezTo>
                  <a:cubicBezTo>
                    <a:pt x="1941542" y="2984700"/>
                    <a:pt x="1933471" y="3021251"/>
                    <a:pt x="1933361" y="3049228"/>
                  </a:cubicBezTo>
                  <a:cubicBezTo>
                    <a:pt x="1932485" y="3118339"/>
                    <a:pt x="1977372" y="3151222"/>
                    <a:pt x="2068021" y="3147878"/>
                  </a:cubicBezTo>
                  <a:cubicBezTo>
                    <a:pt x="2162661" y="3144387"/>
                    <a:pt x="2207846" y="3084775"/>
                    <a:pt x="2203577" y="2969040"/>
                  </a:cubicBezTo>
                  <a:cubicBezTo>
                    <a:pt x="2202105" y="2929132"/>
                    <a:pt x="2179558" y="2898279"/>
                    <a:pt x="2135937" y="2876481"/>
                  </a:cubicBezTo>
                  <a:cubicBezTo>
                    <a:pt x="2097594" y="2858485"/>
                    <a:pt x="2057940" y="2851385"/>
                    <a:pt x="2016976" y="2855179"/>
                  </a:cubicBezTo>
                  <a:close/>
                  <a:moveTo>
                    <a:pt x="1910200" y="2467769"/>
                  </a:moveTo>
                  <a:cubicBezTo>
                    <a:pt x="2094348" y="2460976"/>
                    <a:pt x="2234243" y="2500345"/>
                    <a:pt x="2329883" y="2585877"/>
                  </a:cubicBezTo>
                  <a:cubicBezTo>
                    <a:pt x="2419633" y="2666488"/>
                    <a:pt x="2482516" y="2800327"/>
                    <a:pt x="2518532" y="2987394"/>
                  </a:cubicBezTo>
                  <a:cubicBezTo>
                    <a:pt x="2526112" y="3130980"/>
                    <a:pt x="2521019" y="3232788"/>
                    <a:pt x="2503252" y="3292816"/>
                  </a:cubicBezTo>
                  <a:cubicBezTo>
                    <a:pt x="2482464" y="3363803"/>
                    <a:pt x="2432410" y="3430732"/>
                    <a:pt x="2353091" y="3493602"/>
                  </a:cubicBezTo>
                  <a:cubicBezTo>
                    <a:pt x="2245355" y="3528975"/>
                    <a:pt x="2151293" y="3548144"/>
                    <a:pt x="2070906" y="3551110"/>
                  </a:cubicBezTo>
                  <a:cubicBezTo>
                    <a:pt x="1983678" y="3554327"/>
                    <a:pt x="1902660" y="3540189"/>
                    <a:pt x="1827853" y="3508695"/>
                  </a:cubicBezTo>
                  <a:cubicBezTo>
                    <a:pt x="1761074" y="3447218"/>
                    <a:pt x="1713494" y="3387745"/>
                    <a:pt x="1685113" y="3330275"/>
                  </a:cubicBezTo>
                  <a:cubicBezTo>
                    <a:pt x="1656732" y="3272805"/>
                    <a:pt x="1640900" y="3199601"/>
                    <a:pt x="1637620" y="3110662"/>
                  </a:cubicBezTo>
                  <a:cubicBezTo>
                    <a:pt x="1636000" y="3066762"/>
                    <a:pt x="1637549" y="3015896"/>
                    <a:pt x="1642267" y="2958061"/>
                  </a:cubicBezTo>
                  <a:cubicBezTo>
                    <a:pt x="1673284" y="2823898"/>
                    <a:pt x="1700368" y="2730129"/>
                    <a:pt x="1723518" y="2676752"/>
                  </a:cubicBezTo>
                  <a:cubicBezTo>
                    <a:pt x="1768700" y="2570612"/>
                    <a:pt x="1830927" y="2500951"/>
                    <a:pt x="1910200" y="2467769"/>
                  </a:cubicBezTo>
                  <a:close/>
                  <a:moveTo>
                    <a:pt x="1247308" y="2308108"/>
                  </a:moveTo>
                  <a:cubicBezTo>
                    <a:pt x="1337387" y="2304785"/>
                    <a:pt x="1391534" y="2325623"/>
                    <a:pt x="1409751" y="2370623"/>
                  </a:cubicBezTo>
                  <a:cubicBezTo>
                    <a:pt x="1422057" y="2394718"/>
                    <a:pt x="1435634" y="2464865"/>
                    <a:pt x="1450483" y="2581066"/>
                  </a:cubicBezTo>
                  <a:cubicBezTo>
                    <a:pt x="1465330" y="2697267"/>
                    <a:pt x="1475383" y="2826631"/>
                    <a:pt x="1480641" y="2969161"/>
                  </a:cubicBezTo>
                  <a:cubicBezTo>
                    <a:pt x="1489474" y="3208612"/>
                    <a:pt x="1476612" y="3370650"/>
                    <a:pt x="1442054" y="3455275"/>
                  </a:cubicBezTo>
                  <a:cubicBezTo>
                    <a:pt x="1424289" y="3499890"/>
                    <a:pt x="1372467" y="3534343"/>
                    <a:pt x="1286587" y="3558633"/>
                  </a:cubicBezTo>
                  <a:cubicBezTo>
                    <a:pt x="1226722" y="3576256"/>
                    <a:pt x="1162298" y="3586340"/>
                    <a:pt x="1093313" y="3588884"/>
                  </a:cubicBezTo>
                  <a:cubicBezTo>
                    <a:pt x="1015207" y="3591766"/>
                    <a:pt x="941314" y="3585071"/>
                    <a:pt x="871635" y="3568802"/>
                  </a:cubicBezTo>
                  <a:cubicBezTo>
                    <a:pt x="796214" y="3551603"/>
                    <a:pt x="744506" y="3527249"/>
                    <a:pt x="716511" y="3495741"/>
                  </a:cubicBezTo>
                  <a:cubicBezTo>
                    <a:pt x="639727" y="3410655"/>
                    <a:pt x="599253" y="3311671"/>
                    <a:pt x="595089" y="3198787"/>
                  </a:cubicBezTo>
                  <a:cubicBezTo>
                    <a:pt x="590903" y="3085334"/>
                    <a:pt x="626022" y="2992694"/>
                    <a:pt x="700443" y="2920871"/>
                  </a:cubicBezTo>
                  <a:cubicBezTo>
                    <a:pt x="766308" y="2880191"/>
                    <a:pt x="830313" y="2858705"/>
                    <a:pt x="892455" y="2856413"/>
                  </a:cubicBezTo>
                  <a:cubicBezTo>
                    <a:pt x="926093" y="2855172"/>
                    <a:pt x="968074" y="2863471"/>
                    <a:pt x="1018400" y="2881311"/>
                  </a:cubicBezTo>
                  <a:cubicBezTo>
                    <a:pt x="1068726" y="2899150"/>
                    <a:pt x="1097595" y="2907933"/>
                    <a:pt x="1105006" y="2907659"/>
                  </a:cubicBezTo>
                  <a:cubicBezTo>
                    <a:pt x="1115269" y="2907281"/>
                    <a:pt x="1123103" y="2902996"/>
                    <a:pt x="1128510" y="2894804"/>
                  </a:cubicBezTo>
                  <a:cubicBezTo>
                    <a:pt x="1147349" y="2863852"/>
                    <a:pt x="1155686" y="2819014"/>
                    <a:pt x="1153520" y="2760292"/>
                  </a:cubicBezTo>
                  <a:cubicBezTo>
                    <a:pt x="1152027" y="2719813"/>
                    <a:pt x="1141404" y="2660118"/>
                    <a:pt x="1121652" y="2581207"/>
                  </a:cubicBezTo>
                  <a:cubicBezTo>
                    <a:pt x="1101899" y="2502295"/>
                    <a:pt x="1091287" y="2442886"/>
                    <a:pt x="1089815" y="2402977"/>
                  </a:cubicBezTo>
                  <a:cubicBezTo>
                    <a:pt x="1089436" y="2392715"/>
                    <a:pt x="1090282" y="2384691"/>
                    <a:pt x="1092352" y="2378906"/>
                  </a:cubicBezTo>
                  <a:cubicBezTo>
                    <a:pt x="1102157" y="2335157"/>
                    <a:pt x="1153808" y="2311557"/>
                    <a:pt x="1247308" y="2308108"/>
                  </a:cubicBezTo>
                  <a:close/>
                  <a:moveTo>
                    <a:pt x="1872948" y="2120986"/>
                  </a:moveTo>
                  <a:cubicBezTo>
                    <a:pt x="1882228" y="2120108"/>
                    <a:pt x="1892372" y="2119895"/>
                    <a:pt x="1903378" y="2120345"/>
                  </a:cubicBezTo>
                  <a:cubicBezTo>
                    <a:pt x="1990373" y="2126270"/>
                    <a:pt x="2075496" y="2151104"/>
                    <a:pt x="2158748" y="2194846"/>
                  </a:cubicBezTo>
                  <a:cubicBezTo>
                    <a:pt x="2223905" y="2227839"/>
                    <a:pt x="2263987" y="2262041"/>
                    <a:pt x="2278995" y="2297454"/>
                  </a:cubicBezTo>
                  <a:cubicBezTo>
                    <a:pt x="2280678" y="2343063"/>
                    <a:pt x="2271900" y="2372075"/>
                    <a:pt x="2252662" y="2384488"/>
                  </a:cubicBezTo>
                  <a:cubicBezTo>
                    <a:pt x="2233424" y="2396901"/>
                    <a:pt x="2202711" y="2403885"/>
                    <a:pt x="2160522" y="2405442"/>
                  </a:cubicBezTo>
                  <a:cubicBezTo>
                    <a:pt x="2094600" y="2398168"/>
                    <a:pt x="2024511" y="2378489"/>
                    <a:pt x="1950252" y="2346403"/>
                  </a:cubicBezTo>
                  <a:cubicBezTo>
                    <a:pt x="1838707" y="2293999"/>
                    <a:pt x="1786643" y="2252246"/>
                    <a:pt x="1794059" y="2221144"/>
                  </a:cubicBezTo>
                  <a:cubicBezTo>
                    <a:pt x="1790094" y="2191033"/>
                    <a:pt x="1796316" y="2166255"/>
                    <a:pt x="1812725" y="2146810"/>
                  </a:cubicBezTo>
                  <a:cubicBezTo>
                    <a:pt x="1825033" y="2132227"/>
                    <a:pt x="1845107" y="2123618"/>
                    <a:pt x="1872948" y="2120986"/>
                  </a:cubicBezTo>
                  <a:close/>
                  <a:moveTo>
                    <a:pt x="1516548" y="1573672"/>
                  </a:moveTo>
                  <a:cubicBezTo>
                    <a:pt x="1566149" y="1571842"/>
                    <a:pt x="1606771" y="1597461"/>
                    <a:pt x="1638415" y="1650529"/>
                  </a:cubicBezTo>
                  <a:cubicBezTo>
                    <a:pt x="1648084" y="1665016"/>
                    <a:pt x="1653297" y="1682521"/>
                    <a:pt x="1654054" y="1703046"/>
                  </a:cubicBezTo>
                  <a:cubicBezTo>
                    <a:pt x="1655652" y="1746375"/>
                    <a:pt x="1635577" y="1782511"/>
                    <a:pt x="1593827" y="1811454"/>
                  </a:cubicBezTo>
                  <a:cubicBezTo>
                    <a:pt x="1575455" y="1824120"/>
                    <a:pt x="1554296" y="1830895"/>
                    <a:pt x="1530351" y="1831779"/>
                  </a:cubicBezTo>
                  <a:cubicBezTo>
                    <a:pt x="1493293" y="1833146"/>
                    <a:pt x="1461606" y="1821469"/>
                    <a:pt x="1435289" y="1796750"/>
                  </a:cubicBezTo>
                  <a:cubicBezTo>
                    <a:pt x="1408972" y="1772030"/>
                    <a:pt x="1395110" y="1740571"/>
                    <a:pt x="1393701" y="1702373"/>
                  </a:cubicBezTo>
                  <a:cubicBezTo>
                    <a:pt x="1391640" y="1646502"/>
                    <a:pt x="1414767" y="1607969"/>
                    <a:pt x="1463082" y="1586777"/>
                  </a:cubicBezTo>
                  <a:cubicBezTo>
                    <a:pt x="1479342" y="1578755"/>
                    <a:pt x="1497164" y="1574387"/>
                    <a:pt x="1516548" y="1573672"/>
                  </a:cubicBezTo>
                  <a:close/>
                  <a:moveTo>
                    <a:pt x="1389757" y="1065881"/>
                  </a:moveTo>
                  <a:cubicBezTo>
                    <a:pt x="1369375" y="1067596"/>
                    <a:pt x="1352603" y="1075762"/>
                    <a:pt x="1339440" y="1090377"/>
                  </a:cubicBezTo>
                  <a:cubicBezTo>
                    <a:pt x="1321891" y="1109864"/>
                    <a:pt x="1313694" y="1135285"/>
                    <a:pt x="1314850" y="1166642"/>
                  </a:cubicBezTo>
                  <a:cubicBezTo>
                    <a:pt x="1315881" y="1194578"/>
                    <a:pt x="1324863" y="1213657"/>
                    <a:pt x="1341796" y="1223879"/>
                  </a:cubicBezTo>
                  <a:cubicBezTo>
                    <a:pt x="1351128" y="1229244"/>
                    <a:pt x="1371821" y="1233048"/>
                    <a:pt x="1403874" y="1235291"/>
                  </a:cubicBezTo>
                  <a:cubicBezTo>
                    <a:pt x="1437637" y="1237471"/>
                    <a:pt x="1467178" y="1233527"/>
                    <a:pt x="1492497" y="1223458"/>
                  </a:cubicBezTo>
                  <a:cubicBezTo>
                    <a:pt x="1524552" y="1210287"/>
                    <a:pt x="1540001" y="1188023"/>
                    <a:pt x="1538845" y="1156667"/>
                  </a:cubicBezTo>
                  <a:cubicBezTo>
                    <a:pt x="1536952" y="1105356"/>
                    <a:pt x="1494451" y="1075239"/>
                    <a:pt x="1411342" y="1066316"/>
                  </a:cubicBezTo>
                  <a:cubicBezTo>
                    <a:pt x="1403746" y="1065454"/>
                    <a:pt x="1396551" y="1065309"/>
                    <a:pt x="1389757" y="1065881"/>
                  </a:cubicBezTo>
                  <a:close/>
                  <a:moveTo>
                    <a:pt x="386590" y="757298"/>
                  </a:moveTo>
                  <a:cubicBezTo>
                    <a:pt x="354093" y="758497"/>
                    <a:pt x="338507" y="777055"/>
                    <a:pt x="339832" y="812972"/>
                  </a:cubicBezTo>
                  <a:cubicBezTo>
                    <a:pt x="340358" y="827225"/>
                    <a:pt x="342277" y="848278"/>
                    <a:pt x="345588" y="876129"/>
                  </a:cubicBezTo>
                  <a:cubicBezTo>
                    <a:pt x="348899" y="903981"/>
                    <a:pt x="350817" y="925034"/>
                    <a:pt x="351343" y="939286"/>
                  </a:cubicBezTo>
                  <a:cubicBezTo>
                    <a:pt x="353236" y="990598"/>
                    <a:pt x="357929" y="1024963"/>
                    <a:pt x="365422" y="1042385"/>
                  </a:cubicBezTo>
                  <a:cubicBezTo>
                    <a:pt x="378509" y="1072159"/>
                    <a:pt x="405862" y="1086279"/>
                    <a:pt x="447481" y="1084744"/>
                  </a:cubicBezTo>
                  <a:cubicBezTo>
                    <a:pt x="487389" y="1083272"/>
                    <a:pt x="517281" y="1065613"/>
                    <a:pt x="537155" y="1031768"/>
                  </a:cubicBezTo>
                  <a:cubicBezTo>
                    <a:pt x="553229" y="1003201"/>
                    <a:pt x="560497" y="968108"/>
                    <a:pt x="558962" y="926490"/>
                  </a:cubicBezTo>
                  <a:cubicBezTo>
                    <a:pt x="554651" y="809615"/>
                    <a:pt x="497194" y="753218"/>
                    <a:pt x="386590" y="757298"/>
                  </a:cubicBezTo>
                  <a:close/>
                  <a:moveTo>
                    <a:pt x="2204849" y="402494"/>
                  </a:moveTo>
                  <a:cubicBezTo>
                    <a:pt x="2233925" y="401421"/>
                    <a:pt x="2260361" y="406155"/>
                    <a:pt x="2284157" y="416695"/>
                  </a:cubicBezTo>
                  <a:cubicBezTo>
                    <a:pt x="2313758" y="429876"/>
                    <a:pt x="2330173" y="449252"/>
                    <a:pt x="2333400" y="474823"/>
                  </a:cubicBezTo>
                  <a:cubicBezTo>
                    <a:pt x="2333967" y="490216"/>
                    <a:pt x="2335455" y="499581"/>
                    <a:pt x="2337862" y="502918"/>
                  </a:cubicBezTo>
                  <a:cubicBezTo>
                    <a:pt x="2342105" y="509612"/>
                    <a:pt x="2351089" y="513277"/>
                    <a:pt x="2364814" y="513912"/>
                  </a:cubicBezTo>
                  <a:cubicBezTo>
                    <a:pt x="2389413" y="515288"/>
                    <a:pt x="2410793" y="506793"/>
                    <a:pt x="2428956" y="488425"/>
                  </a:cubicBezTo>
                  <a:cubicBezTo>
                    <a:pt x="2450391" y="465940"/>
                    <a:pt x="2473737" y="448808"/>
                    <a:pt x="2498992" y="437030"/>
                  </a:cubicBezTo>
                  <a:cubicBezTo>
                    <a:pt x="2542768" y="416575"/>
                    <a:pt x="2587461" y="405507"/>
                    <a:pt x="2633070" y="403825"/>
                  </a:cubicBezTo>
                  <a:cubicBezTo>
                    <a:pt x="2718018" y="400691"/>
                    <a:pt x="2792752" y="426336"/>
                    <a:pt x="2857273" y="480760"/>
                  </a:cubicBezTo>
                  <a:cubicBezTo>
                    <a:pt x="2921794" y="535184"/>
                    <a:pt x="2955030" y="604321"/>
                    <a:pt x="2956981" y="688171"/>
                  </a:cubicBezTo>
                  <a:cubicBezTo>
                    <a:pt x="2969701" y="769911"/>
                    <a:pt x="2978018" y="863802"/>
                    <a:pt x="2981929" y="969844"/>
                  </a:cubicBezTo>
                  <a:cubicBezTo>
                    <a:pt x="2989648" y="1179078"/>
                    <a:pt x="2980999" y="1331541"/>
                    <a:pt x="2955984" y="1427232"/>
                  </a:cubicBezTo>
                  <a:cubicBezTo>
                    <a:pt x="2940079" y="1460360"/>
                    <a:pt x="2889368" y="1478501"/>
                    <a:pt x="2803850" y="1481656"/>
                  </a:cubicBezTo>
                  <a:cubicBezTo>
                    <a:pt x="2726884" y="1484495"/>
                    <a:pt x="2683125" y="1466699"/>
                    <a:pt x="2672573" y="1428267"/>
                  </a:cubicBezTo>
                  <a:cubicBezTo>
                    <a:pt x="2661320" y="1417264"/>
                    <a:pt x="2654505" y="1379551"/>
                    <a:pt x="2652129" y="1315128"/>
                  </a:cubicBezTo>
                  <a:cubicBezTo>
                    <a:pt x="2651140" y="1288332"/>
                    <a:pt x="2650502" y="1247822"/>
                    <a:pt x="2650214" y="1193597"/>
                  </a:cubicBezTo>
                  <a:cubicBezTo>
                    <a:pt x="2649927" y="1139373"/>
                    <a:pt x="2649289" y="1098863"/>
                    <a:pt x="2648300" y="1072067"/>
                  </a:cubicBezTo>
                  <a:cubicBezTo>
                    <a:pt x="2641444" y="886208"/>
                    <a:pt x="2609679" y="798891"/>
                    <a:pt x="2553003" y="810116"/>
                  </a:cubicBezTo>
                  <a:cubicBezTo>
                    <a:pt x="2541706" y="813387"/>
                    <a:pt x="2511710" y="820488"/>
                    <a:pt x="2463017" y="831419"/>
                  </a:cubicBezTo>
                  <a:cubicBezTo>
                    <a:pt x="2433581" y="838213"/>
                    <a:pt x="2416811" y="863380"/>
                    <a:pt x="2412708" y="906920"/>
                  </a:cubicBezTo>
                  <a:cubicBezTo>
                    <a:pt x="2410848" y="918406"/>
                    <a:pt x="2410939" y="951800"/>
                    <a:pt x="2412979" y="1007102"/>
                  </a:cubicBezTo>
                  <a:cubicBezTo>
                    <a:pt x="2412243" y="987148"/>
                    <a:pt x="2420784" y="1125846"/>
                    <a:pt x="2438604" y="1423196"/>
                  </a:cubicBezTo>
                  <a:cubicBezTo>
                    <a:pt x="2441426" y="1468764"/>
                    <a:pt x="2390957" y="1493461"/>
                    <a:pt x="2287195" y="1497289"/>
                  </a:cubicBezTo>
                  <a:cubicBezTo>
                    <a:pt x="2182293" y="1501159"/>
                    <a:pt x="2125358" y="1482136"/>
                    <a:pt x="2116390" y="1440220"/>
                  </a:cubicBezTo>
                  <a:cubicBezTo>
                    <a:pt x="2085141" y="1289515"/>
                    <a:pt x="2065573" y="1107264"/>
                    <a:pt x="2057686" y="893470"/>
                  </a:cubicBezTo>
                  <a:cubicBezTo>
                    <a:pt x="2049673" y="676254"/>
                    <a:pt x="2058034" y="539216"/>
                    <a:pt x="2082769" y="482355"/>
                  </a:cubicBezTo>
                  <a:cubicBezTo>
                    <a:pt x="2097452" y="431575"/>
                    <a:pt x="2138145" y="404955"/>
                    <a:pt x="2204849" y="402494"/>
                  </a:cubicBezTo>
                  <a:close/>
                  <a:moveTo>
                    <a:pt x="1434440" y="369256"/>
                  </a:moveTo>
                  <a:cubicBezTo>
                    <a:pt x="1599205" y="363178"/>
                    <a:pt x="1716401" y="398533"/>
                    <a:pt x="1786028" y="475319"/>
                  </a:cubicBezTo>
                  <a:cubicBezTo>
                    <a:pt x="1834970" y="502058"/>
                    <a:pt x="1872194" y="590315"/>
                    <a:pt x="1897700" y="740091"/>
                  </a:cubicBezTo>
                  <a:cubicBezTo>
                    <a:pt x="1913734" y="834268"/>
                    <a:pt x="1923770" y="936089"/>
                    <a:pt x="1927808" y="1045552"/>
                  </a:cubicBezTo>
                  <a:cubicBezTo>
                    <a:pt x="1934537" y="1227990"/>
                    <a:pt x="1924067" y="1354259"/>
                    <a:pt x="1896395" y="1424358"/>
                  </a:cubicBezTo>
                  <a:cubicBezTo>
                    <a:pt x="1887624" y="1480629"/>
                    <a:pt x="1844185" y="1510206"/>
                    <a:pt x="1766078" y="1513087"/>
                  </a:cubicBezTo>
                  <a:cubicBezTo>
                    <a:pt x="1704505" y="1515358"/>
                    <a:pt x="1668770" y="1498407"/>
                    <a:pt x="1658872" y="1462235"/>
                  </a:cubicBezTo>
                  <a:cubicBezTo>
                    <a:pt x="1603905" y="1488811"/>
                    <a:pt x="1542499" y="1503351"/>
                    <a:pt x="1474654" y="1505854"/>
                  </a:cubicBezTo>
                  <a:cubicBezTo>
                    <a:pt x="1330984" y="1511153"/>
                    <a:pt x="1216438" y="1477985"/>
                    <a:pt x="1131016" y="1406349"/>
                  </a:cubicBezTo>
                  <a:cubicBezTo>
                    <a:pt x="1070066" y="1332668"/>
                    <a:pt x="1037741" y="1245657"/>
                    <a:pt x="1034039" y="1145316"/>
                  </a:cubicBezTo>
                  <a:cubicBezTo>
                    <a:pt x="1030948" y="1061508"/>
                    <a:pt x="1053625" y="995304"/>
                    <a:pt x="1102071" y="946704"/>
                  </a:cubicBezTo>
                  <a:cubicBezTo>
                    <a:pt x="1167011" y="880939"/>
                    <a:pt x="1243380" y="846437"/>
                    <a:pt x="1331179" y="843198"/>
                  </a:cubicBezTo>
                  <a:cubicBezTo>
                    <a:pt x="1385910" y="841179"/>
                    <a:pt x="1463549" y="856584"/>
                    <a:pt x="1564096" y="889412"/>
                  </a:cubicBezTo>
                  <a:cubicBezTo>
                    <a:pt x="1608566" y="887772"/>
                    <a:pt x="1629875" y="861866"/>
                    <a:pt x="1628024" y="811696"/>
                  </a:cubicBezTo>
                  <a:cubicBezTo>
                    <a:pt x="1626805" y="778629"/>
                    <a:pt x="1615122" y="748231"/>
                    <a:pt x="1592975" y="720503"/>
                  </a:cubicBezTo>
                  <a:cubicBezTo>
                    <a:pt x="1570830" y="692776"/>
                    <a:pt x="1544449" y="674053"/>
                    <a:pt x="1513833" y="664335"/>
                  </a:cubicBezTo>
                  <a:cubicBezTo>
                    <a:pt x="1475172" y="653202"/>
                    <a:pt x="1436458" y="648350"/>
                    <a:pt x="1397689" y="649780"/>
                  </a:cubicBezTo>
                  <a:cubicBezTo>
                    <a:pt x="1360061" y="651168"/>
                    <a:pt x="1316023" y="664496"/>
                    <a:pt x="1265575" y="689764"/>
                  </a:cubicBezTo>
                  <a:cubicBezTo>
                    <a:pt x="1215126" y="715031"/>
                    <a:pt x="1182490" y="727939"/>
                    <a:pt x="1167667" y="728485"/>
                  </a:cubicBezTo>
                  <a:cubicBezTo>
                    <a:pt x="1144292" y="729348"/>
                    <a:pt x="1118881" y="721436"/>
                    <a:pt x="1091433" y="704751"/>
                  </a:cubicBezTo>
                  <a:cubicBezTo>
                    <a:pt x="1060273" y="664796"/>
                    <a:pt x="1044009" y="626289"/>
                    <a:pt x="1042642" y="589231"/>
                  </a:cubicBezTo>
                  <a:cubicBezTo>
                    <a:pt x="1041212" y="550463"/>
                    <a:pt x="1054805" y="516564"/>
                    <a:pt x="1083421" y="487535"/>
                  </a:cubicBezTo>
                  <a:cubicBezTo>
                    <a:pt x="1151529" y="414803"/>
                    <a:pt x="1268535" y="375376"/>
                    <a:pt x="1434440" y="369256"/>
                  </a:cubicBezTo>
                  <a:close/>
                  <a:moveTo>
                    <a:pt x="299652" y="304074"/>
                  </a:moveTo>
                  <a:cubicBezTo>
                    <a:pt x="449023" y="298564"/>
                    <a:pt x="576376" y="330689"/>
                    <a:pt x="681711" y="400449"/>
                  </a:cubicBezTo>
                  <a:cubicBezTo>
                    <a:pt x="725035" y="429679"/>
                    <a:pt x="768712" y="499430"/>
                    <a:pt x="812743" y="609701"/>
                  </a:cubicBezTo>
                  <a:cubicBezTo>
                    <a:pt x="861818" y="732917"/>
                    <a:pt x="888711" y="858378"/>
                    <a:pt x="893422" y="986085"/>
                  </a:cubicBezTo>
                  <a:cubicBezTo>
                    <a:pt x="899710" y="1156551"/>
                    <a:pt x="862177" y="1299803"/>
                    <a:pt x="780823" y="1415841"/>
                  </a:cubicBezTo>
                  <a:cubicBezTo>
                    <a:pt x="747771" y="1463874"/>
                    <a:pt x="686678" y="1502380"/>
                    <a:pt x="597545" y="1531358"/>
                  </a:cubicBezTo>
                  <a:cubicBezTo>
                    <a:pt x="527016" y="1553941"/>
                    <a:pt x="454409" y="1566610"/>
                    <a:pt x="379724" y="1569365"/>
                  </a:cubicBezTo>
                  <a:cubicBezTo>
                    <a:pt x="245175" y="1574328"/>
                    <a:pt x="150096" y="1550432"/>
                    <a:pt x="94485" y="1497678"/>
                  </a:cubicBezTo>
                  <a:cubicBezTo>
                    <a:pt x="50088" y="1439372"/>
                    <a:pt x="20077" y="1198419"/>
                    <a:pt x="4451" y="774820"/>
                  </a:cubicBezTo>
                  <a:cubicBezTo>
                    <a:pt x="-2910" y="575278"/>
                    <a:pt x="-1140" y="456894"/>
                    <a:pt x="9761" y="419670"/>
                  </a:cubicBezTo>
                  <a:cubicBezTo>
                    <a:pt x="20663" y="382444"/>
                    <a:pt x="62539" y="353068"/>
                    <a:pt x="135390" y="331542"/>
                  </a:cubicBezTo>
                  <a:cubicBezTo>
                    <a:pt x="189026" y="315291"/>
                    <a:pt x="243780" y="306135"/>
                    <a:pt x="299652" y="304074"/>
                  </a:cubicBezTo>
                  <a:close/>
                  <a:moveTo>
                    <a:pt x="1622064" y="102"/>
                  </a:moveTo>
                  <a:cubicBezTo>
                    <a:pt x="1639167" y="-529"/>
                    <a:pt x="1654238" y="1769"/>
                    <a:pt x="1667276" y="6997"/>
                  </a:cubicBezTo>
                  <a:cubicBezTo>
                    <a:pt x="1680314" y="12225"/>
                    <a:pt x="1691272" y="19100"/>
                    <a:pt x="1700150" y="27622"/>
                  </a:cubicBezTo>
                  <a:cubicBezTo>
                    <a:pt x="1709028" y="36143"/>
                    <a:pt x="1715962" y="46163"/>
                    <a:pt x="1720954" y="57683"/>
                  </a:cubicBezTo>
                  <a:cubicBezTo>
                    <a:pt x="1725947" y="69202"/>
                    <a:pt x="1728674" y="81233"/>
                    <a:pt x="1729137" y="93775"/>
                  </a:cubicBezTo>
                  <a:cubicBezTo>
                    <a:pt x="1727742" y="102390"/>
                    <a:pt x="1724985" y="112768"/>
                    <a:pt x="1720865" y="124909"/>
                  </a:cubicBezTo>
                  <a:cubicBezTo>
                    <a:pt x="1716746" y="137050"/>
                    <a:pt x="1711365" y="149808"/>
                    <a:pt x="1704722" y="163183"/>
                  </a:cubicBezTo>
                  <a:cubicBezTo>
                    <a:pt x="1698079" y="176559"/>
                    <a:pt x="1689732" y="190140"/>
                    <a:pt x="1679678" y="203927"/>
                  </a:cubicBezTo>
                  <a:cubicBezTo>
                    <a:pt x="1669626" y="217714"/>
                    <a:pt x="1657968" y="230561"/>
                    <a:pt x="1644706" y="242468"/>
                  </a:cubicBezTo>
                  <a:cubicBezTo>
                    <a:pt x="1630324" y="254987"/>
                    <a:pt x="1615299" y="265532"/>
                    <a:pt x="1599630" y="274103"/>
                  </a:cubicBezTo>
                  <a:cubicBezTo>
                    <a:pt x="1583961" y="282673"/>
                    <a:pt x="1568372" y="289528"/>
                    <a:pt x="1552861" y="294668"/>
                  </a:cubicBezTo>
                  <a:cubicBezTo>
                    <a:pt x="1537351" y="299807"/>
                    <a:pt x="1522222" y="303648"/>
                    <a:pt x="1507472" y="306190"/>
                  </a:cubicBezTo>
                  <a:cubicBezTo>
                    <a:pt x="1492723" y="308732"/>
                    <a:pt x="1479361" y="310224"/>
                    <a:pt x="1467389" y="310666"/>
                  </a:cubicBezTo>
                  <a:cubicBezTo>
                    <a:pt x="1457127" y="311045"/>
                    <a:pt x="1444975" y="310494"/>
                    <a:pt x="1430933" y="309014"/>
                  </a:cubicBezTo>
                  <a:cubicBezTo>
                    <a:pt x="1416892" y="307533"/>
                    <a:pt x="1402096" y="304939"/>
                    <a:pt x="1386545" y="301231"/>
                  </a:cubicBezTo>
                  <a:cubicBezTo>
                    <a:pt x="1370994" y="297523"/>
                    <a:pt x="1355253" y="292537"/>
                    <a:pt x="1339322" y="286275"/>
                  </a:cubicBezTo>
                  <a:cubicBezTo>
                    <a:pt x="1323392" y="280011"/>
                    <a:pt x="1308110" y="272012"/>
                    <a:pt x="1293479" y="262275"/>
                  </a:cubicBezTo>
                  <a:cubicBezTo>
                    <a:pt x="1271838" y="248230"/>
                    <a:pt x="1254045" y="234043"/>
                    <a:pt x="1240100" y="219714"/>
                  </a:cubicBezTo>
                  <a:cubicBezTo>
                    <a:pt x="1226156" y="205385"/>
                    <a:pt x="1215220" y="191374"/>
                    <a:pt x="1207293" y="177679"/>
                  </a:cubicBezTo>
                  <a:cubicBezTo>
                    <a:pt x="1199366" y="163984"/>
                    <a:pt x="1193889" y="150913"/>
                    <a:pt x="1190860" y="138465"/>
                  </a:cubicBezTo>
                  <a:cubicBezTo>
                    <a:pt x="1187832" y="126017"/>
                    <a:pt x="1186118" y="114377"/>
                    <a:pt x="1185719" y="103545"/>
                  </a:cubicBezTo>
                  <a:cubicBezTo>
                    <a:pt x="1184856" y="80170"/>
                    <a:pt x="1192377" y="59626"/>
                    <a:pt x="1208279" y="41912"/>
                  </a:cubicBezTo>
                  <a:cubicBezTo>
                    <a:pt x="1224182" y="24199"/>
                    <a:pt x="1248107" y="15038"/>
                    <a:pt x="1280055" y="14430"/>
                  </a:cubicBezTo>
                  <a:cubicBezTo>
                    <a:pt x="1289177" y="14094"/>
                    <a:pt x="1298050" y="14766"/>
                    <a:pt x="1306675" y="16446"/>
                  </a:cubicBezTo>
                  <a:cubicBezTo>
                    <a:pt x="1315301" y="18126"/>
                    <a:pt x="1323657" y="20244"/>
                    <a:pt x="1331744" y="22800"/>
                  </a:cubicBezTo>
                  <a:cubicBezTo>
                    <a:pt x="1336938" y="24321"/>
                    <a:pt x="1341768" y="27568"/>
                    <a:pt x="1346233" y="32542"/>
                  </a:cubicBezTo>
                  <a:cubicBezTo>
                    <a:pt x="1350698" y="37515"/>
                    <a:pt x="1355633" y="43613"/>
                    <a:pt x="1361038" y="50835"/>
                  </a:cubicBezTo>
                  <a:cubicBezTo>
                    <a:pt x="1366442" y="58057"/>
                    <a:pt x="1372443" y="65971"/>
                    <a:pt x="1379040" y="74577"/>
                  </a:cubicBezTo>
                  <a:cubicBezTo>
                    <a:pt x="1385638" y="83182"/>
                    <a:pt x="1393665" y="91878"/>
                    <a:pt x="1403124" y="100663"/>
                  </a:cubicBezTo>
                  <a:cubicBezTo>
                    <a:pt x="1409626" y="106703"/>
                    <a:pt x="1416536" y="112157"/>
                    <a:pt x="1423851" y="117025"/>
                  </a:cubicBezTo>
                  <a:cubicBezTo>
                    <a:pt x="1431167" y="121894"/>
                    <a:pt x="1438024" y="125922"/>
                    <a:pt x="1444421" y="129112"/>
                  </a:cubicBezTo>
                  <a:cubicBezTo>
                    <a:pt x="1450819" y="132301"/>
                    <a:pt x="1456187" y="134672"/>
                    <a:pt x="1460526" y="136225"/>
                  </a:cubicBezTo>
                  <a:cubicBezTo>
                    <a:pt x="1464865" y="137778"/>
                    <a:pt x="1467035" y="138554"/>
                    <a:pt x="1467035" y="138554"/>
                  </a:cubicBezTo>
                  <a:cubicBezTo>
                    <a:pt x="1467605" y="138533"/>
                    <a:pt x="1469568" y="137604"/>
                    <a:pt x="1472926" y="135768"/>
                  </a:cubicBezTo>
                  <a:cubicBezTo>
                    <a:pt x="1476284" y="133931"/>
                    <a:pt x="1480185" y="131361"/>
                    <a:pt x="1484631" y="128057"/>
                  </a:cubicBezTo>
                  <a:cubicBezTo>
                    <a:pt x="1489076" y="124753"/>
                    <a:pt x="1493923" y="120721"/>
                    <a:pt x="1499170" y="115960"/>
                  </a:cubicBezTo>
                  <a:cubicBezTo>
                    <a:pt x="1504418" y="111199"/>
                    <a:pt x="1509228" y="106169"/>
                    <a:pt x="1513600" y="100870"/>
                  </a:cubicBezTo>
                  <a:cubicBezTo>
                    <a:pt x="1521773" y="90292"/>
                    <a:pt x="1528120" y="80496"/>
                    <a:pt x="1532640" y="71480"/>
                  </a:cubicBezTo>
                  <a:cubicBezTo>
                    <a:pt x="1537160" y="62464"/>
                    <a:pt x="1540861" y="54478"/>
                    <a:pt x="1543745" y="47521"/>
                  </a:cubicBezTo>
                  <a:cubicBezTo>
                    <a:pt x="1546628" y="40563"/>
                    <a:pt x="1549406" y="34609"/>
                    <a:pt x="1552077" y="29658"/>
                  </a:cubicBezTo>
                  <a:cubicBezTo>
                    <a:pt x="1554749" y="24707"/>
                    <a:pt x="1558028" y="20733"/>
                    <a:pt x="1561913" y="17735"/>
                  </a:cubicBezTo>
                  <a:cubicBezTo>
                    <a:pt x="1571965" y="11655"/>
                    <a:pt x="1581795" y="7296"/>
                    <a:pt x="1591403" y="4658"/>
                  </a:cubicBezTo>
                  <a:cubicBezTo>
                    <a:pt x="1601011" y="2020"/>
                    <a:pt x="1611231" y="501"/>
                    <a:pt x="1622064" y="102"/>
                  </a:cubicBezTo>
                  <a:close/>
                </a:path>
              </a:pathLst>
            </a:custGeom>
            <a:grpFill/>
            <a:ln w="19050">
              <a:noFill/>
              <a:prstDash val="sys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Hình tự do: Hình 9">
              <a:extLst>
                <a:ext uri="{FF2B5EF4-FFF2-40B4-BE49-F238E27FC236}">
                  <a16:creationId xmlns:a16="http://schemas.microsoft.com/office/drawing/2014/main" id="{BD0D4106-E003-8396-21CD-70B493E211F7}"/>
                </a:ext>
              </a:extLst>
            </p:cNvPr>
            <p:cNvSpPr/>
            <p:nvPr/>
          </p:nvSpPr>
          <p:spPr>
            <a:xfrm rot="126755">
              <a:off x="1181752" y="1595666"/>
              <a:ext cx="2984659" cy="3589534"/>
            </a:xfrm>
            <a:custGeom>
              <a:avLst/>
              <a:gdLst/>
              <a:ahLst/>
              <a:cxnLst/>
              <a:rect l="l" t="t" r="r" b="b"/>
              <a:pathLst>
                <a:path w="2984659" h="3589534">
                  <a:moveTo>
                    <a:pt x="1007138" y="3109942"/>
                  </a:moveTo>
                  <a:cubicBezTo>
                    <a:pt x="958108" y="3111750"/>
                    <a:pt x="928468" y="3136250"/>
                    <a:pt x="918221" y="3183442"/>
                  </a:cubicBezTo>
                  <a:cubicBezTo>
                    <a:pt x="915305" y="3197251"/>
                    <a:pt x="914025" y="3209001"/>
                    <a:pt x="914383" y="3218694"/>
                  </a:cubicBezTo>
                  <a:cubicBezTo>
                    <a:pt x="916002" y="3262593"/>
                    <a:pt x="956128" y="3290229"/>
                    <a:pt x="1034760" y="3301600"/>
                  </a:cubicBezTo>
                  <a:cubicBezTo>
                    <a:pt x="1061154" y="3305194"/>
                    <a:pt x="1086879" y="3298393"/>
                    <a:pt x="1111935" y="3281198"/>
                  </a:cubicBezTo>
                  <a:cubicBezTo>
                    <a:pt x="1136991" y="3264003"/>
                    <a:pt x="1149025" y="3242008"/>
                    <a:pt x="1148036" y="3215212"/>
                  </a:cubicBezTo>
                  <a:cubicBezTo>
                    <a:pt x="1145744" y="3153069"/>
                    <a:pt x="1121097" y="3119439"/>
                    <a:pt x="1074094" y="3114322"/>
                  </a:cubicBezTo>
                  <a:cubicBezTo>
                    <a:pt x="1043140" y="3110897"/>
                    <a:pt x="1020821" y="3109437"/>
                    <a:pt x="1007138" y="3109942"/>
                  </a:cubicBezTo>
                  <a:close/>
                  <a:moveTo>
                    <a:pt x="2016976" y="2855179"/>
                  </a:moveTo>
                  <a:cubicBezTo>
                    <a:pt x="1996493" y="2857077"/>
                    <a:pt x="1976693" y="2885210"/>
                    <a:pt x="1957576" y="2939580"/>
                  </a:cubicBezTo>
                  <a:cubicBezTo>
                    <a:pt x="1941542" y="2984700"/>
                    <a:pt x="1933471" y="3021251"/>
                    <a:pt x="1933361" y="3049228"/>
                  </a:cubicBezTo>
                  <a:cubicBezTo>
                    <a:pt x="1932485" y="3118339"/>
                    <a:pt x="1977372" y="3151222"/>
                    <a:pt x="2068021" y="3147878"/>
                  </a:cubicBezTo>
                  <a:cubicBezTo>
                    <a:pt x="2162661" y="3144387"/>
                    <a:pt x="2207846" y="3084775"/>
                    <a:pt x="2203577" y="2969040"/>
                  </a:cubicBezTo>
                  <a:cubicBezTo>
                    <a:pt x="2202105" y="2929132"/>
                    <a:pt x="2179558" y="2898279"/>
                    <a:pt x="2135937" y="2876481"/>
                  </a:cubicBezTo>
                  <a:cubicBezTo>
                    <a:pt x="2097594" y="2858485"/>
                    <a:pt x="2057940" y="2851385"/>
                    <a:pt x="2016976" y="2855179"/>
                  </a:cubicBezTo>
                  <a:close/>
                  <a:moveTo>
                    <a:pt x="1910200" y="2467769"/>
                  </a:moveTo>
                  <a:cubicBezTo>
                    <a:pt x="2094348" y="2460976"/>
                    <a:pt x="2234243" y="2500345"/>
                    <a:pt x="2329883" y="2585877"/>
                  </a:cubicBezTo>
                  <a:cubicBezTo>
                    <a:pt x="2419633" y="2666488"/>
                    <a:pt x="2482516" y="2800327"/>
                    <a:pt x="2518532" y="2987394"/>
                  </a:cubicBezTo>
                  <a:cubicBezTo>
                    <a:pt x="2526112" y="3130980"/>
                    <a:pt x="2521019" y="3232788"/>
                    <a:pt x="2503252" y="3292816"/>
                  </a:cubicBezTo>
                  <a:cubicBezTo>
                    <a:pt x="2482464" y="3363803"/>
                    <a:pt x="2432410" y="3430732"/>
                    <a:pt x="2353091" y="3493602"/>
                  </a:cubicBezTo>
                  <a:cubicBezTo>
                    <a:pt x="2245355" y="3528975"/>
                    <a:pt x="2151293" y="3548144"/>
                    <a:pt x="2070906" y="3551110"/>
                  </a:cubicBezTo>
                  <a:cubicBezTo>
                    <a:pt x="1983678" y="3554327"/>
                    <a:pt x="1902660" y="3540189"/>
                    <a:pt x="1827853" y="3508695"/>
                  </a:cubicBezTo>
                  <a:cubicBezTo>
                    <a:pt x="1761074" y="3447218"/>
                    <a:pt x="1713494" y="3387745"/>
                    <a:pt x="1685113" y="3330275"/>
                  </a:cubicBezTo>
                  <a:cubicBezTo>
                    <a:pt x="1656732" y="3272805"/>
                    <a:pt x="1640900" y="3199601"/>
                    <a:pt x="1637620" y="3110662"/>
                  </a:cubicBezTo>
                  <a:cubicBezTo>
                    <a:pt x="1636000" y="3066762"/>
                    <a:pt x="1637549" y="3015896"/>
                    <a:pt x="1642267" y="2958061"/>
                  </a:cubicBezTo>
                  <a:cubicBezTo>
                    <a:pt x="1673284" y="2823898"/>
                    <a:pt x="1700368" y="2730129"/>
                    <a:pt x="1723518" y="2676752"/>
                  </a:cubicBezTo>
                  <a:cubicBezTo>
                    <a:pt x="1768700" y="2570612"/>
                    <a:pt x="1830927" y="2500951"/>
                    <a:pt x="1910200" y="2467769"/>
                  </a:cubicBezTo>
                  <a:close/>
                  <a:moveTo>
                    <a:pt x="1247308" y="2308108"/>
                  </a:moveTo>
                  <a:cubicBezTo>
                    <a:pt x="1337387" y="2304785"/>
                    <a:pt x="1391534" y="2325623"/>
                    <a:pt x="1409751" y="2370623"/>
                  </a:cubicBezTo>
                  <a:cubicBezTo>
                    <a:pt x="1422057" y="2394718"/>
                    <a:pt x="1435634" y="2464865"/>
                    <a:pt x="1450483" y="2581066"/>
                  </a:cubicBezTo>
                  <a:cubicBezTo>
                    <a:pt x="1465330" y="2697267"/>
                    <a:pt x="1475383" y="2826631"/>
                    <a:pt x="1480641" y="2969161"/>
                  </a:cubicBezTo>
                  <a:cubicBezTo>
                    <a:pt x="1489474" y="3208612"/>
                    <a:pt x="1476612" y="3370650"/>
                    <a:pt x="1442054" y="3455275"/>
                  </a:cubicBezTo>
                  <a:cubicBezTo>
                    <a:pt x="1424289" y="3499890"/>
                    <a:pt x="1372467" y="3534343"/>
                    <a:pt x="1286587" y="3558633"/>
                  </a:cubicBezTo>
                  <a:cubicBezTo>
                    <a:pt x="1226722" y="3576256"/>
                    <a:pt x="1162298" y="3586340"/>
                    <a:pt x="1093313" y="3588884"/>
                  </a:cubicBezTo>
                  <a:cubicBezTo>
                    <a:pt x="1015207" y="3591766"/>
                    <a:pt x="941314" y="3585071"/>
                    <a:pt x="871635" y="3568802"/>
                  </a:cubicBezTo>
                  <a:cubicBezTo>
                    <a:pt x="796214" y="3551603"/>
                    <a:pt x="744506" y="3527249"/>
                    <a:pt x="716511" y="3495741"/>
                  </a:cubicBezTo>
                  <a:cubicBezTo>
                    <a:pt x="639727" y="3410655"/>
                    <a:pt x="599253" y="3311671"/>
                    <a:pt x="595089" y="3198787"/>
                  </a:cubicBezTo>
                  <a:cubicBezTo>
                    <a:pt x="590903" y="3085334"/>
                    <a:pt x="626022" y="2992694"/>
                    <a:pt x="700443" y="2920871"/>
                  </a:cubicBezTo>
                  <a:cubicBezTo>
                    <a:pt x="766308" y="2880191"/>
                    <a:pt x="830313" y="2858705"/>
                    <a:pt x="892455" y="2856413"/>
                  </a:cubicBezTo>
                  <a:cubicBezTo>
                    <a:pt x="926093" y="2855172"/>
                    <a:pt x="968074" y="2863471"/>
                    <a:pt x="1018400" y="2881311"/>
                  </a:cubicBezTo>
                  <a:cubicBezTo>
                    <a:pt x="1068726" y="2899150"/>
                    <a:pt x="1097595" y="2907933"/>
                    <a:pt x="1105006" y="2907659"/>
                  </a:cubicBezTo>
                  <a:cubicBezTo>
                    <a:pt x="1115269" y="2907281"/>
                    <a:pt x="1123103" y="2902996"/>
                    <a:pt x="1128510" y="2894804"/>
                  </a:cubicBezTo>
                  <a:cubicBezTo>
                    <a:pt x="1147349" y="2863852"/>
                    <a:pt x="1155686" y="2819014"/>
                    <a:pt x="1153520" y="2760292"/>
                  </a:cubicBezTo>
                  <a:cubicBezTo>
                    <a:pt x="1152027" y="2719813"/>
                    <a:pt x="1141404" y="2660118"/>
                    <a:pt x="1121652" y="2581207"/>
                  </a:cubicBezTo>
                  <a:cubicBezTo>
                    <a:pt x="1101899" y="2502295"/>
                    <a:pt x="1091287" y="2442886"/>
                    <a:pt x="1089815" y="2402977"/>
                  </a:cubicBezTo>
                  <a:cubicBezTo>
                    <a:pt x="1089436" y="2392715"/>
                    <a:pt x="1090282" y="2384691"/>
                    <a:pt x="1092352" y="2378906"/>
                  </a:cubicBezTo>
                  <a:cubicBezTo>
                    <a:pt x="1102157" y="2335157"/>
                    <a:pt x="1153808" y="2311557"/>
                    <a:pt x="1247308" y="2308108"/>
                  </a:cubicBezTo>
                  <a:close/>
                  <a:moveTo>
                    <a:pt x="1872948" y="2120986"/>
                  </a:moveTo>
                  <a:cubicBezTo>
                    <a:pt x="1882228" y="2120108"/>
                    <a:pt x="1892372" y="2119895"/>
                    <a:pt x="1903378" y="2120345"/>
                  </a:cubicBezTo>
                  <a:cubicBezTo>
                    <a:pt x="1990373" y="2126270"/>
                    <a:pt x="2075496" y="2151104"/>
                    <a:pt x="2158748" y="2194846"/>
                  </a:cubicBezTo>
                  <a:cubicBezTo>
                    <a:pt x="2223905" y="2227839"/>
                    <a:pt x="2263987" y="2262041"/>
                    <a:pt x="2278995" y="2297454"/>
                  </a:cubicBezTo>
                  <a:cubicBezTo>
                    <a:pt x="2280678" y="2343063"/>
                    <a:pt x="2271900" y="2372075"/>
                    <a:pt x="2252662" y="2384488"/>
                  </a:cubicBezTo>
                  <a:cubicBezTo>
                    <a:pt x="2233424" y="2396901"/>
                    <a:pt x="2202711" y="2403885"/>
                    <a:pt x="2160522" y="2405442"/>
                  </a:cubicBezTo>
                  <a:cubicBezTo>
                    <a:pt x="2094600" y="2398168"/>
                    <a:pt x="2024511" y="2378489"/>
                    <a:pt x="1950252" y="2346403"/>
                  </a:cubicBezTo>
                  <a:cubicBezTo>
                    <a:pt x="1838707" y="2293999"/>
                    <a:pt x="1786643" y="2252246"/>
                    <a:pt x="1794059" y="2221144"/>
                  </a:cubicBezTo>
                  <a:cubicBezTo>
                    <a:pt x="1790094" y="2191033"/>
                    <a:pt x="1796316" y="2166255"/>
                    <a:pt x="1812725" y="2146810"/>
                  </a:cubicBezTo>
                  <a:cubicBezTo>
                    <a:pt x="1825033" y="2132227"/>
                    <a:pt x="1845107" y="2123618"/>
                    <a:pt x="1872948" y="2120986"/>
                  </a:cubicBezTo>
                  <a:close/>
                  <a:moveTo>
                    <a:pt x="1516548" y="1573672"/>
                  </a:moveTo>
                  <a:cubicBezTo>
                    <a:pt x="1566149" y="1571842"/>
                    <a:pt x="1606771" y="1597461"/>
                    <a:pt x="1638415" y="1650529"/>
                  </a:cubicBezTo>
                  <a:cubicBezTo>
                    <a:pt x="1648084" y="1665016"/>
                    <a:pt x="1653297" y="1682521"/>
                    <a:pt x="1654054" y="1703046"/>
                  </a:cubicBezTo>
                  <a:cubicBezTo>
                    <a:pt x="1655652" y="1746375"/>
                    <a:pt x="1635577" y="1782511"/>
                    <a:pt x="1593827" y="1811454"/>
                  </a:cubicBezTo>
                  <a:cubicBezTo>
                    <a:pt x="1575455" y="1824120"/>
                    <a:pt x="1554296" y="1830895"/>
                    <a:pt x="1530351" y="1831779"/>
                  </a:cubicBezTo>
                  <a:cubicBezTo>
                    <a:pt x="1493293" y="1833146"/>
                    <a:pt x="1461606" y="1821469"/>
                    <a:pt x="1435289" y="1796750"/>
                  </a:cubicBezTo>
                  <a:cubicBezTo>
                    <a:pt x="1408972" y="1772030"/>
                    <a:pt x="1395110" y="1740571"/>
                    <a:pt x="1393701" y="1702373"/>
                  </a:cubicBezTo>
                  <a:cubicBezTo>
                    <a:pt x="1391640" y="1646502"/>
                    <a:pt x="1414767" y="1607969"/>
                    <a:pt x="1463082" y="1586777"/>
                  </a:cubicBezTo>
                  <a:cubicBezTo>
                    <a:pt x="1479342" y="1578755"/>
                    <a:pt x="1497164" y="1574387"/>
                    <a:pt x="1516548" y="1573672"/>
                  </a:cubicBezTo>
                  <a:close/>
                  <a:moveTo>
                    <a:pt x="1389757" y="1065881"/>
                  </a:moveTo>
                  <a:cubicBezTo>
                    <a:pt x="1369375" y="1067596"/>
                    <a:pt x="1352603" y="1075762"/>
                    <a:pt x="1339440" y="1090377"/>
                  </a:cubicBezTo>
                  <a:cubicBezTo>
                    <a:pt x="1321891" y="1109864"/>
                    <a:pt x="1313694" y="1135285"/>
                    <a:pt x="1314850" y="1166642"/>
                  </a:cubicBezTo>
                  <a:cubicBezTo>
                    <a:pt x="1315881" y="1194578"/>
                    <a:pt x="1324863" y="1213657"/>
                    <a:pt x="1341796" y="1223879"/>
                  </a:cubicBezTo>
                  <a:cubicBezTo>
                    <a:pt x="1351128" y="1229244"/>
                    <a:pt x="1371821" y="1233048"/>
                    <a:pt x="1403874" y="1235291"/>
                  </a:cubicBezTo>
                  <a:cubicBezTo>
                    <a:pt x="1437637" y="1237471"/>
                    <a:pt x="1467178" y="1233527"/>
                    <a:pt x="1492497" y="1223458"/>
                  </a:cubicBezTo>
                  <a:cubicBezTo>
                    <a:pt x="1524552" y="1210287"/>
                    <a:pt x="1540001" y="1188023"/>
                    <a:pt x="1538845" y="1156667"/>
                  </a:cubicBezTo>
                  <a:cubicBezTo>
                    <a:pt x="1536952" y="1105356"/>
                    <a:pt x="1494451" y="1075239"/>
                    <a:pt x="1411342" y="1066316"/>
                  </a:cubicBezTo>
                  <a:cubicBezTo>
                    <a:pt x="1403746" y="1065454"/>
                    <a:pt x="1396551" y="1065309"/>
                    <a:pt x="1389757" y="1065881"/>
                  </a:cubicBezTo>
                  <a:close/>
                  <a:moveTo>
                    <a:pt x="386590" y="757298"/>
                  </a:moveTo>
                  <a:cubicBezTo>
                    <a:pt x="354093" y="758497"/>
                    <a:pt x="338507" y="777055"/>
                    <a:pt x="339832" y="812972"/>
                  </a:cubicBezTo>
                  <a:cubicBezTo>
                    <a:pt x="340358" y="827225"/>
                    <a:pt x="342277" y="848278"/>
                    <a:pt x="345588" y="876129"/>
                  </a:cubicBezTo>
                  <a:cubicBezTo>
                    <a:pt x="348899" y="903981"/>
                    <a:pt x="350817" y="925034"/>
                    <a:pt x="351343" y="939286"/>
                  </a:cubicBezTo>
                  <a:cubicBezTo>
                    <a:pt x="353236" y="990598"/>
                    <a:pt x="357929" y="1024963"/>
                    <a:pt x="365422" y="1042385"/>
                  </a:cubicBezTo>
                  <a:cubicBezTo>
                    <a:pt x="378509" y="1072159"/>
                    <a:pt x="405862" y="1086279"/>
                    <a:pt x="447481" y="1084744"/>
                  </a:cubicBezTo>
                  <a:cubicBezTo>
                    <a:pt x="487389" y="1083272"/>
                    <a:pt x="517281" y="1065613"/>
                    <a:pt x="537155" y="1031768"/>
                  </a:cubicBezTo>
                  <a:cubicBezTo>
                    <a:pt x="553229" y="1003201"/>
                    <a:pt x="560497" y="968108"/>
                    <a:pt x="558962" y="926490"/>
                  </a:cubicBezTo>
                  <a:cubicBezTo>
                    <a:pt x="554651" y="809615"/>
                    <a:pt x="497194" y="753218"/>
                    <a:pt x="386590" y="757298"/>
                  </a:cubicBezTo>
                  <a:close/>
                  <a:moveTo>
                    <a:pt x="2204849" y="402494"/>
                  </a:moveTo>
                  <a:cubicBezTo>
                    <a:pt x="2233925" y="401421"/>
                    <a:pt x="2260361" y="406155"/>
                    <a:pt x="2284157" y="416695"/>
                  </a:cubicBezTo>
                  <a:cubicBezTo>
                    <a:pt x="2313758" y="429876"/>
                    <a:pt x="2330173" y="449252"/>
                    <a:pt x="2333400" y="474823"/>
                  </a:cubicBezTo>
                  <a:cubicBezTo>
                    <a:pt x="2333967" y="490216"/>
                    <a:pt x="2335455" y="499581"/>
                    <a:pt x="2337862" y="502918"/>
                  </a:cubicBezTo>
                  <a:cubicBezTo>
                    <a:pt x="2342105" y="509612"/>
                    <a:pt x="2351089" y="513277"/>
                    <a:pt x="2364814" y="513912"/>
                  </a:cubicBezTo>
                  <a:cubicBezTo>
                    <a:pt x="2389413" y="515288"/>
                    <a:pt x="2410793" y="506793"/>
                    <a:pt x="2428956" y="488425"/>
                  </a:cubicBezTo>
                  <a:cubicBezTo>
                    <a:pt x="2450391" y="465940"/>
                    <a:pt x="2473737" y="448808"/>
                    <a:pt x="2498992" y="437030"/>
                  </a:cubicBezTo>
                  <a:cubicBezTo>
                    <a:pt x="2542768" y="416575"/>
                    <a:pt x="2587461" y="405507"/>
                    <a:pt x="2633070" y="403825"/>
                  </a:cubicBezTo>
                  <a:cubicBezTo>
                    <a:pt x="2718018" y="400691"/>
                    <a:pt x="2792752" y="426336"/>
                    <a:pt x="2857273" y="480760"/>
                  </a:cubicBezTo>
                  <a:cubicBezTo>
                    <a:pt x="2921794" y="535184"/>
                    <a:pt x="2955030" y="604321"/>
                    <a:pt x="2956981" y="688171"/>
                  </a:cubicBezTo>
                  <a:cubicBezTo>
                    <a:pt x="2969701" y="769911"/>
                    <a:pt x="2978018" y="863802"/>
                    <a:pt x="2981929" y="969844"/>
                  </a:cubicBezTo>
                  <a:cubicBezTo>
                    <a:pt x="2989648" y="1179078"/>
                    <a:pt x="2980999" y="1331541"/>
                    <a:pt x="2955984" y="1427232"/>
                  </a:cubicBezTo>
                  <a:cubicBezTo>
                    <a:pt x="2940079" y="1460360"/>
                    <a:pt x="2889368" y="1478501"/>
                    <a:pt x="2803850" y="1481656"/>
                  </a:cubicBezTo>
                  <a:cubicBezTo>
                    <a:pt x="2726884" y="1484495"/>
                    <a:pt x="2683125" y="1466699"/>
                    <a:pt x="2672573" y="1428267"/>
                  </a:cubicBezTo>
                  <a:cubicBezTo>
                    <a:pt x="2661320" y="1417264"/>
                    <a:pt x="2654505" y="1379551"/>
                    <a:pt x="2652129" y="1315128"/>
                  </a:cubicBezTo>
                  <a:cubicBezTo>
                    <a:pt x="2651140" y="1288332"/>
                    <a:pt x="2650502" y="1247822"/>
                    <a:pt x="2650214" y="1193597"/>
                  </a:cubicBezTo>
                  <a:cubicBezTo>
                    <a:pt x="2649927" y="1139373"/>
                    <a:pt x="2649289" y="1098863"/>
                    <a:pt x="2648300" y="1072067"/>
                  </a:cubicBezTo>
                  <a:cubicBezTo>
                    <a:pt x="2641444" y="886208"/>
                    <a:pt x="2609679" y="798891"/>
                    <a:pt x="2553003" y="810116"/>
                  </a:cubicBezTo>
                  <a:cubicBezTo>
                    <a:pt x="2541706" y="813387"/>
                    <a:pt x="2511710" y="820488"/>
                    <a:pt x="2463017" y="831419"/>
                  </a:cubicBezTo>
                  <a:cubicBezTo>
                    <a:pt x="2433581" y="838213"/>
                    <a:pt x="2416811" y="863380"/>
                    <a:pt x="2412708" y="906920"/>
                  </a:cubicBezTo>
                  <a:cubicBezTo>
                    <a:pt x="2410848" y="918406"/>
                    <a:pt x="2410939" y="951800"/>
                    <a:pt x="2412979" y="1007102"/>
                  </a:cubicBezTo>
                  <a:cubicBezTo>
                    <a:pt x="2412243" y="987148"/>
                    <a:pt x="2420784" y="1125846"/>
                    <a:pt x="2438604" y="1423196"/>
                  </a:cubicBezTo>
                  <a:cubicBezTo>
                    <a:pt x="2441426" y="1468764"/>
                    <a:pt x="2390957" y="1493461"/>
                    <a:pt x="2287195" y="1497289"/>
                  </a:cubicBezTo>
                  <a:cubicBezTo>
                    <a:pt x="2182293" y="1501159"/>
                    <a:pt x="2125358" y="1482136"/>
                    <a:pt x="2116390" y="1440220"/>
                  </a:cubicBezTo>
                  <a:cubicBezTo>
                    <a:pt x="2085141" y="1289515"/>
                    <a:pt x="2065573" y="1107264"/>
                    <a:pt x="2057686" y="893470"/>
                  </a:cubicBezTo>
                  <a:cubicBezTo>
                    <a:pt x="2049673" y="676254"/>
                    <a:pt x="2058034" y="539216"/>
                    <a:pt x="2082769" y="482355"/>
                  </a:cubicBezTo>
                  <a:cubicBezTo>
                    <a:pt x="2097452" y="431575"/>
                    <a:pt x="2138145" y="404955"/>
                    <a:pt x="2204849" y="402494"/>
                  </a:cubicBezTo>
                  <a:close/>
                  <a:moveTo>
                    <a:pt x="1434440" y="369256"/>
                  </a:moveTo>
                  <a:cubicBezTo>
                    <a:pt x="1599205" y="363178"/>
                    <a:pt x="1716401" y="398533"/>
                    <a:pt x="1786028" y="475319"/>
                  </a:cubicBezTo>
                  <a:cubicBezTo>
                    <a:pt x="1834970" y="502058"/>
                    <a:pt x="1872194" y="590315"/>
                    <a:pt x="1897700" y="740091"/>
                  </a:cubicBezTo>
                  <a:cubicBezTo>
                    <a:pt x="1913734" y="834268"/>
                    <a:pt x="1923770" y="936089"/>
                    <a:pt x="1927808" y="1045552"/>
                  </a:cubicBezTo>
                  <a:cubicBezTo>
                    <a:pt x="1934537" y="1227990"/>
                    <a:pt x="1924067" y="1354259"/>
                    <a:pt x="1896395" y="1424358"/>
                  </a:cubicBezTo>
                  <a:cubicBezTo>
                    <a:pt x="1887624" y="1480629"/>
                    <a:pt x="1844185" y="1510206"/>
                    <a:pt x="1766078" y="1513087"/>
                  </a:cubicBezTo>
                  <a:cubicBezTo>
                    <a:pt x="1704505" y="1515358"/>
                    <a:pt x="1668770" y="1498407"/>
                    <a:pt x="1658872" y="1462235"/>
                  </a:cubicBezTo>
                  <a:cubicBezTo>
                    <a:pt x="1603905" y="1488811"/>
                    <a:pt x="1542499" y="1503351"/>
                    <a:pt x="1474654" y="1505854"/>
                  </a:cubicBezTo>
                  <a:cubicBezTo>
                    <a:pt x="1330984" y="1511153"/>
                    <a:pt x="1216438" y="1477985"/>
                    <a:pt x="1131016" y="1406349"/>
                  </a:cubicBezTo>
                  <a:cubicBezTo>
                    <a:pt x="1070066" y="1332668"/>
                    <a:pt x="1037741" y="1245657"/>
                    <a:pt x="1034039" y="1145316"/>
                  </a:cubicBezTo>
                  <a:cubicBezTo>
                    <a:pt x="1030948" y="1061508"/>
                    <a:pt x="1053625" y="995304"/>
                    <a:pt x="1102071" y="946704"/>
                  </a:cubicBezTo>
                  <a:cubicBezTo>
                    <a:pt x="1167011" y="880939"/>
                    <a:pt x="1243380" y="846437"/>
                    <a:pt x="1331179" y="843198"/>
                  </a:cubicBezTo>
                  <a:cubicBezTo>
                    <a:pt x="1385910" y="841179"/>
                    <a:pt x="1463549" y="856584"/>
                    <a:pt x="1564096" y="889412"/>
                  </a:cubicBezTo>
                  <a:cubicBezTo>
                    <a:pt x="1608566" y="887772"/>
                    <a:pt x="1629875" y="861866"/>
                    <a:pt x="1628024" y="811696"/>
                  </a:cubicBezTo>
                  <a:cubicBezTo>
                    <a:pt x="1626805" y="778629"/>
                    <a:pt x="1615122" y="748231"/>
                    <a:pt x="1592975" y="720503"/>
                  </a:cubicBezTo>
                  <a:cubicBezTo>
                    <a:pt x="1570830" y="692776"/>
                    <a:pt x="1544449" y="674053"/>
                    <a:pt x="1513833" y="664335"/>
                  </a:cubicBezTo>
                  <a:cubicBezTo>
                    <a:pt x="1475172" y="653202"/>
                    <a:pt x="1436458" y="648350"/>
                    <a:pt x="1397689" y="649780"/>
                  </a:cubicBezTo>
                  <a:cubicBezTo>
                    <a:pt x="1360061" y="651168"/>
                    <a:pt x="1316023" y="664496"/>
                    <a:pt x="1265575" y="689764"/>
                  </a:cubicBezTo>
                  <a:cubicBezTo>
                    <a:pt x="1215126" y="715031"/>
                    <a:pt x="1182490" y="727939"/>
                    <a:pt x="1167667" y="728485"/>
                  </a:cubicBezTo>
                  <a:cubicBezTo>
                    <a:pt x="1144292" y="729348"/>
                    <a:pt x="1118881" y="721436"/>
                    <a:pt x="1091433" y="704751"/>
                  </a:cubicBezTo>
                  <a:cubicBezTo>
                    <a:pt x="1060273" y="664796"/>
                    <a:pt x="1044009" y="626289"/>
                    <a:pt x="1042642" y="589231"/>
                  </a:cubicBezTo>
                  <a:cubicBezTo>
                    <a:pt x="1041212" y="550463"/>
                    <a:pt x="1054805" y="516564"/>
                    <a:pt x="1083421" y="487535"/>
                  </a:cubicBezTo>
                  <a:cubicBezTo>
                    <a:pt x="1151529" y="414803"/>
                    <a:pt x="1268535" y="375376"/>
                    <a:pt x="1434440" y="369256"/>
                  </a:cubicBezTo>
                  <a:close/>
                  <a:moveTo>
                    <a:pt x="299652" y="304074"/>
                  </a:moveTo>
                  <a:cubicBezTo>
                    <a:pt x="449023" y="298564"/>
                    <a:pt x="576376" y="330689"/>
                    <a:pt x="681711" y="400449"/>
                  </a:cubicBezTo>
                  <a:cubicBezTo>
                    <a:pt x="725035" y="429679"/>
                    <a:pt x="768712" y="499430"/>
                    <a:pt x="812743" y="609701"/>
                  </a:cubicBezTo>
                  <a:cubicBezTo>
                    <a:pt x="861818" y="732917"/>
                    <a:pt x="888711" y="858378"/>
                    <a:pt x="893422" y="986085"/>
                  </a:cubicBezTo>
                  <a:cubicBezTo>
                    <a:pt x="899710" y="1156551"/>
                    <a:pt x="862177" y="1299803"/>
                    <a:pt x="780823" y="1415841"/>
                  </a:cubicBezTo>
                  <a:cubicBezTo>
                    <a:pt x="747771" y="1463874"/>
                    <a:pt x="686678" y="1502380"/>
                    <a:pt x="597545" y="1531358"/>
                  </a:cubicBezTo>
                  <a:cubicBezTo>
                    <a:pt x="527016" y="1553941"/>
                    <a:pt x="454409" y="1566610"/>
                    <a:pt x="379724" y="1569365"/>
                  </a:cubicBezTo>
                  <a:cubicBezTo>
                    <a:pt x="245175" y="1574328"/>
                    <a:pt x="150096" y="1550432"/>
                    <a:pt x="94485" y="1497678"/>
                  </a:cubicBezTo>
                  <a:cubicBezTo>
                    <a:pt x="50088" y="1439372"/>
                    <a:pt x="20077" y="1198419"/>
                    <a:pt x="4451" y="774820"/>
                  </a:cubicBezTo>
                  <a:cubicBezTo>
                    <a:pt x="-2910" y="575278"/>
                    <a:pt x="-1140" y="456894"/>
                    <a:pt x="9761" y="419670"/>
                  </a:cubicBezTo>
                  <a:cubicBezTo>
                    <a:pt x="20663" y="382444"/>
                    <a:pt x="62539" y="353068"/>
                    <a:pt x="135390" y="331542"/>
                  </a:cubicBezTo>
                  <a:cubicBezTo>
                    <a:pt x="189026" y="315291"/>
                    <a:pt x="243780" y="306135"/>
                    <a:pt x="299652" y="304074"/>
                  </a:cubicBezTo>
                  <a:close/>
                  <a:moveTo>
                    <a:pt x="1622064" y="102"/>
                  </a:moveTo>
                  <a:cubicBezTo>
                    <a:pt x="1639167" y="-529"/>
                    <a:pt x="1654238" y="1769"/>
                    <a:pt x="1667276" y="6997"/>
                  </a:cubicBezTo>
                  <a:cubicBezTo>
                    <a:pt x="1680314" y="12225"/>
                    <a:pt x="1691272" y="19100"/>
                    <a:pt x="1700150" y="27622"/>
                  </a:cubicBezTo>
                  <a:cubicBezTo>
                    <a:pt x="1709028" y="36143"/>
                    <a:pt x="1715962" y="46163"/>
                    <a:pt x="1720954" y="57683"/>
                  </a:cubicBezTo>
                  <a:cubicBezTo>
                    <a:pt x="1725947" y="69202"/>
                    <a:pt x="1728674" y="81233"/>
                    <a:pt x="1729137" y="93775"/>
                  </a:cubicBezTo>
                  <a:cubicBezTo>
                    <a:pt x="1727742" y="102390"/>
                    <a:pt x="1724985" y="112768"/>
                    <a:pt x="1720865" y="124909"/>
                  </a:cubicBezTo>
                  <a:cubicBezTo>
                    <a:pt x="1716746" y="137050"/>
                    <a:pt x="1711365" y="149808"/>
                    <a:pt x="1704722" y="163183"/>
                  </a:cubicBezTo>
                  <a:cubicBezTo>
                    <a:pt x="1698079" y="176559"/>
                    <a:pt x="1689732" y="190140"/>
                    <a:pt x="1679678" y="203927"/>
                  </a:cubicBezTo>
                  <a:cubicBezTo>
                    <a:pt x="1669626" y="217714"/>
                    <a:pt x="1657968" y="230561"/>
                    <a:pt x="1644706" y="242468"/>
                  </a:cubicBezTo>
                  <a:cubicBezTo>
                    <a:pt x="1630324" y="254987"/>
                    <a:pt x="1615299" y="265532"/>
                    <a:pt x="1599630" y="274103"/>
                  </a:cubicBezTo>
                  <a:cubicBezTo>
                    <a:pt x="1583961" y="282673"/>
                    <a:pt x="1568372" y="289528"/>
                    <a:pt x="1552861" y="294668"/>
                  </a:cubicBezTo>
                  <a:cubicBezTo>
                    <a:pt x="1537351" y="299807"/>
                    <a:pt x="1522222" y="303648"/>
                    <a:pt x="1507472" y="306190"/>
                  </a:cubicBezTo>
                  <a:cubicBezTo>
                    <a:pt x="1492723" y="308732"/>
                    <a:pt x="1479361" y="310224"/>
                    <a:pt x="1467389" y="310666"/>
                  </a:cubicBezTo>
                  <a:cubicBezTo>
                    <a:pt x="1457127" y="311045"/>
                    <a:pt x="1444975" y="310494"/>
                    <a:pt x="1430933" y="309014"/>
                  </a:cubicBezTo>
                  <a:cubicBezTo>
                    <a:pt x="1416892" y="307533"/>
                    <a:pt x="1402096" y="304939"/>
                    <a:pt x="1386545" y="301231"/>
                  </a:cubicBezTo>
                  <a:cubicBezTo>
                    <a:pt x="1370994" y="297523"/>
                    <a:pt x="1355253" y="292537"/>
                    <a:pt x="1339322" y="286275"/>
                  </a:cubicBezTo>
                  <a:cubicBezTo>
                    <a:pt x="1323392" y="280011"/>
                    <a:pt x="1308110" y="272012"/>
                    <a:pt x="1293479" y="262275"/>
                  </a:cubicBezTo>
                  <a:cubicBezTo>
                    <a:pt x="1271838" y="248230"/>
                    <a:pt x="1254045" y="234043"/>
                    <a:pt x="1240100" y="219714"/>
                  </a:cubicBezTo>
                  <a:cubicBezTo>
                    <a:pt x="1226156" y="205385"/>
                    <a:pt x="1215220" y="191374"/>
                    <a:pt x="1207293" y="177679"/>
                  </a:cubicBezTo>
                  <a:cubicBezTo>
                    <a:pt x="1199366" y="163984"/>
                    <a:pt x="1193889" y="150913"/>
                    <a:pt x="1190860" y="138465"/>
                  </a:cubicBezTo>
                  <a:cubicBezTo>
                    <a:pt x="1187832" y="126017"/>
                    <a:pt x="1186118" y="114377"/>
                    <a:pt x="1185719" y="103545"/>
                  </a:cubicBezTo>
                  <a:cubicBezTo>
                    <a:pt x="1184856" y="80170"/>
                    <a:pt x="1192377" y="59626"/>
                    <a:pt x="1208279" y="41912"/>
                  </a:cubicBezTo>
                  <a:cubicBezTo>
                    <a:pt x="1224182" y="24199"/>
                    <a:pt x="1248107" y="15038"/>
                    <a:pt x="1280055" y="14430"/>
                  </a:cubicBezTo>
                  <a:cubicBezTo>
                    <a:pt x="1289177" y="14094"/>
                    <a:pt x="1298050" y="14766"/>
                    <a:pt x="1306675" y="16446"/>
                  </a:cubicBezTo>
                  <a:cubicBezTo>
                    <a:pt x="1315301" y="18126"/>
                    <a:pt x="1323657" y="20244"/>
                    <a:pt x="1331744" y="22800"/>
                  </a:cubicBezTo>
                  <a:cubicBezTo>
                    <a:pt x="1336938" y="24321"/>
                    <a:pt x="1341768" y="27568"/>
                    <a:pt x="1346233" y="32542"/>
                  </a:cubicBezTo>
                  <a:cubicBezTo>
                    <a:pt x="1350698" y="37515"/>
                    <a:pt x="1355633" y="43613"/>
                    <a:pt x="1361038" y="50835"/>
                  </a:cubicBezTo>
                  <a:cubicBezTo>
                    <a:pt x="1366442" y="58057"/>
                    <a:pt x="1372443" y="65971"/>
                    <a:pt x="1379040" y="74577"/>
                  </a:cubicBezTo>
                  <a:cubicBezTo>
                    <a:pt x="1385638" y="83182"/>
                    <a:pt x="1393665" y="91878"/>
                    <a:pt x="1403124" y="100663"/>
                  </a:cubicBezTo>
                  <a:cubicBezTo>
                    <a:pt x="1409626" y="106703"/>
                    <a:pt x="1416536" y="112157"/>
                    <a:pt x="1423851" y="117025"/>
                  </a:cubicBezTo>
                  <a:cubicBezTo>
                    <a:pt x="1431167" y="121894"/>
                    <a:pt x="1438024" y="125922"/>
                    <a:pt x="1444421" y="129112"/>
                  </a:cubicBezTo>
                  <a:cubicBezTo>
                    <a:pt x="1450819" y="132301"/>
                    <a:pt x="1456187" y="134672"/>
                    <a:pt x="1460526" y="136225"/>
                  </a:cubicBezTo>
                  <a:cubicBezTo>
                    <a:pt x="1464865" y="137778"/>
                    <a:pt x="1467035" y="138554"/>
                    <a:pt x="1467035" y="138554"/>
                  </a:cubicBezTo>
                  <a:cubicBezTo>
                    <a:pt x="1467605" y="138533"/>
                    <a:pt x="1469568" y="137604"/>
                    <a:pt x="1472926" y="135768"/>
                  </a:cubicBezTo>
                  <a:cubicBezTo>
                    <a:pt x="1476284" y="133931"/>
                    <a:pt x="1480185" y="131361"/>
                    <a:pt x="1484631" y="128057"/>
                  </a:cubicBezTo>
                  <a:cubicBezTo>
                    <a:pt x="1489076" y="124753"/>
                    <a:pt x="1493923" y="120721"/>
                    <a:pt x="1499170" y="115960"/>
                  </a:cubicBezTo>
                  <a:cubicBezTo>
                    <a:pt x="1504418" y="111199"/>
                    <a:pt x="1509228" y="106169"/>
                    <a:pt x="1513600" y="100870"/>
                  </a:cubicBezTo>
                  <a:cubicBezTo>
                    <a:pt x="1521773" y="90292"/>
                    <a:pt x="1528120" y="80496"/>
                    <a:pt x="1532640" y="71480"/>
                  </a:cubicBezTo>
                  <a:cubicBezTo>
                    <a:pt x="1537160" y="62464"/>
                    <a:pt x="1540861" y="54478"/>
                    <a:pt x="1543745" y="47521"/>
                  </a:cubicBezTo>
                  <a:cubicBezTo>
                    <a:pt x="1546628" y="40563"/>
                    <a:pt x="1549406" y="34609"/>
                    <a:pt x="1552077" y="29658"/>
                  </a:cubicBezTo>
                  <a:cubicBezTo>
                    <a:pt x="1554749" y="24707"/>
                    <a:pt x="1558028" y="20733"/>
                    <a:pt x="1561913" y="17735"/>
                  </a:cubicBezTo>
                  <a:cubicBezTo>
                    <a:pt x="1571965" y="11655"/>
                    <a:pt x="1581795" y="7296"/>
                    <a:pt x="1591403" y="4658"/>
                  </a:cubicBezTo>
                  <a:cubicBezTo>
                    <a:pt x="1601011" y="2020"/>
                    <a:pt x="1611231" y="501"/>
                    <a:pt x="1622064" y="102"/>
                  </a:cubicBezTo>
                  <a:close/>
                </a:path>
              </a:pathLst>
            </a:custGeom>
            <a:solidFill>
              <a:srgbClr val="F89192"/>
            </a:solidFill>
            <a:ln w="19050">
              <a:noFill/>
              <a:prstDash val="sys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Nhóm 3">
            <a:extLst>
              <a:ext uri="{FF2B5EF4-FFF2-40B4-BE49-F238E27FC236}">
                <a16:creationId xmlns:a16="http://schemas.microsoft.com/office/drawing/2014/main" id="{D0D0C668-539A-15C8-9437-FC5685BA0D45}"/>
              </a:ext>
            </a:extLst>
          </p:cNvPr>
          <p:cNvGrpSpPr/>
          <p:nvPr/>
        </p:nvGrpSpPr>
        <p:grpSpPr>
          <a:xfrm>
            <a:off x="5046846" y="426908"/>
            <a:ext cx="5810968" cy="5656942"/>
            <a:chOff x="5093145" y="600528"/>
            <a:chExt cx="5810968" cy="5656942"/>
          </a:xfrm>
        </p:grpSpPr>
        <p:pic>
          <p:nvPicPr>
            <p:cNvPr id="5" name="Đồ họa 4">
              <a:extLst>
                <a:ext uri="{FF2B5EF4-FFF2-40B4-BE49-F238E27FC236}">
                  <a16:creationId xmlns:a16="http://schemas.microsoft.com/office/drawing/2014/main" id="{E9B3BC8B-53A1-E7FA-22DF-E70B2BB61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3145" y="600528"/>
              <a:ext cx="5810968" cy="5656942"/>
            </a:xfrm>
            <a:prstGeom prst="rect">
              <a:avLst/>
            </a:prstGeom>
          </p:spPr>
        </p:pic>
        <p:sp>
          <p:nvSpPr>
            <p:cNvPr id="6" name="Hộp Văn bản 5">
              <a:extLst>
                <a:ext uri="{FF2B5EF4-FFF2-40B4-BE49-F238E27FC236}">
                  <a16:creationId xmlns:a16="http://schemas.microsoft.com/office/drawing/2014/main" id="{6BC60761-CC7E-1E46-478D-66001A251C0D}"/>
                </a:ext>
              </a:extLst>
            </p:cNvPr>
            <p:cNvSpPr txBox="1"/>
            <p:nvPr/>
          </p:nvSpPr>
          <p:spPr>
            <a:xfrm rot="249030">
              <a:off x="5475704" y="2220244"/>
              <a:ext cx="479506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err="1">
                  <a:latin typeface="Cambria" panose="02040503050406030204" pitchFamily="18" charset="0"/>
                  <a:ea typeface="Cambria" panose="02040503050406030204" pitchFamily="18" charset="0"/>
                </a:rPr>
                <a:t>lại</a:t>
              </a:r>
              <a:r>
                <a:rPr lang="en-US" sz="3200" b="1">
                  <a:latin typeface="Cambria" panose="02040503050406030204" pitchFamily="18" charset="0"/>
                  <a:ea typeface="Cambria" panose="02040503050406030204" pitchFamily="18" charset="0"/>
                </a:rPr>
                <a:t> cách chia số có bốn chữ số cho số có một chữ số. </a:t>
              </a:r>
              <a:endParaRPr lang="vi-VN" sz="3200" b="1" dirty="0">
                <a:latin typeface="Cambria" panose="02040503050406030204" pitchFamily="18" charset="0"/>
                <a:ea typeface="Cambria" panose="02040503050406030204" pitchFamily="18" charset="0"/>
              </a:endParaRPr>
            </a:p>
          </p:txBody>
        </p:sp>
        <p:sp>
          <p:nvSpPr>
            <p:cNvPr id="7" name="Hộp Văn bản 6">
              <a:extLst>
                <a:ext uri="{FF2B5EF4-FFF2-40B4-BE49-F238E27FC236}">
                  <a16:creationId xmlns:a16="http://schemas.microsoft.com/office/drawing/2014/main" id="{4DCEA91F-F386-DF06-1AA8-53B18C6E85CD}"/>
                </a:ext>
              </a:extLst>
            </p:cNvPr>
            <p:cNvSpPr txBox="1"/>
            <p:nvPr/>
          </p:nvSpPr>
          <p:spPr>
            <a:xfrm rot="249030">
              <a:off x="5289657" y="3778629"/>
              <a:ext cx="4920572"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err="1">
                  <a:latin typeface="Cambria" panose="02040503050406030204" pitchFamily="18" charset="0"/>
                  <a:ea typeface="Cambria" panose="02040503050406030204" pitchFamily="18" charset="0"/>
                </a:rPr>
                <a:t>bài</a:t>
              </a:r>
              <a:r>
                <a:rPr lang="en-US" sz="3200" b="1">
                  <a:latin typeface="Cambria" panose="02040503050406030204" pitchFamily="18" charset="0"/>
                  <a:ea typeface="Cambria" panose="02040503050406030204" pitchFamily="18" charset="0"/>
                </a:rPr>
                <a:t> ngày mai: Luyện tập chung.</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0219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D7BFE1F2-3B64-4B75-1B4F-CA1024F34952}"/>
              </a:ext>
            </a:extLst>
          </p:cNvPr>
          <p:cNvGrpSpPr/>
          <p:nvPr/>
        </p:nvGrpSpPr>
        <p:grpSpPr>
          <a:xfrm>
            <a:off x="1353650" y="2541587"/>
            <a:ext cx="10423705" cy="1301349"/>
            <a:chOff x="1226328" y="2657334"/>
            <a:chExt cx="10423705" cy="1301349"/>
          </a:xfrm>
        </p:grpSpPr>
        <p:sp>
          <p:nvSpPr>
            <p:cNvPr id="7" name="Hình tự do: Hình 6">
              <a:extLst>
                <a:ext uri="{FF2B5EF4-FFF2-40B4-BE49-F238E27FC236}">
                  <a16:creationId xmlns:a16="http://schemas.microsoft.com/office/drawing/2014/main" id="{3F050080-32F3-8692-1656-6A95E0CC0556}"/>
                </a:ext>
              </a:extLst>
            </p:cNvPr>
            <p:cNvSpPr/>
            <p:nvPr/>
          </p:nvSpPr>
          <p:spPr>
            <a:xfrm rot="126755">
              <a:off x="1328570" y="2657334"/>
              <a:ext cx="10321463" cy="1301348"/>
            </a:xfrm>
            <a:custGeom>
              <a:avLst/>
              <a:gdLst/>
              <a:ahLst/>
              <a:cxnLst/>
              <a:rect l="l" t="t" r="r" b="b"/>
              <a:pathLst>
                <a:path w="10321463" h="1301348">
                  <a:moveTo>
                    <a:pt x="7097730" y="1082979"/>
                  </a:moveTo>
                  <a:cubicBezTo>
                    <a:pt x="7126572" y="1081915"/>
                    <a:pt x="7150195" y="1096813"/>
                    <a:pt x="7168597" y="1127673"/>
                  </a:cubicBezTo>
                  <a:cubicBezTo>
                    <a:pt x="7174220" y="1136097"/>
                    <a:pt x="7177251" y="1146277"/>
                    <a:pt x="7177691" y="1158213"/>
                  </a:cubicBezTo>
                  <a:cubicBezTo>
                    <a:pt x="7178621" y="1183409"/>
                    <a:pt x="7166945" y="1204423"/>
                    <a:pt x="7142667" y="1221254"/>
                  </a:cubicBezTo>
                  <a:cubicBezTo>
                    <a:pt x="7131984" y="1228620"/>
                    <a:pt x="7119680" y="1232560"/>
                    <a:pt x="7105755" y="1233074"/>
                  </a:cubicBezTo>
                  <a:cubicBezTo>
                    <a:pt x="7084205" y="1233868"/>
                    <a:pt x="7065778" y="1227078"/>
                    <a:pt x="7050475" y="1212704"/>
                  </a:cubicBezTo>
                  <a:cubicBezTo>
                    <a:pt x="7035171" y="1198329"/>
                    <a:pt x="7027109" y="1180035"/>
                    <a:pt x="7026290" y="1157821"/>
                  </a:cubicBezTo>
                  <a:cubicBezTo>
                    <a:pt x="7025091" y="1125331"/>
                    <a:pt x="7038541" y="1102924"/>
                    <a:pt x="7066637" y="1090599"/>
                  </a:cubicBezTo>
                  <a:cubicBezTo>
                    <a:pt x="7076093" y="1085935"/>
                    <a:pt x="7086457" y="1083395"/>
                    <a:pt x="7097730" y="1082979"/>
                  </a:cubicBezTo>
                  <a:close/>
                  <a:moveTo>
                    <a:pt x="10231304" y="749769"/>
                  </a:moveTo>
                  <a:cubicBezTo>
                    <a:pt x="10256527" y="749502"/>
                    <a:pt x="10275472" y="754613"/>
                    <a:pt x="10288142" y="765101"/>
                  </a:cubicBezTo>
                  <a:cubicBezTo>
                    <a:pt x="10300813" y="775589"/>
                    <a:pt x="10310577" y="792825"/>
                    <a:pt x="10317438" y="816806"/>
                  </a:cubicBezTo>
                  <a:cubicBezTo>
                    <a:pt x="10319758" y="825685"/>
                    <a:pt x="10321070" y="834268"/>
                    <a:pt x="10321376" y="842557"/>
                  </a:cubicBezTo>
                  <a:cubicBezTo>
                    <a:pt x="10322452" y="871732"/>
                    <a:pt x="10313592" y="894800"/>
                    <a:pt x="10294797" y="911761"/>
                  </a:cubicBezTo>
                  <a:cubicBezTo>
                    <a:pt x="10276001" y="928721"/>
                    <a:pt x="10251684" y="937752"/>
                    <a:pt x="10221846" y="938853"/>
                  </a:cubicBezTo>
                  <a:cubicBezTo>
                    <a:pt x="10195323" y="939831"/>
                    <a:pt x="10172906" y="930615"/>
                    <a:pt x="10154594" y="911206"/>
                  </a:cubicBezTo>
                  <a:cubicBezTo>
                    <a:pt x="10136283" y="891796"/>
                    <a:pt x="10127632" y="868793"/>
                    <a:pt x="10128644" y="842196"/>
                  </a:cubicBezTo>
                  <a:cubicBezTo>
                    <a:pt x="10130421" y="782373"/>
                    <a:pt x="10164641" y="751563"/>
                    <a:pt x="10231304" y="749769"/>
                  </a:cubicBezTo>
                  <a:close/>
                  <a:moveTo>
                    <a:pt x="3456897" y="919272"/>
                  </a:moveTo>
                  <a:cubicBezTo>
                    <a:pt x="3445044" y="920269"/>
                    <a:pt x="3435291" y="925017"/>
                    <a:pt x="3427636" y="933516"/>
                  </a:cubicBezTo>
                  <a:cubicBezTo>
                    <a:pt x="3417431" y="944848"/>
                    <a:pt x="3412664" y="959631"/>
                    <a:pt x="3413337" y="977866"/>
                  </a:cubicBezTo>
                  <a:cubicBezTo>
                    <a:pt x="3413936" y="994112"/>
                    <a:pt x="3419159" y="1005207"/>
                    <a:pt x="3429006" y="1011151"/>
                  </a:cubicBezTo>
                  <a:cubicBezTo>
                    <a:pt x="3434433" y="1014271"/>
                    <a:pt x="3446467" y="1016483"/>
                    <a:pt x="3465106" y="1017787"/>
                  </a:cubicBezTo>
                  <a:cubicBezTo>
                    <a:pt x="3484740" y="1019055"/>
                    <a:pt x="3501919" y="1016761"/>
                    <a:pt x="3516642" y="1010906"/>
                  </a:cubicBezTo>
                  <a:cubicBezTo>
                    <a:pt x="3535283" y="1003247"/>
                    <a:pt x="3544267" y="990300"/>
                    <a:pt x="3543594" y="972065"/>
                  </a:cubicBezTo>
                  <a:cubicBezTo>
                    <a:pt x="3542494" y="942227"/>
                    <a:pt x="3517778" y="924713"/>
                    <a:pt x="3469449" y="919524"/>
                  </a:cubicBezTo>
                  <a:cubicBezTo>
                    <a:pt x="3465032" y="919023"/>
                    <a:pt x="3460848" y="918939"/>
                    <a:pt x="3456897" y="919272"/>
                  </a:cubicBezTo>
                  <a:close/>
                  <a:moveTo>
                    <a:pt x="9136823" y="572026"/>
                  </a:moveTo>
                  <a:cubicBezTo>
                    <a:pt x="9124913" y="573129"/>
                    <a:pt x="9113399" y="589489"/>
                    <a:pt x="9102281" y="621106"/>
                  </a:cubicBezTo>
                  <a:cubicBezTo>
                    <a:pt x="9092958" y="647345"/>
                    <a:pt x="9088264" y="668600"/>
                    <a:pt x="9088200" y="684869"/>
                  </a:cubicBezTo>
                  <a:cubicBezTo>
                    <a:pt x="9087690" y="725059"/>
                    <a:pt x="9113793" y="744181"/>
                    <a:pt x="9166507" y="742237"/>
                  </a:cubicBezTo>
                  <a:cubicBezTo>
                    <a:pt x="9221542" y="740206"/>
                    <a:pt x="9247818" y="705540"/>
                    <a:pt x="9245336" y="638238"/>
                  </a:cubicBezTo>
                  <a:cubicBezTo>
                    <a:pt x="9244480" y="615031"/>
                    <a:pt x="9231368" y="597089"/>
                    <a:pt x="9206002" y="584413"/>
                  </a:cubicBezTo>
                  <a:cubicBezTo>
                    <a:pt x="9183705" y="573948"/>
                    <a:pt x="9160645" y="569819"/>
                    <a:pt x="9136823" y="572026"/>
                  </a:cubicBezTo>
                  <a:close/>
                  <a:moveTo>
                    <a:pt x="7061784" y="648570"/>
                  </a:moveTo>
                  <a:cubicBezTo>
                    <a:pt x="7049874" y="649673"/>
                    <a:pt x="7038360" y="666034"/>
                    <a:pt x="7027243" y="697651"/>
                  </a:cubicBezTo>
                  <a:cubicBezTo>
                    <a:pt x="7017919" y="723890"/>
                    <a:pt x="7013226" y="745144"/>
                    <a:pt x="7013161" y="761414"/>
                  </a:cubicBezTo>
                  <a:cubicBezTo>
                    <a:pt x="7012652" y="801603"/>
                    <a:pt x="7038754" y="820726"/>
                    <a:pt x="7091468" y="818781"/>
                  </a:cubicBezTo>
                  <a:cubicBezTo>
                    <a:pt x="7146504" y="816751"/>
                    <a:pt x="7172781" y="782085"/>
                    <a:pt x="7170298" y="714783"/>
                  </a:cubicBezTo>
                  <a:cubicBezTo>
                    <a:pt x="7169442" y="691575"/>
                    <a:pt x="7156330" y="673634"/>
                    <a:pt x="7130963" y="660958"/>
                  </a:cubicBezTo>
                  <a:cubicBezTo>
                    <a:pt x="7108666" y="650493"/>
                    <a:pt x="7085606" y="646363"/>
                    <a:pt x="7061784" y="648570"/>
                  </a:cubicBezTo>
                  <a:close/>
                  <a:moveTo>
                    <a:pt x="5018929" y="615865"/>
                  </a:moveTo>
                  <a:cubicBezTo>
                    <a:pt x="5005999" y="616342"/>
                    <a:pt x="4994278" y="620344"/>
                    <a:pt x="4983766" y="627869"/>
                  </a:cubicBezTo>
                  <a:cubicBezTo>
                    <a:pt x="4973254" y="635395"/>
                    <a:pt x="4968224" y="645291"/>
                    <a:pt x="4968677" y="657558"/>
                  </a:cubicBezTo>
                  <a:cubicBezTo>
                    <a:pt x="4969117" y="669493"/>
                    <a:pt x="4974856" y="678826"/>
                    <a:pt x="4985894" y="685556"/>
                  </a:cubicBezTo>
                  <a:cubicBezTo>
                    <a:pt x="4996932" y="692287"/>
                    <a:pt x="5008916" y="695414"/>
                    <a:pt x="5021846" y="694937"/>
                  </a:cubicBezTo>
                  <a:cubicBezTo>
                    <a:pt x="5034113" y="694485"/>
                    <a:pt x="5045503" y="690495"/>
                    <a:pt x="5056014" y="682970"/>
                  </a:cubicBezTo>
                  <a:cubicBezTo>
                    <a:pt x="5066527" y="675444"/>
                    <a:pt x="5071562" y="665714"/>
                    <a:pt x="5071122" y="653779"/>
                  </a:cubicBezTo>
                  <a:cubicBezTo>
                    <a:pt x="5070669" y="641512"/>
                    <a:pt x="5064924" y="632013"/>
                    <a:pt x="5053886" y="625282"/>
                  </a:cubicBezTo>
                  <a:cubicBezTo>
                    <a:pt x="5042849" y="618552"/>
                    <a:pt x="5031196" y="615413"/>
                    <a:pt x="5018929" y="615865"/>
                  </a:cubicBezTo>
                  <a:close/>
                  <a:moveTo>
                    <a:pt x="7792848" y="395020"/>
                  </a:moveTo>
                  <a:cubicBezTo>
                    <a:pt x="7818879" y="398708"/>
                    <a:pt x="7840001" y="408801"/>
                    <a:pt x="7856213" y="425301"/>
                  </a:cubicBezTo>
                  <a:cubicBezTo>
                    <a:pt x="7872425" y="441800"/>
                    <a:pt x="7880996" y="462648"/>
                    <a:pt x="7881925" y="487845"/>
                  </a:cubicBezTo>
                  <a:cubicBezTo>
                    <a:pt x="7882720" y="509395"/>
                    <a:pt x="7877530" y="526186"/>
                    <a:pt x="7866354" y="538218"/>
                  </a:cubicBezTo>
                  <a:cubicBezTo>
                    <a:pt x="7790673" y="565577"/>
                    <a:pt x="7743390" y="584252"/>
                    <a:pt x="7724503" y="594245"/>
                  </a:cubicBezTo>
                  <a:cubicBezTo>
                    <a:pt x="7667917" y="626211"/>
                    <a:pt x="7640479" y="665402"/>
                    <a:pt x="7642191" y="711817"/>
                  </a:cubicBezTo>
                  <a:cubicBezTo>
                    <a:pt x="7643194" y="739003"/>
                    <a:pt x="7657274" y="769691"/>
                    <a:pt x="7684430" y="803880"/>
                  </a:cubicBezTo>
                  <a:cubicBezTo>
                    <a:pt x="7714279" y="821038"/>
                    <a:pt x="7742796" y="829116"/>
                    <a:pt x="7769981" y="828113"/>
                  </a:cubicBezTo>
                  <a:cubicBezTo>
                    <a:pt x="7799819" y="827012"/>
                    <a:pt x="7832079" y="815033"/>
                    <a:pt x="7866758" y="792174"/>
                  </a:cubicBezTo>
                  <a:cubicBezTo>
                    <a:pt x="7878829" y="786417"/>
                    <a:pt x="7890832" y="783318"/>
                    <a:pt x="7902768" y="782878"/>
                  </a:cubicBezTo>
                  <a:cubicBezTo>
                    <a:pt x="7923324" y="782120"/>
                    <a:pt x="7939989" y="788394"/>
                    <a:pt x="7952762" y="801700"/>
                  </a:cubicBezTo>
                  <a:cubicBezTo>
                    <a:pt x="7965537" y="815006"/>
                    <a:pt x="7971143" y="831980"/>
                    <a:pt x="7969580" y="852621"/>
                  </a:cubicBezTo>
                  <a:cubicBezTo>
                    <a:pt x="7967720" y="892196"/>
                    <a:pt x="7959672" y="921542"/>
                    <a:pt x="7945439" y="940658"/>
                  </a:cubicBezTo>
                  <a:cubicBezTo>
                    <a:pt x="7931204" y="959775"/>
                    <a:pt x="7902383" y="979429"/>
                    <a:pt x="7858973" y="999622"/>
                  </a:cubicBezTo>
                  <a:cubicBezTo>
                    <a:pt x="7829587" y="1012989"/>
                    <a:pt x="7799312" y="1020248"/>
                    <a:pt x="7768147" y="1021398"/>
                  </a:cubicBezTo>
                  <a:cubicBezTo>
                    <a:pt x="7744941" y="1022254"/>
                    <a:pt x="7711431" y="1018344"/>
                    <a:pt x="7667620" y="1009669"/>
                  </a:cubicBezTo>
                  <a:cubicBezTo>
                    <a:pt x="7608463" y="989940"/>
                    <a:pt x="7575673" y="978533"/>
                    <a:pt x="7569251" y="975450"/>
                  </a:cubicBezTo>
                  <a:cubicBezTo>
                    <a:pt x="7547936" y="964617"/>
                    <a:pt x="7524842" y="946048"/>
                    <a:pt x="7499970" y="919742"/>
                  </a:cubicBezTo>
                  <a:cubicBezTo>
                    <a:pt x="7456753" y="873198"/>
                    <a:pt x="7433605" y="808152"/>
                    <a:pt x="7430523" y="724605"/>
                  </a:cubicBezTo>
                  <a:cubicBezTo>
                    <a:pt x="7429520" y="697419"/>
                    <a:pt x="7431753" y="672437"/>
                    <a:pt x="7437220" y="649660"/>
                  </a:cubicBezTo>
                  <a:cubicBezTo>
                    <a:pt x="7475003" y="566930"/>
                    <a:pt x="7524650" y="504344"/>
                    <a:pt x="7586163" y="461905"/>
                  </a:cubicBezTo>
                  <a:cubicBezTo>
                    <a:pt x="7618362" y="434822"/>
                    <a:pt x="7656854" y="416304"/>
                    <a:pt x="7701637" y="406353"/>
                  </a:cubicBezTo>
                  <a:cubicBezTo>
                    <a:pt x="7712836" y="403948"/>
                    <a:pt x="7743240" y="400170"/>
                    <a:pt x="7792848" y="395020"/>
                  </a:cubicBezTo>
                  <a:close/>
                  <a:moveTo>
                    <a:pt x="4204364" y="527393"/>
                  </a:moveTo>
                  <a:cubicBezTo>
                    <a:pt x="4230395" y="531081"/>
                    <a:pt x="4251516" y="541174"/>
                    <a:pt x="4267729" y="557674"/>
                  </a:cubicBezTo>
                  <a:cubicBezTo>
                    <a:pt x="4283940" y="574173"/>
                    <a:pt x="4292511" y="595021"/>
                    <a:pt x="4293441" y="620218"/>
                  </a:cubicBezTo>
                  <a:cubicBezTo>
                    <a:pt x="4294236" y="641768"/>
                    <a:pt x="4289045" y="658559"/>
                    <a:pt x="4277870" y="670591"/>
                  </a:cubicBezTo>
                  <a:cubicBezTo>
                    <a:pt x="4202190" y="697949"/>
                    <a:pt x="4154906" y="716625"/>
                    <a:pt x="4136019" y="726617"/>
                  </a:cubicBezTo>
                  <a:cubicBezTo>
                    <a:pt x="4079433" y="758584"/>
                    <a:pt x="4051995" y="797775"/>
                    <a:pt x="4053708" y="844190"/>
                  </a:cubicBezTo>
                  <a:cubicBezTo>
                    <a:pt x="4054710" y="871376"/>
                    <a:pt x="4068790" y="902063"/>
                    <a:pt x="4095947" y="936252"/>
                  </a:cubicBezTo>
                  <a:cubicBezTo>
                    <a:pt x="4125794" y="953411"/>
                    <a:pt x="4154311" y="961489"/>
                    <a:pt x="4181497" y="960486"/>
                  </a:cubicBezTo>
                  <a:cubicBezTo>
                    <a:pt x="4211336" y="959385"/>
                    <a:pt x="4243595" y="947405"/>
                    <a:pt x="4278274" y="924547"/>
                  </a:cubicBezTo>
                  <a:cubicBezTo>
                    <a:pt x="4290345" y="918790"/>
                    <a:pt x="4302348" y="915691"/>
                    <a:pt x="4314284" y="915251"/>
                  </a:cubicBezTo>
                  <a:cubicBezTo>
                    <a:pt x="4334839" y="914493"/>
                    <a:pt x="4351504" y="920766"/>
                    <a:pt x="4364279" y="934073"/>
                  </a:cubicBezTo>
                  <a:cubicBezTo>
                    <a:pt x="4377053" y="947379"/>
                    <a:pt x="4382659" y="964353"/>
                    <a:pt x="4381096" y="984994"/>
                  </a:cubicBezTo>
                  <a:cubicBezTo>
                    <a:pt x="4379236" y="1024569"/>
                    <a:pt x="4371189" y="1053915"/>
                    <a:pt x="4356955" y="1073031"/>
                  </a:cubicBezTo>
                  <a:cubicBezTo>
                    <a:pt x="4342721" y="1092148"/>
                    <a:pt x="4313899" y="1111802"/>
                    <a:pt x="4270489" y="1131995"/>
                  </a:cubicBezTo>
                  <a:cubicBezTo>
                    <a:pt x="4241103" y="1145362"/>
                    <a:pt x="4210828" y="1152621"/>
                    <a:pt x="4179663" y="1153770"/>
                  </a:cubicBezTo>
                  <a:cubicBezTo>
                    <a:pt x="4156456" y="1154627"/>
                    <a:pt x="4122947" y="1150717"/>
                    <a:pt x="4079136" y="1142041"/>
                  </a:cubicBezTo>
                  <a:cubicBezTo>
                    <a:pt x="4019979" y="1122313"/>
                    <a:pt x="3987189" y="1110906"/>
                    <a:pt x="3980767" y="1107823"/>
                  </a:cubicBezTo>
                  <a:cubicBezTo>
                    <a:pt x="3959453" y="1096990"/>
                    <a:pt x="3936358" y="1078421"/>
                    <a:pt x="3911485" y="1052115"/>
                  </a:cubicBezTo>
                  <a:cubicBezTo>
                    <a:pt x="3868269" y="1005571"/>
                    <a:pt x="3845121" y="940525"/>
                    <a:pt x="3842039" y="856978"/>
                  </a:cubicBezTo>
                  <a:cubicBezTo>
                    <a:pt x="3841036" y="829792"/>
                    <a:pt x="3843268" y="804810"/>
                    <a:pt x="3848736" y="782033"/>
                  </a:cubicBezTo>
                  <a:cubicBezTo>
                    <a:pt x="3886518" y="699303"/>
                    <a:pt x="3936166" y="636717"/>
                    <a:pt x="3997678" y="594277"/>
                  </a:cubicBezTo>
                  <a:cubicBezTo>
                    <a:pt x="4029878" y="567195"/>
                    <a:pt x="4068370" y="548677"/>
                    <a:pt x="4113153" y="538726"/>
                  </a:cubicBezTo>
                  <a:cubicBezTo>
                    <a:pt x="4124352" y="536321"/>
                    <a:pt x="4154756" y="532543"/>
                    <a:pt x="4204364" y="527393"/>
                  </a:cubicBezTo>
                  <a:close/>
                  <a:moveTo>
                    <a:pt x="3024067" y="570933"/>
                  </a:moveTo>
                  <a:cubicBezTo>
                    <a:pt x="3050098" y="574620"/>
                    <a:pt x="3071219" y="584713"/>
                    <a:pt x="3087431" y="601213"/>
                  </a:cubicBezTo>
                  <a:cubicBezTo>
                    <a:pt x="3103644" y="617712"/>
                    <a:pt x="3112214" y="638560"/>
                    <a:pt x="3113144" y="663757"/>
                  </a:cubicBezTo>
                  <a:cubicBezTo>
                    <a:pt x="3113938" y="685307"/>
                    <a:pt x="3108748" y="702098"/>
                    <a:pt x="3097573" y="714130"/>
                  </a:cubicBezTo>
                  <a:cubicBezTo>
                    <a:pt x="3021892" y="741489"/>
                    <a:pt x="2974609" y="760164"/>
                    <a:pt x="2955722" y="770157"/>
                  </a:cubicBezTo>
                  <a:cubicBezTo>
                    <a:pt x="2899136" y="802123"/>
                    <a:pt x="2871698" y="841314"/>
                    <a:pt x="2873410" y="887729"/>
                  </a:cubicBezTo>
                  <a:cubicBezTo>
                    <a:pt x="2874413" y="914915"/>
                    <a:pt x="2888493" y="945603"/>
                    <a:pt x="2915649" y="979792"/>
                  </a:cubicBezTo>
                  <a:cubicBezTo>
                    <a:pt x="2945497" y="996950"/>
                    <a:pt x="2974014" y="1005028"/>
                    <a:pt x="3001200" y="1004025"/>
                  </a:cubicBezTo>
                  <a:cubicBezTo>
                    <a:pt x="3031038" y="1002924"/>
                    <a:pt x="3063297" y="990945"/>
                    <a:pt x="3097977" y="968086"/>
                  </a:cubicBezTo>
                  <a:cubicBezTo>
                    <a:pt x="3110048" y="962329"/>
                    <a:pt x="3122051" y="959230"/>
                    <a:pt x="3133987" y="958790"/>
                  </a:cubicBezTo>
                  <a:cubicBezTo>
                    <a:pt x="3154542" y="958032"/>
                    <a:pt x="3171207" y="964306"/>
                    <a:pt x="3183981" y="977612"/>
                  </a:cubicBezTo>
                  <a:cubicBezTo>
                    <a:pt x="3196756" y="990918"/>
                    <a:pt x="3202361" y="1007892"/>
                    <a:pt x="3200799" y="1028533"/>
                  </a:cubicBezTo>
                  <a:cubicBezTo>
                    <a:pt x="3198939" y="1068108"/>
                    <a:pt x="3190892" y="1097454"/>
                    <a:pt x="3176658" y="1116570"/>
                  </a:cubicBezTo>
                  <a:cubicBezTo>
                    <a:pt x="3162423" y="1135687"/>
                    <a:pt x="3133601" y="1155341"/>
                    <a:pt x="3090192" y="1175534"/>
                  </a:cubicBezTo>
                  <a:cubicBezTo>
                    <a:pt x="3060806" y="1188901"/>
                    <a:pt x="3030530" y="1196160"/>
                    <a:pt x="2999366" y="1197310"/>
                  </a:cubicBezTo>
                  <a:cubicBezTo>
                    <a:pt x="2976158" y="1198166"/>
                    <a:pt x="2942650" y="1194256"/>
                    <a:pt x="2898839" y="1185581"/>
                  </a:cubicBezTo>
                  <a:cubicBezTo>
                    <a:pt x="2839682" y="1165852"/>
                    <a:pt x="2806892" y="1154445"/>
                    <a:pt x="2800470" y="1151362"/>
                  </a:cubicBezTo>
                  <a:cubicBezTo>
                    <a:pt x="2779156" y="1140529"/>
                    <a:pt x="2756061" y="1121960"/>
                    <a:pt x="2731188" y="1095654"/>
                  </a:cubicBezTo>
                  <a:cubicBezTo>
                    <a:pt x="2687972" y="1049110"/>
                    <a:pt x="2664824" y="984064"/>
                    <a:pt x="2661742" y="900517"/>
                  </a:cubicBezTo>
                  <a:cubicBezTo>
                    <a:pt x="2660739" y="873331"/>
                    <a:pt x="2662972" y="848349"/>
                    <a:pt x="2668439" y="825572"/>
                  </a:cubicBezTo>
                  <a:cubicBezTo>
                    <a:pt x="2706222" y="742842"/>
                    <a:pt x="2755869" y="680256"/>
                    <a:pt x="2817382" y="637817"/>
                  </a:cubicBezTo>
                  <a:cubicBezTo>
                    <a:pt x="2849581" y="610734"/>
                    <a:pt x="2888072" y="592216"/>
                    <a:pt x="2932856" y="582265"/>
                  </a:cubicBezTo>
                  <a:cubicBezTo>
                    <a:pt x="2944055" y="579860"/>
                    <a:pt x="2974458" y="576082"/>
                    <a:pt x="3024067" y="570933"/>
                  </a:cubicBezTo>
                  <a:close/>
                  <a:moveTo>
                    <a:pt x="2148363" y="603236"/>
                  </a:moveTo>
                  <a:cubicBezTo>
                    <a:pt x="2174394" y="606923"/>
                    <a:pt x="2195515" y="617017"/>
                    <a:pt x="2211728" y="633516"/>
                  </a:cubicBezTo>
                  <a:cubicBezTo>
                    <a:pt x="2227940" y="650016"/>
                    <a:pt x="2236511" y="670863"/>
                    <a:pt x="2237440" y="696060"/>
                  </a:cubicBezTo>
                  <a:cubicBezTo>
                    <a:pt x="2238235" y="717610"/>
                    <a:pt x="2233045" y="734401"/>
                    <a:pt x="2221869" y="746433"/>
                  </a:cubicBezTo>
                  <a:cubicBezTo>
                    <a:pt x="2146189" y="773792"/>
                    <a:pt x="2098905" y="792467"/>
                    <a:pt x="2080019" y="802460"/>
                  </a:cubicBezTo>
                  <a:cubicBezTo>
                    <a:pt x="2023432" y="834426"/>
                    <a:pt x="1995995" y="873617"/>
                    <a:pt x="1997707" y="920032"/>
                  </a:cubicBezTo>
                  <a:cubicBezTo>
                    <a:pt x="1998710" y="947218"/>
                    <a:pt x="2012789" y="977906"/>
                    <a:pt x="2039945" y="1012095"/>
                  </a:cubicBezTo>
                  <a:cubicBezTo>
                    <a:pt x="2069793" y="1029253"/>
                    <a:pt x="2098310" y="1037331"/>
                    <a:pt x="2125496" y="1036328"/>
                  </a:cubicBezTo>
                  <a:cubicBezTo>
                    <a:pt x="2155334" y="1035227"/>
                    <a:pt x="2187594" y="1023248"/>
                    <a:pt x="2222273" y="1000389"/>
                  </a:cubicBezTo>
                  <a:cubicBezTo>
                    <a:pt x="2234345" y="994632"/>
                    <a:pt x="2246347" y="991533"/>
                    <a:pt x="2258283" y="991093"/>
                  </a:cubicBezTo>
                  <a:cubicBezTo>
                    <a:pt x="2278838" y="990335"/>
                    <a:pt x="2295503" y="996609"/>
                    <a:pt x="2308278" y="1009915"/>
                  </a:cubicBezTo>
                  <a:cubicBezTo>
                    <a:pt x="2321052" y="1023222"/>
                    <a:pt x="2326658" y="1040195"/>
                    <a:pt x="2325095" y="1060836"/>
                  </a:cubicBezTo>
                  <a:cubicBezTo>
                    <a:pt x="2323235" y="1100411"/>
                    <a:pt x="2315187" y="1129757"/>
                    <a:pt x="2300953" y="1148874"/>
                  </a:cubicBezTo>
                  <a:cubicBezTo>
                    <a:pt x="2286720" y="1167990"/>
                    <a:pt x="2257898" y="1187644"/>
                    <a:pt x="2214488" y="1207837"/>
                  </a:cubicBezTo>
                  <a:cubicBezTo>
                    <a:pt x="2185102" y="1221205"/>
                    <a:pt x="2154827" y="1228463"/>
                    <a:pt x="2123662" y="1229613"/>
                  </a:cubicBezTo>
                  <a:cubicBezTo>
                    <a:pt x="2100455" y="1230469"/>
                    <a:pt x="2066946" y="1226559"/>
                    <a:pt x="2023135" y="1217884"/>
                  </a:cubicBezTo>
                  <a:cubicBezTo>
                    <a:pt x="1963978" y="1198155"/>
                    <a:pt x="1931188" y="1186749"/>
                    <a:pt x="1924767" y="1183666"/>
                  </a:cubicBezTo>
                  <a:cubicBezTo>
                    <a:pt x="1903452" y="1172832"/>
                    <a:pt x="1880358" y="1154263"/>
                    <a:pt x="1855484" y="1127958"/>
                  </a:cubicBezTo>
                  <a:cubicBezTo>
                    <a:pt x="1812268" y="1081413"/>
                    <a:pt x="1789120" y="1016368"/>
                    <a:pt x="1786038" y="932820"/>
                  </a:cubicBezTo>
                  <a:cubicBezTo>
                    <a:pt x="1785035" y="905634"/>
                    <a:pt x="1787268" y="880653"/>
                    <a:pt x="1792735" y="857876"/>
                  </a:cubicBezTo>
                  <a:cubicBezTo>
                    <a:pt x="1830518" y="775145"/>
                    <a:pt x="1880165" y="712559"/>
                    <a:pt x="1941677" y="670120"/>
                  </a:cubicBezTo>
                  <a:cubicBezTo>
                    <a:pt x="1973877" y="643037"/>
                    <a:pt x="2012369" y="624520"/>
                    <a:pt x="2057152" y="614568"/>
                  </a:cubicBezTo>
                  <a:cubicBezTo>
                    <a:pt x="2068351" y="612163"/>
                    <a:pt x="2098754" y="608385"/>
                    <a:pt x="2148363" y="603236"/>
                  </a:cubicBezTo>
                  <a:close/>
                  <a:moveTo>
                    <a:pt x="9074731" y="346738"/>
                  </a:moveTo>
                  <a:cubicBezTo>
                    <a:pt x="9181817" y="342788"/>
                    <a:pt x="9263169" y="365682"/>
                    <a:pt x="9318786" y="415421"/>
                  </a:cubicBezTo>
                  <a:cubicBezTo>
                    <a:pt x="9370977" y="462298"/>
                    <a:pt x="9407545" y="540128"/>
                    <a:pt x="9428490" y="648911"/>
                  </a:cubicBezTo>
                  <a:cubicBezTo>
                    <a:pt x="9432898" y="732410"/>
                    <a:pt x="9429936" y="791613"/>
                    <a:pt x="9419604" y="826521"/>
                  </a:cubicBezTo>
                  <a:cubicBezTo>
                    <a:pt x="9407515" y="867801"/>
                    <a:pt x="9378408" y="906722"/>
                    <a:pt x="9332282" y="943282"/>
                  </a:cubicBezTo>
                  <a:cubicBezTo>
                    <a:pt x="9269631" y="963853"/>
                    <a:pt x="9214932" y="975000"/>
                    <a:pt x="9168185" y="976725"/>
                  </a:cubicBezTo>
                  <a:cubicBezTo>
                    <a:pt x="9117460" y="978596"/>
                    <a:pt x="9070346" y="970374"/>
                    <a:pt x="9026845" y="952059"/>
                  </a:cubicBezTo>
                  <a:cubicBezTo>
                    <a:pt x="8988011" y="916309"/>
                    <a:pt x="8960343" y="881724"/>
                    <a:pt x="8943838" y="848304"/>
                  </a:cubicBezTo>
                  <a:cubicBezTo>
                    <a:pt x="8927334" y="814884"/>
                    <a:pt x="8918128" y="772314"/>
                    <a:pt x="8916220" y="720594"/>
                  </a:cubicBezTo>
                  <a:cubicBezTo>
                    <a:pt x="8915278" y="695066"/>
                    <a:pt x="8916178" y="665486"/>
                    <a:pt x="8918922" y="631854"/>
                  </a:cubicBezTo>
                  <a:cubicBezTo>
                    <a:pt x="8936960" y="553835"/>
                    <a:pt x="8952709" y="499306"/>
                    <a:pt x="8966171" y="468267"/>
                  </a:cubicBezTo>
                  <a:cubicBezTo>
                    <a:pt x="8992446" y="406544"/>
                    <a:pt x="9028632" y="366034"/>
                    <a:pt x="9074731" y="346738"/>
                  </a:cubicBezTo>
                  <a:close/>
                  <a:moveTo>
                    <a:pt x="6999692" y="423283"/>
                  </a:moveTo>
                  <a:cubicBezTo>
                    <a:pt x="7106780" y="419332"/>
                    <a:pt x="7188131" y="442227"/>
                    <a:pt x="7243747" y="491965"/>
                  </a:cubicBezTo>
                  <a:cubicBezTo>
                    <a:pt x="7295939" y="538842"/>
                    <a:pt x="7332508" y="616673"/>
                    <a:pt x="7353452" y="725456"/>
                  </a:cubicBezTo>
                  <a:cubicBezTo>
                    <a:pt x="7357859" y="808954"/>
                    <a:pt x="7354897" y="868158"/>
                    <a:pt x="7344565" y="903065"/>
                  </a:cubicBezTo>
                  <a:cubicBezTo>
                    <a:pt x="7332477" y="944346"/>
                    <a:pt x="7303370" y="983267"/>
                    <a:pt x="7257243" y="1019827"/>
                  </a:cubicBezTo>
                  <a:cubicBezTo>
                    <a:pt x="7194592" y="1040397"/>
                    <a:pt x="7139893" y="1051545"/>
                    <a:pt x="7093147" y="1053269"/>
                  </a:cubicBezTo>
                  <a:cubicBezTo>
                    <a:pt x="7042421" y="1055140"/>
                    <a:pt x="6995308" y="1046918"/>
                    <a:pt x="6951806" y="1028604"/>
                  </a:cubicBezTo>
                  <a:cubicBezTo>
                    <a:pt x="6912973" y="992854"/>
                    <a:pt x="6885304" y="958269"/>
                    <a:pt x="6868799" y="924849"/>
                  </a:cubicBezTo>
                  <a:cubicBezTo>
                    <a:pt x="6852295" y="891429"/>
                    <a:pt x="6843089" y="848859"/>
                    <a:pt x="6841181" y="797139"/>
                  </a:cubicBezTo>
                  <a:cubicBezTo>
                    <a:pt x="6840239" y="771610"/>
                    <a:pt x="6841140" y="742030"/>
                    <a:pt x="6843883" y="708398"/>
                  </a:cubicBezTo>
                  <a:cubicBezTo>
                    <a:pt x="6861921" y="630380"/>
                    <a:pt x="6877671" y="575850"/>
                    <a:pt x="6891133" y="544811"/>
                  </a:cubicBezTo>
                  <a:cubicBezTo>
                    <a:pt x="6917408" y="483088"/>
                    <a:pt x="6953593" y="442578"/>
                    <a:pt x="6999692" y="423283"/>
                  </a:cubicBezTo>
                  <a:close/>
                  <a:moveTo>
                    <a:pt x="1297344" y="632636"/>
                  </a:moveTo>
                  <a:cubicBezTo>
                    <a:pt x="1320551" y="631780"/>
                    <a:pt x="1342389" y="634295"/>
                    <a:pt x="1362857" y="640179"/>
                  </a:cubicBezTo>
                  <a:cubicBezTo>
                    <a:pt x="1391749" y="649405"/>
                    <a:pt x="1406530" y="663135"/>
                    <a:pt x="1407203" y="681370"/>
                  </a:cubicBezTo>
                  <a:cubicBezTo>
                    <a:pt x="1407289" y="683691"/>
                    <a:pt x="1407086" y="687184"/>
                    <a:pt x="1406594" y="691850"/>
                  </a:cubicBezTo>
                  <a:cubicBezTo>
                    <a:pt x="1403998" y="729461"/>
                    <a:pt x="1399737" y="771448"/>
                    <a:pt x="1393811" y="817813"/>
                  </a:cubicBezTo>
                  <a:cubicBezTo>
                    <a:pt x="1387148" y="871177"/>
                    <a:pt x="1384299" y="910955"/>
                    <a:pt x="1385265" y="937146"/>
                  </a:cubicBezTo>
                  <a:cubicBezTo>
                    <a:pt x="1387247" y="990855"/>
                    <a:pt x="1406497" y="1017700"/>
                    <a:pt x="1443014" y="1017681"/>
                  </a:cubicBezTo>
                  <a:cubicBezTo>
                    <a:pt x="1479864" y="1017650"/>
                    <a:pt x="1497188" y="987796"/>
                    <a:pt x="1494987" y="928119"/>
                  </a:cubicBezTo>
                  <a:cubicBezTo>
                    <a:pt x="1493910" y="898944"/>
                    <a:pt x="1487931" y="858330"/>
                    <a:pt x="1477046" y="806277"/>
                  </a:cubicBezTo>
                  <a:cubicBezTo>
                    <a:pt x="1464518" y="745653"/>
                    <a:pt x="1457317" y="707906"/>
                    <a:pt x="1455440" y="693036"/>
                  </a:cubicBezTo>
                  <a:cubicBezTo>
                    <a:pt x="1452631" y="670897"/>
                    <a:pt x="1463280" y="653572"/>
                    <a:pt x="1487386" y="641063"/>
                  </a:cubicBezTo>
                  <a:cubicBezTo>
                    <a:pt x="1505953" y="631415"/>
                    <a:pt x="1527835" y="626126"/>
                    <a:pt x="1553032" y="625196"/>
                  </a:cubicBezTo>
                  <a:cubicBezTo>
                    <a:pt x="1580881" y="624169"/>
                    <a:pt x="1606280" y="628710"/>
                    <a:pt x="1629228" y="638819"/>
                  </a:cubicBezTo>
                  <a:cubicBezTo>
                    <a:pt x="1655896" y="650783"/>
                    <a:pt x="1672814" y="668418"/>
                    <a:pt x="1679982" y="691725"/>
                  </a:cubicBezTo>
                  <a:cubicBezTo>
                    <a:pt x="1692537" y="735084"/>
                    <a:pt x="1699866" y="785276"/>
                    <a:pt x="1701970" y="842300"/>
                  </a:cubicBezTo>
                  <a:cubicBezTo>
                    <a:pt x="1704220" y="903303"/>
                    <a:pt x="1698893" y="970395"/>
                    <a:pt x="1685989" y="1043577"/>
                  </a:cubicBezTo>
                  <a:cubicBezTo>
                    <a:pt x="1668329" y="1140837"/>
                    <a:pt x="1642265" y="1199232"/>
                    <a:pt x="1607794" y="1218763"/>
                  </a:cubicBezTo>
                  <a:cubicBezTo>
                    <a:pt x="1591533" y="1245922"/>
                    <a:pt x="1538313" y="1261165"/>
                    <a:pt x="1448135" y="1264492"/>
                  </a:cubicBezTo>
                  <a:cubicBezTo>
                    <a:pt x="1352320" y="1268026"/>
                    <a:pt x="1297091" y="1255788"/>
                    <a:pt x="1282447" y="1227777"/>
                  </a:cubicBezTo>
                  <a:cubicBezTo>
                    <a:pt x="1240591" y="1200106"/>
                    <a:pt x="1208483" y="1148670"/>
                    <a:pt x="1186122" y="1073470"/>
                  </a:cubicBezTo>
                  <a:cubicBezTo>
                    <a:pt x="1169786" y="1017634"/>
                    <a:pt x="1160377" y="956066"/>
                    <a:pt x="1157895" y="888764"/>
                  </a:cubicBezTo>
                  <a:cubicBezTo>
                    <a:pt x="1155742" y="830413"/>
                    <a:pt x="1160423" y="772806"/>
                    <a:pt x="1171937" y="715944"/>
                  </a:cubicBezTo>
                  <a:cubicBezTo>
                    <a:pt x="1176926" y="689200"/>
                    <a:pt x="1191768" y="668568"/>
                    <a:pt x="1216464" y="654045"/>
                  </a:cubicBezTo>
                  <a:cubicBezTo>
                    <a:pt x="1238557" y="640947"/>
                    <a:pt x="1265516" y="633810"/>
                    <a:pt x="1297344" y="632636"/>
                  </a:cubicBezTo>
                  <a:close/>
                  <a:moveTo>
                    <a:pt x="5429619" y="479208"/>
                  </a:moveTo>
                  <a:cubicBezTo>
                    <a:pt x="5470399" y="477704"/>
                    <a:pt x="5492819" y="487002"/>
                    <a:pt x="5496880" y="507104"/>
                  </a:cubicBezTo>
                  <a:lnTo>
                    <a:pt x="5508402" y="562951"/>
                  </a:lnTo>
                  <a:cubicBezTo>
                    <a:pt x="5504869" y="539178"/>
                    <a:pt x="5513898" y="518427"/>
                    <a:pt x="5535487" y="500700"/>
                  </a:cubicBezTo>
                  <a:cubicBezTo>
                    <a:pt x="5554829" y="485047"/>
                    <a:pt x="5576932" y="476762"/>
                    <a:pt x="5601797" y="475845"/>
                  </a:cubicBezTo>
                  <a:cubicBezTo>
                    <a:pt x="5648213" y="474132"/>
                    <a:pt x="5680105" y="497191"/>
                    <a:pt x="5697472" y="545021"/>
                  </a:cubicBezTo>
                  <a:cubicBezTo>
                    <a:pt x="5705682" y="497576"/>
                    <a:pt x="5729513" y="473125"/>
                    <a:pt x="5768966" y="471670"/>
                  </a:cubicBezTo>
                  <a:cubicBezTo>
                    <a:pt x="5800130" y="470520"/>
                    <a:pt x="5824600" y="485885"/>
                    <a:pt x="5842375" y="517764"/>
                  </a:cubicBezTo>
                  <a:cubicBezTo>
                    <a:pt x="5856170" y="567717"/>
                    <a:pt x="5865232" y="651376"/>
                    <a:pt x="5869561" y="768740"/>
                  </a:cubicBezTo>
                  <a:cubicBezTo>
                    <a:pt x="5875175" y="920916"/>
                    <a:pt x="5871463" y="1022807"/>
                    <a:pt x="5858428" y="1074414"/>
                  </a:cubicBezTo>
                  <a:cubicBezTo>
                    <a:pt x="5848540" y="1094366"/>
                    <a:pt x="5827185" y="1104948"/>
                    <a:pt x="5794363" y="1106159"/>
                  </a:cubicBezTo>
                  <a:cubicBezTo>
                    <a:pt x="5765851" y="1107210"/>
                    <a:pt x="5748545" y="1097059"/>
                    <a:pt x="5742445" y="1075705"/>
                  </a:cubicBezTo>
                  <a:cubicBezTo>
                    <a:pt x="5733114" y="1065757"/>
                    <a:pt x="5727483" y="1034592"/>
                    <a:pt x="5725551" y="982209"/>
                  </a:cubicBezTo>
                  <a:lnTo>
                    <a:pt x="5722891" y="910100"/>
                  </a:lnTo>
                  <a:cubicBezTo>
                    <a:pt x="5721179" y="863685"/>
                    <a:pt x="5716044" y="841465"/>
                    <a:pt x="5707484" y="843441"/>
                  </a:cubicBezTo>
                  <a:cubicBezTo>
                    <a:pt x="5695856" y="843206"/>
                    <a:pt x="5691118" y="872264"/>
                    <a:pt x="5693270" y="930614"/>
                  </a:cubicBezTo>
                  <a:cubicBezTo>
                    <a:pt x="5693368" y="933266"/>
                    <a:pt x="5693552" y="938239"/>
                    <a:pt x="5693821" y="945533"/>
                  </a:cubicBezTo>
                  <a:cubicBezTo>
                    <a:pt x="5694863" y="955787"/>
                    <a:pt x="5695482" y="963565"/>
                    <a:pt x="5695678" y="968870"/>
                  </a:cubicBezTo>
                  <a:cubicBezTo>
                    <a:pt x="5695678" y="968870"/>
                    <a:pt x="5696155" y="981800"/>
                    <a:pt x="5697109" y="1007660"/>
                  </a:cubicBezTo>
                  <a:cubicBezTo>
                    <a:pt x="5698540" y="1046450"/>
                    <a:pt x="5697149" y="1071732"/>
                    <a:pt x="5692935" y="1083507"/>
                  </a:cubicBezTo>
                  <a:cubicBezTo>
                    <a:pt x="5689606" y="1092262"/>
                    <a:pt x="5677590" y="1099511"/>
                    <a:pt x="5656886" y="1105254"/>
                  </a:cubicBezTo>
                  <a:cubicBezTo>
                    <a:pt x="5640788" y="1109832"/>
                    <a:pt x="5625942" y="1112371"/>
                    <a:pt x="5612349" y="1112873"/>
                  </a:cubicBezTo>
                  <a:cubicBezTo>
                    <a:pt x="5576212" y="1114206"/>
                    <a:pt x="5554467" y="1105214"/>
                    <a:pt x="5547114" y="1085898"/>
                  </a:cubicBezTo>
                  <a:cubicBezTo>
                    <a:pt x="5544156" y="1077708"/>
                    <a:pt x="5542304" y="1063501"/>
                    <a:pt x="5541558" y="1043277"/>
                  </a:cubicBezTo>
                  <a:cubicBezTo>
                    <a:pt x="5541130" y="1031673"/>
                    <a:pt x="5540816" y="1014172"/>
                    <a:pt x="5540617" y="990774"/>
                  </a:cubicBezTo>
                  <a:cubicBezTo>
                    <a:pt x="5540418" y="967376"/>
                    <a:pt x="5540104" y="949876"/>
                    <a:pt x="5539676" y="938272"/>
                  </a:cubicBezTo>
                  <a:cubicBezTo>
                    <a:pt x="5537671" y="883900"/>
                    <a:pt x="5529860" y="856633"/>
                    <a:pt x="5516241" y="856471"/>
                  </a:cubicBezTo>
                  <a:cubicBezTo>
                    <a:pt x="5505276" y="856212"/>
                    <a:pt x="5501133" y="892385"/>
                    <a:pt x="5503811" y="964992"/>
                  </a:cubicBezTo>
                  <a:cubicBezTo>
                    <a:pt x="5505132" y="1000798"/>
                    <a:pt x="5507963" y="1041528"/>
                    <a:pt x="5512302" y="1087182"/>
                  </a:cubicBezTo>
                  <a:cubicBezTo>
                    <a:pt x="5502059" y="1106484"/>
                    <a:pt x="5480361" y="1116746"/>
                    <a:pt x="5447207" y="1117969"/>
                  </a:cubicBezTo>
                  <a:cubicBezTo>
                    <a:pt x="5434276" y="1118446"/>
                    <a:pt x="5420279" y="1116970"/>
                    <a:pt x="5405213" y="1113542"/>
                  </a:cubicBezTo>
                  <a:cubicBezTo>
                    <a:pt x="5384781" y="1108652"/>
                    <a:pt x="5373566" y="1101596"/>
                    <a:pt x="5371565" y="1092374"/>
                  </a:cubicBezTo>
                  <a:cubicBezTo>
                    <a:pt x="5353751" y="996423"/>
                    <a:pt x="5342427" y="882968"/>
                    <a:pt x="5337596" y="752011"/>
                  </a:cubicBezTo>
                  <a:cubicBezTo>
                    <a:pt x="5333132" y="631000"/>
                    <a:pt x="5337479" y="555312"/>
                    <a:pt x="5350634" y="524948"/>
                  </a:cubicBezTo>
                  <a:cubicBezTo>
                    <a:pt x="5359197" y="496081"/>
                    <a:pt x="5385525" y="480834"/>
                    <a:pt x="5429619" y="479208"/>
                  </a:cubicBezTo>
                  <a:close/>
                  <a:moveTo>
                    <a:pt x="5058216" y="492908"/>
                  </a:moveTo>
                  <a:cubicBezTo>
                    <a:pt x="5172265" y="488701"/>
                    <a:pt x="5231784" y="554231"/>
                    <a:pt x="5236774" y="689498"/>
                  </a:cubicBezTo>
                  <a:cubicBezTo>
                    <a:pt x="5224591" y="782241"/>
                    <a:pt x="5178384" y="830092"/>
                    <a:pt x="5098152" y="833051"/>
                  </a:cubicBezTo>
                  <a:cubicBezTo>
                    <a:pt x="5083897" y="833577"/>
                    <a:pt x="5062571" y="831459"/>
                    <a:pt x="5034176" y="826697"/>
                  </a:cubicBezTo>
                  <a:cubicBezTo>
                    <a:pt x="5005782" y="821934"/>
                    <a:pt x="4985119" y="819791"/>
                    <a:pt x="4972189" y="820268"/>
                  </a:cubicBezTo>
                  <a:cubicBezTo>
                    <a:pt x="4967548" y="820439"/>
                    <a:pt x="4964256" y="821225"/>
                    <a:pt x="4962316" y="822625"/>
                  </a:cubicBezTo>
                  <a:cubicBezTo>
                    <a:pt x="4950969" y="830015"/>
                    <a:pt x="4945534" y="840175"/>
                    <a:pt x="4946011" y="853105"/>
                  </a:cubicBezTo>
                  <a:cubicBezTo>
                    <a:pt x="4946439" y="864709"/>
                    <a:pt x="4951061" y="875245"/>
                    <a:pt x="4959876" y="884713"/>
                  </a:cubicBezTo>
                  <a:cubicBezTo>
                    <a:pt x="4968691" y="894182"/>
                    <a:pt x="4978962" y="900360"/>
                    <a:pt x="4990688" y="903247"/>
                  </a:cubicBezTo>
                  <a:cubicBezTo>
                    <a:pt x="5044259" y="915546"/>
                    <a:pt x="5076847" y="921482"/>
                    <a:pt x="5088451" y="921054"/>
                  </a:cubicBezTo>
                  <a:cubicBezTo>
                    <a:pt x="5117627" y="919978"/>
                    <a:pt x="5145814" y="910140"/>
                    <a:pt x="5173015" y="891542"/>
                  </a:cubicBezTo>
                  <a:cubicBezTo>
                    <a:pt x="5185086" y="885784"/>
                    <a:pt x="5197090" y="882686"/>
                    <a:pt x="5209025" y="882245"/>
                  </a:cubicBezTo>
                  <a:cubicBezTo>
                    <a:pt x="5229581" y="881487"/>
                    <a:pt x="5246245" y="887761"/>
                    <a:pt x="5259020" y="901067"/>
                  </a:cubicBezTo>
                  <a:cubicBezTo>
                    <a:pt x="5271794" y="914374"/>
                    <a:pt x="5277400" y="931347"/>
                    <a:pt x="5275838" y="951988"/>
                  </a:cubicBezTo>
                  <a:cubicBezTo>
                    <a:pt x="5273978" y="991564"/>
                    <a:pt x="5265930" y="1020909"/>
                    <a:pt x="5251696" y="1040026"/>
                  </a:cubicBezTo>
                  <a:cubicBezTo>
                    <a:pt x="5237462" y="1059142"/>
                    <a:pt x="5208640" y="1078797"/>
                    <a:pt x="5165230" y="1098989"/>
                  </a:cubicBezTo>
                  <a:cubicBezTo>
                    <a:pt x="5135844" y="1112357"/>
                    <a:pt x="5105569" y="1119615"/>
                    <a:pt x="5074405" y="1120765"/>
                  </a:cubicBezTo>
                  <a:cubicBezTo>
                    <a:pt x="5051198" y="1121621"/>
                    <a:pt x="5017688" y="1117711"/>
                    <a:pt x="4973878" y="1109036"/>
                  </a:cubicBezTo>
                  <a:cubicBezTo>
                    <a:pt x="4914720" y="1089307"/>
                    <a:pt x="4881930" y="1077901"/>
                    <a:pt x="4875508" y="1074818"/>
                  </a:cubicBezTo>
                  <a:cubicBezTo>
                    <a:pt x="4854194" y="1063985"/>
                    <a:pt x="4831099" y="1045415"/>
                    <a:pt x="4806226" y="1019110"/>
                  </a:cubicBezTo>
                  <a:cubicBezTo>
                    <a:pt x="4763011" y="972565"/>
                    <a:pt x="4739862" y="907520"/>
                    <a:pt x="4736780" y="823972"/>
                  </a:cubicBezTo>
                  <a:cubicBezTo>
                    <a:pt x="4736034" y="803748"/>
                    <a:pt x="4738267" y="778767"/>
                    <a:pt x="4743477" y="749028"/>
                  </a:cubicBezTo>
                  <a:cubicBezTo>
                    <a:pt x="4766373" y="613728"/>
                    <a:pt x="4825656" y="533358"/>
                    <a:pt x="4921326" y="507918"/>
                  </a:cubicBezTo>
                  <a:cubicBezTo>
                    <a:pt x="4959638" y="502520"/>
                    <a:pt x="4991048" y="499038"/>
                    <a:pt x="5015558" y="497470"/>
                  </a:cubicBezTo>
                  <a:cubicBezTo>
                    <a:pt x="5042670" y="494478"/>
                    <a:pt x="5056890" y="492957"/>
                    <a:pt x="5058216" y="492908"/>
                  </a:cubicBezTo>
                  <a:close/>
                  <a:moveTo>
                    <a:pt x="3482881" y="514169"/>
                  </a:moveTo>
                  <a:cubicBezTo>
                    <a:pt x="3578695" y="510635"/>
                    <a:pt x="3646848" y="531194"/>
                    <a:pt x="3687337" y="575847"/>
                  </a:cubicBezTo>
                  <a:cubicBezTo>
                    <a:pt x="3715798" y="591396"/>
                    <a:pt x="3737444" y="642720"/>
                    <a:pt x="3752277" y="729818"/>
                  </a:cubicBezTo>
                  <a:cubicBezTo>
                    <a:pt x="3761600" y="784584"/>
                    <a:pt x="3767437" y="843794"/>
                    <a:pt x="3769785" y="907449"/>
                  </a:cubicBezTo>
                  <a:cubicBezTo>
                    <a:pt x="3773699" y="1013541"/>
                    <a:pt x="3767609" y="1086969"/>
                    <a:pt x="3751518" y="1127734"/>
                  </a:cubicBezTo>
                  <a:cubicBezTo>
                    <a:pt x="3746417" y="1160457"/>
                    <a:pt x="3721157" y="1177656"/>
                    <a:pt x="3675736" y="1179331"/>
                  </a:cubicBezTo>
                  <a:cubicBezTo>
                    <a:pt x="3639930" y="1180652"/>
                    <a:pt x="3619149" y="1170795"/>
                    <a:pt x="3613393" y="1149760"/>
                  </a:cubicBezTo>
                  <a:cubicBezTo>
                    <a:pt x="3581428" y="1165215"/>
                    <a:pt x="3545720" y="1173670"/>
                    <a:pt x="3506266" y="1175125"/>
                  </a:cubicBezTo>
                  <a:cubicBezTo>
                    <a:pt x="3422719" y="1178207"/>
                    <a:pt x="3356108" y="1158919"/>
                    <a:pt x="3306433" y="1117261"/>
                  </a:cubicBezTo>
                  <a:cubicBezTo>
                    <a:pt x="3270990" y="1074414"/>
                    <a:pt x="3252192" y="1023815"/>
                    <a:pt x="3250039" y="965465"/>
                  </a:cubicBezTo>
                  <a:cubicBezTo>
                    <a:pt x="3248242" y="916728"/>
                    <a:pt x="3261429" y="878229"/>
                    <a:pt x="3289601" y="849967"/>
                  </a:cubicBezTo>
                  <a:cubicBezTo>
                    <a:pt x="3327365" y="811723"/>
                    <a:pt x="3371775" y="791660"/>
                    <a:pt x="3422832" y="789776"/>
                  </a:cubicBezTo>
                  <a:cubicBezTo>
                    <a:pt x="3454660" y="788602"/>
                    <a:pt x="3499809" y="797560"/>
                    <a:pt x="3558279" y="816651"/>
                  </a:cubicBezTo>
                  <a:cubicBezTo>
                    <a:pt x="3584139" y="815697"/>
                    <a:pt x="3596531" y="800633"/>
                    <a:pt x="3595455" y="771457"/>
                  </a:cubicBezTo>
                  <a:cubicBezTo>
                    <a:pt x="3594745" y="752228"/>
                    <a:pt x="3587951" y="734551"/>
                    <a:pt x="3575073" y="718427"/>
                  </a:cubicBezTo>
                  <a:cubicBezTo>
                    <a:pt x="3562195" y="702302"/>
                    <a:pt x="3546853" y="691415"/>
                    <a:pt x="3529049" y="685764"/>
                  </a:cubicBezTo>
                  <a:cubicBezTo>
                    <a:pt x="3506567" y="679289"/>
                    <a:pt x="3484054" y="676468"/>
                    <a:pt x="3461510" y="677300"/>
                  </a:cubicBezTo>
                  <a:cubicBezTo>
                    <a:pt x="3439628" y="678107"/>
                    <a:pt x="3414019" y="685857"/>
                    <a:pt x="3384682" y="700551"/>
                  </a:cubicBezTo>
                  <a:cubicBezTo>
                    <a:pt x="3355345" y="715245"/>
                    <a:pt x="3336367" y="722751"/>
                    <a:pt x="3327747" y="723069"/>
                  </a:cubicBezTo>
                  <a:cubicBezTo>
                    <a:pt x="3314154" y="723570"/>
                    <a:pt x="3299376" y="718969"/>
                    <a:pt x="3283415" y="709266"/>
                  </a:cubicBezTo>
                  <a:cubicBezTo>
                    <a:pt x="3265295" y="686032"/>
                    <a:pt x="3255837" y="663639"/>
                    <a:pt x="3255042" y="642089"/>
                  </a:cubicBezTo>
                  <a:cubicBezTo>
                    <a:pt x="3254211" y="619545"/>
                    <a:pt x="3262115" y="599832"/>
                    <a:pt x="3278755" y="582951"/>
                  </a:cubicBezTo>
                  <a:cubicBezTo>
                    <a:pt x="3318362" y="540655"/>
                    <a:pt x="3386404" y="517728"/>
                    <a:pt x="3482881" y="514169"/>
                  </a:cubicBezTo>
                  <a:close/>
                  <a:moveTo>
                    <a:pt x="10207958" y="197869"/>
                  </a:moveTo>
                  <a:cubicBezTo>
                    <a:pt x="10229508" y="197074"/>
                    <a:pt x="10249387" y="200491"/>
                    <a:pt x="10267596" y="208119"/>
                  </a:cubicBezTo>
                  <a:cubicBezTo>
                    <a:pt x="10290201" y="217908"/>
                    <a:pt x="10302851" y="232381"/>
                    <a:pt x="10305550" y="251537"/>
                  </a:cubicBezTo>
                  <a:cubicBezTo>
                    <a:pt x="10310129" y="258672"/>
                    <a:pt x="10312859" y="274174"/>
                    <a:pt x="10313739" y="298045"/>
                  </a:cubicBezTo>
                  <a:cubicBezTo>
                    <a:pt x="10315268" y="339488"/>
                    <a:pt x="10311723" y="400870"/>
                    <a:pt x="10303103" y="482193"/>
                  </a:cubicBezTo>
                  <a:cubicBezTo>
                    <a:pt x="10293475" y="572185"/>
                    <a:pt x="10282526" y="630853"/>
                    <a:pt x="10270255" y="658197"/>
                  </a:cubicBezTo>
                  <a:cubicBezTo>
                    <a:pt x="10257985" y="685540"/>
                    <a:pt x="10241737" y="699585"/>
                    <a:pt x="10221513" y="700331"/>
                  </a:cubicBezTo>
                  <a:cubicBezTo>
                    <a:pt x="10201621" y="701065"/>
                    <a:pt x="10184492" y="686674"/>
                    <a:pt x="10170122" y="657160"/>
                  </a:cubicBezTo>
                  <a:cubicBezTo>
                    <a:pt x="10155754" y="627645"/>
                    <a:pt x="10141399" y="571487"/>
                    <a:pt x="10127057" y="488687"/>
                  </a:cubicBezTo>
                  <a:cubicBezTo>
                    <a:pt x="10114040" y="414802"/>
                    <a:pt x="10106718" y="355812"/>
                    <a:pt x="10105092" y="311718"/>
                  </a:cubicBezTo>
                  <a:cubicBezTo>
                    <a:pt x="10103893" y="279227"/>
                    <a:pt x="10106124" y="258727"/>
                    <a:pt x="10111786" y="250219"/>
                  </a:cubicBezTo>
                  <a:cubicBezTo>
                    <a:pt x="10125507" y="217178"/>
                    <a:pt x="10157565" y="199728"/>
                    <a:pt x="10207958" y="197869"/>
                  </a:cubicBezTo>
                  <a:close/>
                  <a:moveTo>
                    <a:pt x="6338533" y="340605"/>
                  </a:moveTo>
                  <a:cubicBezTo>
                    <a:pt x="6352789" y="340080"/>
                    <a:pt x="6370612" y="341746"/>
                    <a:pt x="6392001" y="345605"/>
                  </a:cubicBezTo>
                  <a:cubicBezTo>
                    <a:pt x="6419420" y="350901"/>
                    <a:pt x="6433300" y="358191"/>
                    <a:pt x="6433642" y="367474"/>
                  </a:cubicBezTo>
                  <a:cubicBezTo>
                    <a:pt x="6440580" y="375518"/>
                    <a:pt x="6444475" y="391143"/>
                    <a:pt x="6445331" y="414351"/>
                  </a:cubicBezTo>
                  <a:cubicBezTo>
                    <a:pt x="6446175" y="437227"/>
                    <a:pt x="6443893" y="472087"/>
                    <a:pt x="6438482" y="518931"/>
                  </a:cubicBezTo>
                  <a:cubicBezTo>
                    <a:pt x="6433073" y="565775"/>
                    <a:pt x="6430790" y="600635"/>
                    <a:pt x="6431634" y="623511"/>
                  </a:cubicBezTo>
                  <a:cubicBezTo>
                    <a:pt x="6432820" y="655670"/>
                    <a:pt x="6439215" y="671536"/>
                    <a:pt x="6450819" y="671108"/>
                  </a:cubicBezTo>
                  <a:cubicBezTo>
                    <a:pt x="6457450" y="670863"/>
                    <a:pt x="6475446" y="665966"/>
                    <a:pt x="6504806" y="656417"/>
                  </a:cubicBezTo>
                  <a:cubicBezTo>
                    <a:pt x="6534167" y="646869"/>
                    <a:pt x="6557965" y="641758"/>
                    <a:pt x="6576199" y="641086"/>
                  </a:cubicBezTo>
                  <a:cubicBezTo>
                    <a:pt x="6607364" y="639936"/>
                    <a:pt x="6641837" y="642980"/>
                    <a:pt x="6679618" y="650218"/>
                  </a:cubicBezTo>
                  <a:cubicBezTo>
                    <a:pt x="6742140" y="671151"/>
                    <a:pt x="6775853" y="748090"/>
                    <a:pt x="6780757" y="881037"/>
                  </a:cubicBezTo>
                  <a:cubicBezTo>
                    <a:pt x="6783864" y="965247"/>
                    <a:pt x="6778754" y="1020214"/>
                    <a:pt x="6765427" y="1045937"/>
                  </a:cubicBezTo>
                  <a:cubicBezTo>
                    <a:pt x="6759372" y="1061764"/>
                    <a:pt x="6736948" y="1070392"/>
                    <a:pt x="6698158" y="1071823"/>
                  </a:cubicBezTo>
                  <a:cubicBezTo>
                    <a:pt x="6663347" y="1073107"/>
                    <a:pt x="6639843" y="1068165"/>
                    <a:pt x="6627645" y="1056995"/>
                  </a:cubicBezTo>
                  <a:cubicBezTo>
                    <a:pt x="6615448" y="1045825"/>
                    <a:pt x="6608737" y="1023664"/>
                    <a:pt x="6607514" y="990510"/>
                  </a:cubicBezTo>
                  <a:cubicBezTo>
                    <a:pt x="6607111" y="979569"/>
                    <a:pt x="6607331" y="963045"/>
                    <a:pt x="6608175" y="940936"/>
                  </a:cubicBezTo>
                  <a:cubicBezTo>
                    <a:pt x="6609020" y="918828"/>
                    <a:pt x="6609240" y="902303"/>
                    <a:pt x="6608836" y="891363"/>
                  </a:cubicBezTo>
                  <a:cubicBezTo>
                    <a:pt x="6606990" y="841301"/>
                    <a:pt x="6588330" y="816924"/>
                    <a:pt x="6552855" y="818232"/>
                  </a:cubicBezTo>
                  <a:cubicBezTo>
                    <a:pt x="6535283" y="818881"/>
                    <a:pt x="6512456" y="825532"/>
                    <a:pt x="6484371" y="838188"/>
                  </a:cubicBezTo>
                  <a:cubicBezTo>
                    <a:pt x="6470238" y="842029"/>
                    <a:pt x="6463770" y="860195"/>
                    <a:pt x="6464968" y="892686"/>
                  </a:cubicBezTo>
                  <a:cubicBezTo>
                    <a:pt x="6465421" y="904953"/>
                    <a:pt x="6467156" y="922733"/>
                    <a:pt x="6470173" y="946027"/>
                  </a:cubicBezTo>
                  <a:cubicBezTo>
                    <a:pt x="6473190" y="969321"/>
                    <a:pt x="6474925" y="987101"/>
                    <a:pt x="6475377" y="999368"/>
                  </a:cubicBezTo>
                  <a:cubicBezTo>
                    <a:pt x="6476209" y="1021913"/>
                    <a:pt x="6473985" y="1038096"/>
                    <a:pt x="6468703" y="1047919"/>
                  </a:cubicBezTo>
                  <a:cubicBezTo>
                    <a:pt x="6464856" y="1069640"/>
                    <a:pt x="6438399" y="1081405"/>
                    <a:pt x="6389331" y="1083215"/>
                  </a:cubicBezTo>
                  <a:cubicBezTo>
                    <a:pt x="6337943" y="1085111"/>
                    <a:pt x="6308702" y="1075400"/>
                    <a:pt x="6301608" y="1054083"/>
                  </a:cubicBezTo>
                  <a:cubicBezTo>
                    <a:pt x="6278260" y="844131"/>
                    <a:pt x="6264568" y="684452"/>
                    <a:pt x="6260532" y="575045"/>
                  </a:cubicBezTo>
                  <a:cubicBezTo>
                    <a:pt x="6257572" y="494812"/>
                    <a:pt x="6258760" y="432521"/>
                    <a:pt x="6264096" y="388170"/>
                  </a:cubicBezTo>
                  <a:cubicBezTo>
                    <a:pt x="6267637" y="358160"/>
                    <a:pt x="6292450" y="342305"/>
                    <a:pt x="6338533" y="340605"/>
                  </a:cubicBezTo>
                  <a:close/>
                  <a:moveTo>
                    <a:pt x="675011" y="549523"/>
                  </a:moveTo>
                  <a:cubicBezTo>
                    <a:pt x="689267" y="548997"/>
                    <a:pt x="707090" y="550663"/>
                    <a:pt x="728479" y="554522"/>
                  </a:cubicBezTo>
                  <a:cubicBezTo>
                    <a:pt x="755898" y="559819"/>
                    <a:pt x="769779" y="567108"/>
                    <a:pt x="770121" y="576391"/>
                  </a:cubicBezTo>
                  <a:cubicBezTo>
                    <a:pt x="777057" y="584435"/>
                    <a:pt x="780953" y="600061"/>
                    <a:pt x="781809" y="623269"/>
                  </a:cubicBezTo>
                  <a:cubicBezTo>
                    <a:pt x="782653" y="646144"/>
                    <a:pt x="780370" y="681005"/>
                    <a:pt x="774961" y="727848"/>
                  </a:cubicBezTo>
                  <a:cubicBezTo>
                    <a:pt x="769551" y="774692"/>
                    <a:pt x="767268" y="809552"/>
                    <a:pt x="768112" y="832428"/>
                  </a:cubicBezTo>
                  <a:cubicBezTo>
                    <a:pt x="769298" y="864588"/>
                    <a:pt x="775693" y="880453"/>
                    <a:pt x="787297" y="880025"/>
                  </a:cubicBezTo>
                  <a:cubicBezTo>
                    <a:pt x="793928" y="879780"/>
                    <a:pt x="811923" y="874884"/>
                    <a:pt x="841284" y="865335"/>
                  </a:cubicBezTo>
                  <a:cubicBezTo>
                    <a:pt x="870645" y="855786"/>
                    <a:pt x="894442" y="850676"/>
                    <a:pt x="912677" y="850003"/>
                  </a:cubicBezTo>
                  <a:cubicBezTo>
                    <a:pt x="943841" y="848853"/>
                    <a:pt x="978314" y="851897"/>
                    <a:pt x="1016096" y="859135"/>
                  </a:cubicBezTo>
                  <a:cubicBezTo>
                    <a:pt x="1078618" y="880068"/>
                    <a:pt x="1112332" y="957008"/>
                    <a:pt x="1117236" y="1089954"/>
                  </a:cubicBezTo>
                  <a:cubicBezTo>
                    <a:pt x="1120342" y="1174165"/>
                    <a:pt x="1115232" y="1229131"/>
                    <a:pt x="1101905" y="1254854"/>
                  </a:cubicBezTo>
                  <a:cubicBezTo>
                    <a:pt x="1095849" y="1270681"/>
                    <a:pt x="1073426" y="1279310"/>
                    <a:pt x="1034636" y="1280741"/>
                  </a:cubicBezTo>
                  <a:cubicBezTo>
                    <a:pt x="999825" y="1282025"/>
                    <a:pt x="976320" y="1277082"/>
                    <a:pt x="964123" y="1265912"/>
                  </a:cubicBezTo>
                  <a:cubicBezTo>
                    <a:pt x="951925" y="1254743"/>
                    <a:pt x="945215" y="1232581"/>
                    <a:pt x="943992" y="1199427"/>
                  </a:cubicBezTo>
                  <a:cubicBezTo>
                    <a:pt x="943589" y="1188487"/>
                    <a:pt x="943809" y="1171962"/>
                    <a:pt x="944653" y="1149854"/>
                  </a:cubicBezTo>
                  <a:cubicBezTo>
                    <a:pt x="945497" y="1127745"/>
                    <a:pt x="945718" y="1111221"/>
                    <a:pt x="945314" y="1100280"/>
                  </a:cubicBezTo>
                  <a:cubicBezTo>
                    <a:pt x="943468" y="1050218"/>
                    <a:pt x="924807" y="1025841"/>
                    <a:pt x="889332" y="1027150"/>
                  </a:cubicBezTo>
                  <a:cubicBezTo>
                    <a:pt x="871761" y="1027798"/>
                    <a:pt x="848933" y="1034450"/>
                    <a:pt x="820849" y="1047106"/>
                  </a:cubicBezTo>
                  <a:cubicBezTo>
                    <a:pt x="806716" y="1050947"/>
                    <a:pt x="800248" y="1069113"/>
                    <a:pt x="801447" y="1101603"/>
                  </a:cubicBezTo>
                  <a:cubicBezTo>
                    <a:pt x="801899" y="1113870"/>
                    <a:pt x="803634" y="1131651"/>
                    <a:pt x="806650" y="1154944"/>
                  </a:cubicBezTo>
                  <a:cubicBezTo>
                    <a:pt x="809668" y="1178238"/>
                    <a:pt x="811403" y="1196019"/>
                    <a:pt x="811856" y="1208286"/>
                  </a:cubicBezTo>
                  <a:cubicBezTo>
                    <a:pt x="812687" y="1230830"/>
                    <a:pt x="810462" y="1247014"/>
                    <a:pt x="805181" y="1256836"/>
                  </a:cubicBezTo>
                  <a:cubicBezTo>
                    <a:pt x="801333" y="1278557"/>
                    <a:pt x="774877" y="1290323"/>
                    <a:pt x="725810" y="1292133"/>
                  </a:cubicBezTo>
                  <a:cubicBezTo>
                    <a:pt x="674421" y="1294028"/>
                    <a:pt x="645180" y="1284317"/>
                    <a:pt x="638086" y="1263000"/>
                  </a:cubicBezTo>
                  <a:cubicBezTo>
                    <a:pt x="614738" y="1053048"/>
                    <a:pt x="601045" y="893369"/>
                    <a:pt x="597010" y="783962"/>
                  </a:cubicBezTo>
                  <a:cubicBezTo>
                    <a:pt x="594050" y="703730"/>
                    <a:pt x="595238" y="641438"/>
                    <a:pt x="600574" y="597087"/>
                  </a:cubicBezTo>
                  <a:cubicBezTo>
                    <a:pt x="604115" y="567078"/>
                    <a:pt x="628927" y="551223"/>
                    <a:pt x="675011" y="549523"/>
                  </a:cubicBezTo>
                  <a:close/>
                  <a:moveTo>
                    <a:pt x="364418" y="560980"/>
                  </a:moveTo>
                  <a:cubicBezTo>
                    <a:pt x="390449" y="564668"/>
                    <a:pt x="411589" y="575258"/>
                    <a:pt x="427837" y="592752"/>
                  </a:cubicBezTo>
                  <a:cubicBezTo>
                    <a:pt x="444086" y="610247"/>
                    <a:pt x="452688" y="631923"/>
                    <a:pt x="453642" y="657783"/>
                  </a:cubicBezTo>
                  <a:cubicBezTo>
                    <a:pt x="454742" y="687622"/>
                    <a:pt x="442969" y="710465"/>
                    <a:pt x="418323" y="726314"/>
                  </a:cubicBezTo>
                  <a:cubicBezTo>
                    <a:pt x="407602" y="732685"/>
                    <a:pt x="381404" y="742449"/>
                    <a:pt x="339726" y="755606"/>
                  </a:cubicBezTo>
                  <a:cubicBezTo>
                    <a:pt x="288864" y="771758"/>
                    <a:pt x="256696" y="790706"/>
                    <a:pt x="243223" y="812450"/>
                  </a:cubicBezTo>
                  <a:cubicBezTo>
                    <a:pt x="223154" y="844397"/>
                    <a:pt x="214134" y="887888"/>
                    <a:pt x="216164" y="942924"/>
                  </a:cubicBezTo>
                  <a:cubicBezTo>
                    <a:pt x="218060" y="994312"/>
                    <a:pt x="232605" y="1037598"/>
                    <a:pt x="259797" y="1072782"/>
                  </a:cubicBezTo>
                  <a:cubicBezTo>
                    <a:pt x="289670" y="1090603"/>
                    <a:pt x="318199" y="1099012"/>
                    <a:pt x="345385" y="1098009"/>
                  </a:cubicBezTo>
                  <a:cubicBezTo>
                    <a:pt x="375224" y="1096909"/>
                    <a:pt x="407470" y="1084597"/>
                    <a:pt x="442125" y="1061076"/>
                  </a:cubicBezTo>
                  <a:cubicBezTo>
                    <a:pt x="454160" y="1054324"/>
                    <a:pt x="466145" y="1050728"/>
                    <a:pt x="478080" y="1050288"/>
                  </a:cubicBezTo>
                  <a:cubicBezTo>
                    <a:pt x="498635" y="1049530"/>
                    <a:pt x="515162" y="1056556"/>
                    <a:pt x="527660" y="1071366"/>
                  </a:cubicBezTo>
                  <a:cubicBezTo>
                    <a:pt x="540158" y="1086177"/>
                    <a:pt x="545957" y="1103890"/>
                    <a:pt x="545058" y="1124507"/>
                  </a:cubicBezTo>
                  <a:cubicBezTo>
                    <a:pt x="543271" y="1166071"/>
                    <a:pt x="535448" y="1196985"/>
                    <a:pt x="521588" y="1217250"/>
                  </a:cubicBezTo>
                  <a:cubicBezTo>
                    <a:pt x="507728" y="1237515"/>
                    <a:pt x="478768" y="1257921"/>
                    <a:pt x="434707" y="1278470"/>
                  </a:cubicBezTo>
                  <a:cubicBezTo>
                    <a:pt x="404683" y="1292525"/>
                    <a:pt x="374419" y="1300115"/>
                    <a:pt x="343918" y="1301240"/>
                  </a:cubicBezTo>
                  <a:cubicBezTo>
                    <a:pt x="320711" y="1302097"/>
                    <a:pt x="287189" y="1297855"/>
                    <a:pt x="243355" y="1288516"/>
                  </a:cubicBezTo>
                  <a:cubicBezTo>
                    <a:pt x="182821" y="1267510"/>
                    <a:pt x="150020" y="1255773"/>
                    <a:pt x="144949" y="1253304"/>
                  </a:cubicBezTo>
                  <a:cubicBezTo>
                    <a:pt x="124297" y="1242446"/>
                    <a:pt x="101154" y="1222551"/>
                    <a:pt x="75520" y="1193617"/>
                  </a:cubicBezTo>
                  <a:cubicBezTo>
                    <a:pt x="52991" y="1167889"/>
                    <a:pt x="34493" y="1125413"/>
                    <a:pt x="20025" y="1066189"/>
                  </a:cubicBezTo>
                  <a:cubicBezTo>
                    <a:pt x="8612" y="1017807"/>
                    <a:pt x="2068" y="970907"/>
                    <a:pt x="393" y="925486"/>
                  </a:cubicBezTo>
                  <a:cubicBezTo>
                    <a:pt x="-1136" y="884044"/>
                    <a:pt x="1804" y="851234"/>
                    <a:pt x="9212" y="827058"/>
                  </a:cubicBezTo>
                  <a:cubicBezTo>
                    <a:pt x="44993" y="744069"/>
                    <a:pt x="94524" y="678334"/>
                    <a:pt x="157806" y="629854"/>
                  </a:cubicBezTo>
                  <a:cubicBezTo>
                    <a:pt x="195568" y="600573"/>
                    <a:pt x="234035" y="581393"/>
                    <a:pt x="273207" y="572312"/>
                  </a:cubicBezTo>
                  <a:cubicBezTo>
                    <a:pt x="283080" y="569956"/>
                    <a:pt x="313483" y="566179"/>
                    <a:pt x="364418" y="560980"/>
                  </a:cubicBezTo>
                  <a:close/>
                  <a:moveTo>
                    <a:pt x="9757870" y="211484"/>
                  </a:moveTo>
                  <a:cubicBezTo>
                    <a:pt x="9777430" y="210762"/>
                    <a:pt x="9796580" y="212380"/>
                    <a:pt x="9815317" y="216337"/>
                  </a:cubicBezTo>
                  <a:cubicBezTo>
                    <a:pt x="9842784" y="222959"/>
                    <a:pt x="9857112" y="233386"/>
                    <a:pt x="9858301" y="247618"/>
                  </a:cubicBezTo>
                  <a:cubicBezTo>
                    <a:pt x="9859368" y="258534"/>
                    <a:pt x="9858717" y="279141"/>
                    <a:pt x="9856348" y="309440"/>
                  </a:cubicBezTo>
                  <a:cubicBezTo>
                    <a:pt x="9855461" y="320802"/>
                    <a:pt x="9854701" y="328984"/>
                    <a:pt x="9854069" y="333987"/>
                  </a:cubicBezTo>
                  <a:lnTo>
                    <a:pt x="9853698" y="336461"/>
                  </a:lnTo>
                  <a:lnTo>
                    <a:pt x="9856696" y="343321"/>
                  </a:lnTo>
                  <a:cubicBezTo>
                    <a:pt x="9865660" y="351767"/>
                    <a:pt x="9887341" y="353115"/>
                    <a:pt x="9921738" y="347364"/>
                  </a:cubicBezTo>
                  <a:cubicBezTo>
                    <a:pt x="9962309" y="340224"/>
                    <a:pt x="9989852" y="339872"/>
                    <a:pt x="10004364" y="346308"/>
                  </a:cubicBezTo>
                  <a:cubicBezTo>
                    <a:pt x="10014126" y="349932"/>
                    <a:pt x="10021780" y="363925"/>
                    <a:pt x="10027326" y="388288"/>
                  </a:cubicBezTo>
                  <a:cubicBezTo>
                    <a:pt x="10032286" y="405700"/>
                    <a:pt x="10035051" y="422197"/>
                    <a:pt x="10035625" y="437780"/>
                  </a:cubicBezTo>
                  <a:cubicBezTo>
                    <a:pt x="10036922" y="472923"/>
                    <a:pt x="10030276" y="495245"/>
                    <a:pt x="10015686" y="504747"/>
                  </a:cubicBezTo>
                  <a:cubicBezTo>
                    <a:pt x="10003800" y="515477"/>
                    <a:pt x="9973856" y="518242"/>
                    <a:pt x="9925858" y="513040"/>
                  </a:cubicBezTo>
                  <a:cubicBezTo>
                    <a:pt x="9882183" y="508012"/>
                    <a:pt x="9857575" y="511409"/>
                    <a:pt x="9852035" y="523233"/>
                  </a:cubicBezTo>
                  <a:cubicBezTo>
                    <a:pt x="9840269" y="537279"/>
                    <a:pt x="9835597" y="577124"/>
                    <a:pt x="9838019" y="642768"/>
                  </a:cubicBezTo>
                  <a:cubicBezTo>
                    <a:pt x="9840428" y="708081"/>
                    <a:pt x="9850541" y="743729"/>
                    <a:pt x="9868356" y="749711"/>
                  </a:cubicBezTo>
                  <a:cubicBezTo>
                    <a:pt x="9876092" y="752414"/>
                    <a:pt x="9882612" y="753667"/>
                    <a:pt x="9887916" y="753472"/>
                  </a:cubicBezTo>
                  <a:cubicBezTo>
                    <a:pt x="9895542" y="753190"/>
                    <a:pt x="9907436" y="747108"/>
                    <a:pt x="9923596" y="735224"/>
                  </a:cubicBezTo>
                  <a:cubicBezTo>
                    <a:pt x="9939758" y="723340"/>
                    <a:pt x="9955297" y="717123"/>
                    <a:pt x="9970216" y="716573"/>
                  </a:cubicBezTo>
                  <a:cubicBezTo>
                    <a:pt x="9977842" y="716292"/>
                    <a:pt x="9986002" y="716987"/>
                    <a:pt x="9994695" y="718658"/>
                  </a:cubicBezTo>
                  <a:cubicBezTo>
                    <a:pt x="10031383" y="732244"/>
                    <a:pt x="10050491" y="759758"/>
                    <a:pt x="10052019" y="801200"/>
                  </a:cubicBezTo>
                  <a:cubicBezTo>
                    <a:pt x="10053573" y="843306"/>
                    <a:pt x="10031773" y="877806"/>
                    <a:pt x="9986618" y="904703"/>
                  </a:cubicBezTo>
                  <a:cubicBezTo>
                    <a:pt x="9937228" y="933748"/>
                    <a:pt x="9885015" y="949286"/>
                    <a:pt x="9829979" y="951316"/>
                  </a:cubicBezTo>
                  <a:cubicBezTo>
                    <a:pt x="9762014" y="953823"/>
                    <a:pt x="9712785" y="928748"/>
                    <a:pt x="9682291" y="876091"/>
                  </a:cubicBezTo>
                  <a:cubicBezTo>
                    <a:pt x="9670604" y="856271"/>
                    <a:pt x="9663996" y="825639"/>
                    <a:pt x="9662468" y="784197"/>
                  </a:cubicBezTo>
                  <a:cubicBezTo>
                    <a:pt x="9661538" y="759001"/>
                    <a:pt x="9663380" y="721169"/>
                    <a:pt x="9667992" y="670703"/>
                  </a:cubicBezTo>
                  <a:cubicBezTo>
                    <a:pt x="9672605" y="620236"/>
                    <a:pt x="9674445" y="582404"/>
                    <a:pt x="9673516" y="557208"/>
                  </a:cubicBezTo>
                  <a:cubicBezTo>
                    <a:pt x="9672868" y="539636"/>
                    <a:pt x="9669843" y="529622"/>
                    <a:pt x="9664440" y="527166"/>
                  </a:cubicBezTo>
                  <a:cubicBezTo>
                    <a:pt x="9651917" y="520656"/>
                    <a:pt x="9639190" y="517640"/>
                    <a:pt x="9626260" y="518117"/>
                  </a:cubicBezTo>
                  <a:cubicBezTo>
                    <a:pt x="9618303" y="518410"/>
                    <a:pt x="9606036" y="521103"/>
                    <a:pt x="9589458" y="526197"/>
                  </a:cubicBezTo>
                  <a:cubicBezTo>
                    <a:pt x="9572881" y="531290"/>
                    <a:pt x="9560613" y="533984"/>
                    <a:pt x="9552656" y="534277"/>
                  </a:cubicBezTo>
                  <a:cubicBezTo>
                    <a:pt x="9546358" y="534509"/>
                    <a:pt x="9540519" y="533729"/>
                    <a:pt x="9535141" y="531935"/>
                  </a:cubicBezTo>
                  <a:cubicBezTo>
                    <a:pt x="9509736" y="527229"/>
                    <a:pt x="9496111" y="499844"/>
                    <a:pt x="9494264" y="449782"/>
                  </a:cubicBezTo>
                  <a:cubicBezTo>
                    <a:pt x="9492405" y="399388"/>
                    <a:pt x="9503952" y="370412"/>
                    <a:pt x="9528904" y="362851"/>
                  </a:cubicBezTo>
                  <a:cubicBezTo>
                    <a:pt x="9536701" y="358248"/>
                    <a:pt x="9547065" y="355708"/>
                    <a:pt x="9559995" y="355231"/>
                  </a:cubicBezTo>
                  <a:cubicBezTo>
                    <a:pt x="9570273" y="354851"/>
                    <a:pt x="9585167" y="355879"/>
                    <a:pt x="9604678" y="358313"/>
                  </a:cubicBezTo>
                  <a:cubicBezTo>
                    <a:pt x="9624189" y="360747"/>
                    <a:pt x="9639084" y="361775"/>
                    <a:pt x="9649361" y="361396"/>
                  </a:cubicBezTo>
                  <a:cubicBezTo>
                    <a:pt x="9659971" y="361004"/>
                    <a:pt x="9667682" y="358562"/>
                    <a:pt x="9672497" y="354069"/>
                  </a:cubicBezTo>
                  <a:cubicBezTo>
                    <a:pt x="9680013" y="341840"/>
                    <a:pt x="9683667" y="332907"/>
                    <a:pt x="9683459" y="327271"/>
                  </a:cubicBezTo>
                  <a:cubicBezTo>
                    <a:pt x="9674943" y="294386"/>
                    <a:pt x="9670993" y="268305"/>
                    <a:pt x="9671610" y="249027"/>
                  </a:cubicBezTo>
                  <a:cubicBezTo>
                    <a:pt x="9672755" y="226078"/>
                    <a:pt x="9701509" y="213563"/>
                    <a:pt x="9757870" y="211484"/>
                  </a:cubicBezTo>
                  <a:close/>
                  <a:moveTo>
                    <a:pt x="8558535" y="255725"/>
                  </a:moveTo>
                  <a:cubicBezTo>
                    <a:pt x="8578096" y="255004"/>
                    <a:pt x="8597245" y="256622"/>
                    <a:pt x="8615982" y="260578"/>
                  </a:cubicBezTo>
                  <a:cubicBezTo>
                    <a:pt x="8643450" y="267201"/>
                    <a:pt x="8657778" y="277628"/>
                    <a:pt x="8658967" y="291859"/>
                  </a:cubicBezTo>
                  <a:cubicBezTo>
                    <a:pt x="8660034" y="302776"/>
                    <a:pt x="8659383" y="323383"/>
                    <a:pt x="8657014" y="353681"/>
                  </a:cubicBezTo>
                  <a:cubicBezTo>
                    <a:pt x="8656126" y="365043"/>
                    <a:pt x="8655367" y="373225"/>
                    <a:pt x="8654734" y="378229"/>
                  </a:cubicBezTo>
                  <a:lnTo>
                    <a:pt x="8654364" y="380702"/>
                  </a:lnTo>
                  <a:lnTo>
                    <a:pt x="8657361" y="387562"/>
                  </a:lnTo>
                  <a:cubicBezTo>
                    <a:pt x="8666326" y="396009"/>
                    <a:pt x="8688006" y="397356"/>
                    <a:pt x="8722404" y="391606"/>
                  </a:cubicBezTo>
                  <a:cubicBezTo>
                    <a:pt x="8762975" y="384465"/>
                    <a:pt x="8790518" y="384113"/>
                    <a:pt x="8805030" y="390550"/>
                  </a:cubicBezTo>
                  <a:cubicBezTo>
                    <a:pt x="8814792" y="394173"/>
                    <a:pt x="8822445" y="408166"/>
                    <a:pt x="8827992" y="432529"/>
                  </a:cubicBezTo>
                  <a:cubicBezTo>
                    <a:pt x="8832950" y="449942"/>
                    <a:pt x="8835716" y="466439"/>
                    <a:pt x="8836291" y="482021"/>
                  </a:cubicBezTo>
                  <a:cubicBezTo>
                    <a:pt x="8837587" y="517164"/>
                    <a:pt x="8830942" y="539486"/>
                    <a:pt x="8816352" y="548988"/>
                  </a:cubicBezTo>
                  <a:cubicBezTo>
                    <a:pt x="8804466" y="559718"/>
                    <a:pt x="8774522" y="562483"/>
                    <a:pt x="8726524" y="557282"/>
                  </a:cubicBezTo>
                  <a:cubicBezTo>
                    <a:pt x="8682848" y="552253"/>
                    <a:pt x="8658240" y="555651"/>
                    <a:pt x="8652700" y="567475"/>
                  </a:cubicBezTo>
                  <a:cubicBezTo>
                    <a:pt x="8640935" y="581520"/>
                    <a:pt x="8636263" y="621365"/>
                    <a:pt x="8638684" y="687010"/>
                  </a:cubicBezTo>
                  <a:cubicBezTo>
                    <a:pt x="8641094" y="752323"/>
                    <a:pt x="8651207" y="787970"/>
                    <a:pt x="8669022" y="793953"/>
                  </a:cubicBezTo>
                  <a:cubicBezTo>
                    <a:pt x="8676758" y="796655"/>
                    <a:pt x="8683278" y="797909"/>
                    <a:pt x="8688582" y="797713"/>
                  </a:cubicBezTo>
                  <a:cubicBezTo>
                    <a:pt x="8696208" y="797432"/>
                    <a:pt x="8708101" y="791349"/>
                    <a:pt x="8724262" y="779466"/>
                  </a:cubicBezTo>
                  <a:cubicBezTo>
                    <a:pt x="8740424" y="767582"/>
                    <a:pt x="8755963" y="761365"/>
                    <a:pt x="8770882" y="760814"/>
                  </a:cubicBezTo>
                  <a:cubicBezTo>
                    <a:pt x="8778508" y="760533"/>
                    <a:pt x="8786667" y="761228"/>
                    <a:pt x="8795360" y="762899"/>
                  </a:cubicBezTo>
                  <a:cubicBezTo>
                    <a:pt x="8832048" y="776486"/>
                    <a:pt x="8851156" y="804000"/>
                    <a:pt x="8852685" y="845442"/>
                  </a:cubicBezTo>
                  <a:cubicBezTo>
                    <a:pt x="8854238" y="887547"/>
                    <a:pt x="8832438" y="922048"/>
                    <a:pt x="8787284" y="948945"/>
                  </a:cubicBezTo>
                  <a:cubicBezTo>
                    <a:pt x="8737893" y="977990"/>
                    <a:pt x="8685680" y="993527"/>
                    <a:pt x="8630645" y="995558"/>
                  </a:cubicBezTo>
                  <a:cubicBezTo>
                    <a:pt x="8562680" y="998065"/>
                    <a:pt x="8513450" y="972989"/>
                    <a:pt x="8482956" y="920332"/>
                  </a:cubicBezTo>
                  <a:cubicBezTo>
                    <a:pt x="8471270" y="900512"/>
                    <a:pt x="8464662" y="869881"/>
                    <a:pt x="8463133" y="828439"/>
                  </a:cubicBezTo>
                  <a:cubicBezTo>
                    <a:pt x="8462204" y="803242"/>
                    <a:pt x="8464046" y="765410"/>
                    <a:pt x="8468657" y="714944"/>
                  </a:cubicBezTo>
                  <a:cubicBezTo>
                    <a:pt x="8473270" y="664478"/>
                    <a:pt x="8475111" y="626646"/>
                    <a:pt x="8474181" y="601449"/>
                  </a:cubicBezTo>
                  <a:cubicBezTo>
                    <a:pt x="8473533" y="583878"/>
                    <a:pt x="8470508" y="573864"/>
                    <a:pt x="8465106" y="571407"/>
                  </a:cubicBezTo>
                  <a:cubicBezTo>
                    <a:pt x="8452582" y="564897"/>
                    <a:pt x="8439855" y="561881"/>
                    <a:pt x="8426925" y="562358"/>
                  </a:cubicBezTo>
                  <a:cubicBezTo>
                    <a:pt x="8418969" y="562651"/>
                    <a:pt x="8406702" y="565345"/>
                    <a:pt x="8390124" y="570438"/>
                  </a:cubicBezTo>
                  <a:cubicBezTo>
                    <a:pt x="8373547" y="575532"/>
                    <a:pt x="8361279" y="578225"/>
                    <a:pt x="8353322" y="578518"/>
                  </a:cubicBezTo>
                  <a:cubicBezTo>
                    <a:pt x="8347023" y="578751"/>
                    <a:pt x="8341185" y="577970"/>
                    <a:pt x="8335807" y="576177"/>
                  </a:cubicBezTo>
                  <a:cubicBezTo>
                    <a:pt x="8310402" y="571470"/>
                    <a:pt x="8296776" y="544086"/>
                    <a:pt x="8294930" y="494023"/>
                  </a:cubicBezTo>
                  <a:cubicBezTo>
                    <a:pt x="8293071" y="443630"/>
                    <a:pt x="8304617" y="414653"/>
                    <a:pt x="8329570" y="407093"/>
                  </a:cubicBezTo>
                  <a:cubicBezTo>
                    <a:pt x="8337367" y="402489"/>
                    <a:pt x="8347731" y="399949"/>
                    <a:pt x="8360661" y="399472"/>
                  </a:cubicBezTo>
                  <a:cubicBezTo>
                    <a:pt x="8370939" y="399093"/>
                    <a:pt x="8385833" y="400120"/>
                    <a:pt x="8405344" y="402555"/>
                  </a:cubicBezTo>
                  <a:cubicBezTo>
                    <a:pt x="8424855" y="404989"/>
                    <a:pt x="8439750" y="406016"/>
                    <a:pt x="8450027" y="405637"/>
                  </a:cubicBezTo>
                  <a:cubicBezTo>
                    <a:pt x="8460637" y="405246"/>
                    <a:pt x="8468348" y="402803"/>
                    <a:pt x="8473162" y="398310"/>
                  </a:cubicBezTo>
                  <a:cubicBezTo>
                    <a:pt x="8480679" y="386081"/>
                    <a:pt x="8484333" y="377149"/>
                    <a:pt x="8484125" y="371512"/>
                  </a:cubicBezTo>
                  <a:cubicBezTo>
                    <a:pt x="8475609" y="338628"/>
                    <a:pt x="8471659" y="312546"/>
                    <a:pt x="8472276" y="293268"/>
                  </a:cubicBezTo>
                  <a:cubicBezTo>
                    <a:pt x="8473420" y="270319"/>
                    <a:pt x="8502174" y="257804"/>
                    <a:pt x="8558535" y="255725"/>
                  </a:cubicBezTo>
                  <a:close/>
                  <a:moveTo>
                    <a:pt x="1523419" y="422334"/>
                  </a:moveTo>
                  <a:cubicBezTo>
                    <a:pt x="1539678" y="422668"/>
                    <a:pt x="1551689" y="426800"/>
                    <a:pt x="1559451" y="434730"/>
                  </a:cubicBezTo>
                  <a:cubicBezTo>
                    <a:pt x="1569802" y="445304"/>
                    <a:pt x="1574471" y="459407"/>
                    <a:pt x="1573462" y="477040"/>
                  </a:cubicBezTo>
                  <a:cubicBezTo>
                    <a:pt x="1579096" y="494759"/>
                    <a:pt x="1550690" y="521204"/>
                    <a:pt x="1488245" y="556375"/>
                  </a:cubicBezTo>
                  <a:cubicBezTo>
                    <a:pt x="1446554" y="578164"/>
                    <a:pt x="1406750" y="592580"/>
                    <a:pt x="1368831" y="599622"/>
                  </a:cubicBezTo>
                  <a:cubicBezTo>
                    <a:pt x="1344298" y="600527"/>
                    <a:pt x="1326186" y="597793"/>
                    <a:pt x="1314497" y="591418"/>
                  </a:cubicBezTo>
                  <a:cubicBezTo>
                    <a:pt x="1302809" y="585043"/>
                    <a:pt x="1296475" y="568595"/>
                    <a:pt x="1295497" y="542072"/>
                  </a:cubicBezTo>
                  <a:cubicBezTo>
                    <a:pt x="1302683" y="520891"/>
                    <a:pt x="1324463" y="499339"/>
                    <a:pt x="1360837" y="477414"/>
                  </a:cubicBezTo>
                  <a:cubicBezTo>
                    <a:pt x="1407244" y="448479"/>
                    <a:pt x="1455547" y="430429"/>
                    <a:pt x="1505744" y="423266"/>
                  </a:cubicBezTo>
                  <a:cubicBezTo>
                    <a:pt x="1512108" y="422533"/>
                    <a:pt x="1518000" y="422222"/>
                    <a:pt x="1523419" y="422334"/>
                  </a:cubicBezTo>
                  <a:close/>
                  <a:moveTo>
                    <a:pt x="9157705" y="112115"/>
                  </a:moveTo>
                  <a:cubicBezTo>
                    <a:pt x="9181600" y="111898"/>
                    <a:pt x="9210270" y="124120"/>
                    <a:pt x="9243715" y="148781"/>
                  </a:cubicBezTo>
                  <a:cubicBezTo>
                    <a:pt x="9268945" y="166774"/>
                    <a:pt x="9288086" y="183912"/>
                    <a:pt x="9301136" y="200196"/>
                  </a:cubicBezTo>
                  <a:cubicBezTo>
                    <a:pt x="9314186" y="216480"/>
                    <a:pt x="9320803" y="231591"/>
                    <a:pt x="9320985" y="245527"/>
                  </a:cubicBezTo>
                  <a:cubicBezTo>
                    <a:pt x="9321266" y="253153"/>
                    <a:pt x="9320286" y="260327"/>
                    <a:pt x="9318044" y="267049"/>
                  </a:cubicBezTo>
                  <a:cubicBezTo>
                    <a:pt x="9315801" y="273772"/>
                    <a:pt x="9312452" y="279705"/>
                    <a:pt x="9307993" y="284849"/>
                  </a:cubicBezTo>
                  <a:cubicBezTo>
                    <a:pt x="9303536" y="289994"/>
                    <a:pt x="9297878" y="294103"/>
                    <a:pt x="9291019" y="297178"/>
                  </a:cubicBezTo>
                  <a:cubicBezTo>
                    <a:pt x="9284161" y="300253"/>
                    <a:pt x="9276090" y="301961"/>
                    <a:pt x="9266807" y="302304"/>
                  </a:cubicBezTo>
                  <a:cubicBezTo>
                    <a:pt x="9261502" y="302500"/>
                    <a:pt x="9256339" y="302026"/>
                    <a:pt x="9251317" y="300883"/>
                  </a:cubicBezTo>
                  <a:cubicBezTo>
                    <a:pt x="9246295" y="299741"/>
                    <a:pt x="9241434" y="298426"/>
                    <a:pt x="9236730" y="296940"/>
                  </a:cubicBezTo>
                  <a:cubicBezTo>
                    <a:pt x="9231009" y="294827"/>
                    <a:pt x="9223688" y="289868"/>
                    <a:pt x="9214768" y="282063"/>
                  </a:cubicBezTo>
                  <a:cubicBezTo>
                    <a:pt x="9205848" y="274259"/>
                    <a:pt x="9195870" y="264750"/>
                    <a:pt x="9184832" y="253538"/>
                  </a:cubicBezTo>
                  <a:cubicBezTo>
                    <a:pt x="9170284" y="237143"/>
                    <a:pt x="9162347" y="228970"/>
                    <a:pt x="9161021" y="229019"/>
                  </a:cubicBezTo>
                  <a:cubicBezTo>
                    <a:pt x="9159032" y="229092"/>
                    <a:pt x="9153481" y="236103"/>
                    <a:pt x="9144367" y="250051"/>
                  </a:cubicBezTo>
                  <a:cubicBezTo>
                    <a:pt x="9134886" y="263016"/>
                    <a:pt x="9126808" y="273523"/>
                    <a:pt x="9120133" y="281570"/>
                  </a:cubicBezTo>
                  <a:cubicBezTo>
                    <a:pt x="9113458" y="289618"/>
                    <a:pt x="9107868" y="295551"/>
                    <a:pt x="9103360" y="299370"/>
                  </a:cubicBezTo>
                  <a:cubicBezTo>
                    <a:pt x="9097527" y="303237"/>
                    <a:pt x="9091821" y="306020"/>
                    <a:pt x="9086239" y="307720"/>
                  </a:cubicBezTo>
                  <a:cubicBezTo>
                    <a:pt x="9080659" y="309420"/>
                    <a:pt x="9074718" y="310386"/>
                    <a:pt x="9068418" y="310618"/>
                  </a:cubicBezTo>
                  <a:cubicBezTo>
                    <a:pt x="9058804" y="310973"/>
                    <a:pt x="9050199" y="309464"/>
                    <a:pt x="9042605" y="306093"/>
                  </a:cubicBezTo>
                  <a:cubicBezTo>
                    <a:pt x="9035012" y="302721"/>
                    <a:pt x="9028624" y="298309"/>
                    <a:pt x="9023443" y="292856"/>
                  </a:cubicBezTo>
                  <a:cubicBezTo>
                    <a:pt x="9018261" y="287403"/>
                    <a:pt x="9014208" y="280996"/>
                    <a:pt x="9011280" y="273634"/>
                  </a:cubicBezTo>
                  <a:cubicBezTo>
                    <a:pt x="9008353" y="266273"/>
                    <a:pt x="9006742" y="258613"/>
                    <a:pt x="9006449" y="250656"/>
                  </a:cubicBezTo>
                  <a:cubicBezTo>
                    <a:pt x="9008378" y="239962"/>
                    <a:pt x="9014216" y="227214"/>
                    <a:pt x="9023961" y="212413"/>
                  </a:cubicBezTo>
                  <a:cubicBezTo>
                    <a:pt x="9033707" y="197612"/>
                    <a:pt x="9046428" y="182452"/>
                    <a:pt x="9062122" y="166933"/>
                  </a:cubicBezTo>
                  <a:cubicBezTo>
                    <a:pt x="9078444" y="150396"/>
                    <a:pt x="9094894" y="137340"/>
                    <a:pt x="9111472" y="127764"/>
                  </a:cubicBezTo>
                  <a:cubicBezTo>
                    <a:pt x="9128049" y="118189"/>
                    <a:pt x="9143462" y="112973"/>
                    <a:pt x="9157705" y="112115"/>
                  </a:cubicBezTo>
                  <a:close/>
                  <a:moveTo>
                    <a:pt x="3607415" y="305122"/>
                  </a:moveTo>
                  <a:cubicBezTo>
                    <a:pt x="3623674" y="305456"/>
                    <a:pt x="3635685" y="309588"/>
                    <a:pt x="3643447" y="317519"/>
                  </a:cubicBezTo>
                  <a:cubicBezTo>
                    <a:pt x="3653797" y="328093"/>
                    <a:pt x="3658467" y="342196"/>
                    <a:pt x="3657458" y="359828"/>
                  </a:cubicBezTo>
                  <a:cubicBezTo>
                    <a:pt x="3663091" y="377548"/>
                    <a:pt x="3634685" y="403993"/>
                    <a:pt x="3572241" y="439163"/>
                  </a:cubicBezTo>
                  <a:cubicBezTo>
                    <a:pt x="3530550" y="460952"/>
                    <a:pt x="3490746" y="475368"/>
                    <a:pt x="3452826" y="482411"/>
                  </a:cubicBezTo>
                  <a:cubicBezTo>
                    <a:pt x="3428293" y="483316"/>
                    <a:pt x="3410181" y="480581"/>
                    <a:pt x="3398493" y="474206"/>
                  </a:cubicBezTo>
                  <a:cubicBezTo>
                    <a:pt x="3386804" y="467832"/>
                    <a:pt x="3380470" y="451383"/>
                    <a:pt x="3379492" y="424860"/>
                  </a:cubicBezTo>
                  <a:cubicBezTo>
                    <a:pt x="3386679" y="403680"/>
                    <a:pt x="3408458" y="382127"/>
                    <a:pt x="3444833" y="360202"/>
                  </a:cubicBezTo>
                  <a:cubicBezTo>
                    <a:pt x="3491240" y="331267"/>
                    <a:pt x="3539542" y="313218"/>
                    <a:pt x="3589740" y="306054"/>
                  </a:cubicBezTo>
                  <a:cubicBezTo>
                    <a:pt x="3596104" y="305322"/>
                    <a:pt x="3601995" y="305011"/>
                    <a:pt x="3607415" y="305122"/>
                  </a:cubicBezTo>
                  <a:close/>
                  <a:moveTo>
                    <a:pt x="9515884" y="22"/>
                  </a:moveTo>
                  <a:cubicBezTo>
                    <a:pt x="9532142" y="356"/>
                    <a:pt x="9544153" y="4488"/>
                    <a:pt x="9551915" y="12419"/>
                  </a:cubicBezTo>
                  <a:cubicBezTo>
                    <a:pt x="9562265" y="22993"/>
                    <a:pt x="9566935" y="37096"/>
                    <a:pt x="9565926" y="54728"/>
                  </a:cubicBezTo>
                  <a:cubicBezTo>
                    <a:pt x="9571559" y="72448"/>
                    <a:pt x="9543153" y="98893"/>
                    <a:pt x="9480709" y="134063"/>
                  </a:cubicBezTo>
                  <a:cubicBezTo>
                    <a:pt x="9439018" y="155852"/>
                    <a:pt x="9399213" y="170268"/>
                    <a:pt x="9361294" y="177311"/>
                  </a:cubicBezTo>
                  <a:cubicBezTo>
                    <a:pt x="9336761" y="178216"/>
                    <a:pt x="9318650" y="175481"/>
                    <a:pt x="9306961" y="169106"/>
                  </a:cubicBezTo>
                  <a:cubicBezTo>
                    <a:pt x="9295272" y="162732"/>
                    <a:pt x="9288938" y="146283"/>
                    <a:pt x="9287960" y="119760"/>
                  </a:cubicBezTo>
                  <a:cubicBezTo>
                    <a:pt x="9295146" y="98580"/>
                    <a:pt x="9316927" y="77027"/>
                    <a:pt x="9353301" y="55102"/>
                  </a:cubicBezTo>
                  <a:cubicBezTo>
                    <a:pt x="9399708" y="26167"/>
                    <a:pt x="9448010" y="8118"/>
                    <a:pt x="9498208" y="954"/>
                  </a:cubicBezTo>
                  <a:cubicBezTo>
                    <a:pt x="9504573" y="222"/>
                    <a:pt x="9510464" y="-89"/>
                    <a:pt x="9515884" y="22"/>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8" name="Hình tự do: Hình 7">
              <a:extLst>
                <a:ext uri="{FF2B5EF4-FFF2-40B4-BE49-F238E27FC236}">
                  <a16:creationId xmlns:a16="http://schemas.microsoft.com/office/drawing/2014/main" id="{F24B356B-612D-3F56-3211-54C06914DF76}"/>
                </a:ext>
              </a:extLst>
            </p:cNvPr>
            <p:cNvSpPr/>
            <p:nvPr/>
          </p:nvSpPr>
          <p:spPr>
            <a:xfrm rot="126755">
              <a:off x="1226328" y="2657335"/>
              <a:ext cx="10321463" cy="1301348"/>
            </a:xfrm>
            <a:custGeom>
              <a:avLst/>
              <a:gdLst/>
              <a:ahLst/>
              <a:cxnLst/>
              <a:rect l="l" t="t" r="r" b="b"/>
              <a:pathLst>
                <a:path w="10321463" h="1301348">
                  <a:moveTo>
                    <a:pt x="7097730" y="1082979"/>
                  </a:moveTo>
                  <a:cubicBezTo>
                    <a:pt x="7126572" y="1081915"/>
                    <a:pt x="7150195" y="1096813"/>
                    <a:pt x="7168597" y="1127673"/>
                  </a:cubicBezTo>
                  <a:cubicBezTo>
                    <a:pt x="7174220" y="1136097"/>
                    <a:pt x="7177251" y="1146277"/>
                    <a:pt x="7177691" y="1158213"/>
                  </a:cubicBezTo>
                  <a:cubicBezTo>
                    <a:pt x="7178621" y="1183409"/>
                    <a:pt x="7166945" y="1204423"/>
                    <a:pt x="7142667" y="1221254"/>
                  </a:cubicBezTo>
                  <a:cubicBezTo>
                    <a:pt x="7131984" y="1228620"/>
                    <a:pt x="7119680" y="1232560"/>
                    <a:pt x="7105755" y="1233074"/>
                  </a:cubicBezTo>
                  <a:cubicBezTo>
                    <a:pt x="7084205" y="1233868"/>
                    <a:pt x="7065778" y="1227078"/>
                    <a:pt x="7050475" y="1212704"/>
                  </a:cubicBezTo>
                  <a:cubicBezTo>
                    <a:pt x="7035171" y="1198329"/>
                    <a:pt x="7027109" y="1180035"/>
                    <a:pt x="7026290" y="1157821"/>
                  </a:cubicBezTo>
                  <a:cubicBezTo>
                    <a:pt x="7025091" y="1125331"/>
                    <a:pt x="7038541" y="1102924"/>
                    <a:pt x="7066637" y="1090599"/>
                  </a:cubicBezTo>
                  <a:cubicBezTo>
                    <a:pt x="7076093" y="1085935"/>
                    <a:pt x="7086457" y="1083395"/>
                    <a:pt x="7097730" y="1082979"/>
                  </a:cubicBezTo>
                  <a:close/>
                  <a:moveTo>
                    <a:pt x="10231304" y="749769"/>
                  </a:moveTo>
                  <a:cubicBezTo>
                    <a:pt x="10256527" y="749502"/>
                    <a:pt x="10275472" y="754613"/>
                    <a:pt x="10288142" y="765101"/>
                  </a:cubicBezTo>
                  <a:cubicBezTo>
                    <a:pt x="10300813" y="775589"/>
                    <a:pt x="10310577" y="792825"/>
                    <a:pt x="10317438" y="816806"/>
                  </a:cubicBezTo>
                  <a:cubicBezTo>
                    <a:pt x="10319758" y="825685"/>
                    <a:pt x="10321070" y="834268"/>
                    <a:pt x="10321376" y="842557"/>
                  </a:cubicBezTo>
                  <a:cubicBezTo>
                    <a:pt x="10322452" y="871732"/>
                    <a:pt x="10313592" y="894800"/>
                    <a:pt x="10294797" y="911761"/>
                  </a:cubicBezTo>
                  <a:cubicBezTo>
                    <a:pt x="10276001" y="928721"/>
                    <a:pt x="10251684" y="937752"/>
                    <a:pt x="10221846" y="938853"/>
                  </a:cubicBezTo>
                  <a:cubicBezTo>
                    <a:pt x="10195323" y="939831"/>
                    <a:pt x="10172906" y="930615"/>
                    <a:pt x="10154594" y="911206"/>
                  </a:cubicBezTo>
                  <a:cubicBezTo>
                    <a:pt x="10136283" y="891796"/>
                    <a:pt x="10127632" y="868793"/>
                    <a:pt x="10128644" y="842196"/>
                  </a:cubicBezTo>
                  <a:cubicBezTo>
                    <a:pt x="10130421" y="782373"/>
                    <a:pt x="10164641" y="751563"/>
                    <a:pt x="10231304" y="749769"/>
                  </a:cubicBezTo>
                  <a:close/>
                  <a:moveTo>
                    <a:pt x="3456897" y="919272"/>
                  </a:moveTo>
                  <a:cubicBezTo>
                    <a:pt x="3445044" y="920269"/>
                    <a:pt x="3435291" y="925017"/>
                    <a:pt x="3427636" y="933516"/>
                  </a:cubicBezTo>
                  <a:cubicBezTo>
                    <a:pt x="3417431" y="944848"/>
                    <a:pt x="3412664" y="959631"/>
                    <a:pt x="3413337" y="977866"/>
                  </a:cubicBezTo>
                  <a:cubicBezTo>
                    <a:pt x="3413936" y="994112"/>
                    <a:pt x="3419159" y="1005207"/>
                    <a:pt x="3429006" y="1011151"/>
                  </a:cubicBezTo>
                  <a:cubicBezTo>
                    <a:pt x="3434433" y="1014271"/>
                    <a:pt x="3446467" y="1016483"/>
                    <a:pt x="3465106" y="1017787"/>
                  </a:cubicBezTo>
                  <a:cubicBezTo>
                    <a:pt x="3484740" y="1019055"/>
                    <a:pt x="3501919" y="1016761"/>
                    <a:pt x="3516642" y="1010906"/>
                  </a:cubicBezTo>
                  <a:cubicBezTo>
                    <a:pt x="3535283" y="1003247"/>
                    <a:pt x="3544267" y="990300"/>
                    <a:pt x="3543594" y="972065"/>
                  </a:cubicBezTo>
                  <a:cubicBezTo>
                    <a:pt x="3542494" y="942227"/>
                    <a:pt x="3517778" y="924713"/>
                    <a:pt x="3469449" y="919524"/>
                  </a:cubicBezTo>
                  <a:cubicBezTo>
                    <a:pt x="3465032" y="919023"/>
                    <a:pt x="3460848" y="918939"/>
                    <a:pt x="3456897" y="919272"/>
                  </a:cubicBezTo>
                  <a:close/>
                  <a:moveTo>
                    <a:pt x="9136823" y="572026"/>
                  </a:moveTo>
                  <a:cubicBezTo>
                    <a:pt x="9124913" y="573129"/>
                    <a:pt x="9113399" y="589489"/>
                    <a:pt x="9102281" y="621106"/>
                  </a:cubicBezTo>
                  <a:cubicBezTo>
                    <a:pt x="9092958" y="647345"/>
                    <a:pt x="9088264" y="668600"/>
                    <a:pt x="9088200" y="684869"/>
                  </a:cubicBezTo>
                  <a:cubicBezTo>
                    <a:pt x="9087690" y="725059"/>
                    <a:pt x="9113793" y="744181"/>
                    <a:pt x="9166507" y="742237"/>
                  </a:cubicBezTo>
                  <a:cubicBezTo>
                    <a:pt x="9221542" y="740206"/>
                    <a:pt x="9247818" y="705540"/>
                    <a:pt x="9245336" y="638238"/>
                  </a:cubicBezTo>
                  <a:cubicBezTo>
                    <a:pt x="9244480" y="615031"/>
                    <a:pt x="9231368" y="597089"/>
                    <a:pt x="9206002" y="584413"/>
                  </a:cubicBezTo>
                  <a:cubicBezTo>
                    <a:pt x="9183705" y="573948"/>
                    <a:pt x="9160645" y="569819"/>
                    <a:pt x="9136823" y="572026"/>
                  </a:cubicBezTo>
                  <a:close/>
                  <a:moveTo>
                    <a:pt x="7061784" y="648570"/>
                  </a:moveTo>
                  <a:cubicBezTo>
                    <a:pt x="7049874" y="649673"/>
                    <a:pt x="7038360" y="666034"/>
                    <a:pt x="7027243" y="697651"/>
                  </a:cubicBezTo>
                  <a:cubicBezTo>
                    <a:pt x="7017919" y="723890"/>
                    <a:pt x="7013226" y="745144"/>
                    <a:pt x="7013161" y="761414"/>
                  </a:cubicBezTo>
                  <a:cubicBezTo>
                    <a:pt x="7012652" y="801603"/>
                    <a:pt x="7038754" y="820726"/>
                    <a:pt x="7091468" y="818781"/>
                  </a:cubicBezTo>
                  <a:cubicBezTo>
                    <a:pt x="7146504" y="816751"/>
                    <a:pt x="7172781" y="782085"/>
                    <a:pt x="7170298" y="714783"/>
                  </a:cubicBezTo>
                  <a:cubicBezTo>
                    <a:pt x="7169442" y="691575"/>
                    <a:pt x="7156330" y="673634"/>
                    <a:pt x="7130963" y="660958"/>
                  </a:cubicBezTo>
                  <a:cubicBezTo>
                    <a:pt x="7108666" y="650493"/>
                    <a:pt x="7085606" y="646363"/>
                    <a:pt x="7061784" y="648570"/>
                  </a:cubicBezTo>
                  <a:close/>
                  <a:moveTo>
                    <a:pt x="5018929" y="615865"/>
                  </a:moveTo>
                  <a:cubicBezTo>
                    <a:pt x="5005999" y="616342"/>
                    <a:pt x="4994278" y="620344"/>
                    <a:pt x="4983766" y="627869"/>
                  </a:cubicBezTo>
                  <a:cubicBezTo>
                    <a:pt x="4973254" y="635395"/>
                    <a:pt x="4968224" y="645291"/>
                    <a:pt x="4968677" y="657558"/>
                  </a:cubicBezTo>
                  <a:cubicBezTo>
                    <a:pt x="4969117" y="669493"/>
                    <a:pt x="4974856" y="678826"/>
                    <a:pt x="4985894" y="685556"/>
                  </a:cubicBezTo>
                  <a:cubicBezTo>
                    <a:pt x="4996932" y="692287"/>
                    <a:pt x="5008916" y="695414"/>
                    <a:pt x="5021846" y="694937"/>
                  </a:cubicBezTo>
                  <a:cubicBezTo>
                    <a:pt x="5034113" y="694485"/>
                    <a:pt x="5045503" y="690495"/>
                    <a:pt x="5056014" y="682970"/>
                  </a:cubicBezTo>
                  <a:cubicBezTo>
                    <a:pt x="5066527" y="675444"/>
                    <a:pt x="5071562" y="665714"/>
                    <a:pt x="5071122" y="653779"/>
                  </a:cubicBezTo>
                  <a:cubicBezTo>
                    <a:pt x="5070669" y="641512"/>
                    <a:pt x="5064924" y="632013"/>
                    <a:pt x="5053886" y="625282"/>
                  </a:cubicBezTo>
                  <a:cubicBezTo>
                    <a:pt x="5042849" y="618552"/>
                    <a:pt x="5031196" y="615413"/>
                    <a:pt x="5018929" y="615865"/>
                  </a:cubicBezTo>
                  <a:close/>
                  <a:moveTo>
                    <a:pt x="7792848" y="395020"/>
                  </a:moveTo>
                  <a:cubicBezTo>
                    <a:pt x="7818879" y="398708"/>
                    <a:pt x="7840001" y="408801"/>
                    <a:pt x="7856213" y="425301"/>
                  </a:cubicBezTo>
                  <a:cubicBezTo>
                    <a:pt x="7872425" y="441800"/>
                    <a:pt x="7880996" y="462648"/>
                    <a:pt x="7881925" y="487845"/>
                  </a:cubicBezTo>
                  <a:cubicBezTo>
                    <a:pt x="7882720" y="509395"/>
                    <a:pt x="7877530" y="526186"/>
                    <a:pt x="7866354" y="538218"/>
                  </a:cubicBezTo>
                  <a:cubicBezTo>
                    <a:pt x="7790673" y="565577"/>
                    <a:pt x="7743390" y="584252"/>
                    <a:pt x="7724503" y="594245"/>
                  </a:cubicBezTo>
                  <a:cubicBezTo>
                    <a:pt x="7667917" y="626211"/>
                    <a:pt x="7640479" y="665402"/>
                    <a:pt x="7642191" y="711817"/>
                  </a:cubicBezTo>
                  <a:cubicBezTo>
                    <a:pt x="7643194" y="739003"/>
                    <a:pt x="7657274" y="769691"/>
                    <a:pt x="7684430" y="803880"/>
                  </a:cubicBezTo>
                  <a:cubicBezTo>
                    <a:pt x="7714279" y="821038"/>
                    <a:pt x="7742796" y="829116"/>
                    <a:pt x="7769981" y="828113"/>
                  </a:cubicBezTo>
                  <a:cubicBezTo>
                    <a:pt x="7799819" y="827012"/>
                    <a:pt x="7832079" y="815033"/>
                    <a:pt x="7866758" y="792174"/>
                  </a:cubicBezTo>
                  <a:cubicBezTo>
                    <a:pt x="7878829" y="786417"/>
                    <a:pt x="7890832" y="783318"/>
                    <a:pt x="7902768" y="782878"/>
                  </a:cubicBezTo>
                  <a:cubicBezTo>
                    <a:pt x="7923324" y="782120"/>
                    <a:pt x="7939989" y="788394"/>
                    <a:pt x="7952762" y="801700"/>
                  </a:cubicBezTo>
                  <a:cubicBezTo>
                    <a:pt x="7965537" y="815006"/>
                    <a:pt x="7971143" y="831980"/>
                    <a:pt x="7969580" y="852621"/>
                  </a:cubicBezTo>
                  <a:cubicBezTo>
                    <a:pt x="7967720" y="892196"/>
                    <a:pt x="7959672" y="921542"/>
                    <a:pt x="7945439" y="940658"/>
                  </a:cubicBezTo>
                  <a:cubicBezTo>
                    <a:pt x="7931204" y="959775"/>
                    <a:pt x="7902383" y="979429"/>
                    <a:pt x="7858973" y="999622"/>
                  </a:cubicBezTo>
                  <a:cubicBezTo>
                    <a:pt x="7829587" y="1012989"/>
                    <a:pt x="7799312" y="1020248"/>
                    <a:pt x="7768147" y="1021398"/>
                  </a:cubicBezTo>
                  <a:cubicBezTo>
                    <a:pt x="7744941" y="1022254"/>
                    <a:pt x="7711431" y="1018344"/>
                    <a:pt x="7667620" y="1009669"/>
                  </a:cubicBezTo>
                  <a:cubicBezTo>
                    <a:pt x="7608463" y="989940"/>
                    <a:pt x="7575673" y="978533"/>
                    <a:pt x="7569251" y="975450"/>
                  </a:cubicBezTo>
                  <a:cubicBezTo>
                    <a:pt x="7547936" y="964617"/>
                    <a:pt x="7524842" y="946048"/>
                    <a:pt x="7499970" y="919742"/>
                  </a:cubicBezTo>
                  <a:cubicBezTo>
                    <a:pt x="7456753" y="873198"/>
                    <a:pt x="7433605" y="808152"/>
                    <a:pt x="7430523" y="724605"/>
                  </a:cubicBezTo>
                  <a:cubicBezTo>
                    <a:pt x="7429520" y="697419"/>
                    <a:pt x="7431753" y="672437"/>
                    <a:pt x="7437220" y="649660"/>
                  </a:cubicBezTo>
                  <a:cubicBezTo>
                    <a:pt x="7475003" y="566930"/>
                    <a:pt x="7524650" y="504344"/>
                    <a:pt x="7586163" y="461905"/>
                  </a:cubicBezTo>
                  <a:cubicBezTo>
                    <a:pt x="7618362" y="434822"/>
                    <a:pt x="7656854" y="416304"/>
                    <a:pt x="7701637" y="406353"/>
                  </a:cubicBezTo>
                  <a:cubicBezTo>
                    <a:pt x="7712836" y="403948"/>
                    <a:pt x="7743240" y="400170"/>
                    <a:pt x="7792848" y="395020"/>
                  </a:cubicBezTo>
                  <a:close/>
                  <a:moveTo>
                    <a:pt x="4204364" y="527393"/>
                  </a:moveTo>
                  <a:cubicBezTo>
                    <a:pt x="4230395" y="531081"/>
                    <a:pt x="4251516" y="541174"/>
                    <a:pt x="4267729" y="557674"/>
                  </a:cubicBezTo>
                  <a:cubicBezTo>
                    <a:pt x="4283940" y="574173"/>
                    <a:pt x="4292511" y="595021"/>
                    <a:pt x="4293441" y="620218"/>
                  </a:cubicBezTo>
                  <a:cubicBezTo>
                    <a:pt x="4294236" y="641768"/>
                    <a:pt x="4289045" y="658559"/>
                    <a:pt x="4277870" y="670591"/>
                  </a:cubicBezTo>
                  <a:cubicBezTo>
                    <a:pt x="4202190" y="697949"/>
                    <a:pt x="4154906" y="716625"/>
                    <a:pt x="4136019" y="726617"/>
                  </a:cubicBezTo>
                  <a:cubicBezTo>
                    <a:pt x="4079433" y="758584"/>
                    <a:pt x="4051995" y="797775"/>
                    <a:pt x="4053708" y="844190"/>
                  </a:cubicBezTo>
                  <a:cubicBezTo>
                    <a:pt x="4054710" y="871376"/>
                    <a:pt x="4068790" y="902063"/>
                    <a:pt x="4095947" y="936252"/>
                  </a:cubicBezTo>
                  <a:cubicBezTo>
                    <a:pt x="4125794" y="953411"/>
                    <a:pt x="4154311" y="961489"/>
                    <a:pt x="4181497" y="960486"/>
                  </a:cubicBezTo>
                  <a:cubicBezTo>
                    <a:pt x="4211336" y="959385"/>
                    <a:pt x="4243595" y="947405"/>
                    <a:pt x="4278274" y="924547"/>
                  </a:cubicBezTo>
                  <a:cubicBezTo>
                    <a:pt x="4290345" y="918790"/>
                    <a:pt x="4302348" y="915691"/>
                    <a:pt x="4314284" y="915251"/>
                  </a:cubicBezTo>
                  <a:cubicBezTo>
                    <a:pt x="4334839" y="914493"/>
                    <a:pt x="4351504" y="920766"/>
                    <a:pt x="4364279" y="934073"/>
                  </a:cubicBezTo>
                  <a:cubicBezTo>
                    <a:pt x="4377053" y="947379"/>
                    <a:pt x="4382659" y="964353"/>
                    <a:pt x="4381096" y="984994"/>
                  </a:cubicBezTo>
                  <a:cubicBezTo>
                    <a:pt x="4379236" y="1024569"/>
                    <a:pt x="4371189" y="1053915"/>
                    <a:pt x="4356955" y="1073031"/>
                  </a:cubicBezTo>
                  <a:cubicBezTo>
                    <a:pt x="4342721" y="1092148"/>
                    <a:pt x="4313899" y="1111802"/>
                    <a:pt x="4270489" y="1131995"/>
                  </a:cubicBezTo>
                  <a:cubicBezTo>
                    <a:pt x="4241103" y="1145362"/>
                    <a:pt x="4210828" y="1152621"/>
                    <a:pt x="4179663" y="1153770"/>
                  </a:cubicBezTo>
                  <a:cubicBezTo>
                    <a:pt x="4156456" y="1154627"/>
                    <a:pt x="4122947" y="1150717"/>
                    <a:pt x="4079136" y="1142041"/>
                  </a:cubicBezTo>
                  <a:cubicBezTo>
                    <a:pt x="4019979" y="1122313"/>
                    <a:pt x="3987189" y="1110906"/>
                    <a:pt x="3980767" y="1107823"/>
                  </a:cubicBezTo>
                  <a:cubicBezTo>
                    <a:pt x="3959453" y="1096990"/>
                    <a:pt x="3936358" y="1078421"/>
                    <a:pt x="3911485" y="1052115"/>
                  </a:cubicBezTo>
                  <a:cubicBezTo>
                    <a:pt x="3868269" y="1005571"/>
                    <a:pt x="3845121" y="940525"/>
                    <a:pt x="3842039" y="856978"/>
                  </a:cubicBezTo>
                  <a:cubicBezTo>
                    <a:pt x="3841036" y="829792"/>
                    <a:pt x="3843268" y="804810"/>
                    <a:pt x="3848736" y="782033"/>
                  </a:cubicBezTo>
                  <a:cubicBezTo>
                    <a:pt x="3886518" y="699303"/>
                    <a:pt x="3936166" y="636717"/>
                    <a:pt x="3997678" y="594277"/>
                  </a:cubicBezTo>
                  <a:cubicBezTo>
                    <a:pt x="4029878" y="567195"/>
                    <a:pt x="4068370" y="548677"/>
                    <a:pt x="4113153" y="538726"/>
                  </a:cubicBezTo>
                  <a:cubicBezTo>
                    <a:pt x="4124352" y="536321"/>
                    <a:pt x="4154756" y="532543"/>
                    <a:pt x="4204364" y="527393"/>
                  </a:cubicBezTo>
                  <a:close/>
                  <a:moveTo>
                    <a:pt x="3024067" y="570933"/>
                  </a:moveTo>
                  <a:cubicBezTo>
                    <a:pt x="3050098" y="574620"/>
                    <a:pt x="3071219" y="584713"/>
                    <a:pt x="3087431" y="601213"/>
                  </a:cubicBezTo>
                  <a:cubicBezTo>
                    <a:pt x="3103644" y="617712"/>
                    <a:pt x="3112214" y="638560"/>
                    <a:pt x="3113144" y="663757"/>
                  </a:cubicBezTo>
                  <a:cubicBezTo>
                    <a:pt x="3113938" y="685307"/>
                    <a:pt x="3108748" y="702098"/>
                    <a:pt x="3097573" y="714130"/>
                  </a:cubicBezTo>
                  <a:cubicBezTo>
                    <a:pt x="3021892" y="741489"/>
                    <a:pt x="2974609" y="760164"/>
                    <a:pt x="2955722" y="770157"/>
                  </a:cubicBezTo>
                  <a:cubicBezTo>
                    <a:pt x="2899136" y="802123"/>
                    <a:pt x="2871698" y="841314"/>
                    <a:pt x="2873410" y="887729"/>
                  </a:cubicBezTo>
                  <a:cubicBezTo>
                    <a:pt x="2874413" y="914915"/>
                    <a:pt x="2888493" y="945603"/>
                    <a:pt x="2915649" y="979792"/>
                  </a:cubicBezTo>
                  <a:cubicBezTo>
                    <a:pt x="2945497" y="996950"/>
                    <a:pt x="2974014" y="1005028"/>
                    <a:pt x="3001200" y="1004025"/>
                  </a:cubicBezTo>
                  <a:cubicBezTo>
                    <a:pt x="3031038" y="1002924"/>
                    <a:pt x="3063297" y="990945"/>
                    <a:pt x="3097977" y="968086"/>
                  </a:cubicBezTo>
                  <a:cubicBezTo>
                    <a:pt x="3110048" y="962329"/>
                    <a:pt x="3122051" y="959230"/>
                    <a:pt x="3133987" y="958790"/>
                  </a:cubicBezTo>
                  <a:cubicBezTo>
                    <a:pt x="3154542" y="958032"/>
                    <a:pt x="3171207" y="964306"/>
                    <a:pt x="3183981" y="977612"/>
                  </a:cubicBezTo>
                  <a:cubicBezTo>
                    <a:pt x="3196756" y="990918"/>
                    <a:pt x="3202361" y="1007892"/>
                    <a:pt x="3200799" y="1028533"/>
                  </a:cubicBezTo>
                  <a:cubicBezTo>
                    <a:pt x="3198939" y="1068108"/>
                    <a:pt x="3190892" y="1097454"/>
                    <a:pt x="3176658" y="1116570"/>
                  </a:cubicBezTo>
                  <a:cubicBezTo>
                    <a:pt x="3162423" y="1135687"/>
                    <a:pt x="3133601" y="1155341"/>
                    <a:pt x="3090192" y="1175534"/>
                  </a:cubicBezTo>
                  <a:cubicBezTo>
                    <a:pt x="3060806" y="1188901"/>
                    <a:pt x="3030530" y="1196160"/>
                    <a:pt x="2999366" y="1197310"/>
                  </a:cubicBezTo>
                  <a:cubicBezTo>
                    <a:pt x="2976158" y="1198166"/>
                    <a:pt x="2942650" y="1194256"/>
                    <a:pt x="2898839" y="1185581"/>
                  </a:cubicBezTo>
                  <a:cubicBezTo>
                    <a:pt x="2839682" y="1165852"/>
                    <a:pt x="2806892" y="1154445"/>
                    <a:pt x="2800470" y="1151362"/>
                  </a:cubicBezTo>
                  <a:cubicBezTo>
                    <a:pt x="2779156" y="1140529"/>
                    <a:pt x="2756061" y="1121960"/>
                    <a:pt x="2731188" y="1095654"/>
                  </a:cubicBezTo>
                  <a:cubicBezTo>
                    <a:pt x="2687972" y="1049110"/>
                    <a:pt x="2664824" y="984064"/>
                    <a:pt x="2661742" y="900517"/>
                  </a:cubicBezTo>
                  <a:cubicBezTo>
                    <a:pt x="2660739" y="873331"/>
                    <a:pt x="2662972" y="848349"/>
                    <a:pt x="2668439" y="825572"/>
                  </a:cubicBezTo>
                  <a:cubicBezTo>
                    <a:pt x="2706222" y="742842"/>
                    <a:pt x="2755869" y="680256"/>
                    <a:pt x="2817382" y="637817"/>
                  </a:cubicBezTo>
                  <a:cubicBezTo>
                    <a:pt x="2849581" y="610734"/>
                    <a:pt x="2888072" y="592216"/>
                    <a:pt x="2932856" y="582265"/>
                  </a:cubicBezTo>
                  <a:cubicBezTo>
                    <a:pt x="2944055" y="579860"/>
                    <a:pt x="2974458" y="576082"/>
                    <a:pt x="3024067" y="570933"/>
                  </a:cubicBezTo>
                  <a:close/>
                  <a:moveTo>
                    <a:pt x="2148363" y="603236"/>
                  </a:moveTo>
                  <a:cubicBezTo>
                    <a:pt x="2174394" y="606923"/>
                    <a:pt x="2195515" y="617017"/>
                    <a:pt x="2211728" y="633516"/>
                  </a:cubicBezTo>
                  <a:cubicBezTo>
                    <a:pt x="2227940" y="650016"/>
                    <a:pt x="2236511" y="670863"/>
                    <a:pt x="2237440" y="696060"/>
                  </a:cubicBezTo>
                  <a:cubicBezTo>
                    <a:pt x="2238235" y="717610"/>
                    <a:pt x="2233045" y="734401"/>
                    <a:pt x="2221869" y="746433"/>
                  </a:cubicBezTo>
                  <a:cubicBezTo>
                    <a:pt x="2146189" y="773792"/>
                    <a:pt x="2098905" y="792467"/>
                    <a:pt x="2080019" y="802460"/>
                  </a:cubicBezTo>
                  <a:cubicBezTo>
                    <a:pt x="2023432" y="834426"/>
                    <a:pt x="1995995" y="873617"/>
                    <a:pt x="1997707" y="920032"/>
                  </a:cubicBezTo>
                  <a:cubicBezTo>
                    <a:pt x="1998710" y="947218"/>
                    <a:pt x="2012789" y="977906"/>
                    <a:pt x="2039945" y="1012095"/>
                  </a:cubicBezTo>
                  <a:cubicBezTo>
                    <a:pt x="2069793" y="1029253"/>
                    <a:pt x="2098310" y="1037331"/>
                    <a:pt x="2125496" y="1036328"/>
                  </a:cubicBezTo>
                  <a:cubicBezTo>
                    <a:pt x="2155334" y="1035227"/>
                    <a:pt x="2187594" y="1023248"/>
                    <a:pt x="2222273" y="1000389"/>
                  </a:cubicBezTo>
                  <a:cubicBezTo>
                    <a:pt x="2234345" y="994632"/>
                    <a:pt x="2246347" y="991533"/>
                    <a:pt x="2258283" y="991093"/>
                  </a:cubicBezTo>
                  <a:cubicBezTo>
                    <a:pt x="2278838" y="990335"/>
                    <a:pt x="2295503" y="996609"/>
                    <a:pt x="2308278" y="1009915"/>
                  </a:cubicBezTo>
                  <a:cubicBezTo>
                    <a:pt x="2321052" y="1023222"/>
                    <a:pt x="2326658" y="1040195"/>
                    <a:pt x="2325095" y="1060836"/>
                  </a:cubicBezTo>
                  <a:cubicBezTo>
                    <a:pt x="2323235" y="1100411"/>
                    <a:pt x="2315187" y="1129757"/>
                    <a:pt x="2300953" y="1148874"/>
                  </a:cubicBezTo>
                  <a:cubicBezTo>
                    <a:pt x="2286720" y="1167990"/>
                    <a:pt x="2257898" y="1187644"/>
                    <a:pt x="2214488" y="1207837"/>
                  </a:cubicBezTo>
                  <a:cubicBezTo>
                    <a:pt x="2185102" y="1221205"/>
                    <a:pt x="2154827" y="1228463"/>
                    <a:pt x="2123662" y="1229613"/>
                  </a:cubicBezTo>
                  <a:cubicBezTo>
                    <a:pt x="2100455" y="1230469"/>
                    <a:pt x="2066946" y="1226559"/>
                    <a:pt x="2023135" y="1217884"/>
                  </a:cubicBezTo>
                  <a:cubicBezTo>
                    <a:pt x="1963978" y="1198155"/>
                    <a:pt x="1931188" y="1186749"/>
                    <a:pt x="1924767" y="1183666"/>
                  </a:cubicBezTo>
                  <a:cubicBezTo>
                    <a:pt x="1903452" y="1172832"/>
                    <a:pt x="1880358" y="1154263"/>
                    <a:pt x="1855484" y="1127958"/>
                  </a:cubicBezTo>
                  <a:cubicBezTo>
                    <a:pt x="1812268" y="1081413"/>
                    <a:pt x="1789120" y="1016368"/>
                    <a:pt x="1786038" y="932820"/>
                  </a:cubicBezTo>
                  <a:cubicBezTo>
                    <a:pt x="1785035" y="905634"/>
                    <a:pt x="1787268" y="880653"/>
                    <a:pt x="1792735" y="857876"/>
                  </a:cubicBezTo>
                  <a:cubicBezTo>
                    <a:pt x="1830518" y="775145"/>
                    <a:pt x="1880165" y="712559"/>
                    <a:pt x="1941677" y="670120"/>
                  </a:cubicBezTo>
                  <a:cubicBezTo>
                    <a:pt x="1973877" y="643037"/>
                    <a:pt x="2012369" y="624520"/>
                    <a:pt x="2057152" y="614568"/>
                  </a:cubicBezTo>
                  <a:cubicBezTo>
                    <a:pt x="2068351" y="612163"/>
                    <a:pt x="2098754" y="608385"/>
                    <a:pt x="2148363" y="603236"/>
                  </a:cubicBezTo>
                  <a:close/>
                  <a:moveTo>
                    <a:pt x="9074731" y="346738"/>
                  </a:moveTo>
                  <a:cubicBezTo>
                    <a:pt x="9181817" y="342788"/>
                    <a:pt x="9263169" y="365682"/>
                    <a:pt x="9318786" y="415421"/>
                  </a:cubicBezTo>
                  <a:cubicBezTo>
                    <a:pt x="9370977" y="462298"/>
                    <a:pt x="9407545" y="540128"/>
                    <a:pt x="9428490" y="648911"/>
                  </a:cubicBezTo>
                  <a:cubicBezTo>
                    <a:pt x="9432898" y="732410"/>
                    <a:pt x="9429936" y="791613"/>
                    <a:pt x="9419604" y="826521"/>
                  </a:cubicBezTo>
                  <a:cubicBezTo>
                    <a:pt x="9407515" y="867801"/>
                    <a:pt x="9378408" y="906722"/>
                    <a:pt x="9332282" y="943282"/>
                  </a:cubicBezTo>
                  <a:cubicBezTo>
                    <a:pt x="9269631" y="963853"/>
                    <a:pt x="9214932" y="975000"/>
                    <a:pt x="9168185" y="976725"/>
                  </a:cubicBezTo>
                  <a:cubicBezTo>
                    <a:pt x="9117460" y="978596"/>
                    <a:pt x="9070346" y="970374"/>
                    <a:pt x="9026845" y="952059"/>
                  </a:cubicBezTo>
                  <a:cubicBezTo>
                    <a:pt x="8988011" y="916309"/>
                    <a:pt x="8960343" y="881724"/>
                    <a:pt x="8943838" y="848304"/>
                  </a:cubicBezTo>
                  <a:cubicBezTo>
                    <a:pt x="8927334" y="814884"/>
                    <a:pt x="8918128" y="772314"/>
                    <a:pt x="8916220" y="720594"/>
                  </a:cubicBezTo>
                  <a:cubicBezTo>
                    <a:pt x="8915278" y="695066"/>
                    <a:pt x="8916178" y="665486"/>
                    <a:pt x="8918922" y="631854"/>
                  </a:cubicBezTo>
                  <a:cubicBezTo>
                    <a:pt x="8936960" y="553835"/>
                    <a:pt x="8952709" y="499306"/>
                    <a:pt x="8966171" y="468267"/>
                  </a:cubicBezTo>
                  <a:cubicBezTo>
                    <a:pt x="8992446" y="406544"/>
                    <a:pt x="9028632" y="366034"/>
                    <a:pt x="9074731" y="346738"/>
                  </a:cubicBezTo>
                  <a:close/>
                  <a:moveTo>
                    <a:pt x="6999692" y="423283"/>
                  </a:moveTo>
                  <a:cubicBezTo>
                    <a:pt x="7106780" y="419332"/>
                    <a:pt x="7188131" y="442227"/>
                    <a:pt x="7243747" y="491965"/>
                  </a:cubicBezTo>
                  <a:cubicBezTo>
                    <a:pt x="7295939" y="538842"/>
                    <a:pt x="7332508" y="616673"/>
                    <a:pt x="7353452" y="725456"/>
                  </a:cubicBezTo>
                  <a:cubicBezTo>
                    <a:pt x="7357859" y="808954"/>
                    <a:pt x="7354897" y="868158"/>
                    <a:pt x="7344565" y="903065"/>
                  </a:cubicBezTo>
                  <a:cubicBezTo>
                    <a:pt x="7332477" y="944346"/>
                    <a:pt x="7303370" y="983267"/>
                    <a:pt x="7257243" y="1019827"/>
                  </a:cubicBezTo>
                  <a:cubicBezTo>
                    <a:pt x="7194592" y="1040397"/>
                    <a:pt x="7139893" y="1051545"/>
                    <a:pt x="7093147" y="1053269"/>
                  </a:cubicBezTo>
                  <a:cubicBezTo>
                    <a:pt x="7042421" y="1055140"/>
                    <a:pt x="6995308" y="1046918"/>
                    <a:pt x="6951806" y="1028604"/>
                  </a:cubicBezTo>
                  <a:cubicBezTo>
                    <a:pt x="6912973" y="992854"/>
                    <a:pt x="6885304" y="958269"/>
                    <a:pt x="6868799" y="924849"/>
                  </a:cubicBezTo>
                  <a:cubicBezTo>
                    <a:pt x="6852295" y="891429"/>
                    <a:pt x="6843089" y="848859"/>
                    <a:pt x="6841181" y="797139"/>
                  </a:cubicBezTo>
                  <a:cubicBezTo>
                    <a:pt x="6840239" y="771610"/>
                    <a:pt x="6841140" y="742030"/>
                    <a:pt x="6843883" y="708398"/>
                  </a:cubicBezTo>
                  <a:cubicBezTo>
                    <a:pt x="6861921" y="630380"/>
                    <a:pt x="6877671" y="575850"/>
                    <a:pt x="6891133" y="544811"/>
                  </a:cubicBezTo>
                  <a:cubicBezTo>
                    <a:pt x="6917408" y="483088"/>
                    <a:pt x="6953593" y="442578"/>
                    <a:pt x="6999692" y="423283"/>
                  </a:cubicBezTo>
                  <a:close/>
                  <a:moveTo>
                    <a:pt x="1297344" y="632636"/>
                  </a:moveTo>
                  <a:cubicBezTo>
                    <a:pt x="1320551" y="631780"/>
                    <a:pt x="1342389" y="634295"/>
                    <a:pt x="1362857" y="640179"/>
                  </a:cubicBezTo>
                  <a:cubicBezTo>
                    <a:pt x="1391749" y="649405"/>
                    <a:pt x="1406530" y="663135"/>
                    <a:pt x="1407203" y="681370"/>
                  </a:cubicBezTo>
                  <a:cubicBezTo>
                    <a:pt x="1407289" y="683691"/>
                    <a:pt x="1407086" y="687184"/>
                    <a:pt x="1406594" y="691850"/>
                  </a:cubicBezTo>
                  <a:cubicBezTo>
                    <a:pt x="1403998" y="729461"/>
                    <a:pt x="1399737" y="771448"/>
                    <a:pt x="1393811" y="817813"/>
                  </a:cubicBezTo>
                  <a:cubicBezTo>
                    <a:pt x="1387148" y="871177"/>
                    <a:pt x="1384299" y="910955"/>
                    <a:pt x="1385265" y="937146"/>
                  </a:cubicBezTo>
                  <a:cubicBezTo>
                    <a:pt x="1387247" y="990855"/>
                    <a:pt x="1406497" y="1017700"/>
                    <a:pt x="1443014" y="1017681"/>
                  </a:cubicBezTo>
                  <a:cubicBezTo>
                    <a:pt x="1479864" y="1017650"/>
                    <a:pt x="1497188" y="987796"/>
                    <a:pt x="1494987" y="928119"/>
                  </a:cubicBezTo>
                  <a:cubicBezTo>
                    <a:pt x="1493910" y="898944"/>
                    <a:pt x="1487931" y="858330"/>
                    <a:pt x="1477046" y="806277"/>
                  </a:cubicBezTo>
                  <a:cubicBezTo>
                    <a:pt x="1464518" y="745653"/>
                    <a:pt x="1457317" y="707906"/>
                    <a:pt x="1455440" y="693036"/>
                  </a:cubicBezTo>
                  <a:cubicBezTo>
                    <a:pt x="1452631" y="670897"/>
                    <a:pt x="1463280" y="653572"/>
                    <a:pt x="1487386" y="641063"/>
                  </a:cubicBezTo>
                  <a:cubicBezTo>
                    <a:pt x="1505953" y="631415"/>
                    <a:pt x="1527835" y="626126"/>
                    <a:pt x="1553032" y="625196"/>
                  </a:cubicBezTo>
                  <a:cubicBezTo>
                    <a:pt x="1580881" y="624169"/>
                    <a:pt x="1606280" y="628710"/>
                    <a:pt x="1629228" y="638819"/>
                  </a:cubicBezTo>
                  <a:cubicBezTo>
                    <a:pt x="1655896" y="650783"/>
                    <a:pt x="1672814" y="668418"/>
                    <a:pt x="1679982" y="691725"/>
                  </a:cubicBezTo>
                  <a:cubicBezTo>
                    <a:pt x="1692537" y="735084"/>
                    <a:pt x="1699866" y="785276"/>
                    <a:pt x="1701970" y="842300"/>
                  </a:cubicBezTo>
                  <a:cubicBezTo>
                    <a:pt x="1704220" y="903303"/>
                    <a:pt x="1698893" y="970395"/>
                    <a:pt x="1685989" y="1043577"/>
                  </a:cubicBezTo>
                  <a:cubicBezTo>
                    <a:pt x="1668329" y="1140837"/>
                    <a:pt x="1642265" y="1199232"/>
                    <a:pt x="1607794" y="1218763"/>
                  </a:cubicBezTo>
                  <a:cubicBezTo>
                    <a:pt x="1591533" y="1245922"/>
                    <a:pt x="1538313" y="1261165"/>
                    <a:pt x="1448135" y="1264492"/>
                  </a:cubicBezTo>
                  <a:cubicBezTo>
                    <a:pt x="1352320" y="1268026"/>
                    <a:pt x="1297091" y="1255788"/>
                    <a:pt x="1282447" y="1227777"/>
                  </a:cubicBezTo>
                  <a:cubicBezTo>
                    <a:pt x="1240591" y="1200106"/>
                    <a:pt x="1208483" y="1148670"/>
                    <a:pt x="1186122" y="1073470"/>
                  </a:cubicBezTo>
                  <a:cubicBezTo>
                    <a:pt x="1169786" y="1017634"/>
                    <a:pt x="1160377" y="956066"/>
                    <a:pt x="1157895" y="888764"/>
                  </a:cubicBezTo>
                  <a:cubicBezTo>
                    <a:pt x="1155742" y="830413"/>
                    <a:pt x="1160423" y="772806"/>
                    <a:pt x="1171937" y="715944"/>
                  </a:cubicBezTo>
                  <a:cubicBezTo>
                    <a:pt x="1176926" y="689200"/>
                    <a:pt x="1191768" y="668568"/>
                    <a:pt x="1216464" y="654045"/>
                  </a:cubicBezTo>
                  <a:cubicBezTo>
                    <a:pt x="1238557" y="640947"/>
                    <a:pt x="1265516" y="633810"/>
                    <a:pt x="1297344" y="632636"/>
                  </a:cubicBezTo>
                  <a:close/>
                  <a:moveTo>
                    <a:pt x="5429619" y="479208"/>
                  </a:moveTo>
                  <a:cubicBezTo>
                    <a:pt x="5470399" y="477704"/>
                    <a:pt x="5492819" y="487002"/>
                    <a:pt x="5496880" y="507104"/>
                  </a:cubicBezTo>
                  <a:lnTo>
                    <a:pt x="5508402" y="562951"/>
                  </a:lnTo>
                  <a:cubicBezTo>
                    <a:pt x="5504869" y="539178"/>
                    <a:pt x="5513898" y="518427"/>
                    <a:pt x="5535487" y="500700"/>
                  </a:cubicBezTo>
                  <a:cubicBezTo>
                    <a:pt x="5554829" y="485047"/>
                    <a:pt x="5576932" y="476762"/>
                    <a:pt x="5601797" y="475845"/>
                  </a:cubicBezTo>
                  <a:cubicBezTo>
                    <a:pt x="5648213" y="474132"/>
                    <a:pt x="5680105" y="497191"/>
                    <a:pt x="5697472" y="545021"/>
                  </a:cubicBezTo>
                  <a:cubicBezTo>
                    <a:pt x="5705682" y="497576"/>
                    <a:pt x="5729513" y="473125"/>
                    <a:pt x="5768966" y="471670"/>
                  </a:cubicBezTo>
                  <a:cubicBezTo>
                    <a:pt x="5800130" y="470520"/>
                    <a:pt x="5824600" y="485885"/>
                    <a:pt x="5842375" y="517764"/>
                  </a:cubicBezTo>
                  <a:cubicBezTo>
                    <a:pt x="5856170" y="567717"/>
                    <a:pt x="5865232" y="651376"/>
                    <a:pt x="5869561" y="768740"/>
                  </a:cubicBezTo>
                  <a:cubicBezTo>
                    <a:pt x="5875175" y="920916"/>
                    <a:pt x="5871463" y="1022807"/>
                    <a:pt x="5858428" y="1074414"/>
                  </a:cubicBezTo>
                  <a:cubicBezTo>
                    <a:pt x="5848540" y="1094366"/>
                    <a:pt x="5827185" y="1104948"/>
                    <a:pt x="5794363" y="1106159"/>
                  </a:cubicBezTo>
                  <a:cubicBezTo>
                    <a:pt x="5765851" y="1107210"/>
                    <a:pt x="5748545" y="1097059"/>
                    <a:pt x="5742445" y="1075705"/>
                  </a:cubicBezTo>
                  <a:cubicBezTo>
                    <a:pt x="5733114" y="1065757"/>
                    <a:pt x="5727483" y="1034592"/>
                    <a:pt x="5725551" y="982209"/>
                  </a:cubicBezTo>
                  <a:lnTo>
                    <a:pt x="5722891" y="910100"/>
                  </a:lnTo>
                  <a:cubicBezTo>
                    <a:pt x="5721179" y="863685"/>
                    <a:pt x="5716044" y="841465"/>
                    <a:pt x="5707484" y="843441"/>
                  </a:cubicBezTo>
                  <a:cubicBezTo>
                    <a:pt x="5695856" y="843206"/>
                    <a:pt x="5691118" y="872264"/>
                    <a:pt x="5693270" y="930614"/>
                  </a:cubicBezTo>
                  <a:cubicBezTo>
                    <a:pt x="5693368" y="933266"/>
                    <a:pt x="5693552" y="938239"/>
                    <a:pt x="5693821" y="945533"/>
                  </a:cubicBezTo>
                  <a:cubicBezTo>
                    <a:pt x="5694863" y="955787"/>
                    <a:pt x="5695482" y="963565"/>
                    <a:pt x="5695678" y="968870"/>
                  </a:cubicBezTo>
                  <a:cubicBezTo>
                    <a:pt x="5695678" y="968870"/>
                    <a:pt x="5696155" y="981800"/>
                    <a:pt x="5697109" y="1007660"/>
                  </a:cubicBezTo>
                  <a:cubicBezTo>
                    <a:pt x="5698540" y="1046450"/>
                    <a:pt x="5697149" y="1071732"/>
                    <a:pt x="5692935" y="1083507"/>
                  </a:cubicBezTo>
                  <a:cubicBezTo>
                    <a:pt x="5689606" y="1092262"/>
                    <a:pt x="5677590" y="1099511"/>
                    <a:pt x="5656886" y="1105254"/>
                  </a:cubicBezTo>
                  <a:cubicBezTo>
                    <a:pt x="5640788" y="1109832"/>
                    <a:pt x="5625942" y="1112371"/>
                    <a:pt x="5612349" y="1112873"/>
                  </a:cubicBezTo>
                  <a:cubicBezTo>
                    <a:pt x="5576212" y="1114206"/>
                    <a:pt x="5554467" y="1105214"/>
                    <a:pt x="5547114" y="1085898"/>
                  </a:cubicBezTo>
                  <a:cubicBezTo>
                    <a:pt x="5544156" y="1077708"/>
                    <a:pt x="5542304" y="1063501"/>
                    <a:pt x="5541558" y="1043277"/>
                  </a:cubicBezTo>
                  <a:cubicBezTo>
                    <a:pt x="5541130" y="1031673"/>
                    <a:pt x="5540816" y="1014172"/>
                    <a:pt x="5540617" y="990774"/>
                  </a:cubicBezTo>
                  <a:cubicBezTo>
                    <a:pt x="5540418" y="967376"/>
                    <a:pt x="5540104" y="949876"/>
                    <a:pt x="5539676" y="938272"/>
                  </a:cubicBezTo>
                  <a:cubicBezTo>
                    <a:pt x="5537671" y="883900"/>
                    <a:pt x="5529860" y="856633"/>
                    <a:pt x="5516241" y="856471"/>
                  </a:cubicBezTo>
                  <a:cubicBezTo>
                    <a:pt x="5505276" y="856212"/>
                    <a:pt x="5501133" y="892385"/>
                    <a:pt x="5503811" y="964992"/>
                  </a:cubicBezTo>
                  <a:cubicBezTo>
                    <a:pt x="5505132" y="1000798"/>
                    <a:pt x="5507963" y="1041528"/>
                    <a:pt x="5512302" y="1087182"/>
                  </a:cubicBezTo>
                  <a:cubicBezTo>
                    <a:pt x="5502059" y="1106484"/>
                    <a:pt x="5480361" y="1116746"/>
                    <a:pt x="5447207" y="1117969"/>
                  </a:cubicBezTo>
                  <a:cubicBezTo>
                    <a:pt x="5434276" y="1118446"/>
                    <a:pt x="5420279" y="1116970"/>
                    <a:pt x="5405213" y="1113542"/>
                  </a:cubicBezTo>
                  <a:cubicBezTo>
                    <a:pt x="5384781" y="1108652"/>
                    <a:pt x="5373566" y="1101596"/>
                    <a:pt x="5371565" y="1092374"/>
                  </a:cubicBezTo>
                  <a:cubicBezTo>
                    <a:pt x="5353751" y="996423"/>
                    <a:pt x="5342427" y="882968"/>
                    <a:pt x="5337596" y="752011"/>
                  </a:cubicBezTo>
                  <a:cubicBezTo>
                    <a:pt x="5333132" y="631000"/>
                    <a:pt x="5337479" y="555312"/>
                    <a:pt x="5350634" y="524948"/>
                  </a:cubicBezTo>
                  <a:cubicBezTo>
                    <a:pt x="5359197" y="496081"/>
                    <a:pt x="5385525" y="480834"/>
                    <a:pt x="5429619" y="479208"/>
                  </a:cubicBezTo>
                  <a:close/>
                  <a:moveTo>
                    <a:pt x="5058216" y="492908"/>
                  </a:moveTo>
                  <a:cubicBezTo>
                    <a:pt x="5172265" y="488701"/>
                    <a:pt x="5231784" y="554231"/>
                    <a:pt x="5236774" y="689498"/>
                  </a:cubicBezTo>
                  <a:cubicBezTo>
                    <a:pt x="5224591" y="782241"/>
                    <a:pt x="5178384" y="830092"/>
                    <a:pt x="5098152" y="833051"/>
                  </a:cubicBezTo>
                  <a:cubicBezTo>
                    <a:pt x="5083897" y="833577"/>
                    <a:pt x="5062571" y="831459"/>
                    <a:pt x="5034176" y="826697"/>
                  </a:cubicBezTo>
                  <a:cubicBezTo>
                    <a:pt x="5005782" y="821934"/>
                    <a:pt x="4985119" y="819791"/>
                    <a:pt x="4972189" y="820268"/>
                  </a:cubicBezTo>
                  <a:cubicBezTo>
                    <a:pt x="4967548" y="820439"/>
                    <a:pt x="4964256" y="821225"/>
                    <a:pt x="4962316" y="822625"/>
                  </a:cubicBezTo>
                  <a:cubicBezTo>
                    <a:pt x="4950969" y="830015"/>
                    <a:pt x="4945534" y="840175"/>
                    <a:pt x="4946011" y="853105"/>
                  </a:cubicBezTo>
                  <a:cubicBezTo>
                    <a:pt x="4946439" y="864709"/>
                    <a:pt x="4951061" y="875245"/>
                    <a:pt x="4959876" y="884713"/>
                  </a:cubicBezTo>
                  <a:cubicBezTo>
                    <a:pt x="4968691" y="894182"/>
                    <a:pt x="4978962" y="900360"/>
                    <a:pt x="4990688" y="903247"/>
                  </a:cubicBezTo>
                  <a:cubicBezTo>
                    <a:pt x="5044259" y="915546"/>
                    <a:pt x="5076847" y="921482"/>
                    <a:pt x="5088451" y="921054"/>
                  </a:cubicBezTo>
                  <a:cubicBezTo>
                    <a:pt x="5117627" y="919978"/>
                    <a:pt x="5145814" y="910140"/>
                    <a:pt x="5173015" y="891542"/>
                  </a:cubicBezTo>
                  <a:cubicBezTo>
                    <a:pt x="5185086" y="885784"/>
                    <a:pt x="5197090" y="882686"/>
                    <a:pt x="5209025" y="882245"/>
                  </a:cubicBezTo>
                  <a:cubicBezTo>
                    <a:pt x="5229581" y="881487"/>
                    <a:pt x="5246245" y="887761"/>
                    <a:pt x="5259020" y="901067"/>
                  </a:cubicBezTo>
                  <a:cubicBezTo>
                    <a:pt x="5271794" y="914374"/>
                    <a:pt x="5277400" y="931347"/>
                    <a:pt x="5275838" y="951988"/>
                  </a:cubicBezTo>
                  <a:cubicBezTo>
                    <a:pt x="5273978" y="991564"/>
                    <a:pt x="5265930" y="1020909"/>
                    <a:pt x="5251696" y="1040026"/>
                  </a:cubicBezTo>
                  <a:cubicBezTo>
                    <a:pt x="5237462" y="1059142"/>
                    <a:pt x="5208640" y="1078797"/>
                    <a:pt x="5165230" y="1098989"/>
                  </a:cubicBezTo>
                  <a:cubicBezTo>
                    <a:pt x="5135844" y="1112357"/>
                    <a:pt x="5105569" y="1119615"/>
                    <a:pt x="5074405" y="1120765"/>
                  </a:cubicBezTo>
                  <a:cubicBezTo>
                    <a:pt x="5051198" y="1121621"/>
                    <a:pt x="5017688" y="1117711"/>
                    <a:pt x="4973878" y="1109036"/>
                  </a:cubicBezTo>
                  <a:cubicBezTo>
                    <a:pt x="4914720" y="1089307"/>
                    <a:pt x="4881930" y="1077901"/>
                    <a:pt x="4875508" y="1074818"/>
                  </a:cubicBezTo>
                  <a:cubicBezTo>
                    <a:pt x="4854194" y="1063985"/>
                    <a:pt x="4831099" y="1045415"/>
                    <a:pt x="4806226" y="1019110"/>
                  </a:cubicBezTo>
                  <a:cubicBezTo>
                    <a:pt x="4763011" y="972565"/>
                    <a:pt x="4739862" y="907520"/>
                    <a:pt x="4736780" y="823972"/>
                  </a:cubicBezTo>
                  <a:cubicBezTo>
                    <a:pt x="4736034" y="803748"/>
                    <a:pt x="4738267" y="778767"/>
                    <a:pt x="4743477" y="749028"/>
                  </a:cubicBezTo>
                  <a:cubicBezTo>
                    <a:pt x="4766373" y="613728"/>
                    <a:pt x="4825656" y="533358"/>
                    <a:pt x="4921326" y="507918"/>
                  </a:cubicBezTo>
                  <a:cubicBezTo>
                    <a:pt x="4959638" y="502520"/>
                    <a:pt x="4991048" y="499038"/>
                    <a:pt x="5015558" y="497470"/>
                  </a:cubicBezTo>
                  <a:cubicBezTo>
                    <a:pt x="5042670" y="494478"/>
                    <a:pt x="5056890" y="492957"/>
                    <a:pt x="5058216" y="492908"/>
                  </a:cubicBezTo>
                  <a:close/>
                  <a:moveTo>
                    <a:pt x="3482881" y="514169"/>
                  </a:moveTo>
                  <a:cubicBezTo>
                    <a:pt x="3578695" y="510635"/>
                    <a:pt x="3646848" y="531194"/>
                    <a:pt x="3687337" y="575847"/>
                  </a:cubicBezTo>
                  <a:cubicBezTo>
                    <a:pt x="3715798" y="591396"/>
                    <a:pt x="3737444" y="642720"/>
                    <a:pt x="3752277" y="729818"/>
                  </a:cubicBezTo>
                  <a:cubicBezTo>
                    <a:pt x="3761600" y="784584"/>
                    <a:pt x="3767437" y="843794"/>
                    <a:pt x="3769785" y="907449"/>
                  </a:cubicBezTo>
                  <a:cubicBezTo>
                    <a:pt x="3773699" y="1013541"/>
                    <a:pt x="3767609" y="1086969"/>
                    <a:pt x="3751518" y="1127734"/>
                  </a:cubicBezTo>
                  <a:cubicBezTo>
                    <a:pt x="3746417" y="1160457"/>
                    <a:pt x="3721157" y="1177656"/>
                    <a:pt x="3675736" y="1179331"/>
                  </a:cubicBezTo>
                  <a:cubicBezTo>
                    <a:pt x="3639930" y="1180652"/>
                    <a:pt x="3619149" y="1170795"/>
                    <a:pt x="3613393" y="1149760"/>
                  </a:cubicBezTo>
                  <a:cubicBezTo>
                    <a:pt x="3581428" y="1165215"/>
                    <a:pt x="3545720" y="1173670"/>
                    <a:pt x="3506266" y="1175125"/>
                  </a:cubicBezTo>
                  <a:cubicBezTo>
                    <a:pt x="3422719" y="1178207"/>
                    <a:pt x="3356108" y="1158919"/>
                    <a:pt x="3306433" y="1117261"/>
                  </a:cubicBezTo>
                  <a:cubicBezTo>
                    <a:pt x="3270990" y="1074414"/>
                    <a:pt x="3252192" y="1023815"/>
                    <a:pt x="3250039" y="965465"/>
                  </a:cubicBezTo>
                  <a:cubicBezTo>
                    <a:pt x="3248242" y="916728"/>
                    <a:pt x="3261429" y="878229"/>
                    <a:pt x="3289601" y="849967"/>
                  </a:cubicBezTo>
                  <a:cubicBezTo>
                    <a:pt x="3327365" y="811723"/>
                    <a:pt x="3371775" y="791660"/>
                    <a:pt x="3422832" y="789776"/>
                  </a:cubicBezTo>
                  <a:cubicBezTo>
                    <a:pt x="3454660" y="788602"/>
                    <a:pt x="3499809" y="797560"/>
                    <a:pt x="3558279" y="816651"/>
                  </a:cubicBezTo>
                  <a:cubicBezTo>
                    <a:pt x="3584139" y="815697"/>
                    <a:pt x="3596531" y="800633"/>
                    <a:pt x="3595455" y="771457"/>
                  </a:cubicBezTo>
                  <a:cubicBezTo>
                    <a:pt x="3594745" y="752228"/>
                    <a:pt x="3587951" y="734551"/>
                    <a:pt x="3575073" y="718427"/>
                  </a:cubicBezTo>
                  <a:cubicBezTo>
                    <a:pt x="3562195" y="702302"/>
                    <a:pt x="3546853" y="691415"/>
                    <a:pt x="3529049" y="685764"/>
                  </a:cubicBezTo>
                  <a:cubicBezTo>
                    <a:pt x="3506567" y="679289"/>
                    <a:pt x="3484054" y="676468"/>
                    <a:pt x="3461510" y="677300"/>
                  </a:cubicBezTo>
                  <a:cubicBezTo>
                    <a:pt x="3439628" y="678107"/>
                    <a:pt x="3414019" y="685857"/>
                    <a:pt x="3384682" y="700551"/>
                  </a:cubicBezTo>
                  <a:cubicBezTo>
                    <a:pt x="3355345" y="715245"/>
                    <a:pt x="3336367" y="722751"/>
                    <a:pt x="3327747" y="723069"/>
                  </a:cubicBezTo>
                  <a:cubicBezTo>
                    <a:pt x="3314154" y="723570"/>
                    <a:pt x="3299376" y="718969"/>
                    <a:pt x="3283415" y="709266"/>
                  </a:cubicBezTo>
                  <a:cubicBezTo>
                    <a:pt x="3265295" y="686032"/>
                    <a:pt x="3255837" y="663639"/>
                    <a:pt x="3255042" y="642089"/>
                  </a:cubicBezTo>
                  <a:cubicBezTo>
                    <a:pt x="3254211" y="619545"/>
                    <a:pt x="3262115" y="599832"/>
                    <a:pt x="3278755" y="582951"/>
                  </a:cubicBezTo>
                  <a:cubicBezTo>
                    <a:pt x="3318362" y="540655"/>
                    <a:pt x="3386404" y="517728"/>
                    <a:pt x="3482881" y="514169"/>
                  </a:cubicBezTo>
                  <a:close/>
                  <a:moveTo>
                    <a:pt x="10207958" y="197869"/>
                  </a:moveTo>
                  <a:cubicBezTo>
                    <a:pt x="10229508" y="197074"/>
                    <a:pt x="10249387" y="200491"/>
                    <a:pt x="10267596" y="208119"/>
                  </a:cubicBezTo>
                  <a:cubicBezTo>
                    <a:pt x="10290201" y="217908"/>
                    <a:pt x="10302851" y="232381"/>
                    <a:pt x="10305550" y="251537"/>
                  </a:cubicBezTo>
                  <a:cubicBezTo>
                    <a:pt x="10310129" y="258672"/>
                    <a:pt x="10312859" y="274174"/>
                    <a:pt x="10313739" y="298045"/>
                  </a:cubicBezTo>
                  <a:cubicBezTo>
                    <a:pt x="10315268" y="339488"/>
                    <a:pt x="10311723" y="400870"/>
                    <a:pt x="10303103" y="482193"/>
                  </a:cubicBezTo>
                  <a:cubicBezTo>
                    <a:pt x="10293475" y="572185"/>
                    <a:pt x="10282526" y="630853"/>
                    <a:pt x="10270255" y="658197"/>
                  </a:cubicBezTo>
                  <a:cubicBezTo>
                    <a:pt x="10257985" y="685540"/>
                    <a:pt x="10241737" y="699585"/>
                    <a:pt x="10221513" y="700331"/>
                  </a:cubicBezTo>
                  <a:cubicBezTo>
                    <a:pt x="10201621" y="701065"/>
                    <a:pt x="10184492" y="686674"/>
                    <a:pt x="10170122" y="657160"/>
                  </a:cubicBezTo>
                  <a:cubicBezTo>
                    <a:pt x="10155754" y="627645"/>
                    <a:pt x="10141399" y="571487"/>
                    <a:pt x="10127057" y="488687"/>
                  </a:cubicBezTo>
                  <a:cubicBezTo>
                    <a:pt x="10114040" y="414802"/>
                    <a:pt x="10106718" y="355812"/>
                    <a:pt x="10105092" y="311718"/>
                  </a:cubicBezTo>
                  <a:cubicBezTo>
                    <a:pt x="10103893" y="279227"/>
                    <a:pt x="10106124" y="258727"/>
                    <a:pt x="10111786" y="250219"/>
                  </a:cubicBezTo>
                  <a:cubicBezTo>
                    <a:pt x="10125507" y="217178"/>
                    <a:pt x="10157565" y="199728"/>
                    <a:pt x="10207958" y="197869"/>
                  </a:cubicBezTo>
                  <a:close/>
                  <a:moveTo>
                    <a:pt x="6338533" y="340605"/>
                  </a:moveTo>
                  <a:cubicBezTo>
                    <a:pt x="6352789" y="340080"/>
                    <a:pt x="6370612" y="341746"/>
                    <a:pt x="6392001" y="345605"/>
                  </a:cubicBezTo>
                  <a:cubicBezTo>
                    <a:pt x="6419420" y="350901"/>
                    <a:pt x="6433300" y="358191"/>
                    <a:pt x="6433642" y="367474"/>
                  </a:cubicBezTo>
                  <a:cubicBezTo>
                    <a:pt x="6440580" y="375518"/>
                    <a:pt x="6444475" y="391143"/>
                    <a:pt x="6445331" y="414351"/>
                  </a:cubicBezTo>
                  <a:cubicBezTo>
                    <a:pt x="6446175" y="437227"/>
                    <a:pt x="6443893" y="472087"/>
                    <a:pt x="6438482" y="518931"/>
                  </a:cubicBezTo>
                  <a:cubicBezTo>
                    <a:pt x="6433073" y="565775"/>
                    <a:pt x="6430790" y="600635"/>
                    <a:pt x="6431634" y="623511"/>
                  </a:cubicBezTo>
                  <a:cubicBezTo>
                    <a:pt x="6432820" y="655670"/>
                    <a:pt x="6439215" y="671536"/>
                    <a:pt x="6450819" y="671108"/>
                  </a:cubicBezTo>
                  <a:cubicBezTo>
                    <a:pt x="6457450" y="670863"/>
                    <a:pt x="6475446" y="665966"/>
                    <a:pt x="6504806" y="656417"/>
                  </a:cubicBezTo>
                  <a:cubicBezTo>
                    <a:pt x="6534167" y="646869"/>
                    <a:pt x="6557965" y="641758"/>
                    <a:pt x="6576199" y="641086"/>
                  </a:cubicBezTo>
                  <a:cubicBezTo>
                    <a:pt x="6607364" y="639936"/>
                    <a:pt x="6641837" y="642980"/>
                    <a:pt x="6679618" y="650218"/>
                  </a:cubicBezTo>
                  <a:cubicBezTo>
                    <a:pt x="6742140" y="671151"/>
                    <a:pt x="6775853" y="748090"/>
                    <a:pt x="6780757" y="881037"/>
                  </a:cubicBezTo>
                  <a:cubicBezTo>
                    <a:pt x="6783864" y="965247"/>
                    <a:pt x="6778754" y="1020214"/>
                    <a:pt x="6765427" y="1045937"/>
                  </a:cubicBezTo>
                  <a:cubicBezTo>
                    <a:pt x="6759372" y="1061764"/>
                    <a:pt x="6736948" y="1070392"/>
                    <a:pt x="6698158" y="1071823"/>
                  </a:cubicBezTo>
                  <a:cubicBezTo>
                    <a:pt x="6663347" y="1073107"/>
                    <a:pt x="6639843" y="1068165"/>
                    <a:pt x="6627645" y="1056995"/>
                  </a:cubicBezTo>
                  <a:cubicBezTo>
                    <a:pt x="6615448" y="1045825"/>
                    <a:pt x="6608737" y="1023664"/>
                    <a:pt x="6607514" y="990510"/>
                  </a:cubicBezTo>
                  <a:cubicBezTo>
                    <a:pt x="6607111" y="979569"/>
                    <a:pt x="6607331" y="963045"/>
                    <a:pt x="6608175" y="940936"/>
                  </a:cubicBezTo>
                  <a:cubicBezTo>
                    <a:pt x="6609020" y="918828"/>
                    <a:pt x="6609240" y="902303"/>
                    <a:pt x="6608836" y="891363"/>
                  </a:cubicBezTo>
                  <a:cubicBezTo>
                    <a:pt x="6606990" y="841301"/>
                    <a:pt x="6588330" y="816924"/>
                    <a:pt x="6552855" y="818232"/>
                  </a:cubicBezTo>
                  <a:cubicBezTo>
                    <a:pt x="6535283" y="818881"/>
                    <a:pt x="6512456" y="825532"/>
                    <a:pt x="6484371" y="838188"/>
                  </a:cubicBezTo>
                  <a:cubicBezTo>
                    <a:pt x="6470238" y="842029"/>
                    <a:pt x="6463770" y="860195"/>
                    <a:pt x="6464968" y="892686"/>
                  </a:cubicBezTo>
                  <a:cubicBezTo>
                    <a:pt x="6465421" y="904953"/>
                    <a:pt x="6467156" y="922733"/>
                    <a:pt x="6470173" y="946027"/>
                  </a:cubicBezTo>
                  <a:cubicBezTo>
                    <a:pt x="6473190" y="969321"/>
                    <a:pt x="6474925" y="987101"/>
                    <a:pt x="6475377" y="999368"/>
                  </a:cubicBezTo>
                  <a:cubicBezTo>
                    <a:pt x="6476209" y="1021913"/>
                    <a:pt x="6473985" y="1038096"/>
                    <a:pt x="6468703" y="1047919"/>
                  </a:cubicBezTo>
                  <a:cubicBezTo>
                    <a:pt x="6464856" y="1069640"/>
                    <a:pt x="6438399" y="1081405"/>
                    <a:pt x="6389331" y="1083215"/>
                  </a:cubicBezTo>
                  <a:cubicBezTo>
                    <a:pt x="6337943" y="1085111"/>
                    <a:pt x="6308702" y="1075400"/>
                    <a:pt x="6301608" y="1054083"/>
                  </a:cubicBezTo>
                  <a:cubicBezTo>
                    <a:pt x="6278260" y="844131"/>
                    <a:pt x="6264568" y="684452"/>
                    <a:pt x="6260532" y="575045"/>
                  </a:cubicBezTo>
                  <a:cubicBezTo>
                    <a:pt x="6257572" y="494812"/>
                    <a:pt x="6258760" y="432521"/>
                    <a:pt x="6264096" y="388170"/>
                  </a:cubicBezTo>
                  <a:cubicBezTo>
                    <a:pt x="6267637" y="358160"/>
                    <a:pt x="6292450" y="342305"/>
                    <a:pt x="6338533" y="340605"/>
                  </a:cubicBezTo>
                  <a:close/>
                  <a:moveTo>
                    <a:pt x="675011" y="549523"/>
                  </a:moveTo>
                  <a:cubicBezTo>
                    <a:pt x="689267" y="548997"/>
                    <a:pt x="707090" y="550663"/>
                    <a:pt x="728479" y="554522"/>
                  </a:cubicBezTo>
                  <a:cubicBezTo>
                    <a:pt x="755898" y="559819"/>
                    <a:pt x="769779" y="567108"/>
                    <a:pt x="770121" y="576391"/>
                  </a:cubicBezTo>
                  <a:cubicBezTo>
                    <a:pt x="777057" y="584435"/>
                    <a:pt x="780953" y="600061"/>
                    <a:pt x="781809" y="623269"/>
                  </a:cubicBezTo>
                  <a:cubicBezTo>
                    <a:pt x="782653" y="646144"/>
                    <a:pt x="780370" y="681005"/>
                    <a:pt x="774961" y="727848"/>
                  </a:cubicBezTo>
                  <a:cubicBezTo>
                    <a:pt x="769551" y="774692"/>
                    <a:pt x="767268" y="809552"/>
                    <a:pt x="768112" y="832428"/>
                  </a:cubicBezTo>
                  <a:cubicBezTo>
                    <a:pt x="769298" y="864588"/>
                    <a:pt x="775693" y="880453"/>
                    <a:pt x="787297" y="880025"/>
                  </a:cubicBezTo>
                  <a:cubicBezTo>
                    <a:pt x="793928" y="879780"/>
                    <a:pt x="811923" y="874884"/>
                    <a:pt x="841284" y="865335"/>
                  </a:cubicBezTo>
                  <a:cubicBezTo>
                    <a:pt x="870645" y="855786"/>
                    <a:pt x="894442" y="850676"/>
                    <a:pt x="912677" y="850003"/>
                  </a:cubicBezTo>
                  <a:cubicBezTo>
                    <a:pt x="943841" y="848853"/>
                    <a:pt x="978314" y="851897"/>
                    <a:pt x="1016096" y="859135"/>
                  </a:cubicBezTo>
                  <a:cubicBezTo>
                    <a:pt x="1078618" y="880068"/>
                    <a:pt x="1112332" y="957008"/>
                    <a:pt x="1117236" y="1089954"/>
                  </a:cubicBezTo>
                  <a:cubicBezTo>
                    <a:pt x="1120342" y="1174165"/>
                    <a:pt x="1115232" y="1229131"/>
                    <a:pt x="1101905" y="1254854"/>
                  </a:cubicBezTo>
                  <a:cubicBezTo>
                    <a:pt x="1095849" y="1270681"/>
                    <a:pt x="1073426" y="1279310"/>
                    <a:pt x="1034636" y="1280741"/>
                  </a:cubicBezTo>
                  <a:cubicBezTo>
                    <a:pt x="999825" y="1282025"/>
                    <a:pt x="976320" y="1277082"/>
                    <a:pt x="964123" y="1265912"/>
                  </a:cubicBezTo>
                  <a:cubicBezTo>
                    <a:pt x="951925" y="1254743"/>
                    <a:pt x="945215" y="1232581"/>
                    <a:pt x="943992" y="1199427"/>
                  </a:cubicBezTo>
                  <a:cubicBezTo>
                    <a:pt x="943589" y="1188487"/>
                    <a:pt x="943809" y="1171962"/>
                    <a:pt x="944653" y="1149854"/>
                  </a:cubicBezTo>
                  <a:cubicBezTo>
                    <a:pt x="945497" y="1127745"/>
                    <a:pt x="945718" y="1111221"/>
                    <a:pt x="945314" y="1100280"/>
                  </a:cubicBezTo>
                  <a:cubicBezTo>
                    <a:pt x="943468" y="1050218"/>
                    <a:pt x="924807" y="1025841"/>
                    <a:pt x="889332" y="1027150"/>
                  </a:cubicBezTo>
                  <a:cubicBezTo>
                    <a:pt x="871761" y="1027798"/>
                    <a:pt x="848933" y="1034450"/>
                    <a:pt x="820849" y="1047106"/>
                  </a:cubicBezTo>
                  <a:cubicBezTo>
                    <a:pt x="806716" y="1050947"/>
                    <a:pt x="800248" y="1069113"/>
                    <a:pt x="801447" y="1101603"/>
                  </a:cubicBezTo>
                  <a:cubicBezTo>
                    <a:pt x="801899" y="1113870"/>
                    <a:pt x="803634" y="1131651"/>
                    <a:pt x="806650" y="1154944"/>
                  </a:cubicBezTo>
                  <a:cubicBezTo>
                    <a:pt x="809668" y="1178238"/>
                    <a:pt x="811403" y="1196019"/>
                    <a:pt x="811856" y="1208286"/>
                  </a:cubicBezTo>
                  <a:cubicBezTo>
                    <a:pt x="812687" y="1230830"/>
                    <a:pt x="810462" y="1247014"/>
                    <a:pt x="805181" y="1256836"/>
                  </a:cubicBezTo>
                  <a:cubicBezTo>
                    <a:pt x="801333" y="1278557"/>
                    <a:pt x="774877" y="1290323"/>
                    <a:pt x="725810" y="1292133"/>
                  </a:cubicBezTo>
                  <a:cubicBezTo>
                    <a:pt x="674421" y="1294028"/>
                    <a:pt x="645180" y="1284317"/>
                    <a:pt x="638086" y="1263000"/>
                  </a:cubicBezTo>
                  <a:cubicBezTo>
                    <a:pt x="614738" y="1053048"/>
                    <a:pt x="601045" y="893369"/>
                    <a:pt x="597010" y="783962"/>
                  </a:cubicBezTo>
                  <a:cubicBezTo>
                    <a:pt x="594050" y="703730"/>
                    <a:pt x="595238" y="641438"/>
                    <a:pt x="600574" y="597087"/>
                  </a:cubicBezTo>
                  <a:cubicBezTo>
                    <a:pt x="604115" y="567078"/>
                    <a:pt x="628927" y="551223"/>
                    <a:pt x="675011" y="549523"/>
                  </a:cubicBezTo>
                  <a:close/>
                  <a:moveTo>
                    <a:pt x="364418" y="560980"/>
                  </a:moveTo>
                  <a:cubicBezTo>
                    <a:pt x="390449" y="564668"/>
                    <a:pt x="411589" y="575258"/>
                    <a:pt x="427837" y="592752"/>
                  </a:cubicBezTo>
                  <a:cubicBezTo>
                    <a:pt x="444086" y="610247"/>
                    <a:pt x="452688" y="631923"/>
                    <a:pt x="453642" y="657783"/>
                  </a:cubicBezTo>
                  <a:cubicBezTo>
                    <a:pt x="454742" y="687622"/>
                    <a:pt x="442969" y="710465"/>
                    <a:pt x="418323" y="726314"/>
                  </a:cubicBezTo>
                  <a:cubicBezTo>
                    <a:pt x="407602" y="732685"/>
                    <a:pt x="381404" y="742449"/>
                    <a:pt x="339726" y="755606"/>
                  </a:cubicBezTo>
                  <a:cubicBezTo>
                    <a:pt x="288864" y="771758"/>
                    <a:pt x="256696" y="790706"/>
                    <a:pt x="243223" y="812450"/>
                  </a:cubicBezTo>
                  <a:cubicBezTo>
                    <a:pt x="223154" y="844397"/>
                    <a:pt x="214134" y="887888"/>
                    <a:pt x="216164" y="942924"/>
                  </a:cubicBezTo>
                  <a:cubicBezTo>
                    <a:pt x="218060" y="994312"/>
                    <a:pt x="232605" y="1037598"/>
                    <a:pt x="259797" y="1072782"/>
                  </a:cubicBezTo>
                  <a:cubicBezTo>
                    <a:pt x="289670" y="1090603"/>
                    <a:pt x="318199" y="1099012"/>
                    <a:pt x="345385" y="1098009"/>
                  </a:cubicBezTo>
                  <a:cubicBezTo>
                    <a:pt x="375224" y="1096909"/>
                    <a:pt x="407470" y="1084597"/>
                    <a:pt x="442125" y="1061076"/>
                  </a:cubicBezTo>
                  <a:cubicBezTo>
                    <a:pt x="454160" y="1054324"/>
                    <a:pt x="466145" y="1050728"/>
                    <a:pt x="478080" y="1050288"/>
                  </a:cubicBezTo>
                  <a:cubicBezTo>
                    <a:pt x="498635" y="1049530"/>
                    <a:pt x="515162" y="1056556"/>
                    <a:pt x="527660" y="1071366"/>
                  </a:cubicBezTo>
                  <a:cubicBezTo>
                    <a:pt x="540158" y="1086177"/>
                    <a:pt x="545957" y="1103890"/>
                    <a:pt x="545058" y="1124507"/>
                  </a:cubicBezTo>
                  <a:cubicBezTo>
                    <a:pt x="543271" y="1166071"/>
                    <a:pt x="535448" y="1196985"/>
                    <a:pt x="521588" y="1217250"/>
                  </a:cubicBezTo>
                  <a:cubicBezTo>
                    <a:pt x="507728" y="1237515"/>
                    <a:pt x="478768" y="1257921"/>
                    <a:pt x="434707" y="1278470"/>
                  </a:cubicBezTo>
                  <a:cubicBezTo>
                    <a:pt x="404683" y="1292525"/>
                    <a:pt x="374419" y="1300115"/>
                    <a:pt x="343918" y="1301240"/>
                  </a:cubicBezTo>
                  <a:cubicBezTo>
                    <a:pt x="320711" y="1302097"/>
                    <a:pt x="287189" y="1297855"/>
                    <a:pt x="243355" y="1288516"/>
                  </a:cubicBezTo>
                  <a:cubicBezTo>
                    <a:pt x="182821" y="1267510"/>
                    <a:pt x="150020" y="1255773"/>
                    <a:pt x="144949" y="1253304"/>
                  </a:cubicBezTo>
                  <a:cubicBezTo>
                    <a:pt x="124297" y="1242446"/>
                    <a:pt x="101154" y="1222551"/>
                    <a:pt x="75520" y="1193617"/>
                  </a:cubicBezTo>
                  <a:cubicBezTo>
                    <a:pt x="52991" y="1167889"/>
                    <a:pt x="34493" y="1125413"/>
                    <a:pt x="20025" y="1066189"/>
                  </a:cubicBezTo>
                  <a:cubicBezTo>
                    <a:pt x="8612" y="1017807"/>
                    <a:pt x="2068" y="970907"/>
                    <a:pt x="393" y="925486"/>
                  </a:cubicBezTo>
                  <a:cubicBezTo>
                    <a:pt x="-1136" y="884044"/>
                    <a:pt x="1804" y="851234"/>
                    <a:pt x="9212" y="827058"/>
                  </a:cubicBezTo>
                  <a:cubicBezTo>
                    <a:pt x="44993" y="744069"/>
                    <a:pt x="94524" y="678334"/>
                    <a:pt x="157806" y="629854"/>
                  </a:cubicBezTo>
                  <a:cubicBezTo>
                    <a:pt x="195568" y="600573"/>
                    <a:pt x="234035" y="581393"/>
                    <a:pt x="273207" y="572312"/>
                  </a:cubicBezTo>
                  <a:cubicBezTo>
                    <a:pt x="283080" y="569956"/>
                    <a:pt x="313483" y="566179"/>
                    <a:pt x="364418" y="560980"/>
                  </a:cubicBezTo>
                  <a:close/>
                  <a:moveTo>
                    <a:pt x="9757870" y="211484"/>
                  </a:moveTo>
                  <a:cubicBezTo>
                    <a:pt x="9777430" y="210762"/>
                    <a:pt x="9796580" y="212380"/>
                    <a:pt x="9815317" y="216337"/>
                  </a:cubicBezTo>
                  <a:cubicBezTo>
                    <a:pt x="9842784" y="222959"/>
                    <a:pt x="9857112" y="233386"/>
                    <a:pt x="9858301" y="247618"/>
                  </a:cubicBezTo>
                  <a:cubicBezTo>
                    <a:pt x="9859368" y="258534"/>
                    <a:pt x="9858717" y="279141"/>
                    <a:pt x="9856348" y="309440"/>
                  </a:cubicBezTo>
                  <a:cubicBezTo>
                    <a:pt x="9855461" y="320802"/>
                    <a:pt x="9854701" y="328984"/>
                    <a:pt x="9854069" y="333987"/>
                  </a:cubicBezTo>
                  <a:lnTo>
                    <a:pt x="9853698" y="336461"/>
                  </a:lnTo>
                  <a:lnTo>
                    <a:pt x="9856696" y="343321"/>
                  </a:lnTo>
                  <a:cubicBezTo>
                    <a:pt x="9865660" y="351767"/>
                    <a:pt x="9887341" y="353115"/>
                    <a:pt x="9921738" y="347364"/>
                  </a:cubicBezTo>
                  <a:cubicBezTo>
                    <a:pt x="9962309" y="340224"/>
                    <a:pt x="9989852" y="339872"/>
                    <a:pt x="10004364" y="346308"/>
                  </a:cubicBezTo>
                  <a:cubicBezTo>
                    <a:pt x="10014126" y="349932"/>
                    <a:pt x="10021780" y="363925"/>
                    <a:pt x="10027326" y="388288"/>
                  </a:cubicBezTo>
                  <a:cubicBezTo>
                    <a:pt x="10032286" y="405700"/>
                    <a:pt x="10035051" y="422197"/>
                    <a:pt x="10035625" y="437780"/>
                  </a:cubicBezTo>
                  <a:cubicBezTo>
                    <a:pt x="10036922" y="472923"/>
                    <a:pt x="10030276" y="495245"/>
                    <a:pt x="10015686" y="504747"/>
                  </a:cubicBezTo>
                  <a:cubicBezTo>
                    <a:pt x="10003800" y="515477"/>
                    <a:pt x="9973856" y="518242"/>
                    <a:pt x="9925858" y="513040"/>
                  </a:cubicBezTo>
                  <a:cubicBezTo>
                    <a:pt x="9882183" y="508012"/>
                    <a:pt x="9857575" y="511409"/>
                    <a:pt x="9852035" y="523233"/>
                  </a:cubicBezTo>
                  <a:cubicBezTo>
                    <a:pt x="9840269" y="537279"/>
                    <a:pt x="9835597" y="577124"/>
                    <a:pt x="9838019" y="642768"/>
                  </a:cubicBezTo>
                  <a:cubicBezTo>
                    <a:pt x="9840428" y="708081"/>
                    <a:pt x="9850541" y="743729"/>
                    <a:pt x="9868356" y="749711"/>
                  </a:cubicBezTo>
                  <a:cubicBezTo>
                    <a:pt x="9876092" y="752414"/>
                    <a:pt x="9882612" y="753667"/>
                    <a:pt x="9887916" y="753472"/>
                  </a:cubicBezTo>
                  <a:cubicBezTo>
                    <a:pt x="9895542" y="753190"/>
                    <a:pt x="9907436" y="747108"/>
                    <a:pt x="9923596" y="735224"/>
                  </a:cubicBezTo>
                  <a:cubicBezTo>
                    <a:pt x="9939758" y="723340"/>
                    <a:pt x="9955297" y="717123"/>
                    <a:pt x="9970216" y="716573"/>
                  </a:cubicBezTo>
                  <a:cubicBezTo>
                    <a:pt x="9977842" y="716292"/>
                    <a:pt x="9986002" y="716987"/>
                    <a:pt x="9994695" y="718658"/>
                  </a:cubicBezTo>
                  <a:cubicBezTo>
                    <a:pt x="10031383" y="732244"/>
                    <a:pt x="10050491" y="759758"/>
                    <a:pt x="10052019" y="801200"/>
                  </a:cubicBezTo>
                  <a:cubicBezTo>
                    <a:pt x="10053573" y="843306"/>
                    <a:pt x="10031773" y="877806"/>
                    <a:pt x="9986618" y="904703"/>
                  </a:cubicBezTo>
                  <a:cubicBezTo>
                    <a:pt x="9937228" y="933748"/>
                    <a:pt x="9885015" y="949286"/>
                    <a:pt x="9829979" y="951316"/>
                  </a:cubicBezTo>
                  <a:cubicBezTo>
                    <a:pt x="9762014" y="953823"/>
                    <a:pt x="9712785" y="928748"/>
                    <a:pt x="9682291" y="876091"/>
                  </a:cubicBezTo>
                  <a:cubicBezTo>
                    <a:pt x="9670604" y="856271"/>
                    <a:pt x="9663996" y="825639"/>
                    <a:pt x="9662468" y="784197"/>
                  </a:cubicBezTo>
                  <a:cubicBezTo>
                    <a:pt x="9661538" y="759001"/>
                    <a:pt x="9663380" y="721169"/>
                    <a:pt x="9667992" y="670703"/>
                  </a:cubicBezTo>
                  <a:cubicBezTo>
                    <a:pt x="9672605" y="620236"/>
                    <a:pt x="9674445" y="582404"/>
                    <a:pt x="9673516" y="557208"/>
                  </a:cubicBezTo>
                  <a:cubicBezTo>
                    <a:pt x="9672868" y="539636"/>
                    <a:pt x="9669843" y="529622"/>
                    <a:pt x="9664440" y="527166"/>
                  </a:cubicBezTo>
                  <a:cubicBezTo>
                    <a:pt x="9651917" y="520656"/>
                    <a:pt x="9639190" y="517640"/>
                    <a:pt x="9626260" y="518117"/>
                  </a:cubicBezTo>
                  <a:cubicBezTo>
                    <a:pt x="9618303" y="518410"/>
                    <a:pt x="9606036" y="521103"/>
                    <a:pt x="9589458" y="526197"/>
                  </a:cubicBezTo>
                  <a:cubicBezTo>
                    <a:pt x="9572881" y="531290"/>
                    <a:pt x="9560613" y="533984"/>
                    <a:pt x="9552656" y="534277"/>
                  </a:cubicBezTo>
                  <a:cubicBezTo>
                    <a:pt x="9546358" y="534509"/>
                    <a:pt x="9540519" y="533729"/>
                    <a:pt x="9535141" y="531935"/>
                  </a:cubicBezTo>
                  <a:cubicBezTo>
                    <a:pt x="9509736" y="527229"/>
                    <a:pt x="9496111" y="499844"/>
                    <a:pt x="9494264" y="449782"/>
                  </a:cubicBezTo>
                  <a:cubicBezTo>
                    <a:pt x="9492405" y="399388"/>
                    <a:pt x="9503952" y="370412"/>
                    <a:pt x="9528904" y="362851"/>
                  </a:cubicBezTo>
                  <a:cubicBezTo>
                    <a:pt x="9536701" y="358248"/>
                    <a:pt x="9547065" y="355708"/>
                    <a:pt x="9559995" y="355231"/>
                  </a:cubicBezTo>
                  <a:cubicBezTo>
                    <a:pt x="9570273" y="354851"/>
                    <a:pt x="9585167" y="355879"/>
                    <a:pt x="9604678" y="358313"/>
                  </a:cubicBezTo>
                  <a:cubicBezTo>
                    <a:pt x="9624189" y="360747"/>
                    <a:pt x="9639084" y="361775"/>
                    <a:pt x="9649361" y="361396"/>
                  </a:cubicBezTo>
                  <a:cubicBezTo>
                    <a:pt x="9659971" y="361004"/>
                    <a:pt x="9667682" y="358562"/>
                    <a:pt x="9672497" y="354069"/>
                  </a:cubicBezTo>
                  <a:cubicBezTo>
                    <a:pt x="9680013" y="341840"/>
                    <a:pt x="9683667" y="332907"/>
                    <a:pt x="9683459" y="327271"/>
                  </a:cubicBezTo>
                  <a:cubicBezTo>
                    <a:pt x="9674943" y="294386"/>
                    <a:pt x="9670993" y="268305"/>
                    <a:pt x="9671610" y="249027"/>
                  </a:cubicBezTo>
                  <a:cubicBezTo>
                    <a:pt x="9672755" y="226078"/>
                    <a:pt x="9701509" y="213563"/>
                    <a:pt x="9757870" y="211484"/>
                  </a:cubicBezTo>
                  <a:close/>
                  <a:moveTo>
                    <a:pt x="8558535" y="255725"/>
                  </a:moveTo>
                  <a:cubicBezTo>
                    <a:pt x="8578096" y="255004"/>
                    <a:pt x="8597245" y="256622"/>
                    <a:pt x="8615982" y="260578"/>
                  </a:cubicBezTo>
                  <a:cubicBezTo>
                    <a:pt x="8643450" y="267201"/>
                    <a:pt x="8657778" y="277628"/>
                    <a:pt x="8658967" y="291859"/>
                  </a:cubicBezTo>
                  <a:cubicBezTo>
                    <a:pt x="8660034" y="302776"/>
                    <a:pt x="8659383" y="323383"/>
                    <a:pt x="8657014" y="353681"/>
                  </a:cubicBezTo>
                  <a:cubicBezTo>
                    <a:pt x="8656126" y="365043"/>
                    <a:pt x="8655367" y="373225"/>
                    <a:pt x="8654734" y="378229"/>
                  </a:cubicBezTo>
                  <a:lnTo>
                    <a:pt x="8654364" y="380702"/>
                  </a:lnTo>
                  <a:lnTo>
                    <a:pt x="8657361" y="387562"/>
                  </a:lnTo>
                  <a:cubicBezTo>
                    <a:pt x="8666326" y="396009"/>
                    <a:pt x="8688006" y="397356"/>
                    <a:pt x="8722404" y="391606"/>
                  </a:cubicBezTo>
                  <a:cubicBezTo>
                    <a:pt x="8762975" y="384465"/>
                    <a:pt x="8790518" y="384113"/>
                    <a:pt x="8805030" y="390550"/>
                  </a:cubicBezTo>
                  <a:cubicBezTo>
                    <a:pt x="8814792" y="394173"/>
                    <a:pt x="8822445" y="408166"/>
                    <a:pt x="8827992" y="432529"/>
                  </a:cubicBezTo>
                  <a:cubicBezTo>
                    <a:pt x="8832950" y="449942"/>
                    <a:pt x="8835716" y="466439"/>
                    <a:pt x="8836291" y="482021"/>
                  </a:cubicBezTo>
                  <a:cubicBezTo>
                    <a:pt x="8837587" y="517164"/>
                    <a:pt x="8830942" y="539486"/>
                    <a:pt x="8816352" y="548988"/>
                  </a:cubicBezTo>
                  <a:cubicBezTo>
                    <a:pt x="8804466" y="559718"/>
                    <a:pt x="8774522" y="562483"/>
                    <a:pt x="8726524" y="557282"/>
                  </a:cubicBezTo>
                  <a:cubicBezTo>
                    <a:pt x="8682848" y="552253"/>
                    <a:pt x="8658240" y="555651"/>
                    <a:pt x="8652700" y="567475"/>
                  </a:cubicBezTo>
                  <a:cubicBezTo>
                    <a:pt x="8640935" y="581520"/>
                    <a:pt x="8636263" y="621365"/>
                    <a:pt x="8638684" y="687010"/>
                  </a:cubicBezTo>
                  <a:cubicBezTo>
                    <a:pt x="8641094" y="752323"/>
                    <a:pt x="8651207" y="787970"/>
                    <a:pt x="8669022" y="793953"/>
                  </a:cubicBezTo>
                  <a:cubicBezTo>
                    <a:pt x="8676758" y="796655"/>
                    <a:pt x="8683278" y="797909"/>
                    <a:pt x="8688582" y="797713"/>
                  </a:cubicBezTo>
                  <a:cubicBezTo>
                    <a:pt x="8696208" y="797432"/>
                    <a:pt x="8708101" y="791349"/>
                    <a:pt x="8724262" y="779466"/>
                  </a:cubicBezTo>
                  <a:cubicBezTo>
                    <a:pt x="8740424" y="767582"/>
                    <a:pt x="8755963" y="761365"/>
                    <a:pt x="8770882" y="760814"/>
                  </a:cubicBezTo>
                  <a:cubicBezTo>
                    <a:pt x="8778508" y="760533"/>
                    <a:pt x="8786667" y="761228"/>
                    <a:pt x="8795360" y="762899"/>
                  </a:cubicBezTo>
                  <a:cubicBezTo>
                    <a:pt x="8832048" y="776486"/>
                    <a:pt x="8851156" y="804000"/>
                    <a:pt x="8852685" y="845442"/>
                  </a:cubicBezTo>
                  <a:cubicBezTo>
                    <a:pt x="8854238" y="887547"/>
                    <a:pt x="8832438" y="922048"/>
                    <a:pt x="8787284" y="948945"/>
                  </a:cubicBezTo>
                  <a:cubicBezTo>
                    <a:pt x="8737893" y="977990"/>
                    <a:pt x="8685680" y="993527"/>
                    <a:pt x="8630645" y="995558"/>
                  </a:cubicBezTo>
                  <a:cubicBezTo>
                    <a:pt x="8562680" y="998065"/>
                    <a:pt x="8513450" y="972989"/>
                    <a:pt x="8482956" y="920332"/>
                  </a:cubicBezTo>
                  <a:cubicBezTo>
                    <a:pt x="8471270" y="900512"/>
                    <a:pt x="8464662" y="869881"/>
                    <a:pt x="8463133" y="828439"/>
                  </a:cubicBezTo>
                  <a:cubicBezTo>
                    <a:pt x="8462204" y="803242"/>
                    <a:pt x="8464046" y="765410"/>
                    <a:pt x="8468657" y="714944"/>
                  </a:cubicBezTo>
                  <a:cubicBezTo>
                    <a:pt x="8473270" y="664478"/>
                    <a:pt x="8475111" y="626646"/>
                    <a:pt x="8474181" y="601449"/>
                  </a:cubicBezTo>
                  <a:cubicBezTo>
                    <a:pt x="8473533" y="583878"/>
                    <a:pt x="8470508" y="573864"/>
                    <a:pt x="8465106" y="571407"/>
                  </a:cubicBezTo>
                  <a:cubicBezTo>
                    <a:pt x="8452582" y="564897"/>
                    <a:pt x="8439855" y="561881"/>
                    <a:pt x="8426925" y="562358"/>
                  </a:cubicBezTo>
                  <a:cubicBezTo>
                    <a:pt x="8418969" y="562651"/>
                    <a:pt x="8406702" y="565345"/>
                    <a:pt x="8390124" y="570438"/>
                  </a:cubicBezTo>
                  <a:cubicBezTo>
                    <a:pt x="8373547" y="575532"/>
                    <a:pt x="8361279" y="578225"/>
                    <a:pt x="8353322" y="578518"/>
                  </a:cubicBezTo>
                  <a:cubicBezTo>
                    <a:pt x="8347023" y="578751"/>
                    <a:pt x="8341185" y="577970"/>
                    <a:pt x="8335807" y="576177"/>
                  </a:cubicBezTo>
                  <a:cubicBezTo>
                    <a:pt x="8310402" y="571470"/>
                    <a:pt x="8296776" y="544086"/>
                    <a:pt x="8294930" y="494023"/>
                  </a:cubicBezTo>
                  <a:cubicBezTo>
                    <a:pt x="8293071" y="443630"/>
                    <a:pt x="8304617" y="414653"/>
                    <a:pt x="8329570" y="407093"/>
                  </a:cubicBezTo>
                  <a:cubicBezTo>
                    <a:pt x="8337367" y="402489"/>
                    <a:pt x="8347731" y="399949"/>
                    <a:pt x="8360661" y="399472"/>
                  </a:cubicBezTo>
                  <a:cubicBezTo>
                    <a:pt x="8370939" y="399093"/>
                    <a:pt x="8385833" y="400120"/>
                    <a:pt x="8405344" y="402555"/>
                  </a:cubicBezTo>
                  <a:cubicBezTo>
                    <a:pt x="8424855" y="404989"/>
                    <a:pt x="8439750" y="406016"/>
                    <a:pt x="8450027" y="405637"/>
                  </a:cubicBezTo>
                  <a:cubicBezTo>
                    <a:pt x="8460637" y="405246"/>
                    <a:pt x="8468348" y="402803"/>
                    <a:pt x="8473162" y="398310"/>
                  </a:cubicBezTo>
                  <a:cubicBezTo>
                    <a:pt x="8480679" y="386081"/>
                    <a:pt x="8484333" y="377149"/>
                    <a:pt x="8484125" y="371512"/>
                  </a:cubicBezTo>
                  <a:cubicBezTo>
                    <a:pt x="8475609" y="338628"/>
                    <a:pt x="8471659" y="312546"/>
                    <a:pt x="8472276" y="293268"/>
                  </a:cubicBezTo>
                  <a:cubicBezTo>
                    <a:pt x="8473420" y="270319"/>
                    <a:pt x="8502174" y="257804"/>
                    <a:pt x="8558535" y="255725"/>
                  </a:cubicBezTo>
                  <a:close/>
                  <a:moveTo>
                    <a:pt x="1523419" y="422334"/>
                  </a:moveTo>
                  <a:cubicBezTo>
                    <a:pt x="1539678" y="422668"/>
                    <a:pt x="1551689" y="426800"/>
                    <a:pt x="1559451" y="434730"/>
                  </a:cubicBezTo>
                  <a:cubicBezTo>
                    <a:pt x="1569802" y="445304"/>
                    <a:pt x="1574471" y="459407"/>
                    <a:pt x="1573462" y="477040"/>
                  </a:cubicBezTo>
                  <a:cubicBezTo>
                    <a:pt x="1579096" y="494759"/>
                    <a:pt x="1550690" y="521204"/>
                    <a:pt x="1488245" y="556375"/>
                  </a:cubicBezTo>
                  <a:cubicBezTo>
                    <a:pt x="1446554" y="578164"/>
                    <a:pt x="1406750" y="592580"/>
                    <a:pt x="1368831" y="599622"/>
                  </a:cubicBezTo>
                  <a:cubicBezTo>
                    <a:pt x="1344298" y="600527"/>
                    <a:pt x="1326186" y="597793"/>
                    <a:pt x="1314497" y="591418"/>
                  </a:cubicBezTo>
                  <a:cubicBezTo>
                    <a:pt x="1302809" y="585043"/>
                    <a:pt x="1296475" y="568595"/>
                    <a:pt x="1295497" y="542072"/>
                  </a:cubicBezTo>
                  <a:cubicBezTo>
                    <a:pt x="1302683" y="520891"/>
                    <a:pt x="1324463" y="499339"/>
                    <a:pt x="1360837" y="477414"/>
                  </a:cubicBezTo>
                  <a:cubicBezTo>
                    <a:pt x="1407244" y="448479"/>
                    <a:pt x="1455547" y="430429"/>
                    <a:pt x="1505744" y="423266"/>
                  </a:cubicBezTo>
                  <a:cubicBezTo>
                    <a:pt x="1512108" y="422533"/>
                    <a:pt x="1518000" y="422222"/>
                    <a:pt x="1523419" y="422334"/>
                  </a:cubicBezTo>
                  <a:close/>
                  <a:moveTo>
                    <a:pt x="9157705" y="112115"/>
                  </a:moveTo>
                  <a:cubicBezTo>
                    <a:pt x="9181600" y="111898"/>
                    <a:pt x="9210270" y="124120"/>
                    <a:pt x="9243715" y="148781"/>
                  </a:cubicBezTo>
                  <a:cubicBezTo>
                    <a:pt x="9268945" y="166774"/>
                    <a:pt x="9288086" y="183912"/>
                    <a:pt x="9301136" y="200196"/>
                  </a:cubicBezTo>
                  <a:cubicBezTo>
                    <a:pt x="9314186" y="216480"/>
                    <a:pt x="9320803" y="231591"/>
                    <a:pt x="9320985" y="245527"/>
                  </a:cubicBezTo>
                  <a:cubicBezTo>
                    <a:pt x="9321266" y="253153"/>
                    <a:pt x="9320286" y="260327"/>
                    <a:pt x="9318044" y="267049"/>
                  </a:cubicBezTo>
                  <a:cubicBezTo>
                    <a:pt x="9315801" y="273772"/>
                    <a:pt x="9312452" y="279705"/>
                    <a:pt x="9307993" y="284849"/>
                  </a:cubicBezTo>
                  <a:cubicBezTo>
                    <a:pt x="9303536" y="289994"/>
                    <a:pt x="9297878" y="294103"/>
                    <a:pt x="9291019" y="297178"/>
                  </a:cubicBezTo>
                  <a:cubicBezTo>
                    <a:pt x="9284161" y="300253"/>
                    <a:pt x="9276090" y="301961"/>
                    <a:pt x="9266807" y="302304"/>
                  </a:cubicBezTo>
                  <a:cubicBezTo>
                    <a:pt x="9261502" y="302500"/>
                    <a:pt x="9256339" y="302026"/>
                    <a:pt x="9251317" y="300883"/>
                  </a:cubicBezTo>
                  <a:cubicBezTo>
                    <a:pt x="9246295" y="299741"/>
                    <a:pt x="9241434" y="298426"/>
                    <a:pt x="9236730" y="296940"/>
                  </a:cubicBezTo>
                  <a:cubicBezTo>
                    <a:pt x="9231009" y="294827"/>
                    <a:pt x="9223688" y="289868"/>
                    <a:pt x="9214768" y="282063"/>
                  </a:cubicBezTo>
                  <a:cubicBezTo>
                    <a:pt x="9205848" y="274259"/>
                    <a:pt x="9195870" y="264750"/>
                    <a:pt x="9184832" y="253538"/>
                  </a:cubicBezTo>
                  <a:cubicBezTo>
                    <a:pt x="9170284" y="237143"/>
                    <a:pt x="9162347" y="228970"/>
                    <a:pt x="9161021" y="229019"/>
                  </a:cubicBezTo>
                  <a:cubicBezTo>
                    <a:pt x="9159032" y="229092"/>
                    <a:pt x="9153481" y="236103"/>
                    <a:pt x="9144367" y="250051"/>
                  </a:cubicBezTo>
                  <a:cubicBezTo>
                    <a:pt x="9134886" y="263016"/>
                    <a:pt x="9126808" y="273523"/>
                    <a:pt x="9120133" y="281570"/>
                  </a:cubicBezTo>
                  <a:cubicBezTo>
                    <a:pt x="9113458" y="289618"/>
                    <a:pt x="9107868" y="295551"/>
                    <a:pt x="9103360" y="299370"/>
                  </a:cubicBezTo>
                  <a:cubicBezTo>
                    <a:pt x="9097527" y="303237"/>
                    <a:pt x="9091821" y="306020"/>
                    <a:pt x="9086239" y="307720"/>
                  </a:cubicBezTo>
                  <a:cubicBezTo>
                    <a:pt x="9080659" y="309420"/>
                    <a:pt x="9074718" y="310386"/>
                    <a:pt x="9068418" y="310618"/>
                  </a:cubicBezTo>
                  <a:cubicBezTo>
                    <a:pt x="9058804" y="310973"/>
                    <a:pt x="9050199" y="309464"/>
                    <a:pt x="9042605" y="306093"/>
                  </a:cubicBezTo>
                  <a:cubicBezTo>
                    <a:pt x="9035012" y="302721"/>
                    <a:pt x="9028624" y="298309"/>
                    <a:pt x="9023443" y="292856"/>
                  </a:cubicBezTo>
                  <a:cubicBezTo>
                    <a:pt x="9018261" y="287403"/>
                    <a:pt x="9014208" y="280996"/>
                    <a:pt x="9011280" y="273634"/>
                  </a:cubicBezTo>
                  <a:cubicBezTo>
                    <a:pt x="9008353" y="266273"/>
                    <a:pt x="9006742" y="258613"/>
                    <a:pt x="9006449" y="250656"/>
                  </a:cubicBezTo>
                  <a:cubicBezTo>
                    <a:pt x="9008378" y="239962"/>
                    <a:pt x="9014216" y="227214"/>
                    <a:pt x="9023961" y="212413"/>
                  </a:cubicBezTo>
                  <a:cubicBezTo>
                    <a:pt x="9033707" y="197612"/>
                    <a:pt x="9046428" y="182452"/>
                    <a:pt x="9062122" y="166933"/>
                  </a:cubicBezTo>
                  <a:cubicBezTo>
                    <a:pt x="9078444" y="150396"/>
                    <a:pt x="9094894" y="137340"/>
                    <a:pt x="9111472" y="127764"/>
                  </a:cubicBezTo>
                  <a:cubicBezTo>
                    <a:pt x="9128049" y="118189"/>
                    <a:pt x="9143462" y="112973"/>
                    <a:pt x="9157705" y="112115"/>
                  </a:cubicBezTo>
                  <a:close/>
                  <a:moveTo>
                    <a:pt x="3607415" y="305122"/>
                  </a:moveTo>
                  <a:cubicBezTo>
                    <a:pt x="3623674" y="305456"/>
                    <a:pt x="3635685" y="309588"/>
                    <a:pt x="3643447" y="317519"/>
                  </a:cubicBezTo>
                  <a:cubicBezTo>
                    <a:pt x="3653797" y="328093"/>
                    <a:pt x="3658467" y="342196"/>
                    <a:pt x="3657458" y="359828"/>
                  </a:cubicBezTo>
                  <a:cubicBezTo>
                    <a:pt x="3663091" y="377548"/>
                    <a:pt x="3634685" y="403993"/>
                    <a:pt x="3572241" y="439163"/>
                  </a:cubicBezTo>
                  <a:cubicBezTo>
                    <a:pt x="3530550" y="460952"/>
                    <a:pt x="3490746" y="475368"/>
                    <a:pt x="3452826" y="482411"/>
                  </a:cubicBezTo>
                  <a:cubicBezTo>
                    <a:pt x="3428293" y="483316"/>
                    <a:pt x="3410181" y="480581"/>
                    <a:pt x="3398493" y="474206"/>
                  </a:cubicBezTo>
                  <a:cubicBezTo>
                    <a:pt x="3386804" y="467832"/>
                    <a:pt x="3380470" y="451383"/>
                    <a:pt x="3379492" y="424860"/>
                  </a:cubicBezTo>
                  <a:cubicBezTo>
                    <a:pt x="3386679" y="403680"/>
                    <a:pt x="3408458" y="382127"/>
                    <a:pt x="3444833" y="360202"/>
                  </a:cubicBezTo>
                  <a:cubicBezTo>
                    <a:pt x="3491240" y="331267"/>
                    <a:pt x="3539542" y="313218"/>
                    <a:pt x="3589740" y="306054"/>
                  </a:cubicBezTo>
                  <a:cubicBezTo>
                    <a:pt x="3596104" y="305322"/>
                    <a:pt x="3601995" y="305011"/>
                    <a:pt x="3607415" y="305122"/>
                  </a:cubicBezTo>
                  <a:close/>
                  <a:moveTo>
                    <a:pt x="9515884" y="22"/>
                  </a:moveTo>
                  <a:cubicBezTo>
                    <a:pt x="9532142" y="356"/>
                    <a:pt x="9544153" y="4488"/>
                    <a:pt x="9551915" y="12419"/>
                  </a:cubicBezTo>
                  <a:cubicBezTo>
                    <a:pt x="9562265" y="22993"/>
                    <a:pt x="9566935" y="37096"/>
                    <a:pt x="9565926" y="54728"/>
                  </a:cubicBezTo>
                  <a:cubicBezTo>
                    <a:pt x="9571559" y="72448"/>
                    <a:pt x="9543153" y="98893"/>
                    <a:pt x="9480709" y="134063"/>
                  </a:cubicBezTo>
                  <a:cubicBezTo>
                    <a:pt x="9439018" y="155852"/>
                    <a:pt x="9399213" y="170268"/>
                    <a:pt x="9361294" y="177311"/>
                  </a:cubicBezTo>
                  <a:cubicBezTo>
                    <a:pt x="9336761" y="178216"/>
                    <a:pt x="9318650" y="175481"/>
                    <a:pt x="9306961" y="169106"/>
                  </a:cubicBezTo>
                  <a:cubicBezTo>
                    <a:pt x="9295272" y="162732"/>
                    <a:pt x="9288938" y="146283"/>
                    <a:pt x="9287960" y="119760"/>
                  </a:cubicBezTo>
                  <a:cubicBezTo>
                    <a:pt x="9295146" y="98580"/>
                    <a:pt x="9316927" y="77027"/>
                    <a:pt x="9353301" y="55102"/>
                  </a:cubicBezTo>
                  <a:cubicBezTo>
                    <a:pt x="9399708" y="26167"/>
                    <a:pt x="9448010" y="8118"/>
                    <a:pt x="9498208" y="954"/>
                  </a:cubicBezTo>
                  <a:cubicBezTo>
                    <a:pt x="9504573" y="222"/>
                    <a:pt x="9510464" y="-89"/>
                    <a:pt x="9515884" y="22"/>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39961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40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a:extLst>
              <a:ext uri="{FF2B5EF4-FFF2-40B4-BE49-F238E27FC236}">
                <a16:creationId xmlns:a16="http://schemas.microsoft.com/office/drawing/2014/main" id="{D11BA5F7-CF22-2D0A-1EDC-CBCBF12695B5}"/>
              </a:ext>
            </a:extLst>
          </p:cNvPr>
          <p:cNvGrpSpPr/>
          <p:nvPr/>
        </p:nvGrpSpPr>
        <p:grpSpPr>
          <a:xfrm>
            <a:off x="1558563" y="765018"/>
            <a:ext cx="9074237" cy="1547797"/>
            <a:chOff x="226633" y="147365"/>
            <a:chExt cx="13830686" cy="2021573"/>
          </a:xfrm>
        </p:grpSpPr>
        <p:sp>
          <p:nvSpPr>
            <p:cNvPr id="3" name="Rectangle 1">
              <a:extLst>
                <a:ext uri="{FF2B5EF4-FFF2-40B4-BE49-F238E27FC236}">
                  <a16:creationId xmlns:a16="http://schemas.microsoft.com/office/drawing/2014/main" id="{C0D8E8A5-1ECC-5296-BB6C-11A42DE6E389}"/>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F2BDA5"/>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uLnTx/>
                  <a:uFillTx/>
                  <a:latin typeface="Cambria" panose="02040503050406030204" pitchFamily="18" charset="0"/>
                  <a:ea typeface="Cambria" panose="02040503050406030204" pitchFamily="18" charset="0"/>
                </a:rPr>
                <a:t>*</a:t>
              </a:r>
            </a:p>
          </p:txBody>
        </p:sp>
        <p:sp>
          <p:nvSpPr>
            <p:cNvPr id="4" name="TextBox 26">
              <a:extLst>
                <a:ext uri="{FF2B5EF4-FFF2-40B4-BE49-F238E27FC236}">
                  <a16:creationId xmlns:a16="http://schemas.microsoft.com/office/drawing/2014/main" id="{A9E3B9F0-E295-3BB1-BB62-24AB13CF9601}"/>
                </a:ext>
              </a:extLst>
            </p:cNvPr>
            <p:cNvSpPr txBox="1"/>
            <p:nvPr/>
          </p:nvSpPr>
          <p:spPr>
            <a:xfrm>
              <a:off x="323381" y="443037"/>
              <a:ext cx="13622080" cy="1326554"/>
            </a:xfrm>
            <a:prstGeom prst="rect">
              <a:avLst/>
            </a:prstGeom>
            <a:noFill/>
            <a:ln>
              <a:noFill/>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000" b="1" u="sng" kern="0" spc="-150" err="1">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Câu</a:t>
              </a:r>
              <a:r>
                <a:rPr lang="en-US" altLang="en-US" sz="6000" b="1" u="sng" kern="0" spc="-15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1</a:t>
              </a:r>
              <a:r>
                <a:rPr lang="en-US" altLang="en-US" sz="6000" b="1" kern="0" spc="-15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2 000 x </a:t>
              </a:r>
              <a:r>
                <a:rPr lang="en-US" altLang="en-US" sz="6000" b="1" kern="0" spc="-150" dirty="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4</a:t>
              </a:r>
              <a:r>
                <a:rPr lang="en-US" altLang="en-US" sz="6000" b="1" kern="0" spc="-15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a:t>
              </a:r>
              <a:r>
                <a:rPr lang="en-US" altLang="en-US" sz="6000" b="1" kern="0" spc="-150" dirty="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a:t>
              </a:r>
              <a:endParaRPr kumimoji="0" lang="en-US" altLang="en-US" sz="6000" b="1" i="0" u="none" strike="noStrike" kern="0" cap="none" spc="-150" normalizeH="0" baseline="0" noProof="0" dirty="0">
                <a:ln w="13462">
                  <a:noFill/>
                  <a:prstDash val="solid"/>
                </a:ln>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5" name="Group 31">
            <a:extLst>
              <a:ext uri="{FF2B5EF4-FFF2-40B4-BE49-F238E27FC236}">
                <a16:creationId xmlns:a16="http://schemas.microsoft.com/office/drawing/2014/main" id="{7EED6DC7-654E-599F-A167-1454CF833580}"/>
              </a:ext>
            </a:extLst>
          </p:cNvPr>
          <p:cNvGrpSpPr/>
          <p:nvPr/>
        </p:nvGrpSpPr>
        <p:grpSpPr>
          <a:xfrm>
            <a:off x="891207" y="2930564"/>
            <a:ext cx="4961694" cy="1290663"/>
            <a:chOff x="693004" y="2887341"/>
            <a:chExt cx="4961694" cy="1290663"/>
          </a:xfrm>
        </p:grpSpPr>
        <p:grpSp>
          <p:nvGrpSpPr>
            <p:cNvPr id="6" name="Group 8">
              <a:extLst>
                <a:ext uri="{FF2B5EF4-FFF2-40B4-BE49-F238E27FC236}">
                  <a16:creationId xmlns:a16="http://schemas.microsoft.com/office/drawing/2014/main" id="{3C6B4BFD-A424-2999-EF18-8DBA52876BFD}"/>
                </a:ext>
              </a:extLst>
            </p:cNvPr>
            <p:cNvGrpSpPr/>
            <p:nvPr/>
          </p:nvGrpSpPr>
          <p:grpSpPr>
            <a:xfrm>
              <a:off x="693004" y="2887341"/>
              <a:ext cx="4961694" cy="1290663"/>
              <a:chOff x="5408004" y="2138352"/>
              <a:chExt cx="4961694" cy="1290663"/>
            </a:xfrm>
          </p:grpSpPr>
          <p:sp>
            <p:nvSpPr>
              <p:cNvPr id="8" name="Rectangle: Rounded Corners 4">
                <a:extLst>
                  <a:ext uri="{FF2B5EF4-FFF2-40B4-BE49-F238E27FC236}">
                    <a16:creationId xmlns:a16="http://schemas.microsoft.com/office/drawing/2014/main" id="{657AFF64-48B4-E299-F0A3-8036073F61A6}"/>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9" name="Picture 3">
                <a:extLst>
                  <a:ext uri="{FF2B5EF4-FFF2-40B4-BE49-F238E27FC236}">
                    <a16:creationId xmlns:a16="http://schemas.microsoft.com/office/drawing/2014/main" id="{9A2334FB-8B54-9C28-A9BB-552B9AEAA2F8}"/>
                  </a:ext>
                </a:extLst>
              </p:cNvPr>
              <p:cNvPicPr>
                <a:picLocks noChangeAspect="1"/>
              </p:cNvPicPr>
              <p:nvPr/>
            </p:nvPicPr>
            <p:blipFill>
              <a:blip r:embed="rId3"/>
              <a:stretch>
                <a:fillRect/>
              </a:stretch>
            </p:blipFill>
            <p:spPr>
              <a:xfrm>
                <a:off x="5408004" y="2138352"/>
                <a:ext cx="1276161" cy="1290663"/>
              </a:xfrm>
              <a:prstGeom prst="rect">
                <a:avLst/>
              </a:prstGeom>
            </p:spPr>
          </p:pic>
        </p:grpSp>
        <p:sp>
          <p:nvSpPr>
            <p:cNvPr id="7" name="TextBox 27">
              <a:extLst>
                <a:ext uri="{FF2B5EF4-FFF2-40B4-BE49-F238E27FC236}">
                  <a16:creationId xmlns:a16="http://schemas.microsoft.com/office/drawing/2014/main" id="{CA20266D-0673-0FB9-D892-C8E955111682}"/>
                </a:ext>
              </a:extLst>
            </p:cNvPr>
            <p:cNvSpPr txBox="1"/>
            <p:nvPr/>
          </p:nvSpPr>
          <p:spPr>
            <a:xfrm>
              <a:off x="1884434" y="3075056"/>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6 000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10" name="Group 32">
            <a:extLst>
              <a:ext uri="{FF2B5EF4-FFF2-40B4-BE49-F238E27FC236}">
                <a16:creationId xmlns:a16="http://schemas.microsoft.com/office/drawing/2014/main" id="{6381877B-D5C6-7FE0-5C61-FA8FE4E16691}"/>
              </a:ext>
            </a:extLst>
          </p:cNvPr>
          <p:cNvGrpSpPr/>
          <p:nvPr/>
        </p:nvGrpSpPr>
        <p:grpSpPr>
          <a:xfrm>
            <a:off x="6205416" y="2816174"/>
            <a:ext cx="4810193" cy="1400861"/>
            <a:chOff x="806277" y="4584522"/>
            <a:chExt cx="4810193" cy="1400861"/>
          </a:xfrm>
        </p:grpSpPr>
        <p:grpSp>
          <p:nvGrpSpPr>
            <p:cNvPr id="11" name="Group 10">
              <a:extLst>
                <a:ext uri="{FF2B5EF4-FFF2-40B4-BE49-F238E27FC236}">
                  <a16:creationId xmlns:a16="http://schemas.microsoft.com/office/drawing/2014/main" id="{EBA2F750-1E26-E64B-F5B9-244390F47307}"/>
                </a:ext>
              </a:extLst>
            </p:cNvPr>
            <p:cNvGrpSpPr/>
            <p:nvPr/>
          </p:nvGrpSpPr>
          <p:grpSpPr>
            <a:xfrm>
              <a:off x="806277" y="4584522"/>
              <a:ext cx="4810193" cy="1400861"/>
              <a:chOff x="5015732" y="3396781"/>
              <a:chExt cx="4810193" cy="1400861"/>
            </a:xfrm>
          </p:grpSpPr>
          <p:sp>
            <p:nvSpPr>
              <p:cNvPr id="13" name="Rectangle: Rounded Corners 9">
                <a:extLst>
                  <a:ext uri="{FF2B5EF4-FFF2-40B4-BE49-F238E27FC236}">
                    <a16:creationId xmlns:a16="http://schemas.microsoft.com/office/drawing/2014/main" id="{834A4502-F8A7-735F-DE29-3E7971D51612}"/>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14" name="Picture 2">
                <a:extLst>
                  <a:ext uri="{FF2B5EF4-FFF2-40B4-BE49-F238E27FC236}">
                    <a16:creationId xmlns:a16="http://schemas.microsoft.com/office/drawing/2014/main" id="{AEA879F1-05F9-CC0A-184F-ABC723E54EB0}"/>
                  </a:ext>
                </a:extLst>
              </p:cNvPr>
              <p:cNvPicPr>
                <a:picLocks noChangeAspect="1"/>
              </p:cNvPicPr>
              <p:nvPr/>
            </p:nvPicPr>
            <p:blipFill rotWithShape="1">
              <a:blip r:embed="rId4">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12" name="TextBox 28">
              <a:extLst>
                <a:ext uri="{FF2B5EF4-FFF2-40B4-BE49-F238E27FC236}">
                  <a16:creationId xmlns:a16="http://schemas.microsoft.com/office/drawing/2014/main" id="{E93EB5F2-9039-6B68-B3E6-C45E9A090C63}"/>
                </a:ext>
              </a:extLst>
            </p:cNvPr>
            <p:cNvSpPr txBox="1"/>
            <p:nvPr/>
          </p:nvSpPr>
          <p:spPr>
            <a:xfrm>
              <a:off x="1884433" y="4921072"/>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7 000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15" name="Group 21">
            <a:extLst>
              <a:ext uri="{FF2B5EF4-FFF2-40B4-BE49-F238E27FC236}">
                <a16:creationId xmlns:a16="http://schemas.microsoft.com/office/drawing/2014/main" id="{08EE1BBB-0F5D-59ED-6954-20EDEA13CE68}"/>
              </a:ext>
            </a:extLst>
          </p:cNvPr>
          <p:cNvGrpSpPr/>
          <p:nvPr/>
        </p:nvGrpSpPr>
        <p:grpSpPr>
          <a:xfrm>
            <a:off x="830323" y="4448285"/>
            <a:ext cx="5065415" cy="1570786"/>
            <a:chOff x="5839736" y="2656407"/>
            <a:chExt cx="5065415" cy="1570786"/>
          </a:xfrm>
        </p:grpSpPr>
        <p:grpSp>
          <p:nvGrpSpPr>
            <p:cNvPr id="16" name="Group 17">
              <a:extLst>
                <a:ext uri="{FF2B5EF4-FFF2-40B4-BE49-F238E27FC236}">
                  <a16:creationId xmlns:a16="http://schemas.microsoft.com/office/drawing/2014/main" id="{384C40D8-33E5-2014-C2D3-5B7415A3D9D1}"/>
                </a:ext>
              </a:extLst>
            </p:cNvPr>
            <p:cNvGrpSpPr/>
            <p:nvPr/>
          </p:nvGrpSpPr>
          <p:grpSpPr>
            <a:xfrm>
              <a:off x="5839736" y="2656407"/>
              <a:ext cx="5065415" cy="1570786"/>
              <a:chOff x="6400748" y="2343644"/>
              <a:chExt cx="5065415" cy="1570786"/>
            </a:xfrm>
          </p:grpSpPr>
          <p:sp>
            <p:nvSpPr>
              <p:cNvPr id="18" name="Rectangle: Rounded Corners 13">
                <a:extLst>
                  <a:ext uri="{FF2B5EF4-FFF2-40B4-BE49-F238E27FC236}">
                    <a16:creationId xmlns:a16="http://schemas.microsoft.com/office/drawing/2014/main" id="{1CB3F868-66F3-3CAA-AF01-FDDC070170DE}"/>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19" name="Picture 16">
                <a:extLst>
                  <a:ext uri="{FF2B5EF4-FFF2-40B4-BE49-F238E27FC236}">
                    <a16:creationId xmlns:a16="http://schemas.microsoft.com/office/drawing/2014/main" id="{74C16F0A-A308-A2C4-0467-BAE764F7C23A}"/>
                  </a:ext>
                </a:extLst>
              </p:cNvPr>
              <p:cNvPicPr>
                <a:picLocks noChangeAspect="1"/>
              </p:cNvPicPr>
              <p:nvPr/>
            </p:nvPicPr>
            <p:blipFill rotWithShape="1">
              <a:blip r:embed="rId5"/>
              <a:srcRect r="50703"/>
              <a:stretch/>
            </p:blipFill>
            <p:spPr>
              <a:xfrm>
                <a:off x="6400748" y="2343644"/>
                <a:ext cx="1487889" cy="1570786"/>
              </a:xfrm>
              <a:prstGeom prst="rect">
                <a:avLst/>
              </a:prstGeom>
            </p:spPr>
          </p:pic>
        </p:grpSp>
        <p:sp>
          <p:nvSpPr>
            <p:cNvPr id="17" name="TextBox 29">
              <a:extLst>
                <a:ext uri="{FF2B5EF4-FFF2-40B4-BE49-F238E27FC236}">
                  <a16:creationId xmlns:a16="http://schemas.microsoft.com/office/drawing/2014/main" id="{CDE5B684-3826-31F4-EFF1-EAA4CCDE739A}"/>
                </a:ext>
              </a:extLst>
            </p:cNvPr>
            <p:cNvSpPr txBox="1"/>
            <p:nvPr/>
          </p:nvSpPr>
          <p:spPr>
            <a:xfrm>
              <a:off x="7043024" y="2966472"/>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8 000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20" name="Group 33">
            <a:extLst>
              <a:ext uri="{FF2B5EF4-FFF2-40B4-BE49-F238E27FC236}">
                <a16:creationId xmlns:a16="http://schemas.microsoft.com/office/drawing/2014/main" id="{6EE00E42-BF13-54F1-126D-EB92B1470232}"/>
              </a:ext>
            </a:extLst>
          </p:cNvPr>
          <p:cNvGrpSpPr/>
          <p:nvPr/>
        </p:nvGrpSpPr>
        <p:grpSpPr>
          <a:xfrm>
            <a:off x="6173554" y="4546600"/>
            <a:ext cx="5017643" cy="1570786"/>
            <a:chOff x="6095681" y="4414597"/>
            <a:chExt cx="5017643" cy="1570786"/>
          </a:xfrm>
        </p:grpSpPr>
        <p:grpSp>
          <p:nvGrpSpPr>
            <p:cNvPr id="21" name="Group 20">
              <a:extLst>
                <a:ext uri="{FF2B5EF4-FFF2-40B4-BE49-F238E27FC236}">
                  <a16:creationId xmlns:a16="http://schemas.microsoft.com/office/drawing/2014/main" id="{D36FB8CB-A859-1A71-7954-169D82821A7D}"/>
                </a:ext>
              </a:extLst>
            </p:cNvPr>
            <p:cNvGrpSpPr/>
            <p:nvPr/>
          </p:nvGrpSpPr>
          <p:grpSpPr>
            <a:xfrm>
              <a:off x="6095681" y="4414597"/>
              <a:ext cx="5017643" cy="1570786"/>
              <a:chOff x="6400748" y="4233835"/>
              <a:chExt cx="5017643" cy="1570786"/>
            </a:xfrm>
          </p:grpSpPr>
          <p:sp>
            <p:nvSpPr>
              <p:cNvPr id="23" name="Rectangle: Rounded Corners 19">
                <a:extLst>
                  <a:ext uri="{FF2B5EF4-FFF2-40B4-BE49-F238E27FC236}">
                    <a16:creationId xmlns:a16="http://schemas.microsoft.com/office/drawing/2014/main" id="{5539425B-424A-C0FC-033D-C111EDE1F9C0}"/>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24" name="Picture 18">
                <a:extLst>
                  <a:ext uri="{FF2B5EF4-FFF2-40B4-BE49-F238E27FC236}">
                    <a16:creationId xmlns:a16="http://schemas.microsoft.com/office/drawing/2014/main" id="{77F8FC2F-D092-5C04-58DE-381E910E8941}"/>
                  </a:ext>
                </a:extLst>
              </p:cNvPr>
              <p:cNvPicPr>
                <a:picLocks noChangeAspect="1"/>
              </p:cNvPicPr>
              <p:nvPr/>
            </p:nvPicPr>
            <p:blipFill>
              <a:blip r:embed="rId6"/>
              <a:stretch>
                <a:fillRect/>
              </a:stretch>
            </p:blipFill>
            <p:spPr>
              <a:xfrm>
                <a:off x="6400748" y="4233835"/>
                <a:ext cx="1365186" cy="1570786"/>
              </a:xfrm>
              <a:prstGeom prst="rect">
                <a:avLst/>
              </a:prstGeom>
            </p:spPr>
          </p:pic>
        </p:grpSp>
        <p:sp>
          <p:nvSpPr>
            <p:cNvPr id="22" name="TextBox 30">
              <a:extLst>
                <a:ext uri="{FF2B5EF4-FFF2-40B4-BE49-F238E27FC236}">
                  <a16:creationId xmlns:a16="http://schemas.microsoft.com/office/drawing/2014/main" id="{6D57D4DD-80E7-4B96-9EF0-C7CFA5D63D7A}"/>
                </a:ext>
              </a:extLst>
            </p:cNvPr>
            <p:cNvSpPr txBox="1"/>
            <p:nvPr/>
          </p:nvSpPr>
          <p:spPr>
            <a:xfrm>
              <a:off x="7197491" y="4732778"/>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9 000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1979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5"/>
                                        </p:tgtEl>
                                      </p:cBhvr>
                                    </p:animEffect>
                                    <p:anim calcmode="lin" valueType="num">
                                      <p:cBhvr>
                                        <p:cTn id="28" dur="1000"/>
                                        <p:tgtEl>
                                          <p:spTgt spid="5"/>
                                        </p:tgtEl>
                                        <p:attrNameLst>
                                          <p:attrName>ppt_x</p:attrName>
                                        </p:attrNameLst>
                                      </p:cBhvr>
                                      <p:tavLst>
                                        <p:tav tm="0">
                                          <p:val>
                                            <p:strVal val="ppt_x"/>
                                          </p:val>
                                        </p:tav>
                                        <p:tav tm="100000">
                                          <p:val>
                                            <p:strVal val="ppt_x"/>
                                          </p:val>
                                        </p:tav>
                                      </p:tavLst>
                                    </p:anim>
                                    <p:anim calcmode="lin" valueType="num">
                                      <p:cBhvr>
                                        <p:cTn id="29" dur="1000"/>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31" presetID="42" presetClass="exit" presetSubtype="0" fill="hold" nodeType="withEffect">
                                  <p:stCondLst>
                                    <p:cond delay="0"/>
                                  </p:stCondLst>
                                  <p:childTnLst>
                                    <p:animEffect transition="out" filter="fade">
                                      <p:cBhvr>
                                        <p:cTn id="32" dur="1000"/>
                                        <p:tgtEl>
                                          <p:spTgt spid="10"/>
                                        </p:tgtEl>
                                      </p:cBhvr>
                                    </p:animEffect>
                                    <p:anim calcmode="lin" valueType="num">
                                      <p:cBhvr>
                                        <p:cTn id="33" dur="1000"/>
                                        <p:tgtEl>
                                          <p:spTgt spid="10"/>
                                        </p:tgtEl>
                                        <p:attrNameLst>
                                          <p:attrName>ppt_x</p:attrName>
                                        </p:attrNameLst>
                                      </p:cBhvr>
                                      <p:tavLst>
                                        <p:tav tm="0">
                                          <p:val>
                                            <p:strVal val="ppt_x"/>
                                          </p:val>
                                        </p:tav>
                                        <p:tav tm="100000">
                                          <p:val>
                                            <p:strVal val="ppt_x"/>
                                          </p:val>
                                        </p:tav>
                                      </p:tavLst>
                                    </p:anim>
                                    <p:anim calcmode="lin" valueType="num">
                                      <p:cBhvr>
                                        <p:cTn id="34" dur="1000"/>
                                        <p:tgtEl>
                                          <p:spTgt spid="10"/>
                                        </p:tgtEl>
                                        <p:attrNameLst>
                                          <p:attrName>ppt_y</p:attrName>
                                        </p:attrNameLst>
                                      </p:cBhvr>
                                      <p:tavLst>
                                        <p:tav tm="0">
                                          <p:val>
                                            <p:strVal val="ppt_y"/>
                                          </p:val>
                                        </p:tav>
                                        <p:tav tm="100000">
                                          <p:val>
                                            <p:strVal val="ppt_y+.1"/>
                                          </p:val>
                                        </p:tav>
                                      </p:tavLst>
                                    </p:anim>
                                    <p:set>
                                      <p:cBhvr>
                                        <p:cTn id="3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a:extLst>
              <a:ext uri="{FF2B5EF4-FFF2-40B4-BE49-F238E27FC236}">
                <a16:creationId xmlns:a16="http://schemas.microsoft.com/office/drawing/2014/main" id="{D11BA5F7-CF22-2D0A-1EDC-CBCBF12695B5}"/>
              </a:ext>
            </a:extLst>
          </p:cNvPr>
          <p:cNvGrpSpPr/>
          <p:nvPr/>
        </p:nvGrpSpPr>
        <p:grpSpPr>
          <a:xfrm>
            <a:off x="1558563" y="765018"/>
            <a:ext cx="9074237" cy="1547797"/>
            <a:chOff x="226633" y="147365"/>
            <a:chExt cx="13830686" cy="2021573"/>
          </a:xfrm>
        </p:grpSpPr>
        <p:sp>
          <p:nvSpPr>
            <p:cNvPr id="3" name="Rectangle 1">
              <a:extLst>
                <a:ext uri="{FF2B5EF4-FFF2-40B4-BE49-F238E27FC236}">
                  <a16:creationId xmlns:a16="http://schemas.microsoft.com/office/drawing/2014/main" id="{C0D8E8A5-1ECC-5296-BB6C-11A42DE6E389}"/>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F2BDA5"/>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uLnTx/>
                  <a:uFillTx/>
                  <a:latin typeface="Vogue-ExtraBold" panose="020B0500000000000000" pitchFamily="34" charset="0"/>
                  <a:ea typeface="Vogue-ExtraBold" panose="020B0500000000000000" pitchFamily="34" charset="0"/>
                  <a:cs typeface="Vogue-ExtraBold" panose="020B0500000000000000" pitchFamily="34" charset="0"/>
                </a:rPr>
                <a:t>*</a:t>
              </a:r>
            </a:p>
          </p:txBody>
        </p:sp>
        <p:sp>
          <p:nvSpPr>
            <p:cNvPr id="4" name="TextBox 26">
              <a:extLst>
                <a:ext uri="{FF2B5EF4-FFF2-40B4-BE49-F238E27FC236}">
                  <a16:creationId xmlns:a16="http://schemas.microsoft.com/office/drawing/2014/main" id="{A9E3B9F0-E295-3BB1-BB62-24AB13CF9601}"/>
                </a:ext>
              </a:extLst>
            </p:cNvPr>
            <p:cNvSpPr txBox="1"/>
            <p:nvPr/>
          </p:nvSpPr>
          <p:spPr>
            <a:xfrm>
              <a:off x="323381" y="443037"/>
              <a:ext cx="13622080" cy="1326554"/>
            </a:xfrm>
            <a:prstGeom prst="rect">
              <a:avLst/>
            </a:prstGeom>
            <a:noFill/>
            <a:ln>
              <a:noFill/>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000" b="1" u="sng" kern="0" spc="-150" err="1">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Câu</a:t>
              </a:r>
              <a:r>
                <a:rPr lang="en-US" altLang="en-US" sz="6000" b="1" u="sng" kern="0" spc="-15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2</a:t>
              </a:r>
              <a:r>
                <a:rPr lang="en-US" altLang="en-US" sz="6000" b="1" kern="0" spc="-15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500 x </a:t>
              </a:r>
              <a:r>
                <a:rPr lang="en-US" altLang="en-US" sz="6000" b="1" kern="0" spc="-150" dirty="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3 = ?</a:t>
              </a:r>
              <a:endParaRPr kumimoji="0" lang="en-US" altLang="en-US" sz="6000" b="1" i="0" u="none" strike="noStrike" kern="0" cap="none" spc="-150" normalizeH="0" baseline="0" noProof="0" dirty="0">
                <a:ln w="13462">
                  <a:noFill/>
                  <a:prstDash val="solid"/>
                </a:ln>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5" name="Group 31">
            <a:extLst>
              <a:ext uri="{FF2B5EF4-FFF2-40B4-BE49-F238E27FC236}">
                <a16:creationId xmlns:a16="http://schemas.microsoft.com/office/drawing/2014/main" id="{7EED6DC7-654E-599F-A167-1454CF833580}"/>
              </a:ext>
            </a:extLst>
          </p:cNvPr>
          <p:cNvGrpSpPr/>
          <p:nvPr/>
        </p:nvGrpSpPr>
        <p:grpSpPr>
          <a:xfrm>
            <a:off x="891207" y="2930564"/>
            <a:ext cx="4961694" cy="1290663"/>
            <a:chOff x="693004" y="2887341"/>
            <a:chExt cx="4961694" cy="1290663"/>
          </a:xfrm>
        </p:grpSpPr>
        <p:grpSp>
          <p:nvGrpSpPr>
            <p:cNvPr id="6" name="Group 8">
              <a:extLst>
                <a:ext uri="{FF2B5EF4-FFF2-40B4-BE49-F238E27FC236}">
                  <a16:creationId xmlns:a16="http://schemas.microsoft.com/office/drawing/2014/main" id="{3C6B4BFD-A424-2999-EF18-8DBA52876BFD}"/>
                </a:ext>
              </a:extLst>
            </p:cNvPr>
            <p:cNvGrpSpPr/>
            <p:nvPr/>
          </p:nvGrpSpPr>
          <p:grpSpPr>
            <a:xfrm>
              <a:off x="693004" y="2887341"/>
              <a:ext cx="4961694" cy="1290663"/>
              <a:chOff x="5408004" y="2138352"/>
              <a:chExt cx="4961694" cy="1290663"/>
            </a:xfrm>
          </p:grpSpPr>
          <p:sp>
            <p:nvSpPr>
              <p:cNvPr id="8" name="Rectangle: Rounded Corners 4">
                <a:extLst>
                  <a:ext uri="{FF2B5EF4-FFF2-40B4-BE49-F238E27FC236}">
                    <a16:creationId xmlns:a16="http://schemas.microsoft.com/office/drawing/2014/main" id="{657AFF64-48B4-E299-F0A3-8036073F61A6}"/>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9" name="Picture 3">
                <a:extLst>
                  <a:ext uri="{FF2B5EF4-FFF2-40B4-BE49-F238E27FC236}">
                    <a16:creationId xmlns:a16="http://schemas.microsoft.com/office/drawing/2014/main" id="{9A2334FB-8B54-9C28-A9BB-552B9AEAA2F8}"/>
                  </a:ext>
                </a:extLst>
              </p:cNvPr>
              <p:cNvPicPr>
                <a:picLocks noChangeAspect="1"/>
              </p:cNvPicPr>
              <p:nvPr/>
            </p:nvPicPr>
            <p:blipFill>
              <a:blip r:embed="rId3"/>
              <a:stretch>
                <a:fillRect/>
              </a:stretch>
            </p:blipFill>
            <p:spPr>
              <a:xfrm>
                <a:off x="5408004" y="2138352"/>
                <a:ext cx="1276161" cy="1290663"/>
              </a:xfrm>
              <a:prstGeom prst="rect">
                <a:avLst/>
              </a:prstGeom>
            </p:spPr>
          </p:pic>
        </p:grpSp>
        <p:sp>
          <p:nvSpPr>
            <p:cNvPr id="7" name="TextBox 27">
              <a:extLst>
                <a:ext uri="{FF2B5EF4-FFF2-40B4-BE49-F238E27FC236}">
                  <a16:creationId xmlns:a16="http://schemas.microsoft.com/office/drawing/2014/main" id="{CA20266D-0673-0FB9-D892-C8E955111682}"/>
                </a:ext>
              </a:extLst>
            </p:cNvPr>
            <p:cNvSpPr txBox="1"/>
            <p:nvPr/>
          </p:nvSpPr>
          <p:spPr>
            <a:xfrm>
              <a:off x="1884434" y="3075056"/>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1 500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10" name="Group 32">
            <a:extLst>
              <a:ext uri="{FF2B5EF4-FFF2-40B4-BE49-F238E27FC236}">
                <a16:creationId xmlns:a16="http://schemas.microsoft.com/office/drawing/2014/main" id="{6381877B-D5C6-7FE0-5C61-FA8FE4E16691}"/>
              </a:ext>
            </a:extLst>
          </p:cNvPr>
          <p:cNvGrpSpPr/>
          <p:nvPr/>
        </p:nvGrpSpPr>
        <p:grpSpPr>
          <a:xfrm>
            <a:off x="6205416" y="2816174"/>
            <a:ext cx="4810193" cy="1400861"/>
            <a:chOff x="806277" y="4584522"/>
            <a:chExt cx="4810193" cy="1400861"/>
          </a:xfrm>
        </p:grpSpPr>
        <p:grpSp>
          <p:nvGrpSpPr>
            <p:cNvPr id="11" name="Group 10">
              <a:extLst>
                <a:ext uri="{FF2B5EF4-FFF2-40B4-BE49-F238E27FC236}">
                  <a16:creationId xmlns:a16="http://schemas.microsoft.com/office/drawing/2014/main" id="{EBA2F750-1E26-E64B-F5B9-244390F47307}"/>
                </a:ext>
              </a:extLst>
            </p:cNvPr>
            <p:cNvGrpSpPr/>
            <p:nvPr/>
          </p:nvGrpSpPr>
          <p:grpSpPr>
            <a:xfrm>
              <a:off x="806277" y="4584522"/>
              <a:ext cx="4810193" cy="1400861"/>
              <a:chOff x="5015732" y="3396781"/>
              <a:chExt cx="4810193" cy="1400861"/>
            </a:xfrm>
          </p:grpSpPr>
          <p:sp>
            <p:nvSpPr>
              <p:cNvPr id="13" name="Rectangle: Rounded Corners 9">
                <a:extLst>
                  <a:ext uri="{FF2B5EF4-FFF2-40B4-BE49-F238E27FC236}">
                    <a16:creationId xmlns:a16="http://schemas.microsoft.com/office/drawing/2014/main" id="{834A4502-F8A7-735F-DE29-3E7971D51612}"/>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14" name="Picture 2">
                <a:extLst>
                  <a:ext uri="{FF2B5EF4-FFF2-40B4-BE49-F238E27FC236}">
                    <a16:creationId xmlns:a16="http://schemas.microsoft.com/office/drawing/2014/main" id="{AEA879F1-05F9-CC0A-184F-ABC723E54EB0}"/>
                  </a:ext>
                </a:extLst>
              </p:cNvPr>
              <p:cNvPicPr>
                <a:picLocks noChangeAspect="1"/>
              </p:cNvPicPr>
              <p:nvPr/>
            </p:nvPicPr>
            <p:blipFill rotWithShape="1">
              <a:blip r:embed="rId4">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12" name="TextBox 28">
              <a:extLst>
                <a:ext uri="{FF2B5EF4-FFF2-40B4-BE49-F238E27FC236}">
                  <a16:creationId xmlns:a16="http://schemas.microsoft.com/office/drawing/2014/main" id="{E93EB5F2-9039-6B68-B3E6-C45E9A090C63}"/>
                </a:ext>
              </a:extLst>
            </p:cNvPr>
            <p:cNvSpPr txBox="1"/>
            <p:nvPr/>
          </p:nvSpPr>
          <p:spPr>
            <a:xfrm>
              <a:off x="1884433" y="4921072"/>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1 600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15" name="Group 21">
            <a:extLst>
              <a:ext uri="{FF2B5EF4-FFF2-40B4-BE49-F238E27FC236}">
                <a16:creationId xmlns:a16="http://schemas.microsoft.com/office/drawing/2014/main" id="{08EE1BBB-0F5D-59ED-6954-20EDEA13CE68}"/>
              </a:ext>
            </a:extLst>
          </p:cNvPr>
          <p:cNvGrpSpPr/>
          <p:nvPr/>
        </p:nvGrpSpPr>
        <p:grpSpPr>
          <a:xfrm>
            <a:off x="830323" y="4448285"/>
            <a:ext cx="5065415" cy="1570786"/>
            <a:chOff x="5839736" y="2656407"/>
            <a:chExt cx="5065415" cy="1570786"/>
          </a:xfrm>
        </p:grpSpPr>
        <p:grpSp>
          <p:nvGrpSpPr>
            <p:cNvPr id="16" name="Group 17">
              <a:extLst>
                <a:ext uri="{FF2B5EF4-FFF2-40B4-BE49-F238E27FC236}">
                  <a16:creationId xmlns:a16="http://schemas.microsoft.com/office/drawing/2014/main" id="{384C40D8-33E5-2014-C2D3-5B7415A3D9D1}"/>
                </a:ext>
              </a:extLst>
            </p:cNvPr>
            <p:cNvGrpSpPr/>
            <p:nvPr/>
          </p:nvGrpSpPr>
          <p:grpSpPr>
            <a:xfrm>
              <a:off x="5839736" y="2656407"/>
              <a:ext cx="5065415" cy="1570786"/>
              <a:chOff x="6400748" y="2343644"/>
              <a:chExt cx="5065415" cy="1570786"/>
            </a:xfrm>
          </p:grpSpPr>
          <p:sp>
            <p:nvSpPr>
              <p:cNvPr id="18" name="Rectangle: Rounded Corners 13">
                <a:extLst>
                  <a:ext uri="{FF2B5EF4-FFF2-40B4-BE49-F238E27FC236}">
                    <a16:creationId xmlns:a16="http://schemas.microsoft.com/office/drawing/2014/main" id="{1CB3F868-66F3-3CAA-AF01-FDDC070170DE}"/>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19" name="Picture 16">
                <a:extLst>
                  <a:ext uri="{FF2B5EF4-FFF2-40B4-BE49-F238E27FC236}">
                    <a16:creationId xmlns:a16="http://schemas.microsoft.com/office/drawing/2014/main" id="{74C16F0A-A308-A2C4-0467-BAE764F7C23A}"/>
                  </a:ext>
                </a:extLst>
              </p:cNvPr>
              <p:cNvPicPr>
                <a:picLocks noChangeAspect="1"/>
              </p:cNvPicPr>
              <p:nvPr/>
            </p:nvPicPr>
            <p:blipFill rotWithShape="1">
              <a:blip r:embed="rId5"/>
              <a:srcRect r="50703"/>
              <a:stretch/>
            </p:blipFill>
            <p:spPr>
              <a:xfrm>
                <a:off x="6400748" y="2343644"/>
                <a:ext cx="1487889" cy="1570786"/>
              </a:xfrm>
              <a:prstGeom prst="rect">
                <a:avLst/>
              </a:prstGeom>
            </p:spPr>
          </p:pic>
        </p:grpSp>
        <p:sp>
          <p:nvSpPr>
            <p:cNvPr id="17" name="TextBox 29">
              <a:extLst>
                <a:ext uri="{FF2B5EF4-FFF2-40B4-BE49-F238E27FC236}">
                  <a16:creationId xmlns:a16="http://schemas.microsoft.com/office/drawing/2014/main" id="{CDE5B684-3826-31F4-EFF1-EAA4CCDE739A}"/>
                </a:ext>
              </a:extLst>
            </p:cNvPr>
            <p:cNvSpPr txBox="1"/>
            <p:nvPr/>
          </p:nvSpPr>
          <p:spPr>
            <a:xfrm>
              <a:off x="7043024" y="2966472"/>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1 700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20" name="Group 33">
            <a:extLst>
              <a:ext uri="{FF2B5EF4-FFF2-40B4-BE49-F238E27FC236}">
                <a16:creationId xmlns:a16="http://schemas.microsoft.com/office/drawing/2014/main" id="{6EE00E42-BF13-54F1-126D-EB92B1470232}"/>
              </a:ext>
            </a:extLst>
          </p:cNvPr>
          <p:cNvGrpSpPr/>
          <p:nvPr/>
        </p:nvGrpSpPr>
        <p:grpSpPr>
          <a:xfrm>
            <a:off x="6173554" y="4546600"/>
            <a:ext cx="5017643" cy="1570786"/>
            <a:chOff x="6095681" y="4414597"/>
            <a:chExt cx="5017643" cy="1570786"/>
          </a:xfrm>
        </p:grpSpPr>
        <p:grpSp>
          <p:nvGrpSpPr>
            <p:cNvPr id="21" name="Group 20">
              <a:extLst>
                <a:ext uri="{FF2B5EF4-FFF2-40B4-BE49-F238E27FC236}">
                  <a16:creationId xmlns:a16="http://schemas.microsoft.com/office/drawing/2014/main" id="{D36FB8CB-A859-1A71-7954-169D82821A7D}"/>
                </a:ext>
              </a:extLst>
            </p:cNvPr>
            <p:cNvGrpSpPr/>
            <p:nvPr/>
          </p:nvGrpSpPr>
          <p:grpSpPr>
            <a:xfrm>
              <a:off x="6095681" y="4414597"/>
              <a:ext cx="5017643" cy="1570786"/>
              <a:chOff x="6400748" y="4233835"/>
              <a:chExt cx="5017643" cy="1570786"/>
            </a:xfrm>
          </p:grpSpPr>
          <p:sp>
            <p:nvSpPr>
              <p:cNvPr id="23" name="Rectangle: Rounded Corners 19">
                <a:extLst>
                  <a:ext uri="{FF2B5EF4-FFF2-40B4-BE49-F238E27FC236}">
                    <a16:creationId xmlns:a16="http://schemas.microsoft.com/office/drawing/2014/main" id="{5539425B-424A-C0FC-033D-C111EDE1F9C0}"/>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24" name="Picture 18">
                <a:extLst>
                  <a:ext uri="{FF2B5EF4-FFF2-40B4-BE49-F238E27FC236}">
                    <a16:creationId xmlns:a16="http://schemas.microsoft.com/office/drawing/2014/main" id="{77F8FC2F-D092-5C04-58DE-381E910E8941}"/>
                  </a:ext>
                </a:extLst>
              </p:cNvPr>
              <p:cNvPicPr>
                <a:picLocks noChangeAspect="1"/>
              </p:cNvPicPr>
              <p:nvPr/>
            </p:nvPicPr>
            <p:blipFill>
              <a:blip r:embed="rId6"/>
              <a:stretch>
                <a:fillRect/>
              </a:stretch>
            </p:blipFill>
            <p:spPr>
              <a:xfrm>
                <a:off x="6400748" y="4233835"/>
                <a:ext cx="1365186" cy="1570786"/>
              </a:xfrm>
              <a:prstGeom prst="rect">
                <a:avLst/>
              </a:prstGeom>
            </p:spPr>
          </p:pic>
        </p:grpSp>
        <p:sp>
          <p:nvSpPr>
            <p:cNvPr id="22" name="TextBox 30">
              <a:extLst>
                <a:ext uri="{FF2B5EF4-FFF2-40B4-BE49-F238E27FC236}">
                  <a16:creationId xmlns:a16="http://schemas.microsoft.com/office/drawing/2014/main" id="{6D57D4DD-80E7-4B96-9EF0-C7CFA5D63D7A}"/>
                </a:ext>
              </a:extLst>
            </p:cNvPr>
            <p:cNvSpPr txBox="1"/>
            <p:nvPr/>
          </p:nvSpPr>
          <p:spPr>
            <a:xfrm>
              <a:off x="7197491" y="4732778"/>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1 800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103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5"/>
                                        </p:tgtEl>
                                        <p:attrNameLst>
                                          <p:attrName>r</p:attrName>
                                        </p:attrNameLst>
                                      </p:cBhvr>
                                    </p:animRot>
                                    <p:animRot by="-240000">
                                      <p:cBhvr>
                                        <p:cTn id="33" dur="200" fill="hold">
                                          <p:stCondLst>
                                            <p:cond delay="200"/>
                                          </p:stCondLst>
                                        </p:cTn>
                                        <p:tgtEl>
                                          <p:spTgt spid="5"/>
                                        </p:tgtEl>
                                        <p:attrNameLst>
                                          <p:attrName>r</p:attrName>
                                        </p:attrNameLst>
                                      </p:cBhvr>
                                    </p:animRot>
                                    <p:animRot by="240000">
                                      <p:cBhvr>
                                        <p:cTn id="34" dur="200" fill="hold">
                                          <p:stCondLst>
                                            <p:cond delay="400"/>
                                          </p:stCondLst>
                                        </p:cTn>
                                        <p:tgtEl>
                                          <p:spTgt spid="5"/>
                                        </p:tgtEl>
                                        <p:attrNameLst>
                                          <p:attrName>r</p:attrName>
                                        </p:attrNameLst>
                                      </p:cBhvr>
                                    </p:animRot>
                                    <p:animRot by="-240000">
                                      <p:cBhvr>
                                        <p:cTn id="35" dur="200" fill="hold">
                                          <p:stCondLst>
                                            <p:cond delay="600"/>
                                          </p:stCondLst>
                                        </p:cTn>
                                        <p:tgtEl>
                                          <p:spTgt spid="5"/>
                                        </p:tgtEl>
                                        <p:attrNameLst>
                                          <p:attrName>r</p:attrName>
                                        </p:attrNameLst>
                                      </p:cBhvr>
                                    </p:animRot>
                                    <p:animRot by="120000">
                                      <p:cBhvr>
                                        <p:cTn id="36" dur="200" fill="hold">
                                          <p:stCondLst>
                                            <p:cond delay="800"/>
                                          </p:stCondLst>
                                        </p:cTn>
                                        <p:tgtEl>
                                          <p:spTgt spid="5"/>
                                        </p:tgtEl>
                                        <p:attrNameLst>
                                          <p:attrName>r</p:attrName>
                                        </p:attrNameLst>
                                      </p:cBhvr>
                                    </p:animRot>
                                  </p:childTnLst>
                                </p:cTn>
                              </p:par>
                              <p:par>
                                <p:cTn id="37" presetID="42" presetClass="exit" presetSubtype="0" fill="hold" nodeType="withEffect">
                                  <p:stCondLst>
                                    <p:cond delay="0"/>
                                  </p:stCondLst>
                                  <p:childTnLst>
                                    <p:animEffect transition="out" filter="fade">
                                      <p:cBhvr>
                                        <p:cTn id="38" dur="1000"/>
                                        <p:tgtEl>
                                          <p:spTgt spid="15"/>
                                        </p:tgtEl>
                                      </p:cBhvr>
                                    </p:animEffect>
                                    <p:anim calcmode="lin" valueType="num">
                                      <p:cBhvr>
                                        <p:cTn id="39" dur="1000"/>
                                        <p:tgtEl>
                                          <p:spTgt spid="15"/>
                                        </p:tgtEl>
                                        <p:attrNameLst>
                                          <p:attrName>ppt_x</p:attrName>
                                        </p:attrNameLst>
                                      </p:cBhvr>
                                      <p:tavLst>
                                        <p:tav tm="0">
                                          <p:val>
                                            <p:strVal val="ppt_x"/>
                                          </p:val>
                                        </p:tav>
                                        <p:tav tm="100000">
                                          <p:val>
                                            <p:strVal val="ppt_x"/>
                                          </p:val>
                                        </p:tav>
                                      </p:tavLst>
                                    </p:anim>
                                    <p:anim calcmode="lin" valueType="num">
                                      <p:cBhvr>
                                        <p:cTn id="40" dur="1000"/>
                                        <p:tgtEl>
                                          <p:spTgt spid="15"/>
                                        </p:tgtEl>
                                        <p:attrNameLst>
                                          <p:attrName>ppt_y</p:attrName>
                                        </p:attrNameLst>
                                      </p:cBhvr>
                                      <p:tavLst>
                                        <p:tav tm="0">
                                          <p:val>
                                            <p:strVal val="ppt_y"/>
                                          </p:val>
                                        </p:tav>
                                        <p:tav tm="100000">
                                          <p:val>
                                            <p:strVal val="ppt_y+.1"/>
                                          </p:val>
                                        </p:tav>
                                      </p:tavLst>
                                    </p:anim>
                                    <p:set>
                                      <p:cBhvr>
                                        <p:cTn id="41" dur="1" fill="hold">
                                          <p:stCondLst>
                                            <p:cond delay="999"/>
                                          </p:stCondLst>
                                        </p:cTn>
                                        <p:tgtEl>
                                          <p:spTgt spid="15"/>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a:extLst>
              <a:ext uri="{FF2B5EF4-FFF2-40B4-BE49-F238E27FC236}">
                <a16:creationId xmlns:a16="http://schemas.microsoft.com/office/drawing/2014/main" id="{D11BA5F7-CF22-2D0A-1EDC-CBCBF12695B5}"/>
              </a:ext>
            </a:extLst>
          </p:cNvPr>
          <p:cNvGrpSpPr/>
          <p:nvPr/>
        </p:nvGrpSpPr>
        <p:grpSpPr>
          <a:xfrm>
            <a:off x="1558563" y="765018"/>
            <a:ext cx="9074237" cy="1547797"/>
            <a:chOff x="226633" y="147365"/>
            <a:chExt cx="13830686" cy="2021573"/>
          </a:xfrm>
        </p:grpSpPr>
        <p:sp>
          <p:nvSpPr>
            <p:cNvPr id="3" name="Rectangle 1">
              <a:extLst>
                <a:ext uri="{FF2B5EF4-FFF2-40B4-BE49-F238E27FC236}">
                  <a16:creationId xmlns:a16="http://schemas.microsoft.com/office/drawing/2014/main" id="{C0D8E8A5-1ECC-5296-BB6C-11A42DE6E389}"/>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F2BDA5"/>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uLnTx/>
                  <a:uFillTx/>
                  <a:latin typeface="Cambria" panose="02040503050406030204" pitchFamily="18" charset="0"/>
                  <a:ea typeface="Cambria" panose="02040503050406030204" pitchFamily="18" charset="0"/>
                </a:rPr>
                <a:t>*</a:t>
              </a:r>
            </a:p>
          </p:txBody>
        </p:sp>
        <p:sp>
          <p:nvSpPr>
            <p:cNvPr id="4" name="TextBox 26">
              <a:extLst>
                <a:ext uri="{FF2B5EF4-FFF2-40B4-BE49-F238E27FC236}">
                  <a16:creationId xmlns:a16="http://schemas.microsoft.com/office/drawing/2014/main" id="{A9E3B9F0-E295-3BB1-BB62-24AB13CF9601}"/>
                </a:ext>
              </a:extLst>
            </p:cNvPr>
            <p:cNvSpPr txBox="1"/>
            <p:nvPr/>
          </p:nvSpPr>
          <p:spPr>
            <a:xfrm>
              <a:off x="323381" y="443037"/>
              <a:ext cx="13622080" cy="1326554"/>
            </a:xfrm>
            <a:prstGeom prst="rect">
              <a:avLst/>
            </a:prstGeom>
            <a:noFill/>
            <a:ln>
              <a:noFill/>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000" b="1" u="sng" kern="0" spc="-150" err="1">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Câu</a:t>
              </a:r>
              <a:r>
                <a:rPr lang="en-US" altLang="en-US" sz="6000" b="1" u="sng" kern="0" spc="-15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3</a:t>
              </a:r>
              <a:r>
                <a:rPr lang="en-US" altLang="en-US" sz="6000" b="1" kern="0" spc="-15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 1 000 </a:t>
              </a:r>
              <a:r>
                <a:rPr lang="en-US" altLang="en-US" sz="6000" b="1" kern="0" spc="-150" dirty="0">
                  <a:ln w="13462">
                    <a:noFill/>
                    <a:prstDash val="solid"/>
                  </a:ln>
                  <a:latin typeface="Vogue-ExtraBold" panose="020B0500000000000000" pitchFamily="34" charset="0"/>
                  <a:ea typeface="Vogue-ExtraBold" panose="020B0500000000000000" pitchFamily="34" charset="0"/>
                  <a:cs typeface="Vogue-ExtraBold" panose="020B0500000000000000" pitchFamily="34" charset="0"/>
                </a:rPr>
                <a:t>x 6 = ?</a:t>
              </a:r>
              <a:endParaRPr kumimoji="0" lang="en-US" altLang="en-US" sz="6000" b="1" i="0" u="none" strike="noStrike" kern="0" cap="none" spc="-150" normalizeH="0" baseline="0" noProof="0" dirty="0">
                <a:ln w="13462">
                  <a:noFill/>
                  <a:prstDash val="solid"/>
                </a:ln>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5" name="Group 31">
            <a:extLst>
              <a:ext uri="{FF2B5EF4-FFF2-40B4-BE49-F238E27FC236}">
                <a16:creationId xmlns:a16="http://schemas.microsoft.com/office/drawing/2014/main" id="{7EED6DC7-654E-599F-A167-1454CF833580}"/>
              </a:ext>
            </a:extLst>
          </p:cNvPr>
          <p:cNvGrpSpPr/>
          <p:nvPr/>
        </p:nvGrpSpPr>
        <p:grpSpPr>
          <a:xfrm>
            <a:off x="891207" y="2930564"/>
            <a:ext cx="4961694" cy="1290663"/>
            <a:chOff x="693004" y="2887341"/>
            <a:chExt cx="4961694" cy="1290663"/>
          </a:xfrm>
        </p:grpSpPr>
        <p:grpSp>
          <p:nvGrpSpPr>
            <p:cNvPr id="6" name="Group 8">
              <a:extLst>
                <a:ext uri="{FF2B5EF4-FFF2-40B4-BE49-F238E27FC236}">
                  <a16:creationId xmlns:a16="http://schemas.microsoft.com/office/drawing/2014/main" id="{3C6B4BFD-A424-2999-EF18-8DBA52876BFD}"/>
                </a:ext>
              </a:extLst>
            </p:cNvPr>
            <p:cNvGrpSpPr/>
            <p:nvPr/>
          </p:nvGrpSpPr>
          <p:grpSpPr>
            <a:xfrm>
              <a:off x="693004" y="2887341"/>
              <a:ext cx="4961694" cy="1290663"/>
              <a:chOff x="5408004" y="2138352"/>
              <a:chExt cx="4961694" cy="1290663"/>
            </a:xfrm>
          </p:grpSpPr>
          <p:sp>
            <p:nvSpPr>
              <p:cNvPr id="8" name="Rectangle: Rounded Corners 4">
                <a:extLst>
                  <a:ext uri="{FF2B5EF4-FFF2-40B4-BE49-F238E27FC236}">
                    <a16:creationId xmlns:a16="http://schemas.microsoft.com/office/drawing/2014/main" id="{657AFF64-48B4-E299-F0A3-8036073F61A6}"/>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9" name="Picture 3">
                <a:extLst>
                  <a:ext uri="{FF2B5EF4-FFF2-40B4-BE49-F238E27FC236}">
                    <a16:creationId xmlns:a16="http://schemas.microsoft.com/office/drawing/2014/main" id="{9A2334FB-8B54-9C28-A9BB-552B9AEAA2F8}"/>
                  </a:ext>
                </a:extLst>
              </p:cNvPr>
              <p:cNvPicPr>
                <a:picLocks noChangeAspect="1"/>
              </p:cNvPicPr>
              <p:nvPr/>
            </p:nvPicPr>
            <p:blipFill>
              <a:blip r:embed="rId3"/>
              <a:stretch>
                <a:fillRect/>
              </a:stretch>
            </p:blipFill>
            <p:spPr>
              <a:xfrm>
                <a:off x="5408004" y="2138352"/>
                <a:ext cx="1276161" cy="1290663"/>
              </a:xfrm>
              <a:prstGeom prst="rect">
                <a:avLst/>
              </a:prstGeom>
            </p:spPr>
          </p:pic>
        </p:grpSp>
        <p:sp>
          <p:nvSpPr>
            <p:cNvPr id="7" name="TextBox 27">
              <a:extLst>
                <a:ext uri="{FF2B5EF4-FFF2-40B4-BE49-F238E27FC236}">
                  <a16:creationId xmlns:a16="http://schemas.microsoft.com/office/drawing/2014/main" id="{CA20266D-0673-0FB9-D892-C8E955111682}"/>
                </a:ext>
              </a:extLst>
            </p:cNvPr>
            <p:cNvSpPr txBox="1"/>
            <p:nvPr/>
          </p:nvSpPr>
          <p:spPr>
            <a:xfrm>
              <a:off x="1884434" y="3075056"/>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noProof="0">
                  <a:ln w="13462">
                    <a:noFill/>
                    <a:prstDash val="solid"/>
                  </a:ln>
                  <a:latin typeface="Cambria" panose="02040503050406030204" pitchFamily="18" charset="0"/>
                  <a:ea typeface="Cambria" panose="02040503050406030204" pitchFamily="18" charset="0"/>
                </a:rPr>
                <a:t>8 300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10" name="Group 32">
            <a:extLst>
              <a:ext uri="{FF2B5EF4-FFF2-40B4-BE49-F238E27FC236}">
                <a16:creationId xmlns:a16="http://schemas.microsoft.com/office/drawing/2014/main" id="{6381877B-D5C6-7FE0-5C61-FA8FE4E16691}"/>
              </a:ext>
            </a:extLst>
          </p:cNvPr>
          <p:cNvGrpSpPr/>
          <p:nvPr/>
        </p:nvGrpSpPr>
        <p:grpSpPr>
          <a:xfrm>
            <a:off x="6205416" y="2816174"/>
            <a:ext cx="4810193" cy="1400861"/>
            <a:chOff x="806277" y="4584522"/>
            <a:chExt cx="4810193" cy="1400861"/>
          </a:xfrm>
        </p:grpSpPr>
        <p:grpSp>
          <p:nvGrpSpPr>
            <p:cNvPr id="11" name="Group 10">
              <a:extLst>
                <a:ext uri="{FF2B5EF4-FFF2-40B4-BE49-F238E27FC236}">
                  <a16:creationId xmlns:a16="http://schemas.microsoft.com/office/drawing/2014/main" id="{EBA2F750-1E26-E64B-F5B9-244390F47307}"/>
                </a:ext>
              </a:extLst>
            </p:cNvPr>
            <p:cNvGrpSpPr/>
            <p:nvPr/>
          </p:nvGrpSpPr>
          <p:grpSpPr>
            <a:xfrm>
              <a:off x="806277" y="4584522"/>
              <a:ext cx="4810193" cy="1400861"/>
              <a:chOff x="5015732" y="3396781"/>
              <a:chExt cx="4810193" cy="1400861"/>
            </a:xfrm>
          </p:grpSpPr>
          <p:sp>
            <p:nvSpPr>
              <p:cNvPr id="13" name="Rectangle: Rounded Corners 9">
                <a:extLst>
                  <a:ext uri="{FF2B5EF4-FFF2-40B4-BE49-F238E27FC236}">
                    <a16:creationId xmlns:a16="http://schemas.microsoft.com/office/drawing/2014/main" id="{834A4502-F8A7-735F-DE29-3E7971D51612}"/>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14" name="Picture 2">
                <a:extLst>
                  <a:ext uri="{FF2B5EF4-FFF2-40B4-BE49-F238E27FC236}">
                    <a16:creationId xmlns:a16="http://schemas.microsoft.com/office/drawing/2014/main" id="{AEA879F1-05F9-CC0A-184F-ABC723E54EB0}"/>
                  </a:ext>
                </a:extLst>
              </p:cNvPr>
              <p:cNvPicPr>
                <a:picLocks noChangeAspect="1"/>
              </p:cNvPicPr>
              <p:nvPr/>
            </p:nvPicPr>
            <p:blipFill rotWithShape="1">
              <a:blip r:embed="rId4">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12" name="TextBox 28">
              <a:extLst>
                <a:ext uri="{FF2B5EF4-FFF2-40B4-BE49-F238E27FC236}">
                  <a16:creationId xmlns:a16="http://schemas.microsoft.com/office/drawing/2014/main" id="{E93EB5F2-9039-6B68-B3E6-C45E9A090C63}"/>
                </a:ext>
              </a:extLst>
            </p:cNvPr>
            <p:cNvSpPr txBox="1"/>
            <p:nvPr/>
          </p:nvSpPr>
          <p:spPr>
            <a:xfrm>
              <a:off x="1884433" y="4921072"/>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6000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15" name="Group 21">
            <a:extLst>
              <a:ext uri="{FF2B5EF4-FFF2-40B4-BE49-F238E27FC236}">
                <a16:creationId xmlns:a16="http://schemas.microsoft.com/office/drawing/2014/main" id="{08EE1BBB-0F5D-59ED-6954-20EDEA13CE68}"/>
              </a:ext>
            </a:extLst>
          </p:cNvPr>
          <p:cNvGrpSpPr/>
          <p:nvPr/>
        </p:nvGrpSpPr>
        <p:grpSpPr>
          <a:xfrm>
            <a:off x="830323" y="4448285"/>
            <a:ext cx="5065415" cy="1570786"/>
            <a:chOff x="5839736" y="2656407"/>
            <a:chExt cx="5065415" cy="1570786"/>
          </a:xfrm>
        </p:grpSpPr>
        <p:grpSp>
          <p:nvGrpSpPr>
            <p:cNvPr id="16" name="Group 17">
              <a:extLst>
                <a:ext uri="{FF2B5EF4-FFF2-40B4-BE49-F238E27FC236}">
                  <a16:creationId xmlns:a16="http://schemas.microsoft.com/office/drawing/2014/main" id="{384C40D8-33E5-2014-C2D3-5B7415A3D9D1}"/>
                </a:ext>
              </a:extLst>
            </p:cNvPr>
            <p:cNvGrpSpPr/>
            <p:nvPr/>
          </p:nvGrpSpPr>
          <p:grpSpPr>
            <a:xfrm>
              <a:off x="5839736" y="2656407"/>
              <a:ext cx="5065415" cy="1570786"/>
              <a:chOff x="6400748" y="2343644"/>
              <a:chExt cx="5065415" cy="1570786"/>
            </a:xfrm>
          </p:grpSpPr>
          <p:sp>
            <p:nvSpPr>
              <p:cNvPr id="18" name="Rectangle: Rounded Corners 13">
                <a:extLst>
                  <a:ext uri="{FF2B5EF4-FFF2-40B4-BE49-F238E27FC236}">
                    <a16:creationId xmlns:a16="http://schemas.microsoft.com/office/drawing/2014/main" id="{1CB3F868-66F3-3CAA-AF01-FDDC070170DE}"/>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19" name="Picture 16">
                <a:extLst>
                  <a:ext uri="{FF2B5EF4-FFF2-40B4-BE49-F238E27FC236}">
                    <a16:creationId xmlns:a16="http://schemas.microsoft.com/office/drawing/2014/main" id="{74C16F0A-A308-A2C4-0467-BAE764F7C23A}"/>
                  </a:ext>
                </a:extLst>
              </p:cNvPr>
              <p:cNvPicPr>
                <a:picLocks noChangeAspect="1"/>
              </p:cNvPicPr>
              <p:nvPr/>
            </p:nvPicPr>
            <p:blipFill rotWithShape="1">
              <a:blip r:embed="rId5"/>
              <a:srcRect r="50703"/>
              <a:stretch/>
            </p:blipFill>
            <p:spPr>
              <a:xfrm>
                <a:off x="6400748" y="2343644"/>
                <a:ext cx="1487889" cy="1570786"/>
              </a:xfrm>
              <a:prstGeom prst="rect">
                <a:avLst/>
              </a:prstGeom>
            </p:spPr>
          </p:pic>
        </p:grpSp>
        <p:sp>
          <p:nvSpPr>
            <p:cNvPr id="17" name="TextBox 29">
              <a:extLst>
                <a:ext uri="{FF2B5EF4-FFF2-40B4-BE49-F238E27FC236}">
                  <a16:creationId xmlns:a16="http://schemas.microsoft.com/office/drawing/2014/main" id="{CDE5B684-3826-31F4-EFF1-EAA4CCDE739A}"/>
                </a:ext>
              </a:extLst>
            </p:cNvPr>
            <p:cNvSpPr txBox="1"/>
            <p:nvPr/>
          </p:nvSpPr>
          <p:spPr>
            <a:xfrm>
              <a:off x="7043024" y="2966472"/>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1 000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grpSp>
        <p:nvGrpSpPr>
          <p:cNvPr id="20" name="Group 33">
            <a:extLst>
              <a:ext uri="{FF2B5EF4-FFF2-40B4-BE49-F238E27FC236}">
                <a16:creationId xmlns:a16="http://schemas.microsoft.com/office/drawing/2014/main" id="{6EE00E42-BF13-54F1-126D-EB92B1470232}"/>
              </a:ext>
            </a:extLst>
          </p:cNvPr>
          <p:cNvGrpSpPr/>
          <p:nvPr/>
        </p:nvGrpSpPr>
        <p:grpSpPr>
          <a:xfrm>
            <a:off x="6173554" y="4546600"/>
            <a:ext cx="5017643" cy="1570786"/>
            <a:chOff x="6095681" y="4414597"/>
            <a:chExt cx="5017643" cy="1570786"/>
          </a:xfrm>
        </p:grpSpPr>
        <p:grpSp>
          <p:nvGrpSpPr>
            <p:cNvPr id="21" name="Group 20">
              <a:extLst>
                <a:ext uri="{FF2B5EF4-FFF2-40B4-BE49-F238E27FC236}">
                  <a16:creationId xmlns:a16="http://schemas.microsoft.com/office/drawing/2014/main" id="{D36FB8CB-A859-1A71-7954-169D82821A7D}"/>
                </a:ext>
              </a:extLst>
            </p:cNvPr>
            <p:cNvGrpSpPr/>
            <p:nvPr/>
          </p:nvGrpSpPr>
          <p:grpSpPr>
            <a:xfrm>
              <a:off x="6095681" y="4414597"/>
              <a:ext cx="5017643" cy="1570786"/>
              <a:chOff x="6400748" y="4233835"/>
              <a:chExt cx="5017643" cy="1570786"/>
            </a:xfrm>
          </p:grpSpPr>
          <p:sp>
            <p:nvSpPr>
              <p:cNvPr id="23" name="Rectangle: Rounded Corners 19">
                <a:extLst>
                  <a:ext uri="{FF2B5EF4-FFF2-40B4-BE49-F238E27FC236}">
                    <a16:creationId xmlns:a16="http://schemas.microsoft.com/office/drawing/2014/main" id="{5539425B-424A-C0FC-033D-C111EDE1F9C0}"/>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mbria" panose="02040503050406030204" pitchFamily="18" charset="0"/>
                  <a:ea typeface="Cambria" panose="02040503050406030204" pitchFamily="18" charset="0"/>
                </a:endParaRPr>
              </a:p>
            </p:txBody>
          </p:sp>
          <p:pic>
            <p:nvPicPr>
              <p:cNvPr id="24" name="Picture 18">
                <a:extLst>
                  <a:ext uri="{FF2B5EF4-FFF2-40B4-BE49-F238E27FC236}">
                    <a16:creationId xmlns:a16="http://schemas.microsoft.com/office/drawing/2014/main" id="{77F8FC2F-D092-5C04-58DE-381E910E8941}"/>
                  </a:ext>
                </a:extLst>
              </p:cNvPr>
              <p:cNvPicPr>
                <a:picLocks noChangeAspect="1"/>
              </p:cNvPicPr>
              <p:nvPr/>
            </p:nvPicPr>
            <p:blipFill>
              <a:blip r:embed="rId6"/>
              <a:stretch>
                <a:fillRect/>
              </a:stretch>
            </p:blipFill>
            <p:spPr>
              <a:xfrm>
                <a:off x="6400748" y="4233835"/>
                <a:ext cx="1365186" cy="1570786"/>
              </a:xfrm>
              <a:prstGeom prst="rect">
                <a:avLst/>
              </a:prstGeom>
            </p:spPr>
          </p:pic>
        </p:grpSp>
        <p:sp>
          <p:nvSpPr>
            <p:cNvPr id="22" name="TextBox 30">
              <a:extLst>
                <a:ext uri="{FF2B5EF4-FFF2-40B4-BE49-F238E27FC236}">
                  <a16:creationId xmlns:a16="http://schemas.microsoft.com/office/drawing/2014/main" id="{6D57D4DD-80E7-4B96-9EF0-C7CFA5D63D7A}"/>
                </a:ext>
              </a:extLst>
            </p:cNvPr>
            <p:cNvSpPr txBox="1"/>
            <p:nvPr/>
          </p:nvSpPr>
          <p:spPr>
            <a:xfrm>
              <a:off x="7197491" y="4732778"/>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a:ln w="13462">
                    <a:noFill/>
                    <a:prstDash val="solid"/>
                  </a:ln>
                  <a:latin typeface="Cambria" panose="02040503050406030204" pitchFamily="18" charset="0"/>
                  <a:ea typeface="Cambria" panose="02040503050406030204" pitchFamily="18" charset="0"/>
                </a:rPr>
                <a:t>5 300</a:t>
              </a:r>
              <a:endParaRPr kumimoji="0" lang="en-US" altLang="en-US" sz="4000" b="1" i="0" strike="noStrike" kern="0" cap="none" spc="-150" normalizeH="0" baseline="0" noProof="0" dirty="0">
                <a:ln w="13462">
                  <a:noFill/>
                  <a:prstDash val="solid"/>
                </a:ln>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8696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5"/>
                                        </p:tgtEl>
                                      </p:cBhvr>
                                    </p:animEffect>
                                    <p:anim calcmode="lin" valueType="num">
                                      <p:cBhvr>
                                        <p:cTn id="39" dur="1000"/>
                                        <p:tgtEl>
                                          <p:spTgt spid="15"/>
                                        </p:tgtEl>
                                        <p:attrNameLst>
                                          <p:attrName>ppt_x</p:attrName>
                                        </p:attrNameLst>
                                      </p:cBhvr>
                                      <p:tavLst>
                                        <p:tav tm="0">
                                          <p:val>
                                            <p:strVal val="ppt_x"/>
                                          </p:val>
                                        </p:tav>
                                        <p:tav tm="100000">
                                          <p:val>
                                            <p:strVal val="ppt_x"/>
                                          </p:val>
                                        </p:tav>
                                      </p:tavLst>
                                    </p:anim>
                                    <p:anim calcmode="lin" valueType="num">
                                      <p:cBhvr>
                                        <p:cTn id="40" dur="1000"/>
                                        <p:tgtEl>
                                          <p:spTgt spid="15"/>
                                        </p:tgtEl>
                                        <p:attrNameLst>
                                          <p:attrName>ppt_y</p:attrName>
                                        </p:attrNameLst>
                                      </p:cBhvr>
                                      <p:tavLst>
                                        <p:tav tm="0">
                                          <p:val>
                                            <p:strVal val="ppt_y"/>
                                          </p:val>
                                        </p:tav>
                                        <p:tav tm="100000">
                                          <p:val>
                                            <p:strVal val="ppt_y+.1"/>
                                          </p:val>
                                        </p:tav>
                                      </p:tavLst>
                                    </p:anim>
                                    <p:set>
                                      <p:cBhvr>
                                        <p:cTn id="41" dur="1" fill="hold">
                                          <p:stCondLst>
                                            <p:cond delay="999"/>
                                          </p:stCondLst>
                                        </p:cTn>
                                        <p:tgtEl>
                                          <p:spTgt spid="15"/>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57728129-ED68-D261-ACD7-F4FA2AB45785}"/>
              </a:ext>
            </a:extLst>
          </p:cNvPr>
          <p:cNvGrpSpPr/>
          <p:nvPr/>
        </p:nvGrpSpPr>
        <p:grpSpPr>
          <a:xfrm>
            <a:off x="3964736" y="1996614"/>
            <a:ext cx="5473967" cy="1166384"/>
            <a:chOff x="3964736" y="1996614"/>
            <a:chExt cx="5473967" cy="1166384"/>
          </a:xfrm>
        </p:grpSpPr>
        <p:sp>
          <p:nvSpPr>
            <p:cNvPr id="9" name="Hình tự do: Hình 8">
              <a:extLst>
                <a:ext uri="{FF2B5EF4-FFF2-40B4-BE49-F238E27FC236}">
                  <a16:creationId xmlns:a16="http://schemas.microsoft.com/office/drawing/2014/main" id="{13306212-0A51-6E35-2A31-65F978ADCD1C}"/>
                </a:ext>
              </a:extLst>
            </p:cNvPr>
            <p:cNvSpPr/>
            <p:nvPr/>
          </p:nvSpPr>
          <p:spPr>
            <a:xfrm rot="126755">
              <a:off x="4037281" y="1996614"/>
              <a:ext cx="5401422" cy="1153288"/>
            </a:xfrm>
            <a:custGeom>
              <a:avLst/>
              <a:gdLst/>
              <a:ahLst/>
              <a:cxnLst/>
              <a:rect l="l" t="t" r="r" b="b"/>
              <a:pathLst>
                <a:path w="5401422" h="1153288">
                  <a:moveTo>
                    <a:pt x="282731" y="871478"/>
                  </a:moveTo>
                  <a:cubicBezTo>
                    <a:pt x="274443" y="871784"/>
                    <a:pt x="261562" y="873587"/>
                    <a:pt x="244089" y="876887"/>
                  </a:cubicBezTo>
                  <a:cubicBezTo>
                    <a:pt x="217049" y="881869"/>
                    <a:pt x="204196" y="902428"/>
                    <a:pt x="205529" y="938566"/>
                  </a:cubicBezTo>
                  <a:cubicBezTo>
                    <a:pt x="206104" y="954148"/>
                    <a:pt x="214025" y="966388"/>
                    <a:pt x="229293" y="975287"/>
                  </a:cubicBezTo>
                  <a:cubicBezTo>
                    <a:pt x="244561" y="984185"/>
                    <a:pt x="259605" y="987033"/>
                    <a:pt x="274426" y="983831"/>
                  </a:cubicBezTo>
                  <a:cubicBezTo>
                    <a:pt x="319873" y="973854"/>
                    <a:pt x="342125" y="956102"/>
                    <a:pt x="341184" y="930574"/>
                  </a:cubicBezTo>
                  <a:cubicBezTo>
                    <a:pt x="340976" y="924938"/>
                    <a:pt x="339730" y="918178"/>
                    <a:pt x="337447" y="910294"/>
                  </a:cubicBezTo>
                  <a:cubicBezTo>
                    <a:pt x="329482" y="883365"/>
                    <a:pt x="311244" y="870426"/>
                    <a:pt x="282731" y="871478"/>
                  </a:cubicBezTo>
                  <a:close/>
                  <a:moveTo>
                    <a:pt x="4971621" y="572026"/>
                  </a:moveTo>
                  <a:cubicBezTo>
                    <a:pt x="4959710" y="573129"/>
                    <a:pt x="4948195" y="589489"/>
                    <a:pt x="4937078" y="621106"/>
                  </a:cubicBezTo>
                  <a:cubicBezTo>
                    <a:pt x="4927754" y="647345"/>
                    <a:pt x="4923061" y="668600"/>
                    <a:pt x="4922997" y="684869"/>
                  </a:cubicBezTo>
                  <a:cubicBezTo>
                    <a:pt x="4922487" y="725059"/>
                    <a:pt x="4948590" y="744181"/>
                    <a:pt x="5001304" y="742237"/>
                  </a:cubicBezTo>
                  <a:cubicBezTo>
                    <a:pt x="5056340" y="740206"/>
                    <a:pt x="5082617" y="705540"/>
                    <a:pt x="5080134" y="638238"/>
                  </a:cubicBezTo>
                  <a:cubicBezTo>
                    <a:pt x="5079278" y="615031"/>
                    <a:pt x="5066166" y="597089"/>
                    <a:pt x="5040799" y="584413"/>
                  </a:cubicBezTo>
                  <a:cubicBezTo>
                    <a:pt x="5018502" y="573948"/>
                    <a:pt x="4995442" y="569819"/>
                    <a:pt x="4971621" y="572026"/>
                  </a:cubicBezTo>
                  <a:close/>
                  <a:moveTo>
                    <a:pt x="802507" y="725817"/>
                  </a:moveTo>
                  <a:cubicBezTo>
                    <a:pt x="790596" y="726920"/>
                    <a:pt x="779081" y="743281"/>
                    <a:pt x="767964" y="774897"/>
                  </a:cubicBezTo>
                  <a:cubicBezTo>
                    <a:pt x="758641" y="801136"/>
                    <a:pt x="753947" y="822391"/>
                    <a:pt x="753883" y="838661"/>
                  </a:cubicBezTo>
                  <a:cubicBezTo>
                    <a:pt x="753374" y="878850"/>
                    <a:pt x="779476" y="897972"/>
                    <a:pt x="832190" y="896028"/>
                  </a:cubicBezTo>
                  <a:cubicBezTo>
                    <a:pt x="887225" y="893998"/>
                    <a:pt x="913502" y="859332"/>
                    <a:pt x="911019" y="792030"/>
                  </a:cubicBezTo>
                  <a:cubicBezTo>
                    <a:pt x="910163" y="768822"/>
                    <a:pt x="897052" y="750880"/>
                    <a:pt x="871685" y="738204"/>
                  </a:cubicBezTo>
                  <a:cubicBezTo>
                    <a:pt x="849388" y="727739"/>
                    <a:pt x="826328" y="723610"/>
                    <a:pt x="802507" y="725817"/>
                  </a:cubicBezTo>
                  <a:close/>
                  <a:moveTo>
                    <a:pt x="4437315" y="366149"/>
                  </a:moveTo>
                  <a:cubicBezTo>
                    <a:pt x="4494339" y="364046"/>
                    <a:pt x="4539598" y="371506"/>
                    <a:pt x="4573093" y="388530"/>
                  </a:cubicBezTo>
                  <a:cubicBezTo>
                    <a:pt x="4593746" y="399387"/>
                    <a:pt x="4620320" y="422310"/>
                    <a:pt x="4652818" y="457298"/>
                  </a:cubicBezTo>
                  <a:cubicBezTo>
                    <a:pt x="4658035" y="463746"/>
                    <a:pt x="4660796" y="471113"/>
                    <a:pt x="4661102" y="479402"/>
                  </a:cubicBezTo>
                  <a:cubicBezTo>
                    <a:pt x="4661799" y="498299"/>
                    <a:pt x="4652765" y="516643"/>
                    <a:pt x="4634000" y="534433"/>
                  </a:cubicBezTo>
                  <a:cubicBezTo>
                    <a:pt x="4615235" y="552222"/>
                    <a:pt x="4596072" y="561478"/>
                    <a:pt x="4576512" y="562199"/>
                  </a:cubicBezTo>
                  <a:cubicBezTo>
                    <a:pt x="4568887" y="562481"/>
                    <a:pt x="4561692" y="560920"/>
                    <a:pt x="4554926" y="557518"/>
                  </a:cubicBezTo>
                  <a:cubicBezTo>
                    <a:pt x="4518115" y="540616"/>
                    <a:pt x="4486118" y="532667"/>
                    <a:pt x="4458931" y="533670"/>
                  </a:cubicBezTo>
                  <a:cubicBezTo>
                    <a:pt x="4442686" y="534269"/>
                    <a:pt x="4429222" y="538252"/>
                    <a:pt x="4418538" y="545618"/>
                  </a:cubicBezTo>
                  <a:cubicBezTo>
                    <a:pt x="4405926" y="554714"/>
                    <a:pt x="4400558" y="566698"/>
                    <a:pt x="4402434" y="581568"/>
                  </a:cubicBezTo>
                  <a:cubicBezTo>
                    <a:pt x="4405782" y="609332"/>
                    <a:pt x="4451623" y="632540"/>
                    <a:pt x="4539957" y="651193"/>
                  </a:cubicBezTo>
                  <a:cubicBezTo>
                    <a:pt x="4588482" y="661686"/>
                    <a:pt x="4623750" y="677317"/>
                    <a:pt x="4645765" y="698084"/>
                  </a:cubicBezTo>
                  <a:cubicBezTo>
                    <a:pt x="4670896" y="722388"/>
                    <a:pt x="4684325" y="757913"/>
                    <a:pt x="4686049" y="804660"/>
                  </a:cubicBezTo>
                  <a:cubicBezTo>
                    <a:pt x="4689009" y="884892"/>
                    <a:pt x="4651383" y="940394"/>
                    <a:pt x="4573172" y="971166"/>
                  </a:cubicBezTo>
                  <a:cubicBezTo>
                    <a:pt x="4531617" y="987639"/>
                    <a:pt x="4480505" y="996994"/>
                    <a:pt x="4419833" y="999232"/>
                  </a:cubicBezTo>
                  <a:cubicBezTo>
                    <a:pt x="4369108" y="1001103"/>
                    <a:pt x="4321116" y="996068"/>
                    <a:pt x="4275857" y="984126"/>
                  </a:cubicBezTo>
                  <a:cubicBezTo>
                    <a:pt x="4219511" y="968609"/>
                    <a:pt x="4178121" y="944572"/>
                    <a:pt x="4151689" y="912017"/>
                  </a:cubicBezTo>
                  <a:cubicBezTo>
                    <a:pt x="4150369" y="876211"/>
                    <a:pt x="4151447" y="851438"/>
                    <a:pt x="4154924" y="837698"/>
                  </a:cubicBezTo>
                  <a:cubicBezTo>
                    <a:pt x="4164507" y="800494"/>
                    <a:pt x="4186207" y="781268"/>
                    <a:pt x="4220024" y="780021"/>
                  </a:cubicBezTo>
                  <a:cubicBezTo>
                    <a:pt x="4235275" y="779458"/>
                    <a:pt x="4260123" y="787090"/>
                    <a:pt x="4294570" y="802917"/>
                  </a:cubicBezTo>
                  <a:cubicBezTo>
                    <a:pt x="4329017" y="818743"/>
                    <a:pt x="4354361" y="826357"/>
                    <a:pt x="4370608" y="825758"/>
                  </a:cubicBezTo>
                  <a:cubicBezTo>
                    <a:pt x="4386522" y="825171"/>
                    <a:pt x="4400576" y="819175"/>
                    <a:pt x="4412770" y="807769"/>
                  </a:cubicBezTo>
                  <a:cubicBezTo>
                    <a:pt x="4414258" y="803066"/>
                    <a:pt x="4414933" y="798892"/>
                    <a:pt x="4414799" y="795245"/>
                  </a:cubicBezTo>
                  <a:cubicBezTo>
                    <a:pt x="4414028" y="774358"/>
                    <a:pt x="4381153" y="760631"/>
                    <a:pt x="4316173" y="754064"/>
                  </a:cubicBezTo>
                  <a:cubicBezTo>
                    <a:pt x="4271195" y="749748"/>
                    <a:pt x="4234219" y="732852"/>
                    <a:pt x="4205245" y="703378"/>
                  </a:cubicBezTo>
                  <a:cubicBezTo>
                    <a:pt x="4177671" y="675844"/>
                    <a:pt x="4163192" y="643346"/>
                    <a:pt x="4161810" y="605882"/>
                  </a:cubicBezTo>
                  <a:cubicBezTo>
                    <a:pt x="4159352" y="539243"/>
                    <a:pt x="4188781" y="482051"/>
                    <a:pt x="4250097" y="434307"/>
                  </a:cubicBezTo>
                  <a:cubicBezTo>
                    <a:pt x="4305949" y="391412"/>
                    <a:pt x="4368354" y="368693"/>
                    <a:pt x="4437315" y="366149"/>
                  </a:cubicBezTo>
                  <a:close/>
                  <a:moveTo>
                    <a:pt x="2447348" y="438560"/>
                  </a:moveTo>
                  <a:cubicBezTo>
                    <a:pt x="2473380" y="442247"/>
                    <a:pt x="2494501" y="452341"/>
                    <a:pt x="2510713" y="468840"/>
                  </a:cubicBezTo>
                  <a:cubicBezTo>
                    <a:pt x="2526925" y="485339"/>
                    <a:pt x="2535496" y="506187"/>
                    <a:pt x="2536425" y="531384"/>
                  </a:cubicBezTo>
                  <a:cubicBezTo>
                    <a:pt x="2537220" y="552934"/>
                    <a:pt x="2532030" y="569725"/>
                    <a:pt x="2520855" y="581757"/>
                  </a:cubicBezTo>
                  <a:cubicBezTo>
                    <a:pt x="2445174" y="609116"/>
                    <a:pt x="2397891" y="627791"/>
                    <a:pt x="2379004" y="637784"/>
                  </a:cubicBezTo>
                  <a:cubicBezTo>
                    <a:pt x="2322417" y="669750"/>
                    <a:pt x="2294980" y="708941"/>
                    <a:pt x="2296692" y="755356"/>
                  </a:cubicBezTo>
                  <a:cubicBezTo>
                    <a:pt x="2297695" y="782542"/>
                    <a:pt x="2311774" y="813230"/>
                    <a:pt x="2338931" y="847419"/>
                  </a:cubicBezTo>
                  <a:cubicBezTo>
                    <a:pt x="2368779" y="864577"/>
                    <a:pt x="2397295" y="872655"/>
                    <a:pt x="2424482" y="871652"/>
                  </a:cubicBezTo>
                  <a:cubicBezTo>
                    <a:pt x="2454320" y="870551"/>
                    <a:pt x="2486579" y="858572"/>
                    <a:pt x="2521258" y="835713"/>
                  </a:cubicBezTo>
                  <a:cubicBezTo>
                    <a:pt x="2533329" y="829956"/>
                    <a:pt x="2545333" y="826857"/>
                    <a:pt x="2557268" y="826417"/>
                  </a:cubicBezTo>
                  <a:cubicBezTo>
                    <a:pt x="2577823" y="825659"/>
                    <a:pt x="2594488" y="831933"/>
                    <a:pt x="2607263" y="845239"/>
                  </a:cubicBezTo>
                  <a:cubicBezTo>
                    <a:pt x="2620037" y="858545"/>
                    <a:pt x="2625643" y="875519"/>
                    <a:pt x="2624081" y="896160"/>
                  </a:cubicBezTo>
                  <a:cubicBezTo>
                    <a:pt x="2622220" y="935735"/>
                    <a:pt x="2614174" y="965081"/>
                    <a:pt x="2599940" y="984197"/>
                  </a:cubicBezTo>
                  <a:cubicBezTo>
                    <a:pt x="2585705" y="1003314"/>
                    <a:pt x="2556883" y="1022968"/>
                    <a:pt x="2513473" y="1043161"/>
                  </a:cubicBezTo>
                  <a:cubicBezTo>
                    <a:pt x="2484088" y="1056529"/>
                    <a:pt x="2453812" y="1063787"/>
                    <a:pt x="2422648" y="1064937"/>
                  </a:cubicBezTo>
                  <a:cubicBezTo>
                    <a:pt x="2399440" y="1065793"/>
                    <a:pt x="2365931" y="1061883"/>
                    <a:pt x="2322121" y="1053208"/>
                  </a:cubicBezTo>
                  <a:cubicBezTo>
                    <a:pt x="2262963" y="1033479"/>
                    <a:pt x="2230173" y="1022072"/>
                    <a:pt x="2223752" y="1018990"/>
                  </a:cubicBezTo>
                  <a:cubicBezTo>
                    <a:pt x="2202438" y="1008156"/>
                    <a:pt x="2179343" y="989587"/>
                    <a:pt x="2154470" y="963281"/>
                  </a:cubicBezTo>
                  <a:cubicBezTo>
                    <a:pt x="2111254" y="916737"/>
                    <a:pt x="2088105" y="851692"/>
                    <a:pt x="2085023" y="768144"/>
                  </a:cubicBezTo>
                  <a:cubicBezTo>
                    <a:pt x="2084020" y="740958"/>
                    <a:pt x="2086253" y="715977"/>
                    <a:pt x="2091720" y="693200"/>
                  </a:cubicBezTo>
                  <a:cubicBezTo>
                    <a:pt x="2129503" y="610469"/>
                    <a:pt x="2179151" y="547883"/>
                    <a:pt x="2240663" y="505444"/>
                  </a:cubicBezTo>
                  <a:cubicBezTo>
                    <a:pt x="2272862" y="478361"/>
                    <a:pt x="2311354" y="459844"/>
                    <a:pt x="2356138" y="449892"/>
                  </a:cubicBezTo>
                  <a:cubicBezTo>
                    <a:pt x="2367337" y="447487"/>
                    <a:pt x="2397740" y="443709"/>
                    <a:pt x="2447348" y="438560"/>
                  </a:cubicBezTo>
                  <a:close/>
                  <a:moveTo>
                    <a:pt x="4909529" y="346738"/>
                  </a:moveTo>
                  <a:cubicBezTo>
                    <a:pt x="5016614" y="342788"/>
                    <a:pt x="5097967" y="365682"/>
                    <a:pt x="5153583" y="415421"/>
                  </a:cubicBezTo>
                  <a:cubicBezTo>
                    <a:pt x="5205774" y="462298"/>
                    <a:pt x="5242343" y="540128"/>
                    <a:pt x="5263286" y="648911"/>
                  </a:cubicBezTo>
                  <a:cubicBezTo>
                    <a:pt x="5267695" y="732410"/>
                    <a:pt x="5264732" y="791613"/>
                    <a:pt x="5254401" y="826521"/>
                  </a:cubicBezTo>
                  <a:cubicBezTo>
                    <a:pt x="5242313" y="867802"/>
                    <a:pt x="5213205" y="906722"/>
                    <a:pt x="5167079" y="943282"/>
                  </a:cubicBezTo>
                  <a:cubicBezTo>
                    <a:pt x="5104428" y="963852"/>
                    <a:pt x="5049730" y="975000"/>
                    <a:pt x="5002983" y="976724"/>
                  </a:cubicBezTo>
                  <a:cubicBezTo>
                    <a:pt x="4952258" y="978595"/>
                    <a:pt x="4905144" y="970374"/>
                    <a:pt x="4861642" y="952059"/>
                  </a:cubicBezTo>
                  <a:cubicBezTo>
                    <a:pt x="4822809" y="916309"/>
                    <a:pt x="4795140" y="881724"/>
                    <a:pt x="4778635" y="848304"/>
                  </a:cubicBezTo>
                  <a:cubicBezTo>
                    <a:pt x="4762132" y="814884"/>
                    <a:pt x="4752925" y="772314"/>
                    <a:pt x="4751017" y="720594"/>
                  </a:cubicBezTo>
                  <a:cubicBezTo>
                    <a:pt x="4750076" y="695066"/>
                    <a:pt x="4750977" y="665486"/>
                    <a:pt x="4753720" y="631854"/>
                  </a:cubicBezTo>
                  <a:cubicBezTo>
                    <a:pt x="4771757" y="553835"/>
                    <a:pt x="4787507" y="499306"/>
                    <a:pt x="4800969" y="468267"/>
                  </a:cubicBezTo>
                  <a:cubicBezTo>
                    <a:pt x="4827243" y="406543"/>
                    <a:pt x="4863429" y="366034"/>
                    <a:pt x="4909529" y="346738"/>
                  </a:cubicBezTo>
                  <a:close/>
                  <a:moveTo>
                    <a:pt x="740414" y="500530"/>
                  </a:moveTo>
                  <a:cubicBezTo>
                    <a:pt x="847500" y="496579"/>
                    <a:pt x="928852" y="519473"/>
                    <a:pt x="984469" y="569212"/>
                  </a:cubicBezTo>
                  <a:cubicBezTo>
                    <a:pt x="1036660" y="616089"/>
                    <a:pt x="1073228" y="693919"/>
                    <a:pt x="1094173" y="802703"/>
                  </a:cubicBezTo>
                  <a:cubicBezTo>
                    <a:pt x="1098581" y="886201"/>
                    <a:pt x="1095619" y="945404"/>
                    <a:pt x="1085287" y="980313"/>
                  </a:cubicBezTo>
                  <a:cubicBezTo>
                    <a:pt x="1073198" y="1021593"/>
                    <a:pt x="1044091" y="1060513"/>
                    <a:pt x="997965" y="1097074"/>
                  </a:cubicBezTo>
                  <a:cubicBezTo>
                    <a:pt x="935314" y="1117644"/>
                    <a:pt x="880616" y="1128791"/>
                    <a:pt x="833868" y="1130516"/>
                  </a:cubicBezTo>
                  <a:cubicBezTo>
                    <a:pt x="783143" y="1132387"/>
                    <a:pt x="736030" y="1124165"/>
                    <a:pt x="692528" y="1105851"/>
                  </a:cubicBezTo>
                  <a:cubicBezTo>
                    <a:pt x="653694" y="1070100"/>
                    <a:pt x="626025" y="1035515"/>
                    <a:pt x="609521" y="1002096"/>
                  </a:cubicBezTo>
                  <a:cubicBezTo>
                    <a:pt x="593017" y="968675"/>
                    <a:pt x="583811" y="926106"/>
                    <a:pt x="581903" y="874386"/>
                  </a:cubicBezTo>
                  <a:cubicBezTo>
                    <a:pt x="580961" y="848857"/>
                    <a:pt x="581862" y="819277"/>
                    <a:pt x="584605" y="785645"/>
                  </a:cubicBezTo>
                  <a:cubicBezTo>
                    <a:pt x="602643" y="707626"/>
                    <a:pt x="618392" y="653097"/>
                    <a:pt x="631855" y="622058"/>
                  </a:cubicBezTo>
                  <a:cubicBezTo>
                    <a:pt x="658129" y="560335"/>
                    <a:pt x="694316" y="519825"/>
                    <a:pt x="740414" y="500530"/>
                  </a:cubicBezTo>
                  <a:close/>
                  <a:moveTo>
                    <a:pt x="1256424" y="478507"/>
                  </a:moveTo>
                  <a:cubicBezTo>
                    <a:pt x="1273332" y="477883"/>
                    <a:pt x="1288705" y="480636"/>
                    <a:pt x="1302543" y="486765"/>
                  </a:cubicBezTo>
                  <a:cubicBezTo>
                    <a:pt x="1319757" y="494430"/>
                    <a:pt x="1329302" y="505697"/>
                    <a:pt x="1331179" y="520568"/>
                  </a:cubicBezTo>
                  <a:cubicBezTo>
                    <a:pt x="1331509" y="529519"/>
                    <a:pt x="1332374" y="534965"/>
                    <a:pt x="1333773" y="536905"/>
                  </a:cubicBezTo>
                  <a:cubicBezTo>
                    <a:pt x="1336241" y="540798"/>
                    <a:pt x="1341466" y="542929"/>
                    <a:pt x="1349447" y="543299"/>
                  </a:cubicBezTo>
                  <a:cubicBezTo>
                    <a:pt x="1363752" y="544099"/>
                    <a:pt x="1376185" y="539159"/>
                    <a:pt x="1386747" y="528478"/>
                  </a:cubicBezTo>
                  <a:cubicBezTo>
                    <a:pt x="1399212" y="515402"/>
                    <a:pt x="1412788" y="505440"/>
                    <a:pt x="1427475" y="498590"/>
                  </a:cubicBezTo>
                  <a:cubicBezTo>
                    <a:pt x="1452931" y="486695"/>
                    <a:pt x="1478921" y="480259"/>
                    <a:pt x="1505444" y="479281"/>
                  </a:cubicBezTo>
                  <a:cubicBezTo>
                    <a:pt x="1554843" y="477458"/>
                    <a:pt x="1598302" y="492371"/>
                    <a:pt x="1635823" y="524020"/>
                  </a:cubicBezTo>
                  <a:cubicBezTo>
                    <a:pt x="1673342" y="555669"/>
                    <a:pt x="1692670" y="595874"/>
                    <a:pt x="1693805" y="644634"/>
                  </a:cubicBezTo>
                  <a:cubicBezTo>
                    <a:pt x="1701202" y="692168"/>
                    <a:pt x="1706038" y="746767"/>
                    <a:pt x="1708313" y="808433"/>
                  </a:cubicBezTo>
                  <a:cubicBezTo>
                    <a:pt x="1712801" y="930107"/>
                    <a:pt x="1707772" y="1018768"/>
                    <a:pt x="1693225" y="1074414"/>
                  </a:cubicBezTo>
                  <a:cubicBezTo>
                    <a:pt x="1683976" y="1093679"/>
                    <a:pt x="1654487" y="1104229"/>
                    <a:pt x="1604755" y="1106063"/>
                  </a:cubicBezTo>
                  <a:cubicBezTo>
                    <a:pt x="1559998" y="1107714"/>
                    <a:pt x="1534552" y="1097365"/>
                    <a:pt x="1528415" y="1075016"/>
                  </a:cubicBezTo>
                  <a:cubicBezTo>
                    <a:pt x="1521871" y="1068618"/>
                    <a:pt x="1517909" y="1046687"/>
                    <a:pt x="1516527" y="1009223"/>
                  </a:cubicBezTo>
                  <a:cubicBezTo>
                    <a:pt x="1515952" y="993641"/>
                    <a:pt x="1515581" y="970083"/>
                    <a:pt x="1515414" y="938551"/>
                  </a:cubicBezTo>
                  <a:cubicBezTo>
                    <a:pt x="1515246" y="907018"/>
                    <a:pt x="1514875" y="883460"/>
                    <a:pt x="1514300" y="867878"/>
                  </a:cubicBezTo>
                  <a:cubicBezTo>
                    <a:pt x="1510313" y="759797"/>
                    <a:pt x="1491841" y="709020"/>
                    <a:pt x="1458883" y="715548"/>
                  </a:cubicBezTo>
                  <a:cubicBezTo>
                    <a:pt x="1452313" y="717450"/>
                    <a:pt x="1434870" y="721579"/>
                    <a:pt x="1406554" y="727936"/>
                  </a:cubicBezTo>
                  <a:cubicBezTo>
                    <a:pt x="1389436" y="731887"/>
                    <a:pt x="1379685" y="746522"/>
                    <a:pt x="1377298" y="771842"/>
                  </a:cubicBezTo>
                  <a:cubicBezTo>
                    <a:pt x="1376217" y="778521"/>
                    <a:pt x="1376269" y="797941"/>
                    <a:pt x="1377456" y="830100"/>
                  </a:cubicBezTo>
                  <a:cubicBezTo>
                    <a:pt x="1377028" y="818496"/>
                    <a:pt x="1381995" y="899152"/>
                    <a:pt x="1392357" y="1072068"/>
                  </a:cubicBezTo>
                  <a:cubicBezTo>
                    <a:pt x="1393998" y="1098566"/>
                    <a:pt x="1364649" y="1112928"/>
                    <a:pt x="1304310" y="1115154"/>
                  </a:cubicBezTo>
                  <a:cubicBezTo>
                    <a:pt x="1243307" y="1117404"/>
                    <a:pt x="1210198" y="1106342"/>
                    <a:pt x="1204983" y="1081967"/>
                  </a:cubicBezTo>
                  <a:cubicBezTo>
                    <a:pt x="1186811" y="994329"/>
                    <a:pt x="1175431" y="888346"/>
                    <a:pt x="1170845" y="764020"/>
                  </a:cubicBezTo>
                  <a:cubicBezTo>
                    <a:pt x="1166186" y="637704"/>
                    <a:pt x="1171048" y="558014"/>
                    <a:pt x="1185431" y="524948"/>
                  </a:cubicBezTo>
                  <a:cubicBezTo>
                    <a:pt x="1193970" y="495418"/>
                    <a:pt x="1217634" y="479938"/>
                    <a:pt x="1256424" y="478507"/>
                  </a:cubicBezTo>
                  <a:close/>
                  <a:moveTo>
                    <a:pt x="2753961" y="319187"/>
                  </a:moveTo>
                  <a:cubicBezTo>
                    <a:pt x="2768217" y="318661"/>
                    <a:pt x="2786040" y="320328"/>
                    <a:pt x="2807429" y="324186"/>
                  </a:cubicBezTo>
                  <a:cubicBezTo>
                    <a:pt x="2834847" y="329483"/>
                    <a:pt x="2848728" y="336773"/>
                    <a:pt x="2849070" y="346055"/>
                  </a:cubicBezTo>
                  <a:cubicBezTo>
                    <a:pt x="2856007" y="354099"/>
                    <a:pt x="2859903" y="369725"/>
                    <a:pt x="2860759" y="392933"/>
                  </a:cubicBezTo>
                  <a:cubicBezTo>
                    <a:pt x="2861603" y="415809"/>
                    <a:pt x="2859320" y="450669"/>
                    <a:pt x="2853910" y="497513"/>
                  </a:cubicBezTo>
                  <a:cubicBezTo>
                    <a:pt x="2848501" y="544357"/>
                    <a:pt x="2846218" y="579216"/>
                    <a:pt x="2847061" y="602093"/>
                  </a:cubicBezTo>
                  <a:cubicBezTo>
                    <a:pt x="2848248" y="634252"/>
                    <a:pt x="2854642" y="650117"/>
                    <a:pt x="2866246" y="649689"/>
                  </a:cubicBezTo>
                  <a:cubicBezTo>
                    <a:pt x="2872877" y="649445"/>
                    <a:pt x="2890873" y="644548"/>
                    <a:pt x="2920234" y="634999"/>
                  </a:cubicBezTo>
                  <a:cubicBezTo>
                    <a:pt x="2949595" y="625450"/>
                    <a:pt x="2973392" y="620340"/>
                    <a:pt x="2991627" y="619667"/>
                  </a:cubicBezTo>
                  <a:cubicBezTo>
                    <a:pt x="3022791" y="618518"/>
                    <a:pt x="3057264" y="621562"/>
                    <a:pt x="3095046" y="628800"/>
                  </a:cubicBezTo>
                  <a:cubicBezTo>
                    <a:pt x="3157568" y="649732"/>
                    <a:pt x="3191281" y="726672"/>
                    <a:pt x="3196185" y="859619"/>
                  </a:cubicBezTo>
                  <a:cubicBezTo>
                    <a:pt x="3199292" y="943829"/>
                    <a:pt x="3194182" y="998795"/>
                    <a:pt x="3180855" y="1024518"/>
                  </a:cubicBezTo>
                  <a:cubicBezTo>
                    <a:pt x="3174799" y="1040345"/>
                    <a:pt x="3152376" y="1048974"/>
                    <a:pt x="3113586" y="1050405"/>
                  </a:cubicBezTo>
                  <a:cubicBezTo>
                    <a:pt x="3078775" y="1051689"/>
                    <a:pt x="3055270" y="1046746"/>
                    <a:pt x="3043073" y="1035577"/>
                  </a:cubicBezTo>
                  <a:cubicBezTo>
                    <a:pt x="3030875" y="1024407"/>
                    <a:pt x="3024165" y="1002245"/>
                    <a:pt x="3022942" y="969092"/>
                  </a:cubicBezTo>
                  <a:cubicBezTo>
                    <a:pt x="3022538" y="958151"/>
                    <a:pt x="3022759" y="941626"/>
                    <a:pt x="3023603" y="919518"/>
                  </a:cubicBezTo>
                  <a:cubicBezTo>
                    <a:pt x="3024448" y="897410"/>
                    <a:pt x="3024668" y="880885"/>
                    <a:pt x="3024264" y="869944"/>
                  </a:cubicBezTo>
                  <a:cubicBezTo>
                    <a:pt x="3022417" y="819882"/>
                    <a:pt x="3003757" y="795505"/>
                    <a:pt x="2968282" y="796814"/>
                  </a:cubicBezTo>
                  <a:cubicBezTo>
                    <a:pt x="2950711" y="797462"/>
                    <a:pt x="2927883" y="804114"/>
                    <a:pt x="2899799" y="816770"/>
                  </a:cubicBezTo>
                  <a:cubicBezTo>
                    <a:pt x="2885665" y="820611"/>
                    <a:pt x="2879198" y="838777"/>
                    <a:pt x="2880396" y="871267"/>
                  </a:cubicBezTo>
                  <a:cubicBezTo>
                    <a:pt x="2880849" y="883534"/>
                    <a:pt x="2882583" y="901315"/>
                    <a:pt x="2885601" y="924609"/>
                  </a:cubicBezTo>
                  <a:cubicBezTo>
                    <a:pt x="2888618" y="947902"/>
                    <a:pt x="2890352" y="965683"/>
                    <a:pt x="2890805" y="977950"/>
                  </a:cubicBezTo>
                  <a:cubicBezTo>
                    <a:pt x="2891637" y="1000494"/>
                    <a:pt x="2889412" y="1016678"/>
                    <a:pt x="2884130" y="1026500"/>
                  </a:cubicBezTo>
                  <a:cubicBezTo>
                    <a:pt x="2880284" y="1048221"/>
                    <a:pt x="2853827" y="1059987"/>
                    <a:pt x="2804759" y="1061797"/>
                  </a:cubicBezTo>
                  <a:cubicBezTo>
                    <a:pt x="2753371" y="1063693"/>
                    <a:pt x="2724129" y="1053982"/>
                    <a:pt x="2717036" y="1032664"/>
                  </a:cubicBezTo>
                  <a:cubicBezTo>
                    <a:pt x="2693687" y="822713"/>
                    <a:pt x="2679995" y="663033"/>
                    <a:pt x="2675959" y="553626"/>
                  </a:cubicBezTo>
                  <a:cubicBezTo>
                    <a:pt x="2673000" y="473394"/>
                    <a:pt x="2674188" y="411102"/>
                    <a:pt x="2679524" y="366751"/>
                  </a:cubicBezTo>
                  <a:cubicBezTo>
                    <a:pt x="2683065" y="336742"/>
                    <a:pt x="2707877" y="320887"/>
                    <a:pt x="2753961" y="319187"/>
                  </a:cubicBezTo>
                  <a:close/>
                  <a:moveTo>
                    <a:pt x="109093" y="416752"/>
                  </a:moveTo>
                  <a:cubicBezTo>
                    <a:pt x="163133" y="414758"/>
                    <a:pt x="194100" y="426231"/>
                    <a:pt x="201992" y="451171"/>
                  </a:cubicBezTo>
                  <a:cubicBezTo>
                    <a:pt x="203440" y="454438"/>
                    <a:pt x="204274" y="459055"/>
                    <a:pt x="204494" y="465023"/>
                  </a:cubicBezTo>
                  <a:cubicBezTo>
                    <a:pt x="205351" y="488230"/>
                    <a:pt x="201741" y="523139"/>
                    <a:pt x="193667" y="569749"/>
                  </a:cubicBezTo>
                  <a:cubicBezTo>
                    <a:pt x="185593" y="616359"/>
                    <a:pt x="181990" y="651434"/>
                    <a:pt x="182858" y="674973"/>
                  </a:cubicBezTo>
                  <a:cubicBezTo>
                    <a:pt x="184118" y="709122"/>
                    <a:pt x="190708" y="734774"/>
                    <a:pt x="202628" y="751929"/>
                  </a:cubicBezTo>
                  <a:cubicBezTo>
                    <a:pt x="206446" y="756436"/>
                    <a:pt x="211339" y="758580"/>
                    <a:pt x="217307" y="758360"/>
                  </a:cubicBezTo>
                  <a:cubicBezTo>
                    <a:pt x="221285" y="758213"/>
                    <a:pt x="237569" y="751885"/>
                    <a:pt x="266156" y="739377"/>
                  </a:cubicBezTo>
                  <a:cubicBezTo>
                    <a:pt x="294744" y="726869"/>
                    <a:pt x="318818" y="720254"/>
                    <a:pt x="338379" y="719533"/>
                  </a:cubicBezTo>
                  <a:cubicBezTo>
                    <a:pt x="374185" y="718212"/>
                    <a:pt x="412224" y="727930"/>
                    <a:pt x="452496" y="748688"/>
                  </a:cubicBezTo>
                  <a:cubicBezTo>
                    <a:pt x="498733" y="787153"/>
                    <a:pt x="523069" y="839373"/>
                    <a:pt x="525502" y="905349"/>
                  </a:cubicBezTo>
                  <a:cubicBezTo>
                    <a:pt x="527924" y="970994"/>
                    <a:pt x="508692" y="1030133"/>
                    <a:pt x="467807" y="1082767"/>
                  </a:cubicBezTo>
                  <a:cubicBezTo>
                    <a:pt x="452922" y="1102240"/>
                    <a:pt x="423978" y="1118579"/>
                    <a:pt x="380975" y="1131785"/>
                  </a:cubicBezTo>
                  <a:cubicBezTo>
                    <a:pt x="341262" y="1144206"/>
                    <a:pt x="298696" y="1151253"/>
                    <a:pt x="253275" y="1152929"/>
                  </a:cubicBezTo>
                  <a:cubicBezTo>
                    <a:pt x="213159" y="1154409"/>
                    <a:pt x="175365" y="1151321"/>
                    <a:pt x="139891" y="1143666"/>
                  </a:cubicBezTo>
                  <a:cubicBezTo>
                    <a:pt x="89045" y="1133258"/>
                    <a:pt x="57350" y="1115504"/>
                    <a:pt x="44804" y="1090403"/>
                  </a:cubicBezTo>
                  <a:cubicBezTo>
                    <a:pt x="21469" y="1042794"/>
                    <a:pt x="7233" y="949366"/>
                    <a:pt x="2096" y="810121"/>
                  </a:cubicBezTo>
                  <a:cubicBezTo>
                    <a:pt x="-961" y="727237"/>
                    <a:pt x="-674" y="651782"/>
                    <a:pt x="2959" y="583756"/>
                  </a:cubicBezTo>
                  <a:cubicBezTo>
                    <a:pt x="6591" y="515730"/>
                    <a:pt x="11460" y="474467"/>
                    <a:pt x="17565" y="459966"/>
                  </a:cubicBezTo>
                  <a:cubicBezTo>
                    <a:pt x="26201" y="433089"/>
                    <a:pt x="56710" y="418684"/>
                    <a:pt x="109093" y="416752"/>
                  </a:cubicBezTo>
                  <a:close/>
                  <a:moveTo>
                    <a:pt x="3753501" y="253433"/>
                  </a:moveTo>
                  <a:cubicBezTo>
                    <a:pt x="3759800" y="253200"/>
                    <a:pt x="3766207" y="253628"/>
                    <a:pt x="3772721" y="254716"/>
                  </a:cubicBezTo>
                  <a:cubicBezTo>
                    <a:pt x="3796100" y="258501"/>
                    <a:pt x="3814508" y="269276"/>
                    <a:pt x="3827945" y="287039"/>
                  </a:cubicBezTo>
                  <a:cubicBezTo>
                    <a:pt x="3841381" y="304803"/>
                    <a:pt x="3846360" y="325037"/>
                    <a:pt x="3842882" y="347740"/>
                  </a:cubicBezTo>
                  <a:cubicBezTo>
                    <a:pt x="3837572" y="383791"/>
                    <a:pt x="3817147" y="419569"/>
                    <a:pt x="3781606" y="455075"/>
                  </a:cubicBezTo>
                  <a:cubicBezTo>
                    <a:pt x="3775195" y="461287"/>
                    <a:pt x="3768588" y="466677"/>
                    <a:pt x="3761785" y="471244"/>
                  </a:cubicBezTo>
                  <a:cubicBezTo>
                    <a:pt x="3772597" y="512343"/>
                    <a:pt x="3778975" y="559250"/>
                    <a:pt x="3780920" y="611965"/>
                  </a:cubicBezTo>
                  <a:cubicBezTo>
                    <a:pt x="3783170" y="672968"/>
                    <a:pt x="3777843" y="740060"/>
                    <a:pt x="3764939" y="813241"/>
                  </a:cubicBezTo>
                  <a:cubicBezTo>
                    <a:pt x="3747280" y="910501"/>
                    <a:pt x="3721215" y="968897"/>
                    <a:pt x="3686744" y="988428"/>
                  </a:cubicBezTo>
                  <a:cubicBezTo>
                    <a:pt x="3670483" y="1015586"/>
                    <a:pt x="3617263" y="1030829"/>
                    <a:pt x="3527085" y="1034156"/>
                  </a:cubicBezTo>
                  <a:cubicBezTo>
                    <a:pt x="3431270" y="1037690"/>
                    <a:pt x="3376041" y="1025452"/>
                    <a:pt x="3361396" y="997441"/>
                  </a:cubicBezTo>
                  <a:cubicBezTo>
                    <a:pt x="3319541" y="969770"/>
                    <a:pt x="3287433" y="918334"/>
                    <a:pt x="3265072" y="843134"/>
                  </a:cubicBezTo>
                  <a:cubicBezTo>
                    <a:pt x="3248736" y="787298"/>
                    <a:pt x="3239327" y="725730"/>
                    <a:pt x="3236845" y="658428"/>
                  </a:cubicBezTo>
                  <a:cubicBezTo>
                    <a:pt x="3234692" y="600077"/>
                    <a:pt x="3239373" y="542470"/>
                    <a:pt x="3250887" y="485608"/>
                  </a:cubicBezTo>
                  <a:cubicBezTo>
                    <a:pt x="3255876" y="458865"/>
                    <a:pt x="3270718" y="438232"/>
                    <a:pt x="3295414" y="423709"/>
                  </a:cubicBezTo>
                  <a:cubicBezTo>
                    <a:pt x="3317506" y="410611"/>
                    <a:pt x="3344466" y="403474"/>
                    <a:pt x="3376294" y="402300"/>
                  </a:cubicBezTo>
                  <a:cubicBezTo>
                    <a:pt x="3399501" y="401444"/>
                    <a:pt x="3421339" y="403959"/>
                    <a:pt x="3441807" y="409843"/>
                  </a:cubicBezTo>
                  <a:cubicBezTo>
                    <a:pt x="3470699" y="419069"/>
                    <a:pt x="3485481" y="432800"/>
                    <a:pt x="3486153" y="451034"/>
                  </a:cubicBezTo>
                  <a:cubicBezTo>
                    <a:pt x="3486239" y="453355"/>
                    <a:pt x="3486036" y="456848"/>
                    <a:pt x="3485544" y="461514"/>
                  </a:cubicBezTo>
                  <a:cubicBezTo>
                    <a:pt x="3482947" y="499125"/>
                    <a:pt x="3478686" y="541112"/>
                    <a:pt x="3472761" y="587477"/>
                  </a:cubicBezTo>
                  <a:cubicBezTo>
                    <a:pt x="3466098" y="640841"/>
                    <a:pt x="3463249" y="680619"/>
                    <a:pt x="3464216" y="706810"/>
                  </a:cubicBezTo>
                  <a:cubicBezTo>
                    <a:pt x="3466197" y="760519"/>
                    <a:pt x="3485446" y="787364"/>
                    <a:pt x="3521965" y="787345"/>
                  </a:cubicBezTo>
                  <a:cubicBezTo>
                    <a:pt x="3558813" y="787314"/>
                    <a:pt x="3576138" y="757460"/>
                    <a:pt x="3573936" y="697783"/>
                  </a:cubicBezTo>
                  <a:cubicBezTo>
                    <a:pt x="3572860" y="668608"/>
                    <a:pt x="3566880" y="627994"/>
                    <a:pt x="3555997" y="575941"/>
                  </a:cubicBezTo>
                  <a:cubicBezTo>
                    <a:pt x="3543468" y="515318"/>
                    <a:pt x="3536266" y="477570"/>
                    <a:pt x="3534390" y="462700"/>
                  </a:cubicBezTo>
                  <a:cubicBezTo>
                    <a:pt x="3531582" y="440561"/>
                    <a:pt x="3542230" y="423236"/>
                    <a:pt x="3566335" y="410728"/>
                  </a:cubicBezTo>
                  <a:cubicBezTo>
                    <a:pt x="3584903" y="401079"/>
                    <a:pt x="3606785" y="395790"/>
                    <a:pt x="3631982" y="394861"/>
                  </a:cubicBezTo>
                  <a:cubicBezTo>
                    <a:pt x="3659831" y="393833"/>
                    <a:pt x="3685229" y="398374"/>
                    <a:pt x="3708178" y="408483"/>
                  </a:cubicBezTo>
                  <a:cubicBezTo>
                    <a:pt x="3716613" y="412156"/>
                    <a:pt x="3723912" y="416534"/>
                    <a:pt x="3730075" y="421619"/>
                  </a:cubicBezTo>
                  <a:cubicBezTo>
                    <a:pt x="3734914" y="417788"/>
                    <a:pt x="3738734" y="413332"/>
                    <a:pt x="3741534" y="408249"/>
                  </a:cubicBezTo>
                  <a:cubicBezTo>
                    <a:pt x="3750425" y="397297"/>
                    <a:pt x="3753742" y="392693"/>
                    <a:pt x="3751482" y="394436"/>
                  </a:cubicBezTo>
                  <a:cubicBezTo>
                    <a:pt x="3704442" y="388204"/>
                    <a:pt x="3679715" y="365877"/>
                    <a:pt x="3677302" y="327455"/>
                  </a:cubicBezTo>
                  <a:cubicBezTo>
                    <a:pt x="3679686" y="311100"/>
                    <a:pt x="3686178" y="295838"/>
                    <a:pt x="3696777" y="281669"/>
                  </a:cubicBezTo>
                  <a:cubicBezTo>
                    <a:pt x="3707376" y="267501"/>
                    <a:pt x="3720092" y="258981"/>
                    <a:pt x="3734926" y="256110"/>
                  </a:cubicBezTo>
                  <a:cubicBezTo>
                    <a:pt x="3741010" y="254557"/>
                    <a:pt x="3747203" y="253665"/>
                    <a:pt x="3753501" y="253433"/>
                  </a:cubicBezTo>
                  <a:close/>
                  <a:moveTo>
                    <a:pt x="3440144" y="202744"/>
                  </a:moveTo>
                  <a:cubicBezTo>
                    <a:pt x="3453736" y="202243"/>
                    <a:pt x="3465641" y="203214"/>
                    <a:pt x="3475856" y="205659"/>
                  </a:cubicBezTo>
                  <a:cubicBezTo>
                    <a:pt x="3486073" y="208105"/>
                    <a:pt x="3494581" y="211525"/>
                    <a:pt x="3501383" y="215922"/>
                  </a:cubicBezTo>
                  <a:cubicBezTo>
                    <a:pt x="3501727" y="216242"/>
                    <a:pt x="3502685" y="217452"/>
                    <a:pt x="3504256" y="219552"/>
                  </a:cubicBezTo>
                  <a:cubicBezTo>
                    <a:pt x="3505827" y="221651"/>
                    <a:pt x="3508007" y="224476"/>
                    <a:pt x="3510794" y="228025"/>
                  </a:cubicBezTo>
                  <a:cubicBezTo>
                    <a:pt x="3512513" y="229622"/>
                    <a:pt x="3514240" y="231467"/>
                    <a:pt x="3515977" y="233560"/>
                  </a:cubicBezTo>
                  <a:cubicBezTo>
                    <a:pt x="3517715" y="235654"/>
                    <a:pt x="3519461" y="237997"/>
                    <a:pt x="3521217" y="240588"/>
                  </a:cubicBezTo>
                  <a:cubicBezTo>
                    <a:pt x="3524004" y="244137"/>
                    <a:pt x="3527499" y="246664"/>
                    <a:pt x="3531705" y="248169"/>
                  </a:cubicBezTo>
                  <a:cubicBezTo>
                    <a:pt x="3535910" y="249674"/>
                    <a:pt x="3541175" y="250641"/>
                    <a:pt x="3547498" y="251072"/>
                  </a:cubicBezTo>
                  <a:cubicBezTo>
                    <a:pt x="3554460" y="250815"/>
                    <a:pt x="3561252" y="245917"/>
                    <a:pt x="3567871" y="236377"/>
                  </a:cubicBezTo>
                  <a:lnTo>
                    <a:pt x="3580639" y="217979"/>
                  </a:lnTo>
                  <a:lnTo>
                    <a:pt x="3580141" y="217997"/>
                  </a:lnTo>
                  <a:cubicBezTo>
                    <a:pt x="3580780" y="217310"/>
                    <a:pt x="3581655" y="216281"/>
                    <a:pt x="3582766" y="214912"/>
                  </a:cubicBezTo>
                  <a:cubicBezTo>
                    <a:pt x="3583878" y="213543"/>
                    <a:pt x="3584906" y="212177"/>
                    <a:pt x="3585852" y="210815"/>
                  </a:cubicBezTo>
                  <a:cubicBezTo>
                    <a:pt x="3596806" y="201779"/>
                    <a:pt x="3607920" y="197053"/>
                    <a:pt x="3619192" y="196637"/>
                  </a:cubicBezTo>
                  <a:cubicBezTo>
                    <a:pt x="3626817" y="196356"/>
                    <a:pt x="3633831" y="197508"/>
                    <a:pt x="3640235" y="200094"/>
                  </a:cubicBezTo>
                  <a:cubicBezTo>
                    <a:pt x="3646638" y="202680"/>
                    <a:pt x="3652252" y="206373"/>
                    <a:pt x="3657077" y="211175"/>
                  </a:cubicBezTo>
                  <a:cubicBezTo>
                    <a:pt x="3661902" y="215977"/>
                    <a:pt x="3665674" y="221482"/>
                    <a:pt x="3668392" y="227689"/>
                  </a:cubicBezTo>
                  <a:cubicBezTo>
                    <a:pt x="3671112" y="233897"/>
                    <a:pt x="3672599" y="240482"/>
                    <a:pt x="3672856" y="247444"/>
                  </a:cubicBezTo>
                  <a:cubicBezTo>
                    <a:pt x="3673137" y="255069"/>
                    <a:pt x="3672160" y="262326"/>
                    <a:pt x="3669924" y="269214"/>
                  </a:cubicBezTo>
                  <a:cubicBezTo>
                    <a:pt x="3667689" y="276102"/>
                    <a:pt x="3664544" y="283107"/>
                    <a:pt x="3660491" y="290229"/>
                  </a:cubicBezTo>
                  <a:cubicBezTo>
                    <a:pt x="3646993" y="311310"/>
                    <a:pt x="3633981" y="327559"/>
                    <a:pt x="3621455" y="338977"/>
                  </a:cubicBezTo>
                  <a:cubicBezTo>
                    <a:pt x="3602407" y="353623"/>
                    <a:pt x="3578646" y="361969"/>
                    <a:pt x="3550171" y="364016"/>
                  </a:cubicBezTo>
                  <a:cubicBezTo>
                    <a:pt x="3539918" y="365058"/>
                    <a:pt x="3530352" y="364498"/>
                    <a:pt x="3521475" y="362335"/>
                  </a:cubicBezTo>
                  <a:cubicBezTo>
                    <a:pt x="3512597" y="360173"/>
                    <a:pt x="3504758" y="356893"/>
                    <a:pt x="3497955" y="352496"/>
                  </a:cubicBezTo>
                  <a:cubicBezTo>
                    <a:pt x="3495230" y="350605"/>
                    <a:pt x="3491473" y="347755"/>
                    <a:pt x="3486685" y="343948"/>
                  </a:cubicBezTo>
                  <a:cubicBezTo>
                    <a:pt x="3481897" y="340141"/>
                    <a:pt x="3475881" y="334553"/>
                    <a:pt x="3468637" y="327185"/>
                  </a:cubicBezTo>
                  <a:cubicBezTo>
                    <a:pt x="3462093" y="320786"/>
                    <a:pt x="3455174" y="317722"/>
                    <a:pt x="3447880" y="317991"/>
                  </a:cubicBezTo>
                  <a:cubicBezTo>
                    <a:pt x="3445265" y="319083"/>
                    <a:pt x="3442244" y="320440"/>
                    <a:pt x="3438818" y="322060"/>
                  </a:cubicBezTo>
                  <a:cubicBezTo>
                    <a:pt x="3435392" y="323680"/>
                    <a:pt x="3432076" y="326043"/>
                    <a:pt x="3428871" y="329149"/>
                  </a:cubicBezTo>
                  <a:cubicBezTo>
                    <a:pt x="3427974" y="331839"/>
                    <a:pt x="3426580" y="334546"/>
                    <a:pt x="3424688" y="337271"/>
                  </a:cubicBezTo>
                  <a:lnTo>
                    <a:pt x="3418038" y="345982"/>
                  </a:lnTo>
                  <a:cubicBezTo>
                    <a:pt x="3411357" y="353865"/>
                    <a:pt x="3404185" y="359690"/>
                    <a:pt x="3396523" y="363458"/>
                  </a:cubicBezTo>
                  <a:cubicBezTo>
                    <a:pt x="3388860" y="367227"/>
                    <a:pt x="3381050" y="369258"/>
                    <a:pt x="3373093" y="369552"/>
                  </a:cubicBezTo>
                  <a:cubicBezTo>
                    <a:pt x="3360495" y="370016"/>
                    <a:pt x="3350380" y="365825"/>
                    <a:pt x="3342751" y="356977"/>
                  </a:cubicBezTo>
                  <a:cubicBezTo>
                    <a:pt x="3335121" y="348128"/>
                    <a:pt x="3331073" y="337405"/>
                    <a:pt x="3330608" y="324807"/>
                  </a:cubicBezTo>
                  <a:cubicBezTo>
                    <a:pt x="3330155" y="312540"/>
                    <a:pt x="3332908" y="299407"/>
                    <a:pt x="3338865" y="285410"/>
                  </a:cubicBezTo>
                  <a:cubicBezTo>
                    <a:pt x="3344823" y="271413"/>
                    <a:pt x="3353826" y="256722"/>
                    <a:pt x="3365874" y="241339"/>
                  </a:cubicBezTo>
                  <a:cubicBezTo>
                    <a:pt x="3370037" y="237201"/>
                    <a:pt x="3375109" y="232947"/>
                    <a:pt x="3381089" y="228577"/>
                  </a:cubicBezTo>
                  <a:cubicBezTo>
                    <a:pt x="3387070" y="224206"/>
                    <a:pt x="3393805" y="220057"/>
                    <a:pt x="3401297" y="216129"/>
                  </a:cubicBezTo>
                  <a:lnTo>
                    <a:pt x="3400799" y="216147"/>
                  </a:lnTo>
                  <a:cubicBezTo>
                    <a:pt x="3408266" y="211556"/>
                    <a:pt x="3415115" y="208232"/>
                    <a:pt x="3421346" y="206176"/>
                  </a:cubicBezTo>
                  <a:cubicBezTo>
                    <a:pt x="3427579" y="204121"/>
                    <a:pt x="3433844" y="202976"/>
                    <a:pt x="3440144" y="202744"/>
                  </a:cubicBezTo>
                  <a:close/>
                  <a:moveTo>
                    <a:pt x="4992502" y="112116"/>
                  </a:moveTo>
                  <a:cubicBezTo>
                    <a:pt x="5016397" y="111898"/>
                    <a:pt x="5045067" y="124120"/>
                    <a:pt x="5078512" y="148781"/>
                  </a:cubicBezTo>
                  <a:cubicBezTo>
                    <a:pt x="5103742" y="166774"/>
                    <a:pt x="5122883" y="183912"/>
                    <a:pt x="5135933" y="200196"/>
                  </a:cubicBezTo>
                  <a:cubicBezTo>
                    <a:pt x="5148984" y="216480"/>
                    <a:pt x="5155600" y="231591"/>
                    <a:pt x="5155782" y="245527"/>
                  </a:cubicBezTo>
                  <a:cubicBezTo>
                    <a:pt x="5156063" y="253153"/>
                    <a:pt x="5155083" y="260327"/>
                    <a:pt x="5152840" y="267049"/>
                  </a:cubicBezTo>
                  <a:cubicBezTo>
                    <a:pt x="5150599" y="273772"/>
                    <a:pt x="5147249" y="279705"/>
                    <a:pt x="5142791" y="284849"/>
                  </a:cubicBezTo>
                  <a:cubicBezTo>
                    <a:pt x="5138332" y="289994"/>
                    <a:pt x="5132674" y="294103"/>
                    <a:pt x="5125817" y="297178"/>
                  </a:cubicBezTo>
                  <a:cubicBezTo>
                    <a:pt x="5118957" y="300253"/>
                    <a:pt x="5110887" y="301962"/>
                    <a:pt x="5101604" y="302304"/>
                  </a:cubicBezTo>
                  <a:cubicBezTo>
                    <a:pt x="5096299" y="302500"/>
                    <a:pt x="5091136" y="302026"/>
                    <a:pt x="5086114" y="300883"/>
                  </a:cubicBezTo>
                  <a:cubicBezTo>
                    <a:pt x="5081093" y="299741"/>
                    <a:pt x="5076230" y="298426"/>
                    <a:pt x="5071527" y="296940"/>
                  </a:cubicBezTo>
                  <a:cubicBezTo>
                    <a:pt x="5065805" y="294827"/>
                    <a:pt x="5058485" y="289868"/>
                    <a:pt x="5049566" y="282063"/>
                  </a:cubicBezTo>
                  <a:cubicBezTo>
                    <a:pt x="5040646" y="274259"/>
                    <a:pt x="5030667" y="264750"/>
                    <a:pt x="5019630" y="253538"/>
                  </a:cubicBezTo>
                  <a:cubicBezTo>
                    <a:pt x="5005081" y="237143"/>
                    <a:pt x="4997145" y="228970"/>
                    <a:pt x="4995819" y="229019"/>
                  </a:cubicBezTo>
                  <a:cubicBezTo>
                    <a:pt x="4993829" y="229092"/>
                    <a:pt x="4988278" y="236103"/>
                    <a:pt x="4979165" y="250051"/>
                  </a:cubicBezTo>
                  <a:cubicBezTo>
                    <a:pt x="4969683" y="263016"/>
                    <a:pt x="4961605" y="273523"/>
                    <a:pt x="4954931" y="281570"/>
                  </a:cubicBezTo>
                  <a:cubicBezTo>
                    <a:pt x="4948255" y="289619"/>
                    <a:pt x="4942664" y="295551"/>
                    <a:pt x="4938158" y="299370"/>
                  </a:cubicBezTo>
                  <a:cubicBezTo>
                    <a:pt x="4932324" y="303237"/>
                    <a:pt x="4926617" y="306020"/>
                    <a:pt x="4921036" y="307720"/>
                  </a:cubicBezTo>
                  <a:cubicBezTo>
                    <a:pt x="4915455" y="309420"/>
                    <a:pt x="4909515" y="310386"/>
                    <a:pt x="4903216" y="310618"/>
                  </a:cubicBezTo>
                  <a:cubicBezTo>
                    <a:pt x="4893601" y="310973"/>
                    <a:pt x="4884997" y="309464"/>
                    <a:pt x="4877402" y="306093"/>
                  </a:cubicBezTo>
                  <a:cubicBezTo>
                    <a:pt x="4869809" y="302721"/>
                    <a:pt x="4863422" y="298309"/>
                    <a:pt x="4858240" y="292856"/>
                  </a:cubicBezTo>
                  <a:cubicBezTo>
                    <a:pt x="4853059" y="287403"/>
                    <a:pt x="4849005" y="280996"/>
                    <a:pt x="4846078" y="273634"/>
                  </a:cubicBezTo>
                  <a:cubicBezTo>
                    <a:pt x="4843150" y="266273"/>
                    <a:pt x="4841540" y="258613"/>
                    <a:pt x="4841246" y="250656"/>
                  </a:cubicBezTo>
                  <a:cubicBezTo>
                    <a:pt x="4843175" y="239962"/>
                    <a:pt x="4849013" y="227214"/>
                    <a:pt x="4858758" y="212413"/>
                  </a:cubicBezTo>
                  <a:cubicBezTo>
                    <a:pt x="4868504" y="197612"/>
                    <a:pt x="4881225" y="182452"/>
                    <a:pt x="4896920" y="166934"/>
                  </a:cubicBezTo>
                  <a:cubicBezTo>
                    <a:pt x="4913241" y="150396"/>
                    <a:pt x="4929691" y="137340"/>
                    <a:pt x="4946269" y="127764"/>
                  </a:cubicBezTo>
                  <a:cubicBezTo>
                    <a:pt x="4962848" y="118189"/>
                    <a:pt x="4978258" y="112973"/>
                    <a:pt x="4992502" y="112116"/>
                  </a:cubicBezTo>
                  <a:close/>
                  <a:moveTo>
                    <a:pt x="823388" y="265907"/>
                  </a:moveTo>
                  <a:cubicBezTo>
                    <a:pt x="847283" y="265689"/>
                    <a:pt x="875953" y="277911"/>
                    <a:pt x="909398" y="302573"/>
                  </a:cubicBezTo>
                  <a:cubicBezTo>
                    <a:pt x="934629" y="320565"/>
                    <a:pt x="953769" y="337704"/>
                    <a:pt x="966819" y="353988"/>
                  </a:cubicBezTo>
                  <a:cubicBezTo>
                    <a:pt x="979869" y="370272"/>
                    <a:pt x="986486" y="385382"/>
                    <a:pt x="986668" y="399319"/>
                  </a:cubicBezTo>
                  <a:cubicBezTo>
                    <a:pt x="986949" y="406944"/>
                    <a:pt x="985969" y="414118"/>
                    <a:pt x="983727" y="420841"/>
                  </a:cubicBezTo>
                  <a:cubicBezTo>
                    <a:pt x="981485" y="427563"/>
                    <a:pt x="978135" y="433496"/>
                    <a:pt x="973677" y="438641"/>
                  </a:cubicBezTo>
                  <a:cubicBezTo>
                    <a:pt x="969219" y="443785"/>
                    <a:pt x="963560" y="447895"/>
                    <a:pt x="956702" y="450969"/>
                  </a:cubicBezTo>
                  <a:cubicBezTo>
                    <a:pt x="949844" y="454044"/>
                    <a:pt x="941773" y="455753"/>
                    <a:pt x="932490" y="456095"/>
                  </a:cubicBezTo>
                  <a:cubicBezTo>
                    <a:pt x="927185" y="456291"/>
                    <a:pt x="922022" y="455817"/>
                    <a:pt x="917000" y="454675"/>
                  </a:cubicBezTo>
                  <a:cubicBezTo>
                    <a:pt x="911978" y="453532"/>
                    <a:pt x="907116" y="452218"/>
                    <a:pt x="902413" y="450731"/>
                  </a:cubicBezTo>
                  <a:cubicBezTo>
                    <a:pt x="896692" y="448618"/>
                    <a:pt x="889371" y="443660"/>
                    <a:pt x="880451" y="435855"/>
                  </a:cubicBezTo>
                  <a:cubicBezTo>
                    <a:pt x="871531" y="428050"/>
                    <a:pt x="861553" y="418541"/>
                    <a:pt x="850516" y="407329"/>
                  </a:cubicBezTo>
                  <a:cubicBezTo>
                    <a:pt x="835968" y="390934"/>
                    <a:pt x="828030" y="382761"/>
                    <a:pt x="826704" y="382810"/>
                  </a:cubicBezTo>
                  <a:cubicBezTo>
                    <a:pt x="824715" y="382884"/>
                    <a:pt x="819164" y="389894"/>
                    <a:pt x="810051" y="403842"/>
                  </a:cubicBezTo>
                  <a:cubicBezTo>
                    <a:pt x="800569" y="416807"/>
                    <a:pt x="792491" y="427314"/>
                    <a:pt x="785816" y="435362"/>
                  </a:cubicBezTo>
                  <a:cubicBezTo>
                    <a:pt x="779141" y="443410"/>
                    <a:pt x="773551" y="449343"/>
                    <a:pt x="769043" y="453161"/>
                  </a:cubicBezTo>
                  <a:cubicBezTo>
                    <a:pt x="763211" y="457028"/>
                    <a:pt x="757503" y="459811"/>
                    <a:pt x="751922" y="461511"/>
                  </a:cubicBezTo>
                  <a:cubicBezTo>
                    <a:pt x="746341" y="463211"/>
                    <a:pt x="740401" y="464177"/>
                    <a:pt x="734102" y="464410"/>
                  </a:cubicBezTo>
                  <a:cubicBezTo>
                    <a:pt x="724487" y="464764"/>
                    <a:pt x="715883" y="463256"/>
                    <a:pt x="708289" y="459884"/>
                  </a:cubicBezTo>
                  <a:cubicBezTo>
                    <a:pt x="700694" y="456512"/>
                    <a:pt x="694307" y="452100"/>
                    <a:pt x="689126" y="446647"/>
                  </a:cubicBezTo>
                  <a:cubicBezTo>
                    <a:pt x="683945" y="441195"/>
                    <a:pt x="679891" y="434787"/>
                    <a:pt x="676964" y="427426"/>
                  </a:cubicBezTo>
                  <a:cubicBezTo>
                    <a:pt x="674036" y="420064"/>
                    <a:pt x="672425" y="412405"/>
                    <a:pt x="672132" y="404448"/>
                  </a:cubicBezTo>
                  <a:cubicBezTo>
                    <a:pt x="674061" y="393753"/>
                    <a:pt x="679899" y="381005"/>
                    <a:pt x="689644" y="366204"/>
                  </a:cubicBezTo>
                  <a:cubicBezTo>
                    <a:pt x="699390" y="351403"/>
                    <a:pt x="712111" y="336243"/>
                    <a:pt x="727805" y="320725"/>
                  </a:cubicBezTo>
                  <a:cubicBezTo>
                    <a:pt x="744127" y="304187"/>
                    <a:pt x="760577" y="291131"/>
                    <a:pt x="777155" y="281556"/>
                  </a:cubicBezTo>
                  <a:cubicBezTo>
                    <a:pt x="793733" y="271980"/>
                    <a:pt x="809144" y="266764"/>
                    <a:pt x="823388" y="265907"/>
                  </a:cubicBezTo>
                  <a:close/>
                  <a:moveTo>
                    <a:pt x="5350680" y="22"/>
                  </a:moveTo>
                  <a:cubicBezTo>
                    <a:pt x="5366939" y="356"/>
                    <a:pt x="5378950" y="4488"/>
                    <a:pt x="5386713" y="12419"/>
                  </a:cubicBezTo>
                  <a:cubicBezTo>
                    <a:pt x="5397062" y="22993"/>
                    <a:pt x="5401733" y="37096"/>
                    <a:pt x="5400723" y="54728"/>
                  </a:cubicBezTo>
                  <a:cubicBezTo>
                    <a:pt x="5406356" y="72448"/>
                    <a:pt x="5377951" y="98893"/>
                    <a:pt x="5315507" y="134063"/>
                  </a:cubicBezTo>
                  <a:cubicBezTo>
                    <a:pt x="5273815" y="155852"/>
                    <a:pt x="5234011" y="170268"/>
                    <a:pt x="5196092" y="177311"/>
                  </a:cubicBezTo>
                  <a:cubicBezTo>
                    <a:pt x="5171558" y="178216"/>
                    <a:pt x="5153447" y="175481"/>
                    <a:pt x="5141758" y="169106"/>
                  </a:cubicBezTo>
                  <a:cubicBezTo>
                    <a:pt x="5130069" y="162732"/>
                    <a:pt x="5123736" y="146283"/>
                    <a:pt x="5122757" y="119760"/>
                  </a:cubicBezTo>
                  <a:cubicBezTo>
                    <a:pt x="5129944" y="98580"/>
                    <a:pt x="5151724" y="77027"/>
                    <a:pt x="5188098" y="55102"/>
                  </a:cubicBezTo>
                  <a:cubicBezTo>
                    <a:pt x="5234504" y="26167"/>
                    <a:pt x="5282808" y="8118"/>
                    <a:pt x="5333006" y="954"/>
                  </a:cubicBezTo>
                  <a:cubicBezTo>
                    <a:pt x="5339369" y="222"/>
                    <a:pt x="5345261" y="-89"/>
                    <a:pt x="5350680" y="22"/>
                  </a:cubicBezTo>
                  <a:close/>
                  <a:moveTo>
                    <a:pt x="1181566" y="153814"/>
                  </a:moveTo>
                  <a:cubicBezTo>
                    <a:pt x="1197825" y="154147"/>
                    <a:pt x="1209836" y="158280"/>
                    <a:pt x="1217598" y="166210"/>
                  </a:cubicBezTo>
                  <a:cubicBezTo>
                    <a:pt x="1227948" y="176784"/>
                    <a:pt x="1232618" y="190887"/>
                    <a:pt x="1231609" y="208520"/>
                  </a:cubicBezTo>
                  <a:cubicBezTo>
                    <a:pt x="1237242" y="226239"/>
                    <a:pt x="1208837" y="252684"/>
                    <a:pt x="1146392" y="287855"/>
                  </a:cubicBezTo>
                  <a:cubicBezTo>
                    <a:pt x="1104702" y="309644"/>
                    <a:pt x="1064897" y="324060"/>
                    <a:pt x="1026978" y="331102"/>
                  </a:cubicBezTo>
                  <a:cubicBezTo>
                    <a:pt x="1002444" y="332007"/>
                    <a:pt x="984333" y="329272"/>
                    <a:pt x="972644" y="322898"/>
                  </a:cubicBezTo>
                  <a:cubicBezTo>
                    <a:pt x="960955" y="316523"/>
                    <a:pt x="954622" y="300074"/>
                    <a:pt x="953643" y="273551"/>
                  </a:cubicBezTo>
                  <a:cubicBezTo>
                    <a:pt x="960830" y="252371"/>
                    <a:pt x="982610" y="230818"/>
                    <a:pt x="1018984" y="208893"/>
                  </a:cubicBezTo>
                  <a:cubicBezTo>
                    <a:pt x="1065391" y="179958"/>
                    <a:pt x="1113693" y="161909"/>
                    <a:pt x="1163891" y="154746"/>
                  </a:cubicBezTo>
                  <a:cubicBezTo>
                    <a:pt x="1170255" y="154013"/>
                    <a:pt x="1176147" y="153702"/>
                    <a:pt x="1181566" y="153814"/>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8" name="Hình tự do: Hình 7">
              <a:extLst>
                <a:ext uri="{FF2B5EF4-FFF2-40B4-BE49-F238E27FC236}">
                  <a16:creationId xmlns:a16="http://schemas.microsoft.com/office/drawing/2014/main" id="{AEF68C24-84F4-6D47-89DD-0578555E287F}"/>
                </a:ext>
              </a:extLst>
            </p:cNvPr>
            <p:cNvSpPr/>
            <p:nvPr/>
          </p:nvSpPr>
          <p:spPr>
            <a:xfrm rot="126755">
              <a:off x="3964736" y="2009710"/>
              <a:ext cx="5401422" cy="1153288"/>
            </a:xfrm>
            <a:custGeom>
              <a:avLst/>
              <a:gdLst/>
              <a:ahLst/>
              <a:cxnLst/>
              <a:rect l="l" t="t" r="r" b="b"/>
              <a:pathLst>
                <a:path w="5401422" h="1153288">
                  <a:moveTo>
                    <a:pt x="282731" y="871478"/>
                  </a:moveTo>
                  <a:cubicBezTo>
                    <a:pt x="274443" y="871784"/>
                    <a:pt x="261562" y="873587"/>
                    <a:pt x="244089" y="876887"/>
                  </a:cubicBezTo>
                  <a:cubicBezTo>
                    <a:pt x="217049" y="881869"/>
                    <a:pt x="204196" y="902428"/>
                    <a:pt x="205529" y="938566"/>
                  </a:cubicBezTo>
                  <a:cubicBezTo>
                    <a:pt x="206104" y="954148"/>
                    <a:pt x="214025" y="966388"/>
                    <a:pt x="229293" y="975287"/>
                  </a:cubicBezTo>
                  <a:cubicBezTo>
                    <a:pt x="244561" y="984185"/>
                    <a:pt x="259605" y="987033"/>
                    <a:pt x="274426" y="983831"/>
                  </a:cubicBezTo>
                  <a:cubicBezTo>
                    <a:pt x="319873" y="973854"/>
                    <a:pt x="342125" y="956102"/>
                    <a:pt x="341184" y="930574"/>
                  </a:cubicBezTo>
                  <a:cubicBezTo>
                    <a:pt x="340976" y="924938"/>
                    <a:pt x="339730" y="918178"/>
                    <a:pt x="337447" y="910294"/>
                  </a:cubicBezTo>
                  <a:cubicBezTo>
                    <a:pt x="329482" y="883365"/>
                    <a:pt x="311244" y="870426"/>
                    <a:pt x="282731" y="871478"/>
                  </a:cubicBezTo>
                  <a:close/>
                  <a:moveTo>
                    <a:pt x="4971621" y="572026"/>
                  </a:moveTo>
                  <a:cubicBezTo>
                    <a:pt x="4959710" y="573129"/>
                    <a:pt x="4948195" y="589489"/>
                    <a:pt x="4937078" y="621106"/>
                  </a:cubicBezTo>
                  <a:cubicBezTo>
                    <a:pt x="4927754" y="647345"/>
                    <a:pt x="4923061" y="668600"/>
                    <a:pt x="4922997" y="684869"/>
                  </a:cubicBezTo>
                  <a:cubicBezTo>
                    <a:pt x="4922487" y="725059"/>
                    <a:pt x="4948590" y="744181"/>
                    <a:pt x="5001304" y="742237"/>
                  </a:cubicBezTo>
                  <a:cubicBezTo>
                    <a:pt x="5056340" y="740206"/>
                    <a:pt x="5082617" y="705540"/>
                    <a:pt x="5080134" y="638238"/>
                  </a:cubicBezTo>
                  <a:cubicBezTo>
                    <a:pt x="5079278" y="615031"/>
                    <a:pt x="5066166" y="597089"/>
                    <a:pt x="5040799" y="584413"/>
                  </a:cubicBezTo>
                  <a:cubicBezTo>
                    <a:pt x="5018502" y="573948"/>
                    <a:pt x="4995442" y="569819"/>
                    <a:pt x="4971621" y="572026"/>
                  </a:cubicBezTo>
                  <a:close/>
                  <a:moveTo>
                    <a:pt x="802507" y="725817"/>
                  </a:moveTo>
                  <a:cubicBezTo>
                    <a:pt x="790596" y="726920"/>
                    <a:pt x="779081" y="743281"/>
                    <a:pt x="767964" y="774897"/>
                  </a:cubicBezTo>
                  <a:cubicBezTo>
                    <a:pt x="758641" y="801136"/>
                    <a:pt x="753947" y="822391"/>
                    <a:pt x="753883" y="838661"/>
                  </a:cubicBezTo>
                  <a:cubicBezTo>
                    <a:pt x="753374" y="878850"/>
                    <a:pt x="779476" y="897972"/>
                    <a:pt x="832190" y="896028"/>
                  </a:cubicBezTo>
                  <a:cubicBezTo>
                    <a:pt x="887225" y="893998"/>
                    <a:pt x="913502" y="859332"/>
                    <a:pt x="911019" y="792030"/>
                  </a:cubicBezTo>
                  <a:cubicBezTo>
                    <a:pt x="910163" y="768822"/>
                    <a:pt x="897052" y="750880"/>
                    <a:pt x="871685" y="738204"/>
                  </a:cubicBezTo>
                  <a:cubicBezTo>
                    <a:pt x="849388" y="727739"/>
                    <a:pt x="826328" y="723610"/>
                    <a:pt x="802507" y="725817"/>
                  </a:cubicBezTo>
                  <a:close/>
                  <a:moveTo>
                    <a:pt x="4437315" y="366149"/>
                  </a:moveTo>
                  <a:cubicBezTo>
                    <a:pt x="4494339" y="364046"/>
                    <a:pt x="4539598" y="371506"/>
                    <a:pt x="4573093" y="388530"/>
                  </a:cubicBezTo>
                  <a:cubicBezTo>
                    <a:pt x="4593746" y="399387"/>
                    <a:pt x="4620320" y="422310"/>
                    <a:pt x="4652818" y="457298"/>
                  </a:cubicBezTo>
                  <a:cubicBezTo>
                    <a:pt x="4658035" y="463746"/>
                    <a:pt x="4660796" y="471113"/>
                    <a:pt x="4661102" y="479402"/>
                  </a:cubicBezTo>
                  <a:cubicBezTo>
                    <a:pt x="4661799" y="498299"/>
                    <a:pt x="4652765" y="516643"/>
                    <a:pt x="4634000" y="534433"/>
                  </a:cubicBezTo>
                  <a:cubicBezTo>
                    <a:pt x="4615235" y="552222"/>
                    <a:pt x="4596072" y="561478"/>
                    <a:pt x="4576512" y="562199"/>
                  </a:cubicBezTo>
                  <a:cubicBezTo>
                    <a:pt x="4568887" y="562481"/>
                    <a:pt x="4561692" y="560920"/>
                    <a:pt x="4554926" y="557518"/>
                  </a:cubicBezTo>
                  <a:cubicBezTo>
                    <a:pt x="4518115" y="540616"/>
                    <a:pt x="4486118" y="532667"/>
                    <a:pt x="4458931" y="533670"/>
                  </a:cubicBezTo>
                  <a:cubicBezTo>
                    <a:pt x="4442686" y="534269"/>
                    <a:pt x="4429222" y="538252"/>
                    <a:pt x="4418538" y="545618"/>
                  </a:cubicBezTo>
                  <a:cubicBezTo>
                    <a:pt x="4405926" y="554714"/>
                    <a:pt x="4400558" y="566698"/>
                    <a:pt x="4402434" y="581568"/>
                  </a:cubicBezTo>
                  <a:cubicBezTo>
                    <a:pt x="4405782" y="609332"/>
                    <a:pt x="4451623" y="632540"/>
                    <a:pt x="4539957" y="651193"/>
                  </a:cubicBezTo>
                  <a:cubicBezTo>
                    <a:pt x="4588482" y="661686"/>
                    <a:pt x="4623750" y="677317"/>
                    <a:pt x="4645765" y="698084"/>
                  </a:cubicBezTo>
                  <a:cubicBezTo>
                    <a:pt x="4670896" y="722388"/>
                    <a:pt x="4684325" y="757913"/>
                    <a:pt x="4686049" y="804660"/>
                  </a:cubicBezTo>
                  <a:cubicBezTo>
                    <a:pt x="4689009" y="884892"/>
                    <a:pt x="4651383" y="940394"/>
                    <a:pt x="4573172" y="971166"/>
                  </a:cubicBezTo>
                  <a:cubicBezTo>
                    <a:pt x="4531617" y="987639"/>
                    <a:pt x="4480505" y="996994"/>
                    <a:pt x="4419833" y="999232"/>
                  </a:cubicBezTo>
                  <a:cubicBezTo>
                    <a:pt x="4369108" y="1001103"/>
                    <a:pt x="4321116" y="996068"/>
                    <a:pt x="4275857" y="984126"/>
                  </a:cubicBezTo>
                  <a:cubicBezTo>
                    <a:pt x="4219511" y="968609"/>
                    <a:pt x="4178121" y="944572"/>
                    <a:pt x="4151689" y="912017"/>
                  </a:cubicBezTo>
                  <a:cubicBezTo>
                    <a:pt x="4150369" y="876211"/>
                    <a:pt x="4151447" y="851438"/>
                    <a:pt x="4154924" y="837698"/>
                  </a:cubicBezTo>
                  <a:cubicBezTo>
                    <a:pt x="4164507" y="800494"/>
                    <a:pt x="4186207" y="781268"/>
                    <a:pt x="4220024" y="780021"/>
                  </a:cubicBezTo>
                  <a:cubicBezTo>
                    <a:pt x="4235275" y="779458"/>
                    <a:pt x="4260123" y="787090"/>
                    <a:pt x="4294570" y="802917"/>
                  </a:cubicBezTo>
                  <a:cubicBezTo>
                    <a:pt x="4329017" y="818743"/>
                    <a:pt x="4354361" y="826357"/>
                    <a:pt x="4370608" y="825758"/>
                  </a:cubicBezTo>
                  <a:cubicBezTo>
                    <a:pt x="4386522" y="825171"/>
                    <a:pt x="4400576" y="819175"/>
                    <a:pt x="4412770" y="807769"/>
                  </a:cubicBezTo>
                  <a:cubicBezTo>
                    <a:pt x="4414258" y="803066"/>
                    <a:pt x="4414933" y="798892"/>
                    <a:pt x="4414799" y="795245"/>
                  </a:cubicBezTo>
                  <a:cubicBezTo>
                    <a:pt x="4414028" y="774358"/>
                    <a:pt x="4381153" y="760631"/>
                    <a:pt x="4316173" y="754064"/>
                  </a:cubicBezTo>
                  <a:cubicBezTo>
                    <a:pt x="4271195" y="749748"/>
                    <a:pt x="4234219" y="732852"/>
                    <a:pt x="4205245" y="703378"/>
                  </a:cubicBezTo>
                  <a:cubicBezTo>
                    <a:pt x="4177671" y="675844"/>
                    <a:pt x="4163192" y="643346"/>
                    <a:pt x="4161810" y="605882"/>
                  </a:cubicBezTo>
                  <a:cubicBezTo>
                    <a:pt x="4159352" y="539243"/>
                    <a:pt x="4188781" y="482051"/>
                    <a:pt x="4250097" y="434307"/>
                  </a:cubicBezTo>
                  <a:cubicBezTo>
                    <a:pt x="4305949" y="391412"/>
                    <a:pt x="4368354" y="368693"/>
                    <a:pt x="4437315" y="366149"/>
                  </a:cubicBezTo>
                  <a:close/>
                  <a:moveTo>
                    <a:pt x="2447348" y="438560"/>
                  </a:moveTo>
                  <a:cubicBezTo>
                    <a:pt x="2473380" y="442247"/>
                    <a:pt x="2494501" y="452341"/>
                    <a:pt x="2510713" y="468840"/>
                  </a:cubicBezTo>
                  <a:cubicBezTo>
                    <a:pt x="2526925" y="485339"/>
                    <a:pt x="2535496" y="506187"/>
                    <a:pt x="2536425" y="531384"/>
                  </a:cubicBezTo>
                  <a:cubicBezTo>
                    <a:pt x="2537220" y="552934"/>
                    <a:pt x="2532030" y="569725"/>
                    <a:pt x="2520855" y="581757"/>
                  </a:cubicBezTo>
                  <a:cubicBezTo>
                    <a:pt x="2445174" y="609116"/>
                    <a:pt x="2397891" y="627791"/>
                    <a:pt x="2379004" y="637784"/>
                  </a:cubicBezTo>
                  <a:cubicBezTo>
                    <a:pt x="2322417" y="669750"/>
                    <a:pt x="2294980" y="708941"/>
                    <a:pt x="2296692" y="755356"/>
                  </a:cubicBezTo>
                  <a:cubicBezTo>
                    <a:pt x="2297695" y="782542"/>
                    <a:pt x="2311774" y="813230"/>
                    <a:pt x="2338931" y="847419"/>
                  </a:cubicBezTo>
                  <a:cubicBezTo>
                    <a:pt x="2368779" y="864577"/>
                    <a:pt x="2397295" y="872655"/>
                    <a:pt x="2424482" y="871652"/>
                  </a:cubicBezTo>
                  <a:cubicBezTo>
                    <a:pt x="2454320" y="870551"/>
                    <a:pt x="2486579" y="858572"/>
                    <a:pt x="2521258" y="835713"/>
                  </a:cubicBezTo>
                  <a:cubicBezTo>
                    <a:pt x="2533329" y="829956"/>
                    <a:pt x="2545333" y="826857"/>
                    <a:pt x="2557268" y="826417"/>
                  </a:cubicBezTo>
                  <a:cubicBezTo>
                    <a:pt x="2577823" y="825659"/>
                    <a:pt x="2594488" y="831933"/>
                    <a:pt x="2607263" y="845239"/>
                  </a:cubicBezTo>
                  <a:cubicBezTo>
                    <a:pt x="2620037" y="858545"/>
                    <a:pt x="2625643" y="875519"/>
                    <a:pt x="2624081" y="896160"/>
                  </a:cubicBezTo>
                  <a:cubicBezTo>
                    <a:pt x="2622220" y="935735"/>
                    <a:pt x="2614174" y="965081"/>
                    <a:pt x="2599940" y="984197"/>
                  </a:cubicBezTo>
                  <a:cubicBezTo>
                    <a:pt x="2585705" y="1003314"/>
                    <a:pt x="2556883" y="1022968"/>
                    <a:pt x="2513473" y="1043161"/>
                  </a:cubicBezTo>
                  <a:cubicBezTo>
                    <a:pt x="2484088" y="1056529"/>
                    <a:pt x="2453812" y="1063787"/>
                    <a:pt x="2422648" y="1064937"/>
                  </a:cubicBezTo>
                  <a:cubicBezTo>
                    <a:pt x="2399440" y="1065793"/>
                    <a:pt x="2365931" y="1061883"/>
                    <a:pt x="2322121" y="1053208"/>
                  </a:cubicBezTo>
                  <a:cubicBezTo>
                    <a:pt x="2262963" y="1033479"/>
                    <a:pt x="2230173" y="1022072"/>
                    <a:pt x="2223752" y="1018990"/>
                  </a:cubicBezTo>
                  <a:cubicBezTo>
                    <a:pt x="2202438" y="1008156"/>
                    <a:pt x="2179343" y="989587"/>
                    <a:pt x="2154470" y="963281"/>
                  </a:cubicBezTo>
                  <a:cubicBezTo>
                    <a:pt x="2111254" y="916737"/>
                    <a:pt x="2088105" y="851692"/>
                    <a:pt x="2085023" y="768144"/>
                  </a:cubicBezTo>
                  <a:cubicBezTo>
                    <a:pt x="2084020" y="740958"/>
                    <a:pt x="2086253" y="715977"/>
                    <a:pt x="2091720" y="693200"/>
                  </a:cubicBezTo>
                  <a:cubicBezTo>
                    <a:pt x="2129503" y="610469"/>
                    <a:pt x="2179151" y="547883"/>
                    <a:pt x="2240663" y="505444"/>
                  </a:cubicBezTo>
                  <a:cubicBezTo>
                    <a:pt x="2272862" y="478361"/>
                    <a:pt x="2311354" y="459844"/>
                    <a:pt x="2356138" y="449892"/>
                  </a:cubicBezTo>
                  <a:cubicBezTo>
                    <a:pt x="2367337" y="447487"/>
                    <a:pt x="2397740" y="443709"/>
                    <a:pt x="2447348" y="438560"/>
                  </a:cubicBezTo>
                  <a:close/>
                  <a:moveTo>
                    <a:pt x="4909529" y="346738"/>
                  </a:moveTo>
                  <a:cubicBezTo>
                    <a:pt x="5016614" y="342788"/>
                    <a:pt x="5097967" y="365682"/>
                    <a:pt x="5153583" y="415421"/>
                  </a:cubicBezTo>
                  <a:cubicBezTo>
                    <a:pt x="5205774" y="462298"/>
                    <a:pt x="5242343" y="540128"/>
                    <a:pt x="5263286" y="648911"/>
                  </a:cubicBezTo>
                  <a:cubicBezTo>
                    <a:pt x="5267695" y="732410"/>
                    <a:pt x="5264732" y="791613"/>
                    <a:pt x="5254401" y="826521"/>
                  </a:cubicBezTo>
                  <a:cubicBezTo>
                    <a:pt x="5242313" y="867802"/>
                    <a:pt x="5213205" y="906722"/>
                    <a:pt x="5167079" y="943282"/>
                  </a:cubicBezTo>
                  <a:cubicBezTo>
                    <a:pt x="5104428" y="963852"/>
                    <a:pt x="5049730" y="975000"/>
                    <a:pt x="5002983" y="976724"/>
                  </a:cubicBezTo>
                  <a:cubicBezTo>
                    <a:pt x="4952258" y="978595"/>
                    <a:pt x="4905144" y="970374"/>
                    <a:pt x="4861642" y="952059"/>
                  </a:cubicBezTo>
                  <a:cubicBezTo>
                    <a:pt x="4822809" y="916309"/>
                    <a:pt x="4795140" y="881724"/>
                    <a:pt x="4778635" y="848304"/>
                  </a:cubicBezTo>
                  <a:cubicBezTo>
                    <a:pt x="4762132" y="814884"/>
                    <a:pt x="4752925" y="772314"/>
                    <a:pt x="4751017" y="720594"/>
                  </a:cubicBezTo>
                  <a:cubicBezTo>
                    <a:pt x="4750076" y="695066"/>
                    <a:pt x="4750977" y="665486"/>
                    <a:pt x="4753720" y="631854"/>
                  </a:cubicBezTo>
                  <a:cubicBezTo>
                    <a:pt x="4771757" y="553835"/>
                    <a:pt x="4787507" y="499306"/>
                    <a:pt x="4800969" y="468267"/>
                  </a:cubicBezTo>
                  <a:cubicBezTo>
                    <a:pt x="4827243" y="406543"/>
                    <a:pt x="4863429" y="366034"/>
                    <a:pt x="4909529" y="346738"/>
                  </a:cubicBezTo>
                  <a:close/>
                  <a:moveTo>
                    <a:pt x="740414" y="500530"/>
                  </a:moveTo>
                  <a:cubicBezTo>
                    <a:pt x="847500" y="496579"/>
                    <a:pt x="928852" y="519473"/>
                    <a:pt x="984469" y="569212"/>
                  </a:cubicBezTo>
                  <a:cubicBezTo>
                    <a:pt x="1036660" y="616089"/>
                    <a:pt x="1073228" y="693919"/>
                    <a:pt x="1094173" y="802703"/>
                  </a:cubicBezTo>
                  <a:cubicBezTo>
                    <a:pt x="1098581" y="886201"/>
                    <a:pt x="1095619" y="945404"/>
                    <a:pt x="1085287" y="980313"/>
                  </a:cubicBezTo>
                  <a:cubicBezTo>
                    <a:pt x="1073198" y="1021593"/>
                    <a:pt x="1044091" y="1060513"/>
                    <a:pt x="997965" y="1097074"/>
                  </a:cubicBezTo>
                  <a:cubicBezTo>
                    <a:pt x="935314" y="1117644"/>
                    <a:pt x="880616" y="1128791"/>
                    <a:pt x="833868" y="1130516"/>
                  </a:cubicBezTo>
                  <a:cubicBezTo>
                    <a:pt x="783143" y="1132387"/>
                    <a:pt x="736030" y="1124165"/>
                    <a:pt x="692528" y="1105851"/>
                  </a:cubicBezTo>
                  <a:cubicBezTo>
                    <a:pt x="653694" y="1070100"/>
                    <a:pt x="626025" y="1035515"/>
                    <a:pt x="609521" y="1002096"/>
                  </a:cubicBezTo>
                  <a:cubicBezTo>
                    <a:pt x="593017" y="968675"/>
                    <a:pt x="583811" y="926106"/>
                    <a:pt x="581903" y="874386"/>
                  </a:cubicBezTo>
                  <a:cubicBezTo>
                    <a:pt x="580961" y="848857"/>
                    <a:pt x="581862" y="819277"/>
                    <a:pt x="584605" y="785645"/>
                  </a:cubicBezTo>
                  <a:cubicBezTo>
                    <a:pt x="602643" y="707626"/>
                    <a:pt x="618392" y="653097"/>
                    <a:pt x="631855" y="622058"/>
                  </a:cubicBezTo>
                  <a:cubicBezTo>
                    <a:pt x="658129" y="560335"/>
                    <a:pt x="694316" y="519825"/>
                    <a:pt x="740414" y="500530"/>
                  </a:cubicBezTo>
                  <a:close/>
                  <a:moveTo>
                    <a:pt x="1256424" y="478507"/>
                  </a:moveTo>
                  <a:cubicBezTo>
                    <a:pt x="1273332" y="477883"/>
                    <a:pt x="1288705" y="480636"/>
                    <a:pt x="1302543" y="486765"/>
                  </a:cubicBezTo>
                  <a:cubicBezTo>
                    <a:pt x="1319757" y="494430"/>
                    <a:pt x="1329302" y="505697"/>
                    <a:pt x="1331179" y="520568"/>
                  </a:cubicBezTo>
                  <a:cubicBezTo>
                    <a:pt x="1331509" y="529519"/>
                    <a:pt x="1332374" y="534965"/>
                    <a:pt x="1333773" y="536905"/>
                  </a:cubicBezTo>
                  <a:cubicBezTo>
                    <a:pt x="1336241" y="540798"/>
                    <a:pt x="1341466" y="542929"/>
                    <a:pt x="1349447" y="543299"/>
                  </a:cubicBezTo>
                  <a:cubicBezTo>
                    <a:pt x="1363752" y="544099"/>
                    <a:pt x="1376185" y="539159"/>
                    <a:pt x="1386747" y="528478"/>
                  </a:cubicBezTo>
                  <a:cubicBezTo>
                    <a:pt x="1399212" y="515402"/>
                    <a:pt x="1412788" y="505440"/>
                    <a:pt x="1427475" y="498590"/>
                  </a:cubicBezTo>
                  <a:cubicBezTo>
                    <a:pt x="1452931" y="486695"/>
                    <a:pt x="1478921" y="480259"/>
                    <a:pt x="1505444" y="479281"/>
                  </a:cubicBezTo>
                  <a:cubicBezTo>
                    <a:pt x="1554843" y="477458"/>
                    <a:pt x="1598302" y="492371"/>
                    <a:pt x="1635823" y="524020"/>
                  </a:cubicBezTo>
                  <a:cubicBezTo>
                    <a:pt x="1673342" y="555669"/>
                    <a:pt x="1692670" y="595874"/>
                    <a:pt x="1693805" y="644634"/>
                  </a:cubicBezTo>
                  <a:cubicBezTo>
                    <a:pt x="1701202" y="692168"/>
                    <a:pt x="1706038" y="746767"/>
                    <a:pt x="1708313" y="808433"/>
                  </a:cubicBezTo>
                  <a:cubicBezTo>
                    <a:pt x="1712801" y="930107"/>
                    <a:pt x="1707772" y="1018768"/>
                    <a:pt x="1693225" y="1074414"/>
                  </a:cubicBezTo>
                  <a:cubicBezTo>
                    <a:pt x="1683976" y="1093679"/>
                    <a:pt x="1654487" y="1104229"/>
                    <a:pt x="1604755" y="1106063"/>
                  </a:cubicBezTo>
                  <a:cubicBezTo>
                    <a:pt x="1559998" y="1107714"/>
                    <a:pt x="1534552" y="1097365"/>
                    <a:pt x="1528415" y="1075016"/>
                  </a:cubicBezTo>
                  <a:cubicBezTo>
                    <a:pt x="1521871" y="1068618"/>
                    <a:pt x="1517909" y="1046687"/>
                    <a:pt x="1516527" y="1009223"/>
                  </a:cubicBezTo>
                  <a:cubicBezTo>
                    <a:pt x="1515952" y="993641"/>
                    <a:pt x="1515581" y="970083"/>
                    <a:pt x="1515414" y="938551"/>
                  </a:cubicBezTo>
                  <a:cubicBezTo>
                    <a:pt x="1515246" y="907018"/>
                    <a:pt x="1514875" y="883460"/>
                    <a:pt x="1514300" y="867878"/>
                  </a:cubicBezTo>
                  <a:cubicBezTo>
                    <a:pt x="1510313" y="759797"/>
                    <a:pt x="1491841" y="709020"/>
                    <a:pt x="1458883" y="715548"/>
                  </a:cubicBezTo>
                  <a:cubicBezTo>
                    <a:pt x="1452313" y="717450"/>
                    <a:pt x="1434870" y="721579"/>
                    <a:pt x="1406554" y="727936"/>
                  </a:cubicBezTo>
                  <a:cubicBezTo>
                    <a:pt x="1389436" y="731887"/>
                    <a:pt x="1379685" y="746522"/>
                    <a:pt x="1377298" y="771842"/>
                  </a:cubicBezTo>
                  <a:cubicBezTo>
                    <a:pt x="1376217" y="778521"/>
                    <a:pt x="1376269" y="797941"/>
                    <a:pt x="1377456" y="830100"/>
                  </a:cubicBezTo>
                  <a:cubicBezTo>
                    <a:pt x="1377028" y="818496"/>
                    <a:pt x="1381995" y="899152"/>
                    <a:pt x="1392357" y="1072068"/>
                  </a:cubicBezTo>
                  <a:cubicBezTo>
                    <a:pt x="1393998" y="1098566"/>
                    <a:pt x="1364649" y="1112928"/>
                    <a:pt x="1304310" y="1115154"/>
                  </a:cubicBezTo>
                  <a:cubicBezTo>
                    <a:pt x="1243307" y="1117404"/>
                    <a:pt x="1210198" y="1106342"/>
                    <a:pt x="1204983" y="1081967"/>
                  </a:cubicBezTo>
                  <a:cubicBezTo>
                    <a:pt x="1186811" y="994329"/>
                    <a:pt x="1175431" y="888346"/>
                    <a:pt x="1170845" y="764020"/>
                  </a:cubicBezTo>
                  <a:cubicBezTo>
                    <a:pt x="1166186" y="637704"/>
                    <a:pt x="1171048" y="558014"/>
                    <a:pt x="1185431" y="524948"/>
                  </a:cubicBezTo>
                  <a:cubicBezTo>
                    <a:pt x="1193970" y="495418"/>
                    <a:pt x="1217634" y="479938"/>
                    <a:pt x="1256424" y="478507"/>
                  </a:cubicBezTo>
                  <a:close/>
                  <a:moveTo>
                    <a:pt x="2753961" y="319187"/>
                  </a:moveTo>
                  <a:cubicBezTo>
                    <a:pt x="2768217" y="318661"/>
                    <a:pt x="2786040" y="320328"/>
                    <a:pt x="2807429" y="324186"/>
                  </a:cubicBezTo>
                  <a:cubicBezTo>
                    <a:pt x="2834847" y="329483"/>
                    <a:pt x="2848728" y="336773"/>
                    <a:pt x="2849070" y="346055"/>
                  </a:cubicBezTo>
                  <a:cubicBezTo>
                    <a:pt x="2856007" y="354099"/>
                    <a:pt x="2859903" y="369725"/>
                    <a:pt x="2860759" y="392933"/>
                  </a:cubicBezTo>
                  <a:cubicBezTo>
                    <a:pt x="2861603" y="415809"/>
                    <a:pt x="2859320" y="450669"/>
                    <a:pt x="2853910" y="497513"/>
                  </a:cubicBezTo>
                  <a:cubicBezTo>
                    <a:pt x="2848501" y="544357"/>
                    <a:pt x="2846218" y="579216"/>
                    <a:pt x="2847061" y="602093"/>
                  </a:cubicBezTo>
                  <a:cubicBezTo>
                    <a:pt x="2848248" y="634252"/>
                    <a:pt x="2854642" y="650117"/>
                    <a:pt x="2866246" y="649689"/>
                  </a:cubicBezTo>
                  <a:cubicBezTo>
                    <a:pt x="2872877" y="649445"/>
                    <a:pt x="2890873" y="644548"/>
                    <a:pt x="2920234" y="634999"/>
                  </a:cubicBezTo>
                  <a:cubicBezTo>
                    <a:pt x="2949595" y="625450"/>
                    <a:pt x="2973392" y="620340"/>
                    <a:pt x="2991627" y="619667"/>
                  </a:cubicBezTo>
                  <a:cubicBezTo>
                    <a:pt x="3022791" y="618518"/>
                    <a:pt x="3057264" y="621562"/>
                    <a:pt x="3095046" y="628800"/>
                  </a:cubicBezTo>
                  <a:cubicBezTo>
                    <a:pt x="3157568" y="649732"/>
                    <a:pt x="3191281" y="726672"/>
                    <a:pt x="3196185" y="859619"/>
                  </a:cubicBezTo>
                  <a:cubicBezTo>
                    <a:pt x="3199292" y="943829"/>
                    <a:pt x="3194182" y="998795"/>
                    <a:pt x="3180855" y="1024518"/>
                  </a:cubicBezTo>
                  <a:cubicBezTo>
                    <a:pt x="3174799" y="1040345"/>
                    <a:pt x="3152376" y="1048974"/>
                    <a:pt x="3113586" y="1050405"/>
                  </a:cubicBezTo>
                  <a:cubicBezTo>
                    <a:pt x="3078775" y="1051689"/>
                    <a:pt x="3055270" y="1046746"/>
                    <a:pt x="3043073" y="1035577"/>
                  </a:cubicBezTo>
                  <a:cubicBezTo>
                    <a:pt x="3030875" y="1024407"/>
                    <a:pt x="3024165" y="1002245"/>
                    <a:pt x="3022942" y="969092"/>
                  </a:cubicBezTo>
                  <a:cubicBezTo>
                    <a:pt x="3022538" y="958151"/>
                    <a:pt x="3022759" y="941626"/>
                    <a:pt x="3023603" y="919518"/>
                  </a:cubicBezTo>
                  <a:cubicBezTo>
                    <a:pt x="3024448" y="897410"/>
                    <a:pt x="3024668" y="880885"/>
                    <a:pt x="3024264" y="869944"/>
                  </a:cubicBezTo>
                  <a:cubicBezTo>
                    <a:pt x="3022417" y="819882"/>
                    <a:pt x="3003757" y="795505"/>
                    <a:pt x="2968282" y="796814"/>
                  </a:cubicBezTo>
                  <a:cubicBezTo>
                    <a:pt x="2950711" y="797462"/>
                    <a:pt x="2927883" y="804114"/>
                    <a:pt x="2899799" y="816770"/>
                  </a:cubicBezTo>
                  <a:cubicBezTo>
                    <a:pt x="2885665" y="820611"/>
                    <a:pt x="2879198" y="838777"/>
                    <a:pt x="2880396" y="871267"/>
                  </a:cubicBezTo>
                  <a:cubicBezTo>
                    <a:pt x="2880849" y="883534"/>
                    <a:pt x="2882583" y="901315"/>
                    <a:pt x="2885601" y="924609"/>
                  </a:cubicBezTo>
                  <a:cubicBezTo>
                    <a:pt x="2888618" y="947902"/>
                    <a:pt x="2890352" y="965683"/>
                    <a:pt x="2890805" y="977950"/>
                  </a:cubicBezTo>
                  <a:cubicBezTo>
                    <a:pt x="2891637" y="1000494"/>
                    <a:pt x="2889412" y="1016678"/>
                    <a:pt x="2884130" y="1026500"/>
                  </a:cubicBezTo>
                  <a:cubicBezTo>
                    <a:pt x="2880284" y="1048221"/>
                    <a:pt x="2853827" y="1059987"/>
                    <a:pt x="2804759" y="1061797"/>
                  </a:cubicBezTo>
                  <a:cubicBezTo>
                    <a:pt x="2753371" y="1063693"/>
                    <a:pt x="2724129" y="1053982"/>
                    <a:pt x="2717036" y="1032664"/>
                  </a:cubicBezTo>
                  <a:cubicBezTo>
                    <a:pt x="2693687" y="822713"/>
                    <a:pt x="2679995" y="663033"/>
                    <a:pt x="2675959" y="553626"/>
                  </a:cubicBezTo>
                  <a:cubicBezTo>
                    <a:pt x="2673000" y="473394"/>
                    <a:pt x="2674188" y="411102"/>
                    <a:pt x="2679524" y="366751"/>
                  </a:cubicBezTo>
                  <a:cubicBezTo>
                    <a:pt x="2683065" y="336742"/>
                    <a:pt x="2707877" y="320887"/>
                    <a:pt x="2753961" y="319187"/>
                  </a:cubicBezTo>
                  <a:close/>
                  <a:moveTo>
                    <a:pt x="109093" y="416752"/>
                  </a:moveTo>
                  <a:cubicBezTo>
                    <a:pt x="163133" y="414758"/>
                    <a:pt x="194100" y="426231"/>
                    <a:pt x="201992" y="451171"/>
                  </a:cubicBezTo>
                  <a:cubicBezTo>
                    <a:pt x="203440" y="454438"/>
                    <a:pt x="204274" y="459055"/>
                    <a:pt x="204494" y="465023"/>
                  </a:cubicBezTo>
                  <a:cubicBezTo>
                    <a:pt x="205351" y="488230"/>
                    <a:pt x="201741" y="523139"/>
                    <a:pt x="193667" y="569749"/>
                  </a:cubicBezTo>
                  <a:cubicBezTo>
                    <a:pt x="185593" y="616359"/>
                    <a:pt x="181990" y="651434"/>
                    <a:pt x="182858" y="674973"/>
                  </a:cubicBezTo>
                  <a:cubicBezTo>
                    <a:pt x="184118" y="709122"/>
                    <a:pt x="190708" y="734774"/>
                    <a:pt x="202628" y="751929"/>
                  </a:cubicBezTo>
                  <a:cubicBezTo>
                    <a:pt x="206446" y="756436"/>
                    <a:pt x="211339" y="758580"/>
                    <a:pt x="217307" y="758360"/>
                  </a:cubicBezTo>
                  <a:cubicBezTo>
                    <a:pt x="221285" y="758213"/>
                    <a:pt x="237569" y="751885"/>
                    <a:pt x="266156" y="739377"/>
                  </a:cubicBezTo>
                  <a:cubicBezTo>
                    <a:pt x="294744" y="726869"/>
                    <a:pt x="318818" y="720254"/>
                    <a:pt x="338379" y="719533"/>
                  </a:cubicBezTo>
                  <a:cubicBezTo>
                    <a:pt x="374185" y="718212"/>
                    <a:pt x="412224" y="727930"/>
                    <a:pt x="452496" y="748688"/>
                  </a:cubicBezTo>
                  <a:cubicBezTo>
                    <a:pt x="498733" y="787153"/>
                    <a:pt x="523069" y="839373"/>
                    <a:pt x="525502" y="905349"/>
                  </a:cubicBezTo>
                  <a:cubicBezTo>
                    <a:pt x="527924" y="970994"/>
                    <a:pt x="508692" y="1030133"/>
                    <a:pt x="467807" y="1082767"/>
                  </a:cubicBezTo>
                  <a:cubicBezTo>
                    <a:pt x="452922" y="1102240"/>
                    <a:pt x="423978" y="1118579"/>
                    <a:pt x="380975" y="1131785"/>
                  </a:cubicBezTo>
                  <a:cubicBezTo>
                    <a:pt x="341262" y="1144206"/>
                    <a:pt x="298696" y="1151253"/>
                    <a:pt x="253275" y="1152929"/>
                  </a:cubicBezTo>
                  <a:cubicBezTo>
                    <a:pt x="213159" y="1154409"/>
                    <a:pt x="175365" y="1151321"/>
                    <a:pt x="139891" y="1143666"/>
                  </a:cubicBezTo>
                  <a:cubicBezTo>
                    <a:pt x="89045" y="1133258"/>
                    <a:pt x="57350" y="1115504"/>
                    <a:pt x="44804" y="1090403"/>
                  </a:cubicBezTo>
                  <a:cubicBezTo>
                    <a:pt x="21469" y="1042794"/>
                    <a:pt x="7233" y="949366"/>
                    <a:pt x="2096" y="810121"/>
                  </a:cubicBezTo>
                  <a:cubicBezTo>
                    <a:pt x="-961" y="727237"/>
                    <a:pt x="-674" y="651782"/>
                    <a:pt x="2959" y="583756"/>
                  </a:cubicBezTo>
                  <a:cubicBezTo>
                    <a:pt x="6591" y="515730"/>
                    <a:pt x="11460" y="474467"/>
                    <a:pt x="17565" y="459966"/>
                  </a:cubicBezTo>
                  <a:cubicBezTo>
                    <a:pt x="26201" y="433089"/>
                    <a:pt x="56710" y="418684"/>
                    <a:pt x="109093" y="416752"/>
                  </a:cubicBezTo>
                  <a:close/>
                  <a:moveTo>
                    <a:pt x="3753501" y="253433"/>
                  </a:moveTo>
                  <a:cubicBezTo>
                    <a:pt x="3759800" y="253200"/>
                    <a:pt x="3766207" y="253628"/>
                    <a:pt x="3772721" y="254716"/>
                  </a:cubicBezTo>
                  <a:cubicBezTo>
                    <a:pt x="3796100" y="258501"/>
                    <a:pt x="3814508" y="269276"/>
                    <a:pt x="3827945" y="287039"/>
                  </a:cubicBezTo>
                  <a:cubicBezTo>
                    <a:pt x="3841381" y="304803"/>
                    <a:pt x="3846360" y="325037"/>
                    <a:pt x="3842882" y="347740"/>
                  </a:cubicBezTo>
                  <a:cubicBezTo>
                    <a:pt x="3837572" y="383791"/>
                    <a:pt x="3817147" y="419569"/>
                    <a:pt x="3781606" y="455075"/>
                  </a:cubicBezTo>
                  <a:cubicBezTo>
                    <a:pt x="3775195" y="461287"/>
                    <a:pt x="3768588" y="466677"/>
                    <a:pt x="3761785" y="471244"/>
                  </a:cubicBezTo>
                  <a:cubicBezTo>
                    <a:pt x="3772597" y="512343"/>
                    <a:pt x="3778975" y="559250"/>
                    <a:pt x="3780920" y="611965"/>
                  </a:cubicBezTo>
                  <a:cubicBezTo>
                    <a:pt x="3783170" y="672968"/>
                    <a:pt x="3777843" y="740060"/>
                    <a:pt x="3764939" y="813241"/>
                  </a:cubicBezTo>
                  <a:cubicBezTo>
                    <a:pt x="3747280" y="910501"/>
                    <a:pt x="3721215" y="968897"/>
                    <a:pt x="3686744" y="988428"/>
                  </a:cubicBezTo>
                  <a:cubicBezTo>
                    <a:pt x="3670483" y="1015586"/>
                    <a:pt x="3617263" y="1030829"/>
                    <a:pt x="3527085" y="1034156"/>
                  </a:cubicBezTo>
                  <a:cubicBezTo>
                    <a:pt x="3431270" y="1037690"/>
                    <a:pt x="3376041" y="1025452"/>
                    <a:pt x="3361396" y="997441"/>
                  </a:cubicBezTo>
                  <a:cubicBezTo>
                    <a:pt x="3319541" y="969770"/>
                    <a:pt x="3287433" y="918334"/>
                    <a:pt x="3265072" y="843134"/>
                  </a:cubicBezTo>
                  <a:cubicBezTo>
                    <a:pt x="3248736" y="787298"/>
                    <a:pt x="3239327" y="725730"/>
                    <a:pt x="3236845" y="658428"/>
                  </a:cubicBezTo>
                  <a:cubicBezTo>
                    <a:pt x="3234692" y="600077"/>
                    <a:pt x="3239373" y="542470"/>
                    <a:pt x="3250887" y="485608"/>
                  </a:cubicBezTo>
                  <a:cubicBezTo>
                    <a:pt x="3255876" y="458865"/>
                    <a:pt x="3270718" y="438232"/>
                    <a:pt x="3295414" y="423709"/>
                  </a:cubicBezTo>
                  <a:cubicBezTo>
                    <a:pt x="3317506" y="410611"/>
                    <a:pt x="3344466" y="403474"/>
                    <a:pt x="3376294" y="402300"/>
                  </a:cubicBezTo>
                  <a:cubicBezTo>
                    <a:pt x="3399501" y="401444"/>
                    <a:pt x="3421339" y="403959"/>
                    <a:pt x="3441807" y="409843"/>
                  </a:cubicBezTo>
                  <a:cubicBezTo>
                    <a:pt x="3470699" y="419069"/>
                    <a:pt x="3485481" y="432800"/>
                    <a:pt x="3486153" y="451034"/>
                  </a:cubicBezTo>
                  <a:cubicBezTo>
                    <a:pt x="3486239" y="453355"/>
                    <a:pt x="3486036" y="456848"/>
                    <a:pt x="3485544" y="461514"/>
                  </a:cubicBezTo>
                  <a:cubicBezTo>
                    <a:pt x="3482947" y="499125"/>
                    <a:pt x="3478686" y="541112"/>
                    <a:pt x="3472761" y="587477"/>
                  </a:cubicBezTo>
                  <a:cubicBezTo>
                    <a:pt x="3466098" y="640841"/>
                    <a:pt x="3463249" y="680619"/>
                    <a:pt x="3464216" y="706810"/>
                  </a:cubicBezTo>
                  <a:cubicBezTo>
                    <a:pt x="3466197" y="760519"/>
                    <a:pt x="3485446" y="787364"/>
                    <a:pt x="3521965" y="787345"/>
                  </a:cubicBezTo>
                  <a:cubicBezTo>
                    <a:pt x="3558813" y="787314"/>
                    <a:pt x="3576138" y="757460"/>
                    <a:pt x="3573936" y="697783"/>
                  </a:cubicBezTo>
                  <a:cubicBezTo>
                    <a:pt x="3572860" y="668608"/>
                    <a:pt x="3566880" y="627994"/>
                    <a:pt x="3555997" y="575941"/>
                  </a:cubicBezTo>
                  <a:cubicBezTo>
                    <a:pt x="3543468" y="515318"/>
                    <a:pt x="3536266" y="477570"/>
                    <a:pt x="3534390" y="462700"/>
                  </a:cubicBezTo>
                  <a:cubicBezTo>
                    <a:pt x="3531582" y="440561"/>
                    <a:pt x="3542230" y="423236"/>
                    <a:pt x="3566335" y="410728"/>
                  </a:cubicBezTo>
                  <a:cubicBezTo>
                    <a:pt x="3584903" y="401079"/>
                    <a:pt x="3606785" y="395790"/>
                    <a:pt x="3631982" y="394861"/>
                  </a:cubicBezTo>
                  <a:cubicBezTo>
                    <a:pt x="3659831" y="393833"/>
                    <a:pt x="3685229" y="398374"/>
                    <a:pt x="3708178" y="408483"/>
                  </a:cubicBezTo>
                  <a:cubicBezTo>
                    <a:pt x="3716613" y="412156"/>
                    <a:pt x="3723912" y="416534"/>
                    <a:pt x="3730075" y="421619"/>
                  </a:cubicBezTo>
                  <a:cubicBezTo>
                    <a:pt x="3734914" y="417788"/>
                    <a:pt x="3738734" y="413332"/>
                    <a:pt x="3741534" y="408249"/>
                  </a:cubicBezTo>
                  <a:cubicBezTo>
                    <a:pt x="3750425" y="397297"/>
                    <a:pt x="3753742" y="392693"/>
                    <a:pt x="3751482" y="394436"/>
                  </a:cubicBezTo>
                  <a:cubicBezTo>
                    <a:pt x="3704442" y="388204"/>
                    <a:pt x="3679715" y="365877"/>
                    <a:pt x="3677302" y="327455"/>
                  </a:cubicBezTo>
                  <a:cubicBezTo>
                    <a:pt x="3679686" y="311100"/>
                    <a:pt x="3686178" y="295838"/>
                    <a:pt x="3696777" y="281669"/>
                  </a:cubicBezTo>
                  <a:cubicBezTo>
                    <a:pt x="3707376" y="267501"/>
                    <a:pt x="3720092" y="258981"/>
                    <a:pt x="3734926" y="256110"/>
                  </a:cubicBezTo>
                  <a:cubicBezTo>
                    <a:pt x="3741010" y="254557"/>
                    <a:pt x="3747203" y="253665"/>
                    <a:pt x="3753501" y="253433"/>
                  </a:cubicBezTo>
                  <a:close/>
                  <a:moveTo>
                    <a:pt x="3440144" y="202744"/>
                  </a:moveTo>
                  <a:cubicBezTo>
                    <a:pt x="3453736" y="202243"/>
                    <a:pt x="3465641" y="203214"/>
                    <a:pt x="3475856" y="205659"/>
                  </a:cubicBezTo>
                  <a:cubicBezTo>
                    <a:pt x="3486073" y="208105"/>
                    <a:pt x="3494581" y="211525"/>
                    <a:pt x="3501383" y="215922"/>
                  </a:cubicBezTo>
                  <a:cubicBezTo>
                    <a:pt x="3501727" y="216242"/>
                    <a:pt x="3502685" y="217452"/>
                    <a:pt x="3504256" y="219552"/>
                  </a:cubicBezTo>
                  <a:cubicBezTo>
                    <a:pt x="3505827" y="221651"/>
                    <a:pt x="3508007" y="224476"/>
                    <a:pt x="3510794" y="228025"/>
                  </a:cubicBezTo>
                  <a:cubicBezTo>
                    <a:pt x="3512513" y="229622"/>
                    <a:pt x="3514240" y="231467"/>
                    <a:pt x="3515977" y="233560"/>
                  </a:cubicBezTo>
                  <a:cubicBezTo>
                    <a:pt x="3517715" y="235654"/>
                    <a:pt x="3519461" y="237997"/>
                    <a:pt x="3521217" y="240588"/>
                  </a:cubicBezTo>
                  <a:cubicBezTo>
                    <a:pt x="3524004" y="244137"/>
                    <a:pt x="3527499" y="246664"/>
                    <a:pt x="3531705" y="248169"/>
                  </a:cubicBezTo>
                  <a:cubicBezTo>
                    <a:pt x="3535910" y="249674"/>
                    <a:pt x="3541175" y="250641"/>
                    <a:pt x="3547498" y="251072"/>
                  </a:cubicBezTo>
                  <a:cubicBezTo>
                    <a:pt x="3554460" y="250815"/>
                    <a:pt x="3561252" y="245917"/>
                    <a:pt x="3567871" y="236377"/>
                  </a:cubicBezTo>
                  <a:lnTo>
                    <a:pt x="3580639" y="217979"/>
                  </a:lnTo>
                  <a:lnTo>
                    <a:pt x="3580141" y="217997"/>
                  </a:lnTo>
                  <a:cubicBezTo>
                    <a:pt x="3580780" y="217310"/>
                    <a:pt x="3581655" y="216281"/>
                    <a:pt x="3582766" y="214912"/>
                  </a:cubicBezTo>
                  <a:cubicBezTo>
                    <a:pt x="3583878" y="213543"/>
                    <a:pt x="3584906" y="212177"/>
                    <a:pt x="3585852" y="210815"/>
                  </a:cubicBezTo>
                  <a:cubicBezTo>
                    <a:pt x="3596806" y="201779"/>
                    <a:pt x="3607920" y="197053"/>
                    <a:pt x="3619192" y="196637"/>
                  </a:cubicBezTo>
                  <a:cubicBezTo>
                    <a:pt x="3626817" y="196356"/>
                    <a:pt x="3633831" y="197508"/>
                    <a:pt x="3640235" y="200094"/>
                  </a:cubicBezTo>
                  <a:cubicBezTo>
                    <a:pt x="3646638" y="202680"/>
                    <a:pt x="3652252" y="206373"/>
                    <a:pt x="3657077" y="211175"/>
                  </a:cubicBezTo>
                  <a:cubicBezTo>
                    <a:pt x="3661902" y="215977"/>
                    <a:pt x="3665674" y="221482"/>
                    <a:pt x="3668392" y="227689"/>
                  </a:cubicBezTo>
                  <a:cubicBezTo>
                    <a:pt x="3671112" y="233897"/>
                    <a:pt x="3672599" y="240482"/>
                    <a:pt x="3672856" y="247444"/>
                  </a:cubicBezTo>
                  <a:cubicBezTo>
                    <a:pt x="3673137" y="255069"/>
                    <a:pt x="3672160" y="262326"/>
                    <a:pt x="3669924" y="269214"/>
                  </a:cubicBezTo>
                  <a:cubicBezTo>
                    <a:pt x="3667689" y="276102"/>
                    <a:pt x="3664544" y="283107"/>
                    <a:pt x="3660491" y="290229"/>
                  </a:cubicBezTo>
                  <a:cubicBezTo>
                    <a:pt x="3646993" y="311310"/>
                    <a:pt x="3633981" y="327559"/>
                    <a:pt x="3621455" y="338977"/>
                  </a:cubicBezTo>
                  <a:cubicBezTo>
                    <a:pt x="3602407" y="353623"/>
                    <a:pt x="3578646" y="361969"/>
                    <a:pt x="3550171" y="364016"/>
                  </a:cubicBezTo>
                  <a:cubicBezTo>
                    <a:pt x="3539918" y="365058"/>
                    <a:pt x="3530352" y="364498"/>
                    <a:pt x="3521475" y="362335"/>
                  </a:cubicBezTo>
                  <a:cubicBezTo>
                    <a:pt x="3512597" y="360173"/>
                    <a:pt x="3504758" y="356893"/>
                    <a:pt x="3497955" y="352496"/>
                  </a:cubicBezTo>
                  <a:cubicBezTo>
                    <a:pt x="3495230" y="350605"/>
                    <a:pt x="3491473" y="347755"/>
                    <a:pt x="3486685" y="343948"/>
                  </a:cubicBezTo>
                  <a:cubicBezTo>
                    <a:pt x="3481897" y="340141"/>
                    <a:pt x="3475881" y="334553"/>
                    <a:pt x="3468637" y="327185"/>
                  </a:cubicBezTo>
                  <a:cubicBezTo>
                    <a:pt x="3462093" y="320786"/>
                    <a:pt x="3455174" y="317722"/>
                    <a:pt x="3447880" y="317991"/>
                  </a:cubicBezTo>
                  <a:cubicBezTo>
                    <a:pt x="3445265" y="319083"/>
                    <a:pt x="3442244" y="320440"/>
                    <a:pt x="3438818" y="322060"/>
                  </a:cubicBezTo>
                  <a:cubicBezTo>
                    <a:pt x="3435392" y="323680"/>
                    <a:pt x="3432076" y="326043"/>
                    <a:pt x="3428871" y="329149"/>
                  </a:cubicBezTo>
                  <a:cubicBezTo>
                    <a:pt x="3427974" y="331839"/>
                    <a:pt x="3426580" y="334546"/>
                    <a:pt x="3424688" y="337271"/>
                  </a:cubicBezTo>
                  <a:lnTo>
                    <a:pt x="3418038" y="345982"/>
                  </a:lnTo>
                  <a:cubicBezTo>
                    <a:pt x="3411357" y="353865"/>
                    <a:pt x="3404185" y="359690"/>
                    <a:pt x="3396523" y="363458"/>
                  </a:cubicBezTo>
                  <a:cubicBezTo>
                    <a:pt x="3388860" y="367227"/>
                    <a:pt x="3381050" y="369258"/>
                    <a:pt x="3373093" y="369552"/>
                  </a:cubicBezTo>
                  <a:cubicBezTo>
                    <a:pt x="3360495" y="370016"/>
                    <a:pt x="3350380" y="365825"/>
                    <a:pt x="3342751" y="356977"/>
                  </a:cubicBezTo>
                  <a:cubicBezTo>
                    <a:pt x="3335121" y="348128"/>
                    <a:pt x="3331073" y="337405"/>
                    <a:pt x="3330608" y="324807"/>
                  </a:cubicBezTo>
                  <a:cubicBezTo>
                    <a:pt x="3330155" y="312540"/>
                    <a:pt x="3332908" y="299407"/>
                    <a:pt x="3338865" y="285410"/>
                  </a:cubicBezTo>
                  <a:cubicBezTo>
                    <a:pt x="3344823" y="271413"/>
                    <a:pt x="3353826" y="256722"/>
                    <a:pt x="3365874" y="241339"/>
                  </a:cubicBezTo>
                  <a:cubicBezTo>
                    <a:pt x="3370037" y="237201"/>
                    <a:pt x="3375109" y="232947"/>
                    <a:pt x="3381089" y="228577"/>
                  </a:cubicBezTo>
                  <a:cubicBezTo>
                    <a:pt x="3387070" y="224206"/>
                    <a:pt x="3393805" y="220057"/>
                    <a:pt x="3401297" y="216129"/>
                  </a:cubicBezTo>
                  <a:lnTo>
                    <a:pt x="3400799" y="216147"/>
                  </a:lnTo>
                  <a:cubicBezTo>
                    <a:pt x="3408266" y="211556"/>
                    <a:pt x="3415115" y="208232"/>
                    <a:pt x="3421346" y="206176"/>
                  </a:cubicBezTo>
                  <a:cubicBezTo>
                    <a:pt x="3427579" y="204121"/>
                    <a:pt x="3433844" y="202976"/>
                    <a:pt x="3440144" y="202744"/>
                  </a:cubicBezTo>
                  <a:close/>
                  <a:moveTo>
                    <a:pt x="4992502" y="112116"/>
                  </a:moveTo>
                  <a:cubicBezTo>
                    <a:pt x="5016397" y="111898"/>
                    <a:pt x="5045067" y="124120"/>
                    <a:pt x="5078512" y="148781"/>
                  </a:cubicBezTo>
                  <a:cubicBezTo>
                    <a:pt x="5103742" y="166774"/>
                    <a:pt x="5122883" y="183912"/>
                    <a:pt x="5135933" y="200196"/>
                  </a:cubicBezTo>
                  <a:cubicBezTo>
                    <a:pt x="5148984" y="216480"/>
                    <a:pt x="5155600" y="231591"/>
                    <a:pt x="5155782" y="245527"/>
                  </a:cubicBezTo>
                  <a:cubicBezTo>
                    <a:pt x="5156063" y="253153"/>
                    <a:pt x="5155083" y="260327"/>
                    <a:pt x="5152840" y="267049"/>
                  </a:cubicBezTo>
                  <a:cubicBezTo>
                    <a:pt x="5150599" y="273772"/>
                    <a:pt x="5147249" y="279705"/>
                    <a:pt x="5142791" y="284849"/>
                  </a:cubicBezTo>
                  <a:cubicBezTo>
                    <a:pt x="5138332" y="289994"/>
                    <a:pt x="5132674" y="294103"/>
                    <a:pt x="5125817" y="297178"/>
                  </a:cubicBezTo>
                  <a:cubicBezTo>
                    <a:pt x="5118957" y="300253"/>
                    <a:pt x="5110887" y="301962"/>
                    <a:pt x="5101604" y="302304"/>
                  </a:cubicBezTo>
                  <a:cubicBezTo>
                    <a:pt x="5096299" y="302500"/>
                    <a:pt x="5091136" y="302026"/>
                    <a:pt x="5086114" y="300883"/>
                  </a:cubicBezTo>
                  <a:cubicBezTo>
                    <a:pt x="5081093" y="299741"/>
                    <a:pt x="5076230" y="298426"/>
                    <a:pt x="5071527" y="296940"/>
                  </a:cubicBezTo>
                  <a:cubicBezTo>
                    <a:pt x="5065805" y="294827"/>
                    <a:pt x="5058485" y="289868"/>
                    <a:pt x="5049566" y="282063"/>
                  </a:cubicBezTo>
                  <a:cubicBezTo>
                    <a:pt x="5040646" y="274259"/>
                    <a:pt x="5030667" y="264750"/>
                    <a:pt x="5019630" y="253538"/>
                  </a:cubicBezTo>
                  <a:cubicBezTo>
                    <a:pt x="5005081" y="237143"/>
                    <a:pt x="4997145" y="228970"/>
                    <a:pt x="4995819" y="229019"/>
                  </a:cubicBezTo>
                  <a:cubicBezTo>
                    <a:pt x="4993829" y="229092"/>
                    <a:pt x="4988278" y="236103"/>
                    <a:pt x="4979165" y="250051"/>
                  </a:cubicBezTo>
                  <a:cubicBezTo>
                    <a:pt x="4969683" y="263016"/>
                    <a:pt x="4961605" y="273523"/>
                    <a:pt x="4954931" y="281570"/>
                  </a:cubicBezTo>
                  <a:cubicBezTo>
                    <a:pt x="4948255" y="289619"/>
                    <a:pt x="4942664" y="295551"/>
                    <a:pt x="4938158" y="299370"/>
                  </a:cubicBezTo>
                  <a:cubicBezTo>
                    <a:pt x="4932324" y="303237"/>
                    <a:pt x="4926617" y="306020"/>
                    <a:pt x="4921036" y="307720"/>
                  </a:cubicBezTo>
                  <a:cubicBezTo>
                    <a:pt x="4915455" y="309420"/>
                    <a:pt x="4909515" y="310386"/>
                    <a:pt x="4903216" y="310618"/>
                  </a:cubicBezTo>
                  <a:cubicBezTo>
                    <a:pt x="4893601" y="310973"/>
                    <a:pt x="4884997" y="309464"/>
                    <a:pt x="4877402" y="306093"/>
                  </a:cubicBezTo>
                  <a:cubicBezTo>
                    <a:pt x="4869809" y="302721"/>
                    <a:pt x="4863422" y="298309"/>
                    <a:pt x="4858240" y="292856"/>
                  </a:cubicBezTo>
                  <a:cubicBezTo>
                    <a:pt x="4853059" y="287403"/>
                    <a:pt x="4849005" y="280996"/>
                    <a:pt x="4846078" y="273634"/>
                  </a:cubicBezTo>
                  <a:cubicBezTo>
                    <a:pt x="4843150" y="266273"/>
                    <a:pt x="4841540" y="258613"/>
                    <a:pt x="4841246" y="250656"/>
                  </a:cubicBezTo>
                  <a:cubicBezTo>
                    <a:pt x="4843175" y="239962"/>
                    <a:pt x="4849013" y="227214"/>
                    <a:pt x="4858758" y="212413"/>
                  </a:cubicBezTo>
                  <a:cubicBezTo>
                    <a:pt x="4868504" y="197612"/>
                    <a:pt x="4881225" y="182452"/>
                    <a:pt x="4896920" y="166934"/>
                  </a:cubicBezTo>
                  <a:cubicBezTo>
                    <a:pt x="4913241" y="150396"/>
                    <a:pt x="4929691" y="137340"/>
                    <a:pt x="4946269" y="127764"/>
                  </a:cubicBezTo>
                  <a:cubicBezTo>
                    <a:pt x="4962848" y="118189"/>
                    <a:pt x="4978258" y="112973"/>
                    <a:pt x="4992502" y="112116"/>
                  </a:cubicBezTo>
                  <a:close/>
                  <a:moveTo>
                    <a:pt x="823388" y="265907"/>
                  </a:moveTo>
                  <a:cubicBezTo>
                    <a:pt x="847283" y="265689"/>
                    <a:pt x="875953" y="277911"/>
                    <a:pt x="909398" y="302573"/>
                  </a:cubicBezTo>
                  <a:cubicBezTo>
                    <a:pt x="934629" y="320565"/>
                    <a:pt x="953769" y="337704"/>
                    <a:pt x="966819" y="353988"/>
                  </a:cubicBezTo>
                  <a:cubicBezTo>
                    <a:pt x="979869" y="370272"/>
                    <a:pt x="986486" y="385382"/>
                    <a:pt x="986668" y="399319"/>
                  </a:cubicBezTo>
                  <a:cubicBezTo>
                    <a:pt x="986949" y="406944"/>
                    <a:pt x="985969" y="414118"/>
                    <a:pt x="983727" y="420841"/>
                  </a:cubicBezTo>
                  <a:cubicBezTo>
                    <a:pt x="981485" y="427563"/>
                    <a:pt x="978135" y="433496"/>
                    <a:pt x="973677" y="438641"/>
                  </a:cubicBezTo>
                  <a:cubicBezTo>
                    <a:pt x="969219" y="443785"/>
                    <a:pt x="963560" y="447895"/>
                    <a:pt x="956702" y="450969"/>
                  </a:cubicBezTo>
                  <a:cubicBezTo>
                    <a:pt x="949844" y="454044"/>
                    <a:pt x="941773" y="455753"/>
                    <a:pt x="932490" y="456095"/>
                  </a:cubicBezTo>
                  <a:cubicBezTo>
                    <a:pt x="927185" y="456291"/>
                    <a:pt x="922022" y="455817"/>
                    <a:pt x="917000" y="454675"/>
                  </a:cubicBezTo>
                  <a:cubicBezTo>
                    <a:pt x="911978" y="453532"/>
                    <a:pt x="907116" y="452218"/>
                    <a:pt x="902413" y="450731"/>
                  </a:cubicBezTo>
                  <a:cubicBezTo>
                    <a:pt x="896692" y="448618"/>
                    <a:pt x="889371" y="443660"/>
                    <a:pt x="880451" y="435855"/>
                  </a:cubicBezTo>
                  <a:cubicBezTo>
                    <a:pt x="871531" y="428050"/>
                    <a:pt x="861553" y="418541"/>
                    <a:pt x="850516" y="407329"/>
                  </a:cubicBezTo>
                  <a:cubicBezTo>
                    <a:pt x="835968" y="390934"/>
                    <a:pt x="828030" y="382761"/>
                    <a:pt x="826704" y="382810"/>
                  </a:cubicBezTo>
                  <a:cubicBezTo>
                    <a:pt x="824715" y="382884"/>
                    <a:pt x="819164" y="389894"/>
                    <a:pt x="810051" y="403842"/>
                  </a:cubicBezTo>
                  <a:cubicBezTo>
                    <a:pt x="800569" y="416807"/>
                    <a:pt x="792491" y="427314"/>
                    <a:pt x="785816" y="435362"/>
                  </a:cubicBezTo>
                  <a:cubicBezTo>
                    <a:pt x="779141" y="443410"/>
                    <a:pt x="773551" y="449343"/>
                    <a:pt x="769043" y="453161"/>
                  </a:cubicBezTo>
                  <a:cubicBezTo>
                    <a:pt x="763211" y="457028"/>
                    <a:pt x="757503" y="459811"/>
                    <a:pt x="751922" y="461511"/>
                  </a:cubicBezTo>
                  <a:cubicBezTo>
                    <a:pt x="746341" y="463211"/>
                    <a:pt x="740401" y="464177"/>
                    <a:pt x="734102" y="464410"/>
                  </a:cubicBezTo>
                  <a:cubicBezTo>
                    <a:pt x="724487" y="464764"/>
                    <a:pt x="715883" y="463256"/>
                    <a:pt x="708289" y="459884"/>
                  </a:cubicBezTo>
                  <a:cubicBezTo>
                    <a:pt x="700694" y="456512"/>
                    <a:pt x="694307" y="452100"/>
                    <a:pt x="689126" y="446647"/>
                  </a:cubicBezTo>
                  <a:cubicBezTo>
                    <a:pt x="683945" y="441195"/>
                    <a:pt x="679891" y="434787"/>
                    <a:pt x="676964" y="427426"/>
                  </a:cubicBezTo>
                  <a:cubicBezTo>
                    <a:pt x="674036" y="420064"/>
                    <a:pt x="672425" y="412405"/>
                    <a:pt x="672132" y="404448"/>
                  </a:cubicBezTo>
                  <a:cubicBezTo>
                    <a:pt x="674061" y="393753"/>
                    <a:pt x="679899" y="381005"/>
                    <a:pt x="689644" y="366204"/>
                  </a:cubicBezTo>
                  <a:cubicBezTo>
                    <a:pt x="699390" y="351403"/>
                    <a:pt x="712111" y="336243"/>
                    <a:pt x="727805" y="320725"/>
                  </a:cubicBezTo>
                  <a:cubicBezTo>
                    <a:pt x="744127" y="304187"/>
                    <a:pt x="760577" y="291131"/>
                    <a:pt x="777155" y="281556"/>
                  </a:cubicBezTo>
                  <a:cubicBezTo>
                    <a:pt x="793733" y="271980"/>
                    <a:pt x="809144" y="266764"/>
                    <a:pt x="823388" y="265907"/>
                  </a:cubicBezTo>
                  <a:close/>
                  <a:moveTo>
                    <a:pt x="5350680" y="22"/>
                  </a:moveTo>
                  <a:cubicBezTo>
                    <a:pt x="5366939" y="356"/>
                    <a:pt x="5378950" y="4488"/>
                    <a:pt x="5386713" y="12419"/>
                  </a:cubicBezTo>
                  <a:cubicBezTo>
                    <a:pt x="5397062" y="22993"/>
                    <a:pt x="5401733" y="37096"/>
                    <a:pt x="5400723" y="54728"/>
                  </a:cubicBezTo>
                  <a:cubicBezTo>
                    <a:pt x="5406356" y="72448"/>
                    <a:pt x="5377951" y="98893"/>
                    <a:pt x="5315507" y="134063"/>
                  </a:cubicBezTo>
                  <a:cubicBezTo>
                    <a:pt x="5273815" y="155852"/>
                    <a:pt x="5234011" y="170268"/>
                    <a:pt x="5196092" y="177311"/>
                  </a:cubicBezTo>
                  <a:cubicBezTo>
                    <a:pt x="5171558" y="178216"/>
                    <a:pt x="5153447" y="175481"/>
                    <a:pt x="5141758" y="169106"/>
                  </a:cubicBezTo>
                  <a:cubicBezTo>
                    <a:pt x="5130069" y="162732"/>
                    <a:pt x="5123736" y="146283"/>
                    <a:pt x="5122757" y="119760"/>
                  </a:cubicBezTo>
                  <a:cubicBezTo>
                    <a:pt x="5129944" y="98580"/>
                    <a:pt x="5151724" y="77027"/>
                    <a:pt x="5188098" y="55102"/>
                  </a:cubicBezTo>
                  <a:cubicBezTo>
                    <a:pt x="5234504" y="26167"/>
                    <a:pt x="5282808" y="8118"/>
                    <a:pt x="5333006" y="954"/>
                  </a:cubicBezTo>
                  <a:cubicBezTo>
                    <a:pt x="5339369" y="222"/>
                    <a:pt x="5345261" y="-89"/>
                    <a:pt x="5350680" y="22"/>
                  </a:cubicBezTo>
                  <a:close/>
                  <a:moveTo>
                    <a:pt x="1181566" y="153814"/>
                  </a:moveTo>
                  <a:cubicBezTo>
                    <a:pt x="1197825" y="154147"/>
                    <a:pt x="1209836" y="158280"/>
                    <a:pt x="1217598" y="166210"/>
                  </a:cubicBezTo>
                  <a:cubicBezTo>
                    <a:pt x="1227948" y="176784"/>
                    <a:pt x="1232618" y="190887"/>
                    <a:pt x="1231609" y="208520"/>
                  </a:cubicBezTo>
                  <a:cubicBezTo>
                    <a:pt x="1237242" y="226239"/>
                    <a:pt x="1208837" y="252684"/>
                    <a:pt x="1146392" y="287855"/>
                  </a:cubicBezTo>
                  <a:cubicBezTo>
                    <a:pt x="1104702" y="309644"/>
                    <a:pt x="1064897" y="324060"/>
                    <a:pt x="1026978" y="331102"/>
                  </a:cubicBezTo>
                  <a:cubicBezTo>
                    <a:pt x="1002444" y="332007"/>
                    <a:pt x="984333" y="329272"/>
                    <a:pt x="972644" y="322898"/>
                  </a:cubicBezTo>
                  <a:cubicBezTo>
                    <a:pt x="960955" y="316523"/>
                    <a:pt x="954622" y="300074"/>
                    <a:pt x="953643" y="273551"/>
                  </a:cubicBezTo>
                  <a:cubicBezTo>
                    <a:pt x="960830" y="252371"/>
                    <a:pt x="982610" y="230818"/>
                    <a:pt x="1018984" y="208893"/>
                  </a:cubicBezTo>
                  <a:cubicBezTo>
                    <a:pt x="1065391" y="179958"/>
                    <a:pt x="1113693" y="161909"/>
                    <a:pt x="1163891" y="154746"/>
                  </a:cubicBezTo>
                  <a:cubicBezTo>
                    <a:pt x="1170255" y="154013"/>
                    <a:pt x="1176147" y="153702"/>
                    <a:pt x="1181566" y="153814"/>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Nhóm 12">
            <a:extLst>
              <a:ext uri="{FF2B5EF4-FFF2-40B4-BE49-F238E27FC236}">
                <a16:creationId xmlns:a16="http://schemas.microsoft.com/office/drawing/2014/main" id="{1998808A-E4A7-2915-6272-FC7AEBC98038}"/>
              </a:ext>
            </a:extLst>
          </p:cNvPr>
          <p:cNvGrpSpPr/>
          <p:nvPr/>
        </p:nvGrpSpPr>
        <p:grpSpPr>
          <a:xfrm>
            <a:off x="6217492" y="3481271"/>
            <a:ext cx="5498536" cy="1310872"/>
            <a:chOff x="6217492" y="3481271"/>
            <a:chExt cx="5498536" cy="1310872"/>
          </a:xfrm>
        </p:grpSpPr>
        <p:sp>
          <p:nvSpPr>
            <p:cNvPr id="11" name="Hình tự do: Hình 10">
              <a:extLst>
                <a:ext uri="{FF2B5EF4-FFF2-40B4-BE49-F238E27FC236}">
                  <a16:creationId xmlns:a16="http://schemas.microsoft.com/office/drawing/2014/main" id="{1A6E21BC-3EE2-3EFA-0D71-843155FD88D6}"/>
                </a:ext>
              </a:extLst>
            </p:cNvPr>
            <p:cNvSpPr/>
            <p:nvPr/>
          </p:nvSpPr>
          <p:spPr>
            <a:xfrm rot="126755">
              <a:off x="6285969" y="3494367"/>
              <a:ext cx="5430059" cy="1297776"/>
            </a:xfrm>
            <a:custGeom>
              <a:avLst/>
              <a:gdLst/>
              <a:ahLst/>
              <a:cxnLst/>
              <a:rect l="l" t="t" r="r" b="b"/>
              <a:pathLst>
                <a:path w="5430059" h="1297776">
                  <a:moveTo>
                    <a:pt x="886125" y="1159524"/>
                  </a:moveTo>
                  <a:cubicBezTo>
                    <a:pt x="914969" y="1158460"/>
                    <a:pt x="938591" y="1173358"/>
                    <a:pt x="956993" y="1204218"/>
                  </a:cubicBezTo>
                  <a:cubicBezTo>
                    <a:pt x="962616" y="1212642"/>
                    <a:pt x="965647" y="1222822"/>
                    <a:pt x="966087" y="1234757"/>
                  </a:cubicBezTo>
                  <a:lnTo>
                    <a:pt x="931077" y="1297776"/>
                  </a:lnTo>
                  <a:lnTo>
                    <a:pt x="852462" y="1297776"/>
                  </a:lnTo>
                  <a:lnTo>
                    <a:pt x="838871" y="1289248"/>
                  </a:lnTo>
                  <a:cubicBezTo>
                    <a:pt x="823567" y="1274873"/>
                    <a:pt x="815505" y="1256579"/>
                    <a:pt x="814686" y="1234366"/>
                  </a:cubicBezTo>
                  <a:cubicBezTo>
                    <a:pt x="813488" y="1201876"/>
                    <a:pt x="826937" y="1179468"/>
                    <a:pt x="855033" y="1167144"/>
                  </a:cubicBezTo>
                  <a:cubicBezTo>
                    <a:pt x="864488" y="1162479"/>
                    <a:pt x="874852" y="1159940"/>
                    <a:pt x="886125" y="1159524"/>
                  </a:cubicBezTo>
                  <a:close/>
                  <a:moveTo>
                    <a:pt x="5000258" y="572026"/>
                  </a:moveTo>
                  <a:cubicBezTo>
                    <a:pt x="4988346" y="573129"/>
                    <a:pt x="4976834" y="589489"/>
                    <a:pt x="4965716" y="621106"/>
                  </a:cubicBezTo>
                  <a:cubicBezTo>
                    <a:pt x="4956393" y="647345"/>
                    <a:pt x="4951699" y="668600"/>
                    <a:pt x="4951635" y="684870"/>
                  </a:cubicBezTo>
                  <a:cubicBezTo>
                    <a:pt x="4951126" y="725059"/>
                    <a:pt x="4977227" y="744181"/>
                    <a:pt x="5029943" y="742237"/>
                  </a:cubicBezTo>
                  <a:cubicBezTo>
                    <a:pt x="5084977" y="740207"/>
                    <a:pt x="5111253" y="705541"/>
                    <a:pt x="5108770" y="638238"/>
                  </a:cubicBezTo>
                  <a:cubicBezTo>
                    <a:pt x="5107914" y="615031"/>
                    <a:pt x="5094803" y="597089"/>
                    <a:pt x="5069437" y="584413"/>
                  </a:cubicBezTo>
                  <a:cubicBezTo>
                    <a:pt x="5047139" y="573948"/>
                    <a:pt x="5024080" y="569819"/>
                    <a:pt x="5000258" y="572026"/>
                  </a:cubicBezTo>
                  <a:close/>
                  <a:moveTo>
                    <a:pt x="850181" y="725115"/>
                  </a:moveTo>
                  <a:cubicBezTo>
                    <a:pt x="838270" y="726218"/>
                    <a:pt x="826756" y="742578"/>
                    <a:pt x="815639" y="774195"/>
                  </a:cubicBezTo>
                  <a:cubicBezTo>
                    <a:pt x="806315" y="800434"/>
                    <a:pt x="801621" y="821689"/>
                    <a:pt x="801557" y="837959"/>
                  </a:cubicBezTo>
                  <a:cubicBezTo>
                    <a:pt x="801048" y="878148"/>
                    <a:pt x="827151" y="897271"/>
                    <a:pt x="879865" y="895326"/>
                  </a:cubicBezTo>
                  <a:cubicBezTo>
                    <a:pt x="934900" y="893296"/>
                    <a:pt x="961176" y="858630"/>
                    <a:pt x="958694" y="791327"/>
                  </a:cubicBezTo>
                  <a:cubicBezTo>
                    <a:pt x="957838" y="768120"/>
                    <a:pt x="944726" y="750178"/>
                    <a:pt x="919360" y="737502"/>
                  </a:cubicBezTo>
                  <a:cubicBezTo>
                    <a:pt x="897062" y="727037"/>
                    <a:pt x="874003" y="722908"/>
                    <a:pt x="850181" y="725115"/>
                  </a:cubicBezTo>
                  <a:close/>
                  <a:moveTo>
                    <a:pt x="4465951" y="366149"/>
                  </a:moveTo>
                  <a:cubicBezTo>
                    <a:pt x="4522977" y="364046"/>
                    <a:pt x="4568236" y="371506"/>
                    <a:pt x="4601731" y="388530"/>
                  </a:cubicBezTo>
                  <a:cubicBezTo>
                    <a:pt x="4622383" y="399387"/>
                    <a:pt x="4648957" y="422310"/>
                    <a:pt x="4681455" y="457298"/>
                  </a:cubicBezTo>
                  <a:cubicBezTo>
                    <a:pt x="4686673" y="463746"/>
                    <a:pt x="4689435" y="471113"/>
                    <a:pt x="4689740" y="479402"/>
                  </a:cubicBezTo>
                  <a:cubicBezTo>
                    <a:pt x="4690438" y="498299"/>
                    <a:pt x="4681404" y="516643"/>
                    <a:pt x="4662639" y="534433"/>
                  </a:cubicBezTo>
                  <a:cubicBezTo>
                    <a:pt x="4643873" y="552222"/>
                    <a:pt x="4624710" y="561478"/>
                    <a:pt x="4605149" y="562200"/>
                  </a:cubicBezTo>
                  <a:cubicBezTo>
                    <a:pt x="4597524" y="562481"/>
                    <a:pt x="4590328" y="560920"/>
                    <a:pt x="4583564" y="557518"/>
                  </a:cubicBezTo>
                  <a:cubicBezTo>
                    <a:pt x="4546753" y="540617"/>
                    <a:pt x="4514755" y="532667"/>
                    <a:pt x="4487570" y="533670"/>
                  </a:cubicBezTo>
                  <a:cubicBezTo>
                    <a:pt x="4471324" y="534269"/>
                    <a:pt x="4457859" y="538252"/>
                    <a:pt x="4447175" y="545618"/>
                  </a:cubicBezTo>
                  <a:cubicBezTo>
                    <a:pt x="4434563" y="554715"/>
                    <a:pt x="4429195" y="566698"/>
                    <a:pt x="4431072" y="581568"/>
                  </a:cubicBezTo>
                  <a:cubicBezTo>
                    <a:pt x="4434421" y="609332"/>
                    <a:pt x="4480261" y="632540"/>
                    <a:pt x="4568593" y="651193"/>
                  </a:cubicBezTo>
                  <a:cubicBezTo>
                    <a:pt x="4617119" y="661686"/>
                    <a:pt x="4652388" y="677317"/>
                    <a:pt x="4674401" y="698084"/>
                  </a:cubicBezTo>
                  <a:cubicBezTo>
                    <a:pt x="4699533" y="722388"/>
                    <a:pt x="4712961" y="757913"/>
                    <a:pt x="4714685" y="804660"/>
                  </a:cubicBezTo>
                  <a:cubicBezTo>
                    <a:pt x="4717645" y="884892"/>
                    <a:pt x="4680019" y="940394"/>
                    <a:pt x="4601811" y="971166"/>
                  </a:cubicBezTo>
                  <a:cubicBezTo>
                    <a:pt x="4560256" y="987639"/>
                    <a:pt x="4509142" y="996994"/>
                    <a:pt x="4448471" y="999232"/>
                  </a:cubicBezTo>
                  <a:cubicBezTo>
                    <a:pt x="4397746" y="1001103"/>
                    <a:pt x="4349753" y="996067"/>
                    <a:pt x="4304494" y="984126"/>
                  </a:cubicBezTo>
                  <a:cubicBezTo>
                    <a:pt x="4248148" y="968609"/>
                    <a:pt x="4206759" y="944573"/>
                    <a:pt x="4180327" y="912017"/>
                  </a:cubicBezTo>
                  <a:cubicBezTo>
                    <a:pt x="4179006" y="876211"/>
                    <a:pt x="4180084" y="851438"/>
                    <a:pt x="4183561" y="837698"/>
                  </a:cubicBezTo>
                  <a:cubicBezTo>
                    <a:pt x="4193144" y="800494"/>
                    <a:pt x="4214844" y="781268"/>
                    <a:pt x="4248660" y="780021"/>
                  </a:cubicBezTo>
                  <a:cubicBezTo>
                    <a:pt x="4263912" y="779458"/>
                    <a:pt x="4288760" y="787090"/>
                    <a:pt x="4323207" y="802917"/>
                  </a:cubicBezTo>
                  <a:cubicBezTo>
                    <a:pt x="4357654" y="818744"/>
                    <a:pt x="4383000" y="826357"/>
                    <a:pt x="4399245" y="825758"/>
                  </a:cubicBezTo>
                  <a:cubicBezTo>
                    <a:pt x="4415159" y="825171"/>
                    <a:pt x="4429213" y="819174"/>
                    <a:pt x="4441408" y="807769"/>
                  </a:cubicBezTo>
                  <a:cubicBezTo>
                    <a:pt x="4442894" y="803067"/>
                    <a:pt x="4443571" y="798892"/>
                    <a:pt x="4443436" y="795245"/>
                  </a:cubicBezTo>
                  <a:cubicBezTo>
                    <a:pt x="4442666" y="774358"/>
                    <a:pt x="4409790" y="760631"/>
                    <a:pt x="4344811" y="754065"/>
                  </a:cubicBezTo>
                  <a:cubicBezTo>
                    <a:pt x="4299833" y="749748"/>
                    <a:pt x="4262857" y="732852"/>
                    <a:pt x="4233883" y="703378"/>
                  </a:cubicBezTo>
                  <a:cubicBezTo>
                    <a:pt x="4206307" y="675845"/>
                    <a:pt x="4191830" y="643346"/>
                    <a:pt x="4190448" y="605882"/>
                  </a:cubicBezTo>
                  <a:cubicBezTo>
                    <a:pt x="4187989" y="539243"/>
                    <a:pt x="4217418" y="482052"/>
                    <a:pt x="4278735" y="434307"/>
                  </a:cubicBezTo>
                  <a:cubicBezTo>
                    <a:pt x="4334586" y="391412"/>
                    <a:pt x="4396992" y="368693"/>
                    <a:pt x="4465951" y="366149"/>
                  </a:cubicBezTo>
                  <a:close/>
                  <a:moveTo>
                    <a:pt x="2466467" y="438911"/>
                  </a:moveTo>
                  <a:cubicBezTo>
                    <a:pt x="2492498" y="442599"/>
                    <a:pt x="2513620" y="452692"/>
                    <a:pt x="2529832" y="469191"/>
                  </a:cubicBezTo>
                  <a:cubicBezTo>
                    <a:pt x="2546043" y="485691"/>
                    <a:pt x="2554615" y="506539"/>
                    <a:pt x="2555544" y="531736"/>
                  </a:cubicBezTo>
                  <a:cubicBezTo>
                    <a:pt x="2556339" y="553285"/>
                    <a:pt x="2551148" y="570076"/>
                    <a:pt x="2539973" y="582108"/>
                  </a:cubicBezTo>
                  <a:cubicBezTo>
                    <a:pt x="2464292" y="609467"/>
                    <a:pt x="2417010" y="628143"/>
                    <a:pt x="2398122" y="638135"/>
                  </a:cubicBezTo>
                  <a:cubicBezTo>
                    <a:pt x="2341536" y="670101"/>
                    <a:pt x="2314098" y="709292"/>
                    <a:pt x="2315810" y="755708"/>
                  </a:cubicBezTo>
                  <a:cubicBezTo>
                    <a:pt x="2316813" y="782893"/>
                    <a:pt x="2330893" y="813581"/>
                    <a:pt x="2358050" y="847770"/>
                  </a:cubicBezTo>
                  <a:cubicBezTo>
                    <a:pt x="2387898" y="864928"/>
                    <a:pt x="2416415" y="873006"/>
                    <a:pt x="2443600" y="872003"/>
                  </a:cubicBezTo>
                  <a:cubicBezTo>
                    <a:pt x="2473439" y="870902"/>
                    <a:pt x="2505697" y="858923"/>
                    <a:pt x="2540377" y="836064"/>
                  </a:cubicBezTo>
                  <a:cubicBezTo>
                    <a:pt x="2552448" y="830307"/>
                    <a:pt x="2564451" y="827209"/>
                    <a:pt x="2576387" y="826768"/>
                  </a:cubicBezTo>
                  <a:cubicBezTo>
                    <a:pt x="2596942" y="826010"/>
                    <a:pt x="2613608" y="832284"/>
                    <a:pt x="2626382" y="845591"/>
                  </a:cubicBezTo>
                  <a:cubicBezTo>
                    <a:pt x="2639156" y="858897"/>
                    <a:pt x="2644762" y="875870"/>
                    <a:pt x="2643199" y="896511"/>
                  </a:cubicBezTo>
                  <a:cubicBezTo>
                    <a:pt x="2641339" y="936086"/>
                    <a:pt x="2633292" y="965432"/>
                    <a:pt x="2619058" y="984548"/>
                  </a:cubicBezTo>
                  <a:cubicBezTo>
                    <a:pt x="2604823" y="1003665"/>
                    <a:pt x="2576002" y="1023319"/>
                    <a:pt x="2532592" y="1043512"/>
                  </a:cubicBezTo>
                  <a:cubicBezTo>
                    <a:pt x="2503206" y="1056880"/>
                    <a:pt x="2472931" y="1064138"/>
                    <a:pt x="2441766" y="1065288"/>
                  </a:cubicBezTo>
                  <a:cubicBezTo>
                    <a:pt x="2418559" y="1066144"/>
                    <a:pt x="2385050" y="1062235"/>
                    <a:pt x="2341239" y="1053559"/>
                  </a:cubicBezTo>
                  <a:cubicBezTo>
                    <a:pt x="2282082" y="1033830"/>
                    <a:pt x="2249292" y="1022424"/>
                    <a:pt x="2242871" y="1019341"/>
                  </a:cubicBezTo>
                  <a:cubicBezTo>
                    <a:pt x="2221555" y="1008507"/>
                    <a:pt x="2198462" y="989938"/>
                    <a:pt x="2173589" y="963633"/>
                  </a:cubicBezTo>
                  <a:cubicBezTo>
                    <a:pt x="2130372" y="917088"/>
                    <a:pt x="2107224" y="852043"/>
                    <a:pt x="2104142" y="768495"/>
                  </a:cubicBezTo>
                  <a:cubicBezTo>
                    <a:pt x="2103139" y="741309"/>
                    <a:pt x="2105372" y="716328"/>
                    <a:pt x="2110840" y="693551"/>
                  </a:cubicBezTo>
                  <a:cubicBezTo>
                    <a:pt x="2148622" y="610820"/>
                    <a:pt x="2198269" y="548235"/>
                    <a:pt x="2259782" y="505795"/>
                  </a:cubicBezTo>
                  <a:cubicBezTo>
                    <a:pt x="2291981" y="478712"/>
                    <a:pt x="2330473" y="460195"/>
                    <a:pt x="2375256" y="450243"/>
                  </a:cubicBezTo>
                  <a:cubicBezTo>
                    <a:pt x="2386455" y="447838"/>
                    <a:pt x="2416859" y="444061"/>
                    <a:pt x="2466467" y="438911"/>
                  </a:cubicBezTo>
                  <a:close/>
                  <a:moveTo>
                    <a:pt x="4938165" y="346738"/>
                  </a:moveTo>
                  <a:cubicBezTo>
                    <a:pt x="5045252" y="342788"/>
                    <a:pt x="5126603" y="365682"/>
                    <a:pt x="5182221" y="415421"/>
                  </a:cubicBezTo>
                  <a:cubicBezTo>
                    <a:pt x="5234412" y="462298"/>
                    <a:pt x="5270980" y="540128"/>
                    <a:pt x="5291924" y="648911"/>
                  </a:cubicBezTo>
                  <a:cubicBezTo>
                    <a:pt x="5296332" y="732410"/>
                    <a:pt x="5293371" y="791613"/>
                    <a:pt x="5283038" y="826521"/>
                  </a:cubicBezTo>
                  <a:cubicBezTo>
                    <a:pt x="5270949" y="867801"/>
                    <a:pt x="5241842" y="906722"/>
                    <a:pt x="5195716" y="943283"/>
                  </a:cubicBezTo>
                  <a:cubicBezTo>
                    <a:pt x="5133066" y="963853"/>
                    <a:pt x="5078367" y="975000"/>
                    <a:pt x="5031620" y="976724"/>
                  </a:cubicBezTo>
                  <a:cubicBezTo>
                    <a:pt x="4980894" y="978596"/>
                    <a:pt x="4933781" y="970374"/>
                    <a:pt x="4890279" y="952059"/>
                  </a:cubicBezTo>
                  <a:cubicBezTo>
                    <a:pt x="4851446" y="916309"/>
                    <a:pt x="4823776" y="881724"/>
                    <a:pt x="4807273" y="848304"/>
                  </a:cubicBezTo>
                  <a:cubicBezTo>
                    <a:pt x="4790768" y="814884"/>
                    <a:pt x="4781563" y="772314"/>
                    <a:pt x="4779655" y="720595"/>
                  </a:cubicBezTo>
                  <a:cubicBezTo>
                    <a:pt x="4778713" y="695066"/>
                    <a:pt x="4779613" y="665486"/>
                    <a:pt x="4782357" y="631854"/>
                  </a:cubicBezTo>
                  <a:cubicBezTo>
                    <a:pt x="4800394" y="553835"/>
                    <a:pt x="4816144" y="499306"/>
                    <a:pt x="4829607" y="468267"/>
                  </a:cubicBezTo>
                  <a:cubicBezTo>
                    <a:pt x="4855882" y="406544"/>
                    <a:pt x="4892067" y="366034"/>
                    <a:pt x="4938165" y="346738"/>
                  </a:cubicBezTo>
                  <a:close/>
                  <a:moveTo>
                    <a:pt x="788089" y="499827"/>
                  </a:moveTo>
                  <a:cubicBezTo>
                    <a:pt x="895175" y="495877"/>
                    <a:pt x="976526" y="518771"/>
                    <a:pt x="1032143" y="568510"/>
                  </a:cubicBezTo>
                  <a:cubicBezTo>
                    <a:pt x="1084335" y="615387"/>
                    <a:pt x="1120903" y="693217"/>
                    <a:pt x="1141847" y="802001"/>
                  </a:cubicBezTo>
                  <a:cubicBezTo>
                    <a:pt x="1146255" y="885499"/>
                    <a:pt x="1143293" y="944702"/>
                    <a:pt x="1132961" y="979610"/>
                  </a:cubicBezTo>
                  <a:cubicBezTo>
                    <a:pt x="1120873" y="1020891"/>
                    <a:pt x="1091765" y="1059811"/>
                    <a:pt x="1045640" y="1096372"/>
                  </a:cubicBezTo>
                  <a:cubicBezTo>
                    <a:pt x="982989" y="1116942"/>
                    <a:pt x="928290" y="1128089"/>
                    <a:pt x="881543" y="1129814"/>
                  </a:cubicBezTo>
                  <a:cubicBezTo>
                    <a:pt x="830818" y="1131685"/>
                    <a:pt x="783704" y="1123463"/>
                    <a:pt x="740202" y="1105149"/>
                  </a:cubicBezTo>
                  <a:cubicBezTo>
                    <a:pt x="701369" y="1069398"/>
                    <a:pt x="673700" y="1034813"/>
                    <a:pt x="657195" y="1001393"/>
                  </a:cubicBezTo>
                  <a:cubicBezTo>
                    <a:pt x="640691" y="967973"/>
                    <a:pt x="631485" y="925404"/>
                    <a:pt x="629577" y="873684"/>
                  </a:cubicBezTo>
                  <a:cubicBezTo>
                    <a:pt x="628636" y="848155"/>
                    <a:pt x="629536" y="818575"/>
                    <a:pt x="632280" y="784943"/>
                  </a:cubicBezTo>
                  <a:cubicBezTo>
                    <a:pt x="650317" y="706924"/>
                    <a:pt x="666067" y="652395"/>
                    <a:pt x="679530" y="621356"/>
                  </a:cubicBezTo>
                  <a:cubicBezTo>
                    <a:pt x="705803" y="559633"/>
                    <a:pt x="741990" y="519123"/>
                    <a:pt x="788089" y="499827"/>
                  </a:cubicBezTo>
                  <a:close/>
                  <a:moveTo>
                    <a:pt x="93720" y="523449"/>
                  </a:moveTo>
                  <a:cubicBezTo>
                    <a:pt x="134500" y="521945"/>
                    <a:pt x="156920" y="531244"/>
                    <a:pt x="160981" y="551345"/>
                  </a:cubicBezTo>
                  <a:lnTo>
                    <a:pt x="172503" y="607192"/>
                  </a:lnTo>
                  <a:cubicBezTo>
                    <a:pt x="168970" y="583419"/>
                    <a:pt x="177998" y="562669"/>
                    <a:pt x="199588" y="544941"/>
                  </a:cubicBezTo>
                  <a:cubicBezTo>
                    <a:pt x="218929" y="529288"/>
                    <a:pt x="241033" y="521003"/>
                    <a:pt x="265898" y="520086"/>
                  </a:cubicBezTo>
                  <a:cubicBezTo>
                    <a:pt x="312313" y="518374"/>
                    <a:pt x="344205" y="541432"/>
                    <a:pt x="361573" y="589262"/>
                  </a:cubicBezTo>
                  <a:cubicBezTo>
                    <a:pt x="369782" y="541817"/>
                    <a:pt x="393613" y="517367"/>
                    <a:pt x="433066" y="515911"/>
                  </a:cubicBezTo>
                  <a:cubicBezTo>
                    <a:pt x="464231" y="514762"/>
                    <a:pt x="488701" y="530126"/>
                    <a:pt x="506476" y="562006"/>
                  </a:cubicBezTo>
                  <a:cubicBezTo>
                    <a:pt x="520271" y="611959"/>
                    <a:pt x="529332" y="695618"/>
                    <a:pt x="533661" y="812982"/>
                  </a:cubicBezTo>
                  <a:cubicBezTo>
                    <a:pt x="539275" y="965158"/>
                    <a:pt x="535564" y="1067049"/>
                    <a:pt x="522528" y="1118656"/>
                  </a:cubicBezTo>
                  <a:cubicBezTo>
                    <a:pt x="512641" y="1138608"/>
                    <a:pt x="491286" y="1149189"/>
                    <a:pt x="458464" y="1150400"/>
                  </a:cubicBezTo>
                  <a:cubicBezTo>
                    <a:pt x="429951" y="1151452"/>
                    <a:pt x="412646" y="1141300"/>
                    <a:pt x="406546" y="1119947"/>
                  </a:cubicBezTo>
                  <a:cubicBezTo>
                    <a:pt x="397215" y="1109999"/>
                    <a:pt x="391584" y="1078834"/>
                    <a:pt x="389651" y="1026451"/>
                  </a:cubicBezTo>
                  <a:lnTo>
                    <a:pt x="386991" y="954342"/>
                  </a:lnTo>
                  <a:cubicBezTo>
                    <a:pt x="385279" y="907927"/>
                    <a:pt x="380144" y="885707"/>
                    <a:pt x="371585" y="887682"/>
                  </a:cubicBezTo>
                  <a:cubicBezTo>
                    <a:pt x="359957" y="887447"/>
                    <a:pt x="355219" y="916505"/>
                    <a:pt x="357371" y="974856"/>
                  </a:cubicBezTo>
                  <a:cubicBezTo>
                    <a:pt x="357469" y="977508"/>
                    <a:pt x="357653" y="982481"/>
                    <a:pt x="357922" y="989775"/>
                  </a:cubicBezTo>
                  <a:cubicBezTo>
                    <a:pt x="358964" y="1000028"/>
                    <a:pt x="359583" y="1007807"/>
                    <a:pt x="359779" y="1013111"/>
                  </a:cubicBezTo>
                  <a:cubicBezTo>
                    <a:pt x="359779" y="1013111"/>
                    <a:pt x="360256" y="1026041"/>
                    <a:pt x="361210" y="1051901"/>
                  </a:cubicBezTo>
                  <a:cubicBezTo>
                    <a:pt x="362640" y="1090691"/>
                    <a:pt x="361249" y="1115974"/>
                    <a:pt x="357035" y="1127749"/>
                  </a:cubicBezTo>
                  <a:cubicBezTo>
                    <a:pt x="353707" y="1136503"/>
                    <a:pt x="341690" y="1143752"/>
                    <a:pt x="320987" y="1149496"/>
                  </a:cubicBezTo>
                  <a:cubicBezTo>
                    <a:pt x="304888" y="1154073"/>
                    <a:pt x="290043" y="1156613"/>
                    <a:pt x="276449" y="1157114"/>
                  </a:cubicBezTo>
                  <a:cubicBezTo>
                    <a:pt x="240312" y="1158447"/>
                    <a:pt x="218567" y="1149456"/>
                    <a:pt x="211215" y="1130140"/>
                  </a:cubicBezTo>
                  <a:cubicBezTo>
                    <a:pt x="208257" y="1121949"/>
                    <a:pt x="206405" y="1107742"/>
                    <a:pt x="205659" y="1087518"/>
                  </a:cubicBezTo>
                  <a:cubicBezTo>
                    <a:pt x="205231" y="1075914"/>
                    <a:pt x="204917" y="1058414"/>
                    <a:pt x="204718" y="1035016"/>
                  </a:cubicBezTo>
                  <a:cubicBezTo>
                    <a:pt x="204519" y="1011618"/>
                    <a:pt x="204205" y="994117"/>
                    <a:pt x="203777" y="982514"/>
                  </a:cubicBezTo>
                  <a:cubicBezTo>
                    <a:pt x="201772" y="928141"/>
                    <a:pt x="193960" y="900874"/>
                    <a:pt x="180342" y="900713"/>
                  </a:cubicBezTo>
                  <a:cubicBezTo>
                    <a:pt x="169377" y="900453"/>
                    <a:pt x="165234" y="936627"/>
                    <a:pt x="167912" y="1009233"/>
                  </a:cubicBezTo>
                  <a:cubicBezTo>
                    <a:pt x="169233" y="1045039"/>
                    <a:pt x="172064" y="1085770"/>
                    <a:pt x="176403" y="1131424"/>
                  </a:cubicBezTo>
                  <a:cubicBezTo>
                    <a:pt x="166160" y="1150725"/>
                    <a:pt x="144461" y="1160987"/>
                    <a:pt x="111307" y="1162210"/>
                  </a:cubicBezTo>
                  <a:cubicBezTo>
                    <a:pt x="98377" y="1162687"/>
                    <a:pt x="84379" y="1161212"/>
                    <a:pt x="69313" y="1157783"/>
                  </a:cubicBezTo>
                  <a:cubicBezTo>
                    <a:pt x="48882" y="1152893"/>
                    <a:pt x="37666" y="1145837"/>
                    <a:pt x="35666" y="1136615"/>
                  </a:cubicBezTo>
                  <a:cubicBezTo>
                    <a:pt x="17851" y="1040664"/>
                    <a:pt x="6528" y="927210"/>
                    <a:pt x="1697" y="796252"/>
                  </a:cubicBezTo>
                  <a:cubicBezTo>
                    <a:pt x="-2767" y="675242"/>
                    <a:pt x="1579" y="599554"/>
                    <a:pt x="14734" y="569190"/>
                  </a:cubicBezTo>
                  <a:cubicBezTo>
                    <a:pt x="23297" y="540323"/>
                    <a:pt x="49626" y="525076"/>
                    <a:pt x="93720" y="523449"/>
                  </a:cubicBezTo>
                  <a:close/>
                  <a:moveTo>
                    <a:pt x="2773080" y="319538"/>
                  </a:moveTo>
                  <a:cubicBezTo>
                    <a:pt x="2787335" y="319012"/>
                    <a:pt x="2805158" y="320679"/>
                    <a:pt x="2826547" y="324538"/>
                  </a:cubicBezTo>
                  <a:cubicBezTo>
                    <a:pt x="2853966" y="329834"/>
                    <a:pt x="2867847" y="337124"/>
                    <a:pt x="2868190" y="346407"/>
                  </a:cubicBezTo>
                  <a:cubicBezTo>
                    <a:pt x="2875126" y="354450"/>
                    <a:pt x="2879022" y="370076"/>
                    <a:pt x="2879878" y="393284"/>
                  </a:cubicBezTo>
                  <a:cubicBezTo>
                    <a:pt x="2880722" y="416160"/>
                    <a:pt x="2878439" y="451020"/>
                    <a:pt x="2873029" y="497864"/>
                  </a:cubicBezTo>
                  <a:cubicBezTo>
                    <a:pt x="2867619" y="544708"/>
                    <a:pt x="2865337" y="579568"/>
                    <a:pt x="2866181" y="602444"/>
                  </a:cubicBezTo>
                  <a:cubicBezTo>
                    <a:pt x="2867367" y="634603"/>
                    <a:pt x="2873761" y="650468"/>
                    <a:pt x="2885365" y="650040"/>
                  </a:cubicBezTo>
                  <a:cubicBezTo>
                    <a:pt x="2891996" y="649796"/>
                    <a:pt x="2909992" y="644899"/>
                    <a:pt x="2939353" y="635351"/>
                  </a:cubicBezTo>
                  <a:cubicBezTo>
                    <a:pt x="2968713" y="625802"/>
                    <a:pt x="2992511" y="620691"/>
                    <a:pt x="3010746" y="620018"/>
                  </a:cubicBezTo>
                  <a:cubicBezTo>
                    <a:pt x="3041910" y="618869"/>
                    <a:pt x="3076383" y="621913"/>
                    <a:pt x="3114165" y="629151"/>
                  </a:cubicBezTo>
                  <a:cubicBezTo>
                    <a:pt x="3176687" y="650084"/>
                    <a:pt x="3210400" y="727023"/>
                    <a:pt x="3215304" y="859970"/>
                  </a:cubicBezTo>
                  <a:cubicBezTo>
                    <a:pt x="3218411" y="944180"/>
                    <a:pt x="3213300" y="999147"/>
                    <a:pt x="3199974" y="1024869"/>
                  </a:cubicBezTo>
                  <a:cubicBezTo>
                    <a:pt x="3193918" y="1040696"/>
                    <a:pt x="3171495" y="1049325"/>
                    <a:pt x="3132705" y="1050756"/>
                  </a:cubicBezTo>
                  <a:cubicBezTo>
                    <a:pt x="3097894" y="1052040"/>
                    <a:pt x="3074390" y="1047098"/>
                    <a:pt x="3062192" y="1035928"/>
                  </a:cubicBezTo>
                  <a:cubicBezTo>
                    <a:pt x="3049994" y="1024758"/>
                    <a:pt x="3043284" y="1002596"/>
                    <a:pt x="3042061" y="969443"/>
                  </a:cubicBezTo>
                  <a:cubicBezTo>
                    <a:pt x="3041657" y="958502"/>
                    <a:pt x="3041877" y="941978"/>
                    <a:pt x="3042722" y="919869"/>
                  </a:cubicBezTo>
                  <a:cubicBezTo>
                    <a:pt x="3043567" y="897761"/>
                    <a:pt x="3043787" y="881236"/>
                    <a:pt x="3043383" y="870295"/>
                  </a:cubicBezTo>
                  <a:cubicBezTo>
                    <a:pt x="3041536" y="820233"/>
                    <a:pt x="3022876" y="795857"/>
                    <a:pt x="2987401" y="797165"/>
                  </a:cubicBezTo>
                  <a:cubicBezTo>
                    <a:pt x="2969829" y="797814"/>
                    <a:pt x="2947002" y="804465"/>
                    <a:pt x="2918918" y="817121"/>
                  </a:cubicBezTo>
                  <a:cubicBezTo>
                    <a:pt x="2904784" y="820962"/>
                    <a:pt x="2898317" y="839128"/>
                    <a:pt x="2899515" y="871619"/>
                  </a:cubicBezTo>
                  <a:cubicBezTo>
                    <a:pt x="2899968" y="883885"/>
                    <a:pt x="2901702" y="901666"/>
                    <a:pt x="2904720" y="924960"/>
                  </a:cubicBezTo>
                  <a:cubicBezTo>
                    <a:pt x="2907737" y="948254"/>
                    <a:pt x="2909471" y="966034"/>
                    <a:pt x="2909924" y="978301"/>
                  </a:cubicBezTo>
                  <a:cubicBezTo>
                    <a:pt x="2910755" y="1000846"/>
                    <a:pt x="2908530" y="1017029"/>
                    <a:pt x="2903249" y="1026852"/>
                  </a:cubicBezTo>
                  <a:cubicBezTo>
                    <a:pt x="2899403" y="1048573"/>
                    <a:pt x="2872946" y="1060338"/>
                    <a:pt x="2823878" y="1062148"/>
                  </a:cubicBezTo>
                  <a:cubicBezTo>
                    <a:pt x="2772490" y="1064044"/>
                    <a:pt x="2743248" y="1054333"/>
                    <a:pt x="2736155" y="1033015"/>
                  </a:cubicBezTo>
                  <a:cubicBezTo>
                    <a:pt x="2712806" y="823064"/>
                    <a:pt x="2699114" y="663385"/>
                    <a:pt x="2695078" y="553977"/>
                  </a:cubicBezTo>
                  <a:cubicBezTo>
                    <a:pt x="2692118" y="473745"/>
                    <a:pt x="2693307" y="411454"/>
                    <a:pt x="2698642" y="367103"/>
                  </a:cubicBezTo>
                  <a:cubicBezTo>
                    <a:pt x="2702184" y="337093"/>
                    <a:pt x="2726996" y="321238"/>
                    <a:pt x="2773080" y="319538"/>
                  </a:cubicBezTo>
                  <a:close/>
                  <a:moveTo>
                    <a:pt x="1471227" y="364573"/>
                  </a:moveTo>
                  <a:cubicBezTo>
                    <a:pt x="1490788" y="363852"/>
                    <a:pt x="1509937" y="365469"/>
                    <a:pt x="1528674" y="369426"/>
                  </a:cubicBezTo>
                  <a:cubicBezTo>
                    <a:pt x="1556142" y="376049"/>
                    <a:pt x="1570470" y="386476"/>
                    <a:pt x="1571659" y="400707"/>
                  </a:cubicBezTo>
                  <a:cubicBezTo>
                    <a:pt x="1572725" y="411623"/>
                    <a:pt x="1572075" y="432231"/>
                    <a:pt x="1569706" y="462529"/>
                  </a:cubicBezTo>
                  <a:cubicBezTo>
                    <a:pt x="1568818" y="473891"/>
                    <a:pt x="1568058" y="482073"/>
                    <a:pt x="1567425" y="487077"/>
                  </a:cubicBezTo>
                  <a:lnTo>
                    <a:pt x="1567056" y="489550"/>
                  </a:lnTo>
                  <a:lnTo>
                    <a:pt x="1570054" y="496410"/>
                  </a:lnTo>
                  <a:cubicBezTo>
                    <a:pt x="1579018" y="504857"/>
                    <a:pt x="1600698" y="506204"/>
                    <a:pt x="1635096" y="500454"/>
                  </a:cubicBezTo>
                  <a:cubicBezTo>
                    <a:pt x="1675667" y="493313"/>
                    <a:pt x="1703209" y="492961"/>
                    <a:pt x="1717722" y="499398"/>
                  </a:cubicBezTo>
                  <a:cubicBezTo>
                    <a:pt x="1727484" y="503021"/>
                    <a:pt x="1735138" y="517014"/>
                    <a:pt x="1740684" y="541377"/>
                  </a:cubicBezTo>
                  <a:cubicBezTo>
                    <a:pt x="1745642" y="558789"/>
                    <a:pt x="1748409" y="575287"/>
                    <a:pt x="1748984" y="590869"/>
                  </a:cubicBezTo>
                  <a:cubicBezTo>
                    <a:pt x="1750280" y="626012"/>
                    <a:pt x="1743633" y="648334"/>
                    <a:pt x="1729045" y="657836"/>
                  </a:cubicBezTo>
                  <a:cubicBezTo>
                    <a:pt x="1717157" y="668566"/>
                    <a:pt x="1687214" y="671331"/>
                    <a:pt x="1639215" y="666130"/>
                  </a:cubicBezTo>
                  <a:cubicBezTo>
                    <a:pt x="1595540" y="661101"/>
                    <a:pt x="1570932" y="664499"/>
                    <a:pt x="1565392" y="676323"/>
                  </a:cubicBezTo>
                  <a:cubicBezTo>
                    <a:pt x="1553627" y="690368"/>
                    <a:pt x="1548955" y="730213"/>
                    <a:pt x="1551376" y="795857"/>
                  </a:cubicBezTo>
                  <a:cubicBezTo>
                    <a:pt x="1553786" y="861170"/>
                    <a:pt x="1563898" y="896818"/>
                    <a:pt x="1581714" y="902801"/>
                  </a:cubicBezTo>
                  <a:cubicBezTo>
                    <a:pt x="1589450" y="905503"/>
                    <a:pt x="1595970" y="906757"/>
                    <a:pt x="1601275" y="906561"/>
                  </a:cubicBezTo>
                  <a:cubicBezTo>
                    <a:pt x="1608900" y="906280"/>
                    <a:pt x="1620793" y="900197"/>
                    <a:pt x="1636954" y="888314"/>
                  </a:cubicBezTo>
                  <a:cubicBezTo>
                    <a:pt x="1653115" y="876430"/>
                    <a:pt x="1668655" y="870213"/>
                    <a:pt x="1683574" y="869662"/>
                  </a:cubicBezTo>
                  <a:cubicBezTo>
                    <a:pt x="1691200" y="869381"/>
                    <a:pt x="1699359" y="870076"/>
                    <a:pt x="1708052" y="871747"/>
                  </a:cubicBezTo>
                  <a:cubicBezTo>
                    <a:pt x="1744740" y="885333"/>
                    <a:pt x="1763848" y="912847"/>
                    <a:pt x="1765377" y="954289"/>
                  </a:cubicBezTo>
                  <a:cubicBezTo>
                    <a:pt x="1766930" y="996395"/>
                    <a:pt x="1745130" y="1030896"/>
                    <a:pt x="1699976" y="1057793"/>
                  </a:cubicBezTo>
                  <a:cubicBezTo>
                    <a:pt x="1650585" y="1086837"/>
                    <a:pt x="1598372" y="1102375"/>
                    <a:pt x="1543337" y="1104405"/>
                  </a:cubicBezTo>
                  <a:cubicBezTo>
                    <a:pt x="1475372" y="1106913"/>
                    <a:pt x="1426142" y="1081837"/>
                    <a:pt x="1395649" y="1029180"/>
                  </a:cubicBezTo>
                  <a:cubicBezTo>
                    <a:pt x="1383962" y="1009360"/>
                    <a:pt x="1377354" y="978729"/>
                    <a:pt x="1375826" y="937287"/>
                  </a:cubicBezTo>
                  <a:cubicBezTo>
                    <a:pt x="1374896" y="912090"/>
                    <a:pt x="1376738" y="874258"/>
                    <a:pt x="1381350" y="823792"/>
                  </a:cubicBezTo>
                  <a:cubicBezTo>
                    <a:pt x="1385962" y="773325"/>
                    <a:pt x="1387803" y="735494"/>
                    <a:pt x="1386874" y="710297"/>
                  </a:cubicBezTo>
                  <a:cubicBezTo>
                    <a:pt x="1386225" y="692725"/>
                    <a:pt x="1383201" y="682711"/>
                    <a:pt x="1377798" y="680255"/>
                  </a:cubicBezTo>
                  <a:cubicBezTo>
                    <a:pt x="1365274" y="673745"/>
                    <a:pt x="1352547" y="670729"/>
                    <a:pt x="1339617" y="671206"/>
                  </a:cubicBezTo>
                  <a:cubicBezTo>
                    <a:pt x="1331660" y="671499"/>
                    <a:pt x="1319393" y="674193"/>
                    <a:pt x="1302816" y="679286"/>
                  </a:cubicBezTo>
                  <a:cubicBezTo>
                    <a:pt x="1286238" y="684379"/>
                    <a:pt x="1273971" y="687073"/>
                    <a:pt x="1266014" y="687366"/>
                  </a:cubicBezTo>
                  <a:cubicBezTo>
                    <a:pt x="1259715" y="687599"/>
                    <a:pt x="1253876" y="686818"/>
                    <a:pt x="1248498" y="685025"/>
                  </a:cubicBezTo>
                  <a:cubicBezTo>
                    <a:pt x="1223094" y="680318"/>
                    <a:pt x="1209468" y="652934"/>
                    <a:pt x="1207621" y="602871"/>
                  </a:cubicBezTo>
                  <a:cubicBezTo>
                    <a:pt x="1205762" y="552478"/>
                    <a:pt x="1217309" y="523501"/>
                    <a:pt x="1242261" y="515941"/>
                  </a:cubicBezTo>
                  <a:cubicBezTo>
                    <a:pt x="1250059" y="511337"/>
                    <a:pt x="1260423" y="508797"/>
                    <a:pt x="1273353" y="508320"/>
                  </a:cubicBezTo>
                  <a:cubicBezTo>
                    <a:pt x="1283630" y="507941"/>
                    <a:pt x="1298525" y="508968"/>
                    <a:pt x="1318036" y="511402"/>
                  </a:cubicBezTo>
                  <a:cubicBezTo>
                    <a:pt x="1337547" y="513837"/>
                    <a:pt x="1352442" y="514864"/>
                    <a:pt x="1362719" y="514485"/>
                  </a:cubicBezTo>
                  <a:cubicBezTo>
                    <a:pt x="1373329" y="514093"/>
                    <a:pt x="1381040" y="511651"/>
                    <a:pt x="1385854" y="507158"/>
                  </a:cubicBezTo>
                  <a:cubicBezTo>
                    <a:pt x="1393370" y="494929"/>
                    <a:pt x="1397025" y="485996"/>
                    <a:pt x="1396817" y="480360"/>
                  </a:cubicBezTo>
                  <a:cubicBezTo>
                    <a:pt x="1388301" y="447476"/>
                    <a:pt x="1384350" y="421394"/>
                    <a:pt x="1384967" y="402116"/>
                  </a:cubicBezTo>
                  <a:cubicBezTo>
                    <a:pt x="1386113" y="379167"/>
                    <a:pt x="1414866" y="366652"/>
                    <a:pt x="1471227" y="364573"/>
                  </a:cubicBezTo>
                  <a:close/>
                  <a:moveTo>
                    <a:pt x="3772620" y="253784"/>
                  </a:moveTo>
                  <a:cubicBezTo>
                    <a:pt x="3778920" y="253551"/>
                    <a:pt x="3785326" y="253979"/>
                    <a:pt x="3791839" y="255067"/>
                  </a:cubicBezTo>
                  <a:cubicBezTo>
                    <a:pt x="3815219" y="258852"/>
                    <a:pt x="3833627" y="269627"/>
                    <a:pt x="3847064" y="287390"/>
                  </a:cubicBezTo>
                  <a:cubicBezTo>
                    <a:pt x="3860501" y="305154"/>
                    <a:pt x="3865480" y="325388"/>
                    <a:pt x="3862001" y="348091"/>
                  </a:cubicBezTo>
                  <a:cubicBezTo>
                    <a:pt x="3856691" y="384142"/>
                    <a:pt x="3836266" y="419920"/>
                    <a:pt x="3800724" y="455426"/>
                  </a:cubicBezTo>
                  <a:cubicBezTo>
                    <a:pt x="3794314" y="461638"/>
                    <a:pt x="3787707" y="467028"/>
                    <a:pt x="3780904" y="471595"/>
                  </a:cubicBezTo>
                  <a:cubicBezTo>
                    <a:pt x="3791715" y="512694"/>
                    <a:pt x="3798094" y="559601"/>
                    <a:pt x="3800038" y="612316"/>
                  </a:cubicBezTo>
                  <a:cubicBezTo>
                    <a:pt x="3802289" y="673319"/>
                    <a:pt x="3796961" y="740411"/>
                    <a:pt x="3784058" y="813592"/>
                  </a:cubicBezTo>
                  <a:cubicBezTo>
                    <a:pt x="3766399" y="910852"/>
                    <a:pt x="3740333" y="969248"/>
                    <a:pt x="3705863" y="988779"/>
                  </a:cubicBezTo>
                  <a:cubicBezTo>
                    <a:pt x="3689601" y="1015938"/>
                    <a:pt x="3636382" y="1031180"/>
                    <a:pt x="3546204" y="1034507"/>
                  </a:cubicBezTo>
                  <a:cubicBezTo>
                    <a:pt x="3450389" y="1038041"/>
                    <a:pt x="3395160" y="1025803"/>
                    <a:pt x="3380515" y="997792"/>
                  </a:cubicBezTo>
                  <a:cubicBezTo>
                    <a:pt x="3338660" y="970121"/>
                    <a:pt x="3306552" y="918685"/>
                    <a:pt x="3284190" y="843485"/>
                  </a:cubicBezTo>
                  <a:cubicBezTo>
                    <a:pt x="3267855" y="787650"/>
                    <a:pt x="3258446" y="726081"/>
                    <a:pt x="3255963" y="658779"/>
                  </a:cubicBezTo>
                  <a:cubicBezTo>
                    <a:pt x="3253811" y="600428"/>
                    <a:pt x="3258492" y="542822"/>
                    <a:pt x="3270005" y="485959"/>
                  </a:cubicBezTo>
                  <a:cubicBezTo>
                    <a:pt x="3274995" y="459216"/>
                    <a:pt x="3289837" y="438583"/>
                    <a:pt x="3314533" y="424061"/>
                  </a:cubicBezTo>
                  <a:cubicBezTo>
                    <a:pt x="3336625" y="410962"/>
                    <a:pt x="3363585" y="403826"/>
                    <a:pt x="3395412" y="402652"/>
                  </a:cubicBezTo>
                  <a:cubicBezTo>
                    <a:pt x="3418620" y="401795"/>
                    <a:pt x="3440457" y="404310"/>
                    <a:pt x="3460926" y="410195"/>
                  </a:cubicBezTo>
                  <a:cubicBezTo>
                    <a:pt x="3489818" y="419420"/>
                    <a:pt x="3504600" y="433151"/>
                    <a:pt x="3505273" y="451385"/>
                  </a:cubicBezTo>
                  <a:cubicBezTo>
                    <a:pt x="3505358" y="453706"/>
                    <a:pt x="3505155" y="457199"/>
                    <a:pt x="3504663" y="461866"/>
                  </a:cubicBezTo>
                  <a:cubicBezTo>
                    <a:pt x="3502066" y="499476"/>
                    <a:pt x="3497805" y="541464"/>
                    <a:pt x="3491879" y="587829"/>
                  </a:cubicBezTo>
                  <a:cubicBezTo>
                    <a:pt x="3485217" y="641192"/>
                    <a:pt x="3482368" y="680970"/>
                    <a:pt x="3483334" y="707161"/>
                  </a:cubicBezTo>
                  <a:cubicBezTo>
                    <a:pt x="3485316" y="760870"/>
                    <a:pt x="3504565" y="787716"/>
                    <a:pt x="3541083" y="787696"/>
                  </a:cubicBezTo>
                  <a:cubicBezTo>
                    <a:pt x="3577932" y="787665"/>
                    <a:pt x="3595257" y="757811"/>
                    <a:pt x="3593055" y="698134"/>
                  </a:cubicBezTo>
                  <a:cubicBezTo>
                    <a:pt x="3591979" y="668959"/>
                    <a:pt x="3585999" y="628345"/>
                    <a:pt x="3575116" y="576292"/>
                  </a:cubicBezTo>
                  <a:cubicBezTo>
                    <a:pt x="3562587" y="515669"/>
                    <a:pt x="3555385" y="477922"/>
                    <a:pt x="3553508" y="463051"/>
                  </a:cubicBezTo>
                  <a:cubicBezTo>
                    <a:pt x="3550700" y="440912"/>
                    <a:pt x="3561349" y="423588"/>
                    <a:pt x="3585454" y="411079"/>
                  </a:cubicBezTo>
                  <a:cubicBezTo>
                    <a:pt x="3604022" y="401430"/>
                    <a:pt x="3625904" y="396141"/>
                    <a:pt x="3651101" y="395212"/>
                  </a:cubicBezTo>
                  <a:cubicBezTo>
                    <a:pt x="3678950" y="394184"/>
                    <a:pt x="3704349" y="398725"/>
                    <a:pt x="3727297" y="408834"/>
                  </a:cubicBezTo>
                  <a:cubicBezTo>
                    <a:pt x="3735732" y="412507"/>
                    <a:pt x="3743030" y="416886"/>
                    <a:pt x="3749194" y="421970"/>
                  </a:cubicBezTo>
                  <a:cubicBezTo>
                    <a:pt x="3754033" y="418140"/>
                    <a:pt x="3757852" y="413683"/>
                    <a:pt x="3760653" y="408600"/>
                  </a:cubicBezTo>
                  <a:cubicBezTo>
                    <a:pt x="3769544" y="397648"/>
                    <a:pt x="3772861" y="393044"/>
                    <a:pt x="3770601" y="394787"/>
                  </a:cubicBezTo>
                  <a:cubicBezTo>
                    <a:pt x="3723561" y="388555"/>
                    <a:pt x="3698834" y="366228"/>
                    <a:pt x="3696421" y="327806"/>
                  </a:cubicBezTo>
                  <a:cubicBezTo>
                    <a:pt x="3698805" y="311451"/>
                    <a:pt x="3705298" y="296189"/>
                    <a:pt x="3715895" y="282021"/>
                  </a:cubicBezTo>
                  <a:cubicBezTo>
                    <a:pt x="3726495" y="267852"/>
                    <a:pt x="3739211" y="259332"/>
                    <a:pt x="3754044" y="256461"/>
                  </a:cubicBezTo>
                  <a:cubicBezTo>
                    <a:pt x="3760129" y="254909"/>
                    <a:pt x="3766321" y="254016"/>
                    <a:pt x="3772620" y="253784"/>
                  </a:cubicBezTo>
                  <a:close/>
                  <a:moveTo>
                    <a:pt x="3459263" y="203095"/>
                  </a:moveTo>
                  <a:cubicBezTo>
                    <a:pt x="3472855" y="202594"/>
                    <a:pt x="3484760" y="203566"/>
                    <a:pt x="3494975" y="206011"/>
                  </a:cubicBezTo>
                  <a:cubicBezTo>
                    <a:pt x="3505191" y="208456"/>
                    <a:pt x="3513700" y="211877"/>
                    <a:pt x="3520502" y="216274"/>
                  </a:cubicBezTo>
                  <a:cubicBezTo>
                    <a:pt x="3520846" y="216593"/>
                    <a:pt x="3521803" y="217803"/>
                    <a:pt x="3523375" y="219903"/>
                  </a:cubicBezTo>
                  <a:cubicBezTo>
                    <a:pt x="3524946" y="222003"/>
                    <a:pt x="3527126" y="224827"/>
                    <a:pt x="3529913" y="228376"/>
                  </a:cubicBezTo>
                  <a:cubicBezTo>
                    <a:pt x="3531632" y="229973"/>
                    <a:pt x="3533360" y="231818"/>
                    <a:pt x="3535096" y="233912"/>
                  </a:cubicBezTo>
                  <a:cubicBezTo>
                    <a:pt x="3536833" y="236006"/>
                    <a:pt x="3538580" y="238348"/>
                    <a:pt x="3540336" y="240939"/>
                  </a:cubicBezTo>
                  <a:cubicBezTo>
                    <a:pt x="3543122" y="244488"/>
                    <a:pt x="3546619" y="247015"/>
                    <a:pt x="3550823" y="248520"/>
                  </a:cubicBezTo>
                  <a:cubicBezTo>
                    <a:pt x="3555030" y="250025"/>
                    <a:pt x="3560294" y="250993"/>
                    <a:pt x="3566617" y="251423"/>
                  </a:cubicBezTo>
                  <a:cubicBezTo>
                    <a:pt x="3573579" y="251167"/>
                    <a:pt x="3580370" y="246268"/>
                    <a:pt x="3586990" y="236728"/>
                  </a:cubicBezTo>
                  <a:lnTo>
                    <a:pt x="3599758" y="218330"/>
                  </a:lnTo>
                  <a:lnTo>
                    <a:pt x="3599260" y="218348"/>
                  </a:lnTo>
                  <a:cubicBezTo>
                    <a:pt x="3599899" y="217661"/>
                    <a:pt x="3600774" y="216633"/>
                    <a:pt x="3601885" y="215263"/>
                  </a:cubicBezTo>
                  <a:cubicBezTo>
                    <a:pt x="3602996" y="213895"/>
                    <a:pt x="3604025" y="212529"/>
                    <a:pt x="3604971" y="211166"/>
                  </a:cubicBezTo>
                  <a:cubicBezTo>
                    <a:pt x="3615925" y="202130"/>
                    <a:pt x="3627039" y="197404"/>
                    <a:pt x="3638311" y="196989"/>
                  </a:cubicBezTo>
                  <a:cubicBezTo>
                    <a:pt x="3645936" y="196707"/>
                    <a:pt x="3652950" y="197859"/>
                    <a:pt x="3659354" y="200445"/>
                  </a:cubicBezTo>
                  <a:cubicBezTo>
                    <a:pt x="3665757" y="203031"/>
                    <a:pt x="3671371" y="206725"/>
                    <a:pt x="3676196" y="211526"/>
                  </a:cubicBezTo>
                  <a:cubicBezTo>
                    <a:pt x="3681021" y="216328"/>
                    <a:pt x="3684793" y="221833"/>
                    <a:pt x="3687511" y="228040"/>
                  </a:cubicBezTo>
                  <a:cubicBezTo>
                    <a:pt x="3690230" y="234248"/>
                    <a:pt x="3691718" y="240833"/>
                    <a:pt x="3691975" y="247795"/>
                  </a:cubicBezTo>
                  <a:cubicBezTo>
                    <a:pt x="3692256" y="255420"/>
                    <a:pt x="3691279" y="262677"/>
                    <a:pt x="3689043" y="269565"/>
                  </a:cubicBezTo>
                  <a:cubicBezTo>
                    <a:pt x="3686807" y="276454"/>
                    <a:pt x="3683664" y="283458"/>
                    <a:pt x="3679609" y="290580"/>
                  </a:cubicBezTo>
                  <a:cubicBezTo>
                    <a:pt x="3666112" y="311661"/>
                    <a:pt x="3653099" y="327910"/>
                    <a:pt x="3640574" y="339328"/>
                  </a:cubicBezTo>
                  <a:cubicBezTo>
                    <a:pt x="3621527" y="353974"/>
                    <a:pt x="3597765" y="362320"/>
                    <a:pt x="3569289" y="364367"/>
                  </a:cubicBezTo>
                  <a:cubicBezTo>
                    <a:pt x="3559037" y="365409"/>
                    <a:pt x="3549472" y="364849"/>
                    <a:pt x="3540594" y="362686"/>
                  </a:cubicBezTo>
                  <a:cubicBezTo>
                    <a:pt x="3531716" y="360524"/>
                    <a:pt x="3523877" y="357244"/>
                    <a:pt x="3517074" y="352847"/>
                  </a:cubicBezTo>
                  <a:cubicBezTo>
                    <a:pt x="3514349" y="350956"/>
                    <a:pt x="3510592" y="348107"/>
                    <a:pt x="3505803" y="344300"/>
                  </a:cubicBezTo>
                  <a:cubicBezTo>
                    <a:pt x="3501016" y="340492"/>
                    <a:pt x="3495000" y="334904"/>
                    <a:pt x="3487756" y="327536"/>
                  </a:cubicBezTo>
                  <a:cubicBezTo>
                    <a:pt x="3481212" y="321137"/>
                    <a:pt x="3474293" y="318073"/>
                    <a:pt x="3466999" y="318342"/>
                  </a:cubicBezTo>
                  <a:cubicBezTo>
                    <a:pt x="3464384" y="319434"/>
                    <a:pt x="3461363" y="320791"/>
                    <a:pt x="3457937" y="322411"/>
                  </a:cubicBezTo>
                  <a:cubicBezTo>
                    <a:pt x="3454510" y="324031"/>
                    <a:pt x="3451195" y="326395"/>
                    <a:pt x="3447990" y="329501"/>
                  </a:cubicBezTo>
                  <a:cubicBezTo>
                    <a:pt x="3447093" y="332190"/>
                    <a:pt x="3445699" y="334897"/>
                    <a:pt x="3443807" y="337623"/>
                  </a:cubicBezTo>
                  <a:lnTo>
                    <a:pt x="3437157" y="346334"/>
                  </a:lnTo>
                  <a:cubicBezTo>
                    <a:pt x="3430476" y="354216"/>
                    <a:pt x="3423305" y="360041"/>
                    <a:pt x="3415641" y="363810"/>
                  </a:cubicBezTo>
                  <a:cubicBezTo>
                    <a:pt x="3407979" y="367578"/>
                    <a:pt x="3400169" y="369609"/>
                    <a:pt x="3392212" y="369903"/>
                  </a:cubicBezTo>
                  <a:cubicBezTo>
                    <a:pt x="3379614" y="370368"/>
                    <a:pt x="3369499" y="366176"/>
                    <a:pt x="3361870" y="357328"/>
                  </a:cubicBezTo>
                  <a:cubicBezTo>
                    <a:pt x="3354240" y="348480"/>
                    <a:pt x="3350191" y="337756"/>
                    <a:pt x="3349727" y="325158"/>
                  </a:cubicBezTo>
                  <a:cubicBezTo>
                    <a:pt x="3349274" y="312891"/>
                    <a:pt x="3352027" y="299759"/>
                    <a:pt x="3357984" y="285762"/>
                  </a:cubicBezTo>
                  <a:cubicBezTo>
                    <a:pt x="3363942" y="271764"/>
                    <a:pt x="3372945" y="257074"/>
                    <a:pt x="3384993" y="241690"/>
                  </a:cubicBezTo>
                  <a:cubicBezTo>
                    <a:pt x="3389156" y="237552"/>
                    <a:pt x="3394228" y="233298"/>
                    <a:pt x="3400209" y="228928"/>
                  </a:cubicBezTo>
                  <a:cubicBezTo>
                    <a:pt x="3406189" y="224557"/>
                    <a:pt x="3412925" y="220408"/>
                    <a:pt x="3420416" y="216480"/>
                  </a:cubicBezTo>
                  <a:lnTo>
                    <a:pt x="3419918" y="216498"/>
                  </a:lnTo>
                  <a:cubicBezTo>
                    <a:pt x="3427385" y="211907"/>
                    <a:pt x="3434234" y="208583"/>
                    <a:pt x="3440465" y="206527"/>
                  </a:cubicBezTo>
                  <a:cubicBezTo>
                    <a:pt x="3446698" y="204472"/>
                    <a:pt x="3452963" y="203328"/>
                    <a:pt x="3459263" y="203095"/>
                  </a:cubicBezTo>
                  <a:close/>
                  <a:moveTo>
                    <a:pt x="5021139" y="112116"/>
                  </a:moveTo>
                  <a:cubicBezTo>
                    <a:pt x="5045035" y="111898"/>
                    <a:pt x="5073705" y="124120"/>
                    <a:pt x="5107148" y="148781"/>
                  </a:cubicBezTo>
                  <a:cubicBezTo>
                    <a:pt x="5132381" y="166774"/>
                    <a:pt x="5151521" y="183912"/>
                    <a:pt x="5164571" y="200196"/>
                  </a:cubicBezTo>
                  <a:cubicBezTo>
                    <a:pt x="5177621" y="216480"/>
                    <a:pt x="5184237" y="231591"/>
                    <a:pt x="5184419" y="245528"/>
                  </a:cubicBezTo>
                  <a:cubicBezTo>
                    <a:pt x="5184701" y="253153"/>
                    <a:pt x="5183720" y="260327"/>
                    <a:pt x="5181479" y="267049"/>
                  </a:cubicBezTo>
                  <a:cubicBezTo>
                    <a:pt x="5179237" y="273772"/>
                    <a:pt x="5175887" y="279705"/>
                    <a:pt x="5171428" y="284849"/>
                  </a:cubicBezTo>
                  <a:cubicBezTo>
                    <a:pt x="5166971" y="289994"/>
                    <a:pt x="5161312" y="294103"/>
                    <a:pt x="5154453" y="297178"/>
                  </a:cubicBezTo>
                  <a:cubicBezTo>
                    <a:pt x="5147596" y="300253"/>
                    <a:pt x="5139525" y="301962"/>
                    <a:pt x="5130241" y="302304"/>
                  </a:cubicBezTo>
                  <a:cubicBezTo>
                    <a:pt x="5124937" y="302500"/>
                    <a:pt x="5119774" y="302026"/>
                    <a:pt x="5114752" y="300884"/>
                  </a:cubicBezTo>
                  <a:cubicBezTo>
                    <a:pt x="5109729" y="299741"/>
                    <a:pt x="5104867" y="298426"/>
                    <a:pt x="5100165" y="296940"/>
                  </a:cubicBezTo>
                  <a:cubicBezTo>
                    <a:pt x="5094444" y="294827"/>
                    <a:pt x="5087123" y="289868"/>
                    <a:pt x="5078203" y="282064"/>
                  </a:cubicBezTo>
                  <a:cubicBezTo>
                    <a:pt x="5069283" y="274259"/>
                    <a:pt x="5059305" y="264750"/>
                    <a:pt x="5048268" y="253538"/>
                  </a:cubicBezTo>
                  <a:cubicBezTo>
                    <a:pt x="5033720" y="237143"/>
                    <a:pt x="5025782" y="228970"/>
                    <a:pt x="5024456" y="229019"/>
                  </a:cubicBezTo>
                  <a:cubicBezTo>
                    <a:pt x="5022466" y="229092"/>
                    <a:pt x="5016916" y="236103"/>
                    <a:pt x="5007802" y="250051"/>
                  </a:cubicBezTo>
                  <a:cubicBezTo>
                    <a:pt x="4998322" y="263016"/>
                    <a:pt x="4990243" y="273523"/>
                    <a:pt x="4983567" y="281571"/>
                  </a:cubicBezTo>
                  <a:cubicBezTo>
                    <a:pt x="4976894" y="289619"/>
                    <a:pt x="4971303" y="295551"/>
                    <a:pt x="4966795" y="299370"/>
                  </a:cubicBezTo>
                  <a:cubicBezTo>
                    <a:pt x="4960962" y="303237"/>
                    <a:pt x="4955256" y="306020"/>
                    <a:pt x="4949674" y="307720"/>
                  </a:cubicBezTo>
                  <a:cubicBezTo>
                    <a:pt x="4944093" y="309420"/>
                    <a:pt x="4938153" y="310386"/>
                    <a:pt x="4931853" y="310618"/>
                  </a:cubicBezTo>
                  <a:cubicBezTo>
                    <a:pt x="4922239" y="310973"/>
                    <a:pt x="4913634" y="309464"/>
                    <a:pt x="4906041" y="306093"/>
                  </a:cubicBezTo>
                  <a:cubicBezTo>
                    <a:pt x="4898446" y="302721"/>
                    <a:pt x="4892058" y="298309"/>
                    <a:pt x="4886878" y="292856"/>
                  </a:cubicBezTo>
                  <a:cubicBezTo>
                    <a:pt x="4881697" y="287403"/>
                    <a:pt x="4877642" y="280996"/>
                    <a:pt x="4874715" y="273634"/>
                  </a:cubicBezTo>
                  <a:cubicBezTo>
                    <a:pt x="4871788" y="266273"/>
                    <a:pt x="4870177" y="258613"/>
                    <a:pt x="4869884" y="250657"/>
                  </a:cubicBezTo>
                  <a:cubicBezTo>
                    <a:pt x="4871814" y="239962"/>
                    <a:pt x="4877651" y="227214"/>
                    <a:pt x="4887397" y="212413"/>
                  </a:cubicBezTo>
                  <a:cubicBezTo>
                    <a:pt x="4897142" y="197612"/>
                    <a:pt x="4909863" y="182452"/>
                    <a:pt x="4925557" y="166934"/>
                  </a:cubicBezTo>
                  <a:cubicBezTo>
                    <a:pt x="4941878" y="150396"/>
                    <a:pt x="4958328" y="137340"/>
                    <a:pt x="4974906" y="127765"/>
                  </a:cubicBezTo>
                  <a:cubicBezTo>
                    <a:pt x="4991484" y="118189"/>
                    <a:pt x="5006896" y="112973"/>
                    <a:pt x="5021139" y="112116"/>
                  </a:cubicBezTo>
                  <a:close/>
                  <a:moveTo>
                    <a:pt x="871062" y="265205"/>
                  </a:moveTo>
                  <a:cubicBezTo>
                    <a:pt x="894957" y="264987"/>
                    <a:pt x="923627" y="277209"/>
                    <a:pt x="957072" y="301871"/>
                  </a:cubicBezTo>
                  <a:cubicBezTo>
                    <a:pt x="982303" y="319863"/>
                    <a:pt x="1001443" y="337002"/>
                    <a:pt x="1014493" y="353286"/>
                  </a:cubicBezTo>
                  <a:cubicBezTo>
                    <a:pt x="1027544" y="369570"/>
                    <a:pt x="1034160" y="384680"/>
                    <a:pt x="1034342" y="398617"/>
                  </a:cubicBezTo>
                  <a:cubicBezTo>
                    <a:pt x="1034623" y="406242"/>
                    <a:pt x="1033643" y="413416"/>
                    <a:pt x="1031401" y="420138"/>
                  </a:cubicBezTo>
                  <a:cubicBezTo>
                    <a:pt x="1029159" y="426861"/>
                    <a:pt x="1025809" y="432794"/>
                    <a:pt x="1021351" y="437938"/>
                  </a:cubicBezTo>
                  <a:cubicBezTo>
                    <a:pt x="1016893" y="443083"/>
                    <a:pt x="1011235" y="447192"/>
                    <a:pt x="1004377" y="450267"/>
                  </a:cubicBezTo>
                  <a:cubicBezTo>
                    <a:pt x="997518" y="453342"/>
                    <a:pt x="989448" y="455051"/>
                    <a:pt x="980165" y="455393"/>
                  </a:cubicBezTo>
                  <a:cubicBezTo>
                    <a:pt x="974860" y="455589"/>
                    <a:pt x="969697" y="455115"/>
                    <a:pt x="964675" y="453973"/>
                  </a:cubicBezTo>
                  <a:cubicBezTo>
                    <a:pt x="959653" y="452830"/>
                    <a:pt x="954790" y="451515"/>
                    <a:pt x="950088" y="450029"/>
                  </a:cubicBezTo>
                  <a:cubicBezTo>
                    <a:pt x="944366" y="447916"/>
                    <a:pt x="937045" y="442957"/>
                    <a:pt x="928126" y="435153"/>
                  </a:cubicBezTo>
                  <a:cubicBezTo>
                    <a:pt x="919206" y="427348"/>
                    <a:pt x="909228" y="417839"/>
                    <a:pt x="898190" y="406627"/>
                  </a:cubicBezTo>
                  <a:cubicBezTo>
                    <a:pt x="883642" y="390232"/>
                    <a:pt x="875705" y="382059"/>
                    <a:pt x="874379" y="382108"/>
                  </a:cubicBezTo>
                  <a:cubicBezTo>
                    <a:pt x="872390" y="382182"/>
                    <a:pt x="866838" y="389192"/>
                    <a:pt x="857725" y="403140"/>
                  </a:cubicBezTo>
                  <a:cubicBezTo>
                    <a:pt x="848244" y="416105"/>
                    <a:pt x="840165" y="426612"/>
                    <a:pt x="833491" y="434660"/>
                  </a:cubicBezTo>
                  <a:cubicBezTo>
                    <a:pt x="826816" y="442708"/>
                    <a:pt x="821225" y="448641"/>
                    <a:pt x="816718" y="452459"/>
                  </a:cubicBezTo>
                  <a:cubicBezTo>
                    <a:pt x="810885" y="456326"/>
                    <a:pt x="805178" y="459109"/>
                    <a:pt x="799597" y="460809"/>
                  </a:cubicBezTo>
                  <a:cubicBezTo>
                    <a:pt x="794015" y="462509"/>
                    <a:pt x="788075" y="463475"/>
                    <a:pt x="781776" y="463708"/>
                  </a:cubicBezTo>
                  <a:cubicBezTo>
                    <a:pt x="772161" y="464062"/>
                    <a:pt x="763557" y="462554"/>
                    <a:pt x="755963" y="459182"/>
                  </a:cubicBezTo>
                  <a:cubicBezTo>
                    <a:pt x="748369" y="455810"/>
                    <a:pt x="741981" y="451398"/>
                    <a:pt x="736800" y="445945"/>
                  </a:cubicBezTo>
                  <a:cubicBezTo>
                    <a:pt x="731620" y="440492"/>
                    <a:pt x="727565" y="434085"/>
                    <a:pt x="724638" y="426723"/>
                  </a:cubicBezTo>
                  <a:cubicBezTo>
                    <a:pt x="721710" y="419362"/>
                    <a:pt x="720100" y="411703"/>
                    <a:pt x="719806" y="403746"/>
                  </a:cubicBezTo>
                  <a:cubicBezTo>
                    <a:pt x="721736" y="393051"/>
                    <a:pt x="727573" y="380303"/>
                    <a:pt x="737319" y="365502"/>
                  </a:cubicBezTo>
                  <a:cubicBezTo>
                    <a:pt x="747065" y="350701"/>
                    <a:pt x="759785" y="335541"/>
                    <a:pt x="775480" y="320023"/>
                  </a:cubicBezTo>
                  <a:cubicBezTo>
                    <a:pt x="791801" y="303485"/>
                    <a:pt x="808251" y="290429"/>
                    <a:pt x="824829" y="280854"/>
                  </a:cubicBezTo>
                  <a:cubicBezTo>
                    <a:pt x="841408" y="271278"/>
                    <a:pt x="856818" y="266062"/>
                    <a:pt x="871062" y="265205"/>
                  </a:cubicBezTo>
                  <a:close/>
                  <a:moveTo>
                    <a:pt x="5379318" y="22"/>
                  </a:moveTo>
                  <a:cubicBezTo>
                    <a:pt x="5395577" y="356"/>
                    <a:pt x="5407588" y="4489"/>
                    <a:pt x="5415349" y="12419"/>
                  </a:cubicBezTo>
                  <a:cubicBezTo>
                    <a:pt x="5425700" y="22993"/>
                    <a:pt x="5430370" y="37096"/>
                    <a:pt x="5429360" y="54729"/>
                  </a:cubicBezTo>
                  <a:cubicBezTo>
                    <a:pt x="5434993" y="72448"/>
                    <a:pt x="5406588" y="98893"/>
                    <a:pt x="5344144" y="134063"/>
                  </a:cubicBezTo>
                  <a:cubicBezTo>
                    <a:pt x="5302454" y="155852"/>
                    <a:pt x="5262648" y="170268"/>
                    <a:pt x="5224730" y="177311"/>
                  </a:cubicBezTo>
                  <a:cubicBezTo>
                    <a:pt x="5200196" y="178216"/>
                    <a:pt x="5182084" y="175481"/>
                    <a:pt x="5170396" y="169107"/>
                  </a:cubicBezTo>
                  <a:cubicBezTo>
                    <a:pt x="5158707" y="162732"/>
                    <a:pt x="5152373" y="146283"/>
                    <a:pt x="5151395" y="119760"/>
                  </a:cubicBezTo>
                  <a:cubicBezTo>
                    <a:pt x="5158581" y="98580"/>
                    <a:pt x="5180361" y="77027"/>
                    <a:pt x="5216736" y="55102"/>
                  </a:cubicBezTo>
                  <a:cubicBezTo>
                    <a:pt x="5263143" y="26167"/>
                    <a:pt x="5311445" y="8118"/>
                    <a:pt x="5361643" y="955"/>
                  </a:cubicBezTo>
                  <a:cubicBezTo>
                    <a:pt x="5368007" y="222"/>
                    <a:pt x="5373898" y="-89"/>
                    <a:pt x="5379318" y="22"/>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12" name="Hình tự do: Hình 11">
              <a:extLst>
                <a:ext uri="{FF2B5EF4-FFF2-40B4-BE49-F238E27FC236}">
                  <a16:creationId xmlns:a16="http://schemas.microsoft.com/office/drawing/2014/main" id="{48B260A5-FD80-439E-6D30-0D79AC8A3907}"/>
                </a:ext>
              </a:extLst>
            </p:cNvPr>
            <p:cNvSpPr/>
            <p:nvPr/>
          </p:nvSpPr>
          <p:spPr>
            <a:xfrm rot="126755">
              <a:off x="6217492" y="3481271"/>
              <a:ext cx="5430059" cy="1297776"/>
            </a:xfrm>
            <a:custGeom>
              <a:avLst/>
              <a:gdLst/>
              <a:ahLst/>
              <a:cxnLst/>
              <a:rect l="l" t="t" r="r" b="b"/>
              <a:pathLst>
                <a:path w="5430059" h="1297776">
                  <a:moveTo>
                    <a:pt x="886125" y="1159524"/>
                  </a:moveTo>
                  <a:cubicBezTo>
                    <a:pt x="914969" y="1158460"/>
                    <a:pt x="938591" y="1173358"/>
                    <a:pt x="956993" y="1204218"/>
                  </a:cubicBezTo>
                  <a:cubicBezTo>
                    <a:pt x="962616" y="1212642"/>
                    <a:pt x="965647" y="1222822"/>
                    <a:pt x="966087" y="1234757"/>
                  </a:cubicBezTo>
                  <a:lnTo>
                    <a:pt x="931077" y="1297776"/>
                  </a:lnTo>
                  <a:lnTo>
                    <a:pt x="852462" y="1297776"/>
                  </a:lnTo>
                  <a:lnTo>
                    <a:pt x="838871" y="1289248"/>
                  </a:lnTo>
                  <a:cubicBezTo>
                    <a:pt x="823567" y="1274873"/>
                    <a:pt x="815505" y="1256579"/>
                    <a:pt x="814686" y="1234366"/>
                  </a:cubicBezTo>
                  <a:cubicBezTo>
                    <a:pt x="813488" y="1201876"/>
                    <a:pt x="826937" y="1179468"/>
                    <a:pt x="855033" y="1167144"/>
                  </a:cubicBezTo>
                  <a:cubicBezTo>
                    <a:pt x="864488" y="1162479"/>
                    <a:pt x="874852" y="1159940"/>
                    <a:pt x="886125" y="1159524"/>
                  </a:cubicBezTo>
                  <a:close/>
                  <a:moveTo>
                    <a:pt x="5000258" y="572026"/>
                  </a:moveTo>
                  <a:cubicBezTo>
                    <a:pt x="4988346" y="573129"/>
                    <a:pt x="4976834" y="589489"/>
                    <a:pt x="4965716" y="621106"/>
                  </a:cubicBezTo>
                  <a:cubicBezTo>
                    <a:pt x="4956393" y="647345"/>
                    <a:pt x="4951699" y="668600"/>
                    <a:pt x="4951635" y="684870"/>
                  </a:cubicBezTo>
                  <a:cubicBezTo>
                    <a:pt x="4951126" y="725059"/>
                    <a:pt x="4977227" y="744181"/>
                    <a:pt x="5029943" y="742237"/>
                  </a:cubicBezTo>
                  <a:cubicBezTo>
                    <a:pt x="5084977" y="740207"/>
                    <a:pt x="5111253" y="705541"/>
                    <a:pt x="5108770" y="638238"/>
                  </a:cubicBezTo>
                  <a:cubicBezTo>
                    <a:pt x="5107914" y="615031"/>
                    <a:pt x="5094803" y="597089"/>
                    <a:pt x="5069437" y="584413"/>
                  </a:cubicBezTo>
                  <a:cubicBezTo>
                    <a:pt x="5047139" y="573948"/>
                    <a:pt x="5024080" y="569819"/>
                    <a:pt x="5000258" y="572026"/>
                  </a:cubicBezTo>
                  <a:close/>
                  <a:moveTo>
                    <a:pt x="850181" y="725115"/>
                  </a:moveTo>
                  <a:cubicBezTo>
                    <a:pt x="838270" y="726218"/>
                    <a:pt x="826756" y="742578"/>
                    <a:pt x="815639" y="774195"/>
                  </a:cubicBezTo>
                  <a:cubicBezTo>
                    <a:pt x="806315" y="800434"/>
                    <a:pt x="801621" y="821689"/>
                    <a:pt x="801557" y="837959"/>
                  </a:cubicBezTo>
                  <a:cubicBezTo>
                    <a:pt x="801048" y="878148"/>
                    <a:pt x="827151" y="897271"/>
                    <a:pt x="879865" y="895326"/>
                  </a:cubicBezTo>
                  <a:cubicBezTo>
                    <a:pt x="934900" y="893296"/>
                    <a:pt x="961176" y="858630"/>
                    <a:pt x="958694" y="791327"/>
                  </a:cubicBezTo>
                  <a:cubicBezTo>
                    <a:pt x="957838" y="768120"/>
                    <a:pt x="944726" y="750178"/>
                    <a:pt x="919360" y="737502"/>
                  </a:cubicBezTo>
                  <a:cubicBezTo>
                    <a:pt x="897062" y="727037"/>
                    <a:pt x="874003" y="722908"/>
                    <a:pt x="850181" y="725115"/>
                  </a:cubicBezTo>
                  <a:close/>
                  <a:moveTo>
                    <a:pt x="4465951" y="366149"/>
                  </a:moveTo>
                  <a:cubicBezTo>
                    <a:pt x="4522977" y="364046"/>
                    <a:pt x="4568236" y="371506"/>
                    <a:pt x="4601731" y="388530"/>
                  </a:cubicBezTo>
                  <a:cubicBezTo>
                    <a:pt x="4622383" y="399387"/>
                    <a:pt x="4648957" y="422310"/>
                    <a:pt x="4681455" y="457298"/>
                  </a:cubicBezTo>
                  <a:cubicBezTo>
                    <a:pt x="4686673" y="463746"/>
                    <a:pt x="4689435" y="471113"/>
                    <a:pt x="4689740" y="479402"/>
                  </a:cubicBezTo>
                  <a:cubicBezTo>
                    <a:pt x="4690438" y="498299"/>
                    <a:pt x="4681404" y="516643"/>
                    <a:pt x="4662639" y="534433"/>
                  </a:cubicBezTo>
                  <a:cubicBezTo>
                    <a:pt x="4643873" y="552222"/>
                    <a:pt x="4624710" y="561478"/>
                    <a:pt x="4605149" y="562200"/>
                  </a:cubicBezTo>
                  <a:cubicBezTo>
                    <a:pt x="4597524" y="562481"/>
                    <a:pt x="4590328" y="560920"/>
                    <a:pt x="4583564" y="557518"/>
                  </a:cubicBezTo>
                  <a:cubicBezTo>
                    <a:pt x="4546753" y="540617"/>
                    <a:pt x="4514755" y="532667"/>
                    <a:pt x="4487570" y="533670"/>
                  </a:cubicBezTo>
                  <a:cubicBezTo>
                    <a:pt x="4471324" y="534269"/>
                    <a:pt x="4457859" y="538252"/>
                    <a:pt x="4447175" y="545618"/>
                  </a:cubicBezTo>
                  <a:cubicBezTo>
                    <a:pt x="4434563" y="554715"/>
                    <a:pt x="4429195" y="566698"/>
                    <a:pt x="4431072" y="581568"/>
                  </a:cubicBezTo>
                  <a:cubicBezTo>
                    <a:pt x="4434421" y="609332"/>
                    <a:pt x="4480261" y="632540"/>
                    <a:pt x="4568593" y="651193"/>
                  </a:cubicBezTo>
                  <a:cubicBezTo>
                    <a:pt x="4617119" y="661686"/>
                    <a:pt x="4652388" y="677317"/>
                    <a:pt x="4674401" y="698084"/>
                  </a:cubicBezTo>
                  <a:cubicBezTo>
                    <a:pt x="4699533" y="722388"/>
                    <a:pt x="4712961" y="757913"/>
                    <a:pt x="4714685" y="804660"/>
                  </a:cubicBezTo>
                  <a:cubicBezTo>
                    <a:pt x="4717645" y="884892"/>
                    <a:pt x="4680019" y="940394"/>
                    <a:pt x="4601811" y="971166"/>
                  </a:cubicBezTo>
                  <a:cubicBezTo>
                    <a:pt x="4560256" y="987639"/>
                    <a:pt x="4509142" y="996994"/>
                    <a:pt x="4448471" y="999232"/>
                  </a:cubicBezTo>
                  <a:cubicBezTo>
                    <a:pt x="4397746" y="1001103"/>
                    <a:pt x="4349753" y="996067"/>
                    <a:pt x="4304494" y="984126"/>
                  </a:cubicBezTo>
                  <a:cubicBezTo>
                    <a:pt x="4248148" y="968609"/>
                    <a:pt x="4206759" y="944573"/>
                    <a:pt x="4180327" y="912017"/>
                  </a:cubicBezTo>
                  <a:cubicBezTo>
                    <a:pt x="4179006" y="876211"/>
                    <a:pt x="4180084" y="851438"/>
                    <a:pt x="4183561" y="837698"/>
                  </a:cubicBezTo>
                  <a:cubicBezTo>
                    <a:pt x="4193144" y="800494"/>
                    <a:pt x="4214844" y="781268"/>
                    <a:pt x="4248660" y="780021"/>
                  </a:cubicBezTo>
                  <a:cubicBezTo>
                    <a:pt x="4263912" y="779458"/>
                    <a:pt x="4288760" y="787090"/>
                    <a:pt x="4323207" y="802917"/>
                  </a:cubicBezTo>
                  <a:cubicBezTo>
                    <a:pt x="4357654" y="818744"/>
                    <a:pt x="4383000" y="826357"/>
                    <a:pt x="4399245" y="825758"/>
                  </a:cubicBezTo>
                  <a:cubicBezTo>
                    <a:pt x="4415159" y="825171"/>
                    <a:pt x="4429213" y="819174"/>
                    <a:pt x="4441408" y="807769"/>
                  </a:cubicBezTo>
                  <a:cubicBezTo>
                    <a:pt x="4442894" y="803067"/>
                    <a:pt x="4443571" y="798892"/>
                    <a:pt x="4443436" y="795245"/>
                  </a:cubicBezTo>
                  <a:cubicBezTo>
                    <a:pt x="4442666" y="774358"/>
                    <a:pt x="4409790" y="760631"/>
                    <a:pt x="4344811" y="754065"/>
                  </a:cubicBezTo>
                  <a:cubicBezTo>
                    <a:pt x="4299833" y="749748"/>
                    <a:pt x="4262857" y="732852"/>
                    <a:pt x="4233883" y="703378"/>
                  </a:cubicBezTo>
                  <a:cubicBezTo>
                    <a:pt x="4206307" y="675845"/>
                    <a:pt x="4191830" y="643346"/>
                    <a:pt x="4190448" y="605882"/>
                  </a:cubicBezTo>
                  <a:cubicBezTo>
                    <a:pt x="4187989" y="539243"/>
                    <a:pt x="4217418" y="482052"/>
                    <a:pt x="4278735" y="434307"/>
                  </a:cubicBezTo>
                  <a:cubicBezTo>
                    <a:pt x="4334586" y="391412"/>
                    <a:pt x="4396992" y="368693"/>
                    <a:pt x="4465951" y="366149"/>
                  </a:cubicBezTo>
                  <a:close/>
                  <a:moveTo>
                    <a:pt x="2466467" y="438911"/>
                  </a:moveTo>
                  <a:cubicBezTo>
                    <a:pt x="2492498" y="442599"/>
                    <a:pt x="2513620" y="452692"/>
                    <a:pt x="2529832" y="469191"/>
                  </a:cubicBezTo>
                  <a:cubicBezTo>
                    <a:pt x="2546043" y="485691"/>
                    <a:pt x="2554615" y="506539"/>
                    <a:pt x="2555544" y="531736"/>
                  </a:cubicBezTo>
                  <a:cubicBezTo>
                    <a:pt x="2556339" y="553285"/>
                    <a:pt x="2551148" y="570076"/>
                    <a:pt x="2539973" y="582108"/>
                  </a:cubicBezTo>
                  <a:cubicBezTo>
                    <a:pt x="2464292" y="609467"/>
                    <a:pt x="2417010" y="628143"/>
                    <a:pt x="2398122" y="638135"/>
                  </a:cubicBezTo>
                  <a:cubicBezTo>
                    <a:pt x="2341536" y="670101"/>
                    <a:pt x="2314098" y="709292"/>
                    <a:pt x="2315810" y="755708"/>
                  </a:cubicBezTo>
                  <a:cubicBezTo>
                    <a:pt x="2316813" y="782893"/>
                    <a:pt x="2330893" y="813581"/>
                    <a:pt x="2358050" y="847770"/>
                  </a:cubicBezTo>
                  <a:cubicBezTo>
                    <a:pt x="2387898" y="864928"/>
                    <a:pt x="2416415" y="873006"/>
                    <a:pt x="2443600" y="872003"/>
                  </a:cubicBezTo>
                  <a:cubicBezTo>
                    <a:pt x="2473439" y="870902"/>
                    <a:pt x="2505697" y="858923"/>
                    <a:pt x="2540377" y="836064"/>
                  </a:cubicBezTo>
                  <a:cubicBezTo>
                    <a:pt x="2552448" y="830307"/>
                    <a:pt x="2564451" y="827209"/>
                    <a:pt x="2576387" y="826768"/>
                  </a:cubicBezTo>
                  <a:cubicBezTo>
                    <a:pt x="2596942" y="826010"/>
                    <a:pt x="2613608" y="832284"/>
                    <a:pt x="2626382" y="845591"/>
                  </a:cubicBezTo>
                  <a:cubicBezTo>
                    <a:pt x="2639156" y="858897"/>
                    <a:pt x="2644762" y="875870"/>
                    <a:pt x="2643199" y="896511"/>
                  </a:cubicBezTo>
                  <a:cubicBezTo>
                    <a:pt x="2641339" y="936086"/>
                    <a:pt x="2633292" y="965432"/>
                    <a:pt x="2619058" y="984548"/>
                  </a:cubicBezTo>
                  <a:cubicBezTo>
                    <a:pt x="2604823" y="1003665"/>
                    <a:pt x="2576002" y="1023319"/>
                    <a:pt x="2532592" y="1043512"/>
                  </a:cubicBezTo>
                  <a:cubicBezTo>
                    <a:pt x="2503206" y="1056880"/>
                    <a:pt x="2472931" y="1064138"/>
                    <a:pt x="2441766" y="1065288"/>
                  </a:cubicBezTo>
                  <a:cubicBezTo>
                    <a:pt x="2418559" y="1066144"/>
                    <a:pt x="2385050" y="1062235"/>
                    <a:pt x="2341239" y="1053559"/>
                  </a:cubicBezTo>
                  <a:cubicBezTo>
                    <a:pt x="2282082" y="1033830"/>
                    <a:pt x="2249292" y="1022424"/>
                    <a:pt x="2242871" y="1019341"/>
                  </a:cubicBezTo>
                  <a:cubicBezTo>
                    <a:pt x="2221555" y="1008507"/>
                    <a:pt x="2198462" y="989938"/>
                    <a:pt x="2173589" y="963633"/>
                  </a:cubicBezTo>
                  <a:cubicBezTo>
                    <a:pt x="2130372" y="917088"/>
                    <a:pt x="2107224" y="852043"/>
                    <a:pt x="2104142" y="768495"/>
                  </a:cubicBezTo>
                  <a:cubicBezTo>
                    <a:pt x="2103139" y="741309"/>
                    <a:pt x="2105372" y="716328"/>
                    <a:pt x="2110840" y="693551"/>
                  </a:cubicBezTo>
                  <a:cubicBezTo>
                    <a:pt x="2148622" y="610820"/>
                    <a:pt x="2198269" y="548235"/>
                    <a:pt x="2259782" y="505795"/>
                  </a:cubicBezTo>
                  <a:cubicBezTo>
                    <a:pt x="2291981" y="478712"/>
                    <a:pt x="2330473" y="460195"/>
                    <a:pt x="2375256" y="450243"/>
                  </a:cubicBezTo>
                  <a:cubicBezTo>
                    <a:pt x="2386455" y="447838"/>
                    <a:pt x="2416859" y="444061"/>
                    <a:pt x="2466467" y="438911"/>
                  </a:cubicBezTo>
                  <a:close/>
                  <a:moveTo>
                    <a:pt x="4938165" y="346738"/>
                  </a:moveTo>
                  <a:cubicBezTo>
                    <a:pt x="5045252" y="342788"/>
                    <a:pt x="5126603" y="365682"/>
                    <a:pt x="5182221" y="415421"/>
                  </a:cubicBezTo>
                  <a:cubicBezTo>
                    <a:pt x="5234412" y="462298"/>
                    <a:pt x="5270980" y="540128"/>
                    <a:pt x="5291924" y="648911"/>
                  </a:cubicBezTo>
                  <a:cubicBezTo>
                    <a:pt x="5296332" y="732410"/>
                    <a:pt x="5293371" y="791613"/>
                    <a:pt x="5283038" y="826521"/>
                  </a:cubicBezTo>
                  <a:cubicBezTo>
                    <a:pt x="5270949" y="867801"/>
                    <a:pt x="5241842" y="906722"/>
                    <a:pt x="5195716" y="943283"/>
                  </a:cubicBezTo>
                  <a:cubicBezTo>
                    <a:pt x="5133066" y="963853"/>
                    <a:pt x="5078367" y="975000"/>
                    <a:pt x="5031620" y="976724"/>
                  </a:cubicBezTo>
                  <a:cubicBezTo>
                    <a:pt x="4980894" y="978596"/>
                    <a:pt x="4933781" y="970374"/>
                    <a:pt x="4890279" y="952059"/>
                  </a:cubicBezTo>
                  <a:cubicBezTo>
                    <a:pt x="4851446" y="916309"/>
                    <a:pt x="4823776" y="881724"/>
                    <a:pt x="4807273" y="848304"/>
                  </a:cubicBezTo>
                  <a:cubicBezTo>
                    <a:pt x="4790768" y="814884"/>
                    <a:pt x="4781563" y="772314"/>
                    <a:pt x="4779655" y="720595"/>
                  </a:cubicBezTo>
                  <a:cubicBezTo>
                    <a:pt x="4778713" y="695066"/>
                    <a:pt x="4779613" y="665486"/>
                    <a:pt x="4782357" y="631854"/>
                  </a:cubicBezTo>
                  <a:cubicBezTo>
                    <a:pt x="4800394" y="553835"/>
                    <a:pt x="4816144" y="499306"/>
                    <a:pt x="4829607" y="468267"/>
                  </a:cubicBezTo>
                  <a:cubicBezTo>
                    <a:pt x="4855882" y="406544"/>
                    <a:pt x="4892067" y="366034"/>
                    <a:pt x="4938165" y="346738"/>
                  </a:cubicBezTo>
                  <a:close/>
                  <a:moveTo>
                    <a:pt x="788089" y="499827"/>
                  </a:moveTo>
                  <a:cubicBezTo>
                    <a:pt x="895175" y="495877"/>
                    <a:pt x="976526" y="518771"/>
                    <a:pt x="1032143" y="568510"/>
                  </a:cubicBezTo>
                  <a:cubicBezTo>
                    <a:pt x="1084335" y="615387"/>
                    <a:pt x="1120903" y="693217"/>
                    <a:pt x="1141847" y="802001"/>
                  </a:cubicBezTo>
                  <a:cubicBezTo>
                    <a:pt x="1146255" y="885499"/>
                    <a:pt x="1143293" y="944702"/>
                    <a:pt x="1132961" y="979610"/>
                  </a:cubicBezTo>
                  <a:cubicBezTo>
                    <a:pt x="1120873" y="1020891"/>
                    <a:pt x="1091765" y="1059811"/>
                    <a:pt x="1045640" y="1096372"/>
                  </a:cubicBezTo>
                  <a:cubicBezTo>
                    <a:pt x="982989" y="1116942"/>
                    <a:pt x="928290" y="1128089"/>
                    <a:pt x="881543" y="1129814"/>
                  </a:cubicBezTo>
                  <a:cubicBezTo>
                    <a:pt x="830818" y="1131685"/>
                    <a:pt x="783704" y="1123463"/>
                    <a:pt x="740202" y="1105149"/>
                  </a:cubicBezTo>
                  <a:cubicBezTo>
                    <a:pt x="701369" y="1069398"/>
                    <a:pt x="673700" y="1034813"/>
                    <a:pt x="657195" y="1001393"/>
                  </a:cubicBezTo>
                  <a:cubicBezTo>
                    <a:pt x="640691" y="967973"/>
                    <a:pt x="631485" y="925404"/>
                    <a:pt x="629577" y="873684"/>
                  </a:cubicBezTo>
                  <a:cubicBezTo>
                    <a:pt x="628636" y="848155"/>
                    <a:pt x="629536" y="818575"/>
                    <a:pt x="632280" y="784943"/>
                  </a:cubicBezTo>
                  <a:cubicBezTo>
                    <a:pt x="650317" y="706924"/>
                    <a:pt x="666067" y="652395"/>
                    <a:pt x="679530" y="621356"/>
                  </a:cubicBezTo>
                  <a:cubicBezTo>
                    <a:pt x="705803" y="559633"/>
                    <a:pt x="741990" y="519123"/>
                    <a:pt x="788089" y="499827"/>
                  </a:cubicBezTo>
                  <a:close/>
                  <a:moveTo>
                    <a:pt x="93720" y="523449"/>
                  </a:moveTo>
                  <a:cubicBezTo>
                    <a:pt x="134500" y="521945"/>
                    <a:pt x="156920" y="531244"/>
                    <a:pt x="160981" y="551345"/>
                  </a:cubicBezTo>
                  <a:lnTo>
                    <a:pt x="172503" y="607192"/>
                  </a:lnTo>
                  <a:cubicBezTo>
                    <a:pt x="168970" y="583419"/>
                    <a:pt x="177998" y="562669"/>
                    <a:pt x="199588" y="544941"/>
                  </a:cubicBezTo>
                  <a:cubicBezTo>
                    <a:pt x="218929" y="529288"/>
                    <a:pt x="241033" y="521003"/>
                    <a:pt x="265898" y="520086"/>
                  </a:cubicBezTo>
                  <a:cubicBezTo>
                    <a:pt x="312313" y="518374"/>
                    <a:pt x="344205" y="541432"/>
                    <a:pt x="361573" y="589262"/>
                  </a:cubicBezTo>
                  <a:cubicBezTo>
                    <a:pt x="369782" y="541817"/>
                    <a:pt x="393613" y="517367"/>
                    <a:pt x="433066" y="515911"/>
                  </a:cubicBezTo>
                  <a:cubicBezTo>
                    <a:pt x="464231" y="514762"/>
                    <a:pt x="488701" y="530126"/>
                    <a:pt x="506476" y="562006"/>
                  </a:cubicBezTo>
                  <a:cubicBezTo>
                    <a:pt x="520271" y="611959"/>
                    <a:pt x="529332" y="695618"/>
                    <a:pt x="533661" y="812982"/>
                  </a:cubicBezTo>
                  <a:cubicBezTo>
                    <a:pt x="539275" y="965158"/>
                    <a:pt x="535564" y="1067049"/>
                    <a:pt x="522528" y="1118656"/>
                  </a:cubicBezTo>
                  <a:cubicBezTo>
                    <a:pt x="512641" y="1138608"/>
                    <a:pt x="491286" y="1149189"/>
                    <a:pt x="458464" y="1150400"/>
                  </a:cubicBezTo>
                  <a:cubicBezTo>
                    <a:pt x="429951" y="1151452"/>
                    <a:pt x="412646" y="1141300"/>
                    <a:pt x="406546" y="1119947"/>
                  </a:cubicBezTo>
                  <a:cubicBezTo>
                    <a:pt x="397215" y="1109999"/>
                    <a:pt x="391584" y="1078834"/>
                    <a:pt x="389651" y="1026451"/>
                  </a:cubicBezTo>
                  <a:lnTo>
                    <a:pt x="386991" y="954342"/>
                  </a:lnTo>
                  <a:cubicBezTo>
                    <a:pt x="385279" y="907927"/>
                    <a:pt x="380144" y="885707"/>
                    <a:pt x="371585" y="887682"/>
                  </a:cubicBezTo>
                  <a:cubicBezTo>
                    <a:pt x="359957" y="887447"/>
                    <a:pt x="355219" y="916505"/>
                    <a:pt x="357371" y="974856"/>
                  </a:cubicBezTo>
                  <a:cubicBezTo>
                    <a:pt x="357469" y="977508"/>
                    <a:pt x="357653" y="982481"/>
                    <a:pt x="357922" y="989775"/>
                  </a:cubicBezTo>
                  <a:cubicBezTo>
                    <a:pt x="358964" y="1000028"/>
                    <a:pt x="359583" y="1007807"/>
                    <a:pt x="359779" y="1013111"/>
                  </a:cubicBezTo>
                  <a:cubicBezTo>
                    <a:pt x="359779" y="1013111"/>
                    <a:pt x="360256" y="1026041"/>
                    <a:pt x="361210" y="1051901"/>
                  </a:cubicBezTo>
                  <a:cubicBezTo>
                    <a:pt x="362640" y="1090691"/>
                    <a:pt x="361249" y="1115974"/>
                    <a:pt x="357035" y="1127749"/>
                  </a:cubicBezTo>
                  <a:cubicBezTo>
                    <a:pt x="353707" y="1136503"/>
                    <a:pt x="341690" y="1143752"/>
                    <a:pt x="320987" y="1149496"/>
                  </a:cubicBezTo>
                  <a:cubicBezTo>
                    <a:pt x="304888" y="1154073"/>
                    <a:pt x="290043" y="1156613"/>
                    <a:pt x="276449" y="1157114"/>
                  </a:cubicBezTo>
                  <a:cubicBezTo>
                    <a:pt x="240312" y="1158447"/>
                    <a:pt x="218567" y="1149456"/>
                    <a:pt x="211215" y="1130140"/>
                  </a:cubicBezTo>
                  <a:cubicBezTo>
                    <a:pt x="208257" y="1121949"/>
                    <a:pt x="206405" y="1107742"/>
                    <a:pt x="205659" y="1087518"/>
                  </a:cubicBezTo>
                  <a:cubicBezTo>
                    <a:pt x="205231" y="1075914"/>
                    <a:pt x="204917" y="1058414"/>
                    <a:pt x="204718" y="1035016"/>
                  </a:cubicBezTo>
                  <a:cubicBezTo>
                    <a:pt x="204519" y="1011618"/>
                    <a:pt x="204205" y="994117"/>
                    <a:pt x="203777" y="982514"/>
                  </a:cubicBezTo>
                  <a:cubicBezTo>
                    <a:pt x="201772" y="928141"/>
                    <a:pt x="193960" y="900874"/>
                    <a:pt x="180342" y="900713"/>
                  </a:cubicBezTo>
                  <a:cubicBezTo>
                    <a:pt x="169377" y="900453"/>
                    <a:pt x="165234" y="936627"/>
                    <a:pt x="167912" y="1009233"/>
                  </a:cubicBezTo>
                  <a:cubicBezTo>
                    <a:pt x="169233" y="1045039"/>
                    <a:pt x="172064" y="1085770"/>
                    <a:pt x="176403" y="1131424"/>
                  </a:cubicBezTo>
                  <a:cubicBezTo>
                    <a:pt x="166160" y="1150725"/>
                    <a:pt x="144461" y="1160987"/>
                    <a:pt x="111307" y="1162210"/>
                  </a:cubicBezTo>
                  <a:cubicBezTo>
                    <a:pt x="98377" y="1162687"/>
                    <a:pt x="84379" y="1161212"/>
                    <a:pt x="69313" y="1157783"/>
                  </a:cubicBezTo>
                  <a:cubicBezTo>
                    <a:pt x="48882" y="1152893"/>
                    <a:pt x="37666" y="1145837"/>
                    <a:pt x="35666" y="1136615"/>
                  </a:cubicBezTo>
                  <a:cubicBezTo>
                    <a:pt x="17851" y="1040664"/>
                    <a:pt x="6528" y="927210"/>
                    <a:pt x="1697" y="796252"/>
                  </a:cubicBezTo>
                  <a:cubicBezTo>
                    <a:pt x="-2767" y="675242"/>
                    <a:pt x="1579" y="599554"/>
                    <a:pt x="14734" y="569190"/>
                  </a:cubicBezTo>
                  <a:cubicBezTo>
                    <a:pt x="23297" y="540323"/>
                    <a:pt x="49626" y="525076"/>
                    <a:pt x="93720" y="523449"/>
                  </a:cubicBezTo>
                  <a:close/>
                  <a:moveTo>
                    <a:pt x="2773080" y="319538"/>
                  </a:moveTo>
                  <a:cubicBezTo>
                    <a:pt x="2787335" y="319012"/>
                    <a:pt x="2805158" y="320679"/>
                    <a:pt x="2826547" y="324538"/>
                  </a:cubicBezTo>
                  <a:cubicBezTo>
                    <a:pt x="2853966" y="329834"/>
                    <a:pt x="2867847" y="337124"/>
                    <a:pt x="2868190" y="346407"/>
                  </a:cubicBezTo>
                  <a:cubicBezTo>
                    <a:pt x="2875126" y="354450"/>
                    <a:pt x="2879022" y="370076"/>
                    <a:pt x="2879878" y="393284"/>
                  </a:cubicBezTo>
                  <a:cubicBezTo>
                    <a:pt x="2880722" y="416160"/>
                    <a:pt x="2878439" y="451020"/>
                    <a:pt x="2873029" y="497864"/>
                  </a:cubicBezTo>
                  <a:cubicBezTo>
                    <a:pt x="2867619" y="544708"/>
                    <a:pt x="2865337" y="579568"/>
                    <a:pt x="2866181" y="602444"/>
                  </a:cubicBezTo>
                  <a:cubicBezTo>
                    <a:pt x="2867367" y="634603"/>
                    <a:pt x="2873761" y="650468"/>
                    <a:pt x="2885365" y="650040"/>
                  </a:cubicBezTo>
                  <a:cubicBezTo>
                    <a:pt x="2891996" y="649796"/>
                    <a:pt x="2909992" y="644899"/>
                    <a:pt x="2939353" y="635351"/>
                  </a:cubicBezTo>
                  <a:cubicBezTo>
                    <a:pt x="2968713" y="625802"/>
                    <a:pt x="2992511" y="620691"/>
                    <a:pt x="3010746" y="620018"/>
                  </a:cubicBezTo>
                  <a:cubicBezTo>
                    <a:pt x="3041910" y="618869"/>
                    <a:pt x="3076383" y="621913"/>
                    <a:pt x="3114165" y="629151"/>
                  </a:cubicBezTo>
                  <a:cubicBezTo>
                    <a:pt x="3176687" y="650084"/>
                    <a:pt x="3210400" y="727023"/>
                    <a:pt x="3215304" y="859970"/>
                  </a:cubicBezTo>
                  <a:cubicBezTo>
                    <a:pt x="3218411" y="944180"/>
                    <a:pt x="3213300" y="999147"/>
                    <a:pt x="3199974" y="1024869"/>
                  </a:cubicBezTo>
                  <a:cubicBezTo>
                    <a:pt x="3193918" y="1040696"/>
                    <a:pt x="3171495" y="1049325"/>
                    <a:pt x="3132705" y="1050756"/>
                  </a:cubicBezTo>
                  <a:cubicBezTo>
                    <a:pt x="3097894" y="1052040"/>
                    <a:pt x="3074390" y="1047098"/>
                    <a:pt x="3062192" y="1035928"/>
                  </a:cubicBezTo>
                  <a:cubicBezTo>
                    <a:pt x="3049994" y="1024758"/>
                    <a:pt x="3043284" y="1002596"/>
                    <a:pt x="3042061" y="969443"/>
                  </a:cubicBezTo>
                  <a:cubicBezTo>
                    <a:pt x="3041657" y="958502"/>
                    <a:pt x="3041877" y="941978"/>
                    <a:pt x="3042722" y="919869"/>
                  </a:cubicBezTo>
                  <a:cubicBezTo>
                    <a:pt x="3043567" y="897761"/>
                    <a:pt x="3043787" y="881236"/>
                    <a:pt x="3043383" y="870295"/>
                  </a:cubicBezTo>
                  <a:cubicBezTo>
                    <a:pt x="3041536" y="820233"/>
                    <a:pt x="3022876" y="795857"/>
                    <a:pt x="2987401" y="797165"/>
                  </a:cubicBezTo>
                  <a:cubicBezTo>
                    <a:pt x="2969829" y="797814"/>
                    <a:pt x="2947002" y="804465"/>
                    <a:pt x="2918918" y="817121"/>
                  </a:cubicBezTo>
                  <a:cubicBezTo>
                    <a:pt x="2904784" y="820962"/>
                    <a:pt x="2898317" y="839128"/>
                    <a:pt x="2899515" y="871619"/>
                  </a:cubicBezTo>
                  <a:cubicBezTo>
                    <a:pt x="2899968" y="883885"/>
                    <a:pt x="2901702" y="901666"/>
                    <a:pt x="2904720" y="924960"/>
                  </a:cubicBezTo>
                  <a:cubicBezTo>
                    <a:pt x="2907737" y="948254"/>
                    <a:pt x="2909471" y="966034"/>
                    <a:pt x="2909924" y="978301"/>
                  </a:cubicBezTo>
                  <a:cubicBezTo>
                    <a:pt x="2910755" y="1000846"/>
                    <a:pt x="2908530" y="1017029"/>
                    <a:pt x="2903249" y="1026852"/>
                  </a:cubicBezTo>
                  <a:cubicBezTo>
                    <a:pt x="2899403" y="1048573"/>
                    <a:pt x="2872946" y="1060338"/>
                    <a:pt x="2823878" y="1062148"/>
                  </a:cubicBezTo>
                  <a:cubicBezTo>
                    <a:pt x="2772490" y="1064044"/>
                    <a:pt x="2743248" y="1054333"/>
                    <a:pt x="2736155" y="1033015"/>
                  </a:cubicBezTo>
                  <a:cubicBezTo>
                    <a:pt x="2712806" y="823064"/>
                    <a:pt x="2699114" y="663385"/>
                    <a:pt x="2695078" y="553977"/>
                  </a:cubicBezTo>
                  <a:cubicBezTo>
                    <a:pt x="2692118" y="473745"/>
                    <a:pt x="2693307" y="411454"/>
                    <a:pt x="2698642" y="367103"/>
                  </a:cubicBezTo>
                  <a:cubicBezTo>
                    <a:pt x="2702184" y="337093"/>
                    <a:pt x="2726996" y="321238"/>
                    <a:pt x="2773080" y="319538"/>
                  </a:cubicBezTo>
                  <a:close/>
                  <a:moveTo>
                    <a:pt x="1471227" y="364573"/>
                  </a:moveTo>
                  <a:cubicBezTo>
                    <a:pt x="1490788" y="363852"/>
                    <a:pt x="1509937" y="365469"/>
                    <a:pt x="1528674" y="369426"/>
                  </a:cubicBezTo>
                  <a:cubicBezTo>
                    <a:pt x="1556142" y="376049"/>
                    <a:pt x="1570470" y="386476"/>
                    <a:pt x="1571659" y="400707"/>
                  </a:cubicBezTo>
                  <a:cubicBezTo>
                    <a:pt x="1572725" y="411623"/>
                    <a:pt x="1572075" y="432231"/>
                    <a:pt x="1569706" y="462529"/>
                  </a:cubicBezTo>
                  <a:cubicBezTo>
                    <a:pt x="1568818" y="473891"/>
                    <a:pt x="1568058" y="482073"/>
                    <a:pt x="1567425" y="487077"/>
                  </a:cubicBezTo>
                  <a:lnTo>
                    <a:pt x="1567056" y="489550"/>
                  </a:lnTo>
                  <a:lnTo>
                    <a:pt x="1570054" y="496410"/>
                  </a:lnTo>
                  <a:cubicBezTo>
                    <a:pt x="1579018" y="504857"/>
                    <a:pt x="1600698" y="506204"/>
                    <a:pt x="1635096" y="500454"/>
                  </a:cubicBezTo>
                  <a:cubicBezTo>
                    <a:pt x="1675667" y="493313"/>
                    <a:pt x="1703209" y="492961"/>
                    <a:pt x="1717722" y="499398"/>
                  </a:cubicBezTo>
                  <a:cubicBezTo>
                    <a:pt x="1727484" y="503021"/>
                    <a:pt x="1735138" y="517014"/>
                    <a:pt x="1740684" y="541377"/>
                  </a:cubicBezTo>
                  <a:cubicBezTo>
                    <a:pt x="1745642" y="558789"/>
                    <a:pt x="1748409" y="575287"/>
                    <a:pt x="1748984" y="590869"/>
                  </a:cubicBezTo>
                  <a:cubicBezTo>
                    <a:pt x="1750280" y="626012"/>
                    <a:pt x="1743633" y="648334"/>
                    <a:pt x="1729045" y="657836"/>
                  </a:cubicBezTo>
                  <a:cubicBezTo>
                    <a:pt x="1717157" y="668566"/>
                    <a:pt x="1687214" y="671331"/>
                    <a:pt x="1639215" y="666130"/>
                  </a:cubicBezTo>
                  <a:cubicBezTo>
                    <a:pt x="1595540" y="661101"/>
                    <a:pt x="1570932" y="664499"/>
                    <a:pt x="1565392" y="676323"/>
                  </a:cubicBezTo>
                  <a:cubicBezTo>
                    <a:pt x="1553627" y="690368"/>
                    <a:pt x="1548955" y="730213"/>
                    <a:pt x="1551376" y="795857"/>
                  </a:cubicBezTo>
                  <a:cubicBezTo>
                    <a:pt x="1553786" y="861170"/>
                    <a:pt x="1563898" y="896818"/>
                    <a:pt x="1581714" y="902801"/>
                  </a:cubicBezTo>
                  <a:cubicBezTo>
                    <a:pt x="1589450" y="905503"/>
                    <a:pt x="1595970" y="906757"/>
                    <a:pt x="1601275" y="906561"/>
                  </a:cubicBezTo>
                  <a:cubicBezTo>
                    <a:pt x="1608900" y="906280"/>
                    <a:pt x="1620793" y="900197"/>
                    <a:pt x="1636954" y="888314"/>
                  </a:cubicBezTo>
                  <a:cubicBezTo>
                    <a:pt x="1653115" y="876430"/>
                    <a:pt x="1668655" y="870213"/>
                    <a:pt x="1683574" y="869662"/>
                  </a:cubicBezTo>
                  <a:cubicBezTo>
                    <a:pt x="1691200" y="869381"/>
                    <a:pt x="1699359" y="870076"/>
                    <a:pt x="1708052" y="871747"/>
                  </a:cubicBezTo>
                  <a:cubicBezTo>
                    <a:pt x="1744740" y="885333"/>
                    <a:pt x="1763848" y="912847"/>
                    <a:pt x="1765377" y="954289"/>
                  </a:cubicBezTo>
                  <a:cubicBezTo>
                    <a:pt x="1766930" y="996395"/>
                    <a:pt x="1745130" y="1030896"/>
                    <a:pt x="1699976" y="1057793"/>
                  </a:cubicBezTo>
                  <a:cubicBezTo>
                    <a:pt x="1650585" y="1086837"/>
                    <a:pt x="1598372" y="1102375"/>
                    <a:pt x="1543337" y="1104405"/>
                  </a:cubicBezTo>
                  <a:cubicBezTo>
                    <a:pt x="1475372" y="1106913"/>
                    <a:pt x="1426142" y="1081837"/>
                    <a:pt x="1395649" y="1029180"/>
                  </a:cubicBezTo>
                  <a:cubicBezTo>
                    <a:pt x="1383962" y="1009360"/>
                    <a:pt x="1377354" y="978729"/>
                    <a:pt x="1375826" y="937287"/>
                  </a:cubicBezTo>
                  <a:cubicBezTo>
                    <a:pt x="1374896" y="912090"/>
                    <a:pt x="1376738" y="874258"/>
                    <a:pt x="1381350" y="823792"/>
                  </a:cubicBezTo>
                  <a:cubicBezTo>
                    <a:pt x="1385962" y="773325"/>
                    <a:pt x="1387803" y="735494"/>
                    <a:pt x="1386874" y="710297"/>
                  </a:cubicBezTo>
                  <a:cubicBezTo>
                    <a:pt x="1386225" y="692725"/>
                    <a:pt x="1383201" y="682711"/>
                    <a:pt x="1377798" y="680255"/>
                  </a:cubicBezTo>
                  <a:cubicBezTo>
                    <a:pt x="1365274" y="673745"/>
                    <a:pt x="1352547" y="670729"/>
                    <a:pt x="1339617" y="671206"/>
                  </a:cubicBezTo>
                  <a:cubicBezTo>
                    <a:pt x="1331660" y="671499"/>
                    <a:pt x="1319393" y="674193"/>
                    <a:pt x="1302816" y="679286"/>
                  </a:cubicBezTo>
                  <a:cubicBezTo>
                    <a:pt x="1286238" y="684379"/>
                    <a:pt x="1273971" y="687073"/>
                    <a:pt x="1266014" y="687366"/>
                  </a:cubicBezTo>
                  <a:cubicBezTo>
                    <a:pt x="1259715" y="687599"/>
                    <a:pt x="1253876" y="686818"/>
                    <a:pt x="1248498" y="685025"/>
                  </a:cubicBezTo>
                  <a:cubicBezTo>
                    <a:pt x="1223094" y="680318"/>
                    <a:pt x="1209468" y="652934"/>
                    <a:pt x="1207621" y="602871"/>
                  </a:cubicBezTo>
                  <a:cubicBezTo>
                    <a:pt x="1205762" y="552478"/>
                    <a:pt x="1217309" y="523501"/>
                    <a:pt x="1242261" y="515941"/>
                  </a:cubicBezTo>
                  <a:cubicBezTo>
                    <a:pt x="1250059" y="511337"/>
                    <a:pt x="1260423" y="508797"/>
                    <a:pt x="1273353" y="508320"/>
                  </a:cubicBezTo>
                  <a:cubicBezTo>
                    <a:pt x="1283630" y="507941"/>
                    <a:pt x="1298525" y="508968"/>
                    <a:pt x="1318036" y="511402"/>
                  </a:cubicBezTo>
                  <a:cubicBezTo>
                    <a:pt x="1337547" y="513837"/>
                    <a:pt x="1352442" y="514864"/>
                    <a:pt x="1362719" y="514485"/>
                  </a:cubicBezTo>
                  <a:cubicBezTo>
                    <a:pt x="1373329" y="514093"/>
                    <a:pt x="1381040" y="511651"/>
                    <a:pt x="1385854" y="507158"/>
                  </a:cubicBezTo>
                  <a:cubicBezTo>
                    <a:pt x="1393370" y="494929"/>
                    <a:pt x="1397025" y="485996"/>
                    <a:pt x="1396817" y="480360"/>
                  </a:cubicBezTo>
                  <a:cubicBezTo>
                    <a:pt x="1388301" y="447476"/>
                    <a:pt x="1384350" y="421394"/>
                    <a:pt x="1384967" y="402116"/>
                  </a:cubicBezTo>
                  <a:cubicBezTo>
                    <a:pt x="1386113" y="379167"/>
                    <a:pt x="1414866" y="366652"/>
                    <a:pt x="1471227" y="364573"/>
                  </a:cubicBezTo>
                  <a:close/>
                  <a:moveTo>
                    <a:pt x="3772620" y="253784"/>
                  </a:moveTo>
                  <a:cubicBezTo>
                    <a:pt x="3778920" y="253551"/>
                    <a:pt x="3785326" y="253979"/>
                    <a:pt x="3791839" y="255067"/>
                  </a:cubicBezTo>
                  <a:cubicBezTo>
                    <a:pt x="3815219" y="258852"/>
                    <a:pt x="3833627" y="269627"/>
                    <a:pt x="3847064" y="287390"/>
                  </a:cubicBezTo>
                  <a:cubicBezTo>
                    <a:pt x="3860501" y="305154"/>
                    <a:pt x="3865480" y="325388"/>
                    <a:pt x="3862001" y="348091"/>
                  </a:cubicBezTo>
                  <a:cubicBezTo>
                    <a:pt x="3856691" y="384142"/>
                    <a:pt x="3836266" y="419920"/>
                    <a:pt x="3800724" y="455426"/>
                  </a:cubicBezTo>
                  <a:cubicBezTo>
                    <a:pt x="3794314" y="461638"/>
                    <a:pt x="3787707" y="467028"/>
                    <a:pt x="3780904" y="471595"/>
                  </a:cubicBezTo>
                  <a:cubicBezTo>
                    <a:pt x="3791715" y="512694"/>
                    <a:pt x="3798094" y="559601"/>
                    <a:pt x="3800038" y="612316"/>
                  </a:cubicBezTo>
                  <a:cubicBezTo>
                    <a:pt x="3802289" y="673319"/>
                    <a:pt x="3796961" y="740411"/>
                    <a:pt x="3784058" y="813592"/>
                  </a:cubicBezTo>
                  <a:cubicBezTo>
                    <a:pt x="3766399" y="910852"/>
                    <a:pt x="3740333" y="969248"/>
                    <a:pt x="3705863" y="988779"/>
                  </a:cubicBezTo>
                  <a:cubicBezTo>
                    <a:pt x="3689601" y="1015938"/>
                    <a:pt x="3636382" y="1031180"/>
                    <a:pt x="3546204" y="1034507"/>
                  </a:cubicBezTo>
                  <a:cubicBezTo>
                    <a:pt x="3450389" y="1038041"/>
                    <a:pt x="3395160" y="1025803"/>
                    <a:pt x="3380515" y="997792"/>
                  </a:cubicBezTo>
                  <a:cubicBezTo>
                    <a:pt x="3338660" y="970121"/>
                    <a:pt x="3306552" y="918685"/>
                    <a:pt x="3284190" y="843485"/>
                  </a:cubicBezTo>
                  <a:cubicBezTo>
                    <a:pt x="3267855" y="787650"/>
                    <a:pt x="3258446" y="726081"/>
                    <a:pt x="3255963" y="658779"/>
                  </a:cubicBezTo>
                  <a:cubicBezTo>
                    <a:pt x="3253811" y="600428"/>
                    <a:pt x="3258492" y="542822"/>
                    <a:pt x="3270005" y="485959"/>
                  </a:cubicBezTo>
                  <a:cubicBezTo>
                    <a:pt x="3274995" y="459216"/>
                    <a:pt x="3289837" y="438583"/>
                    <a:pt x="3314533" y="424061"/>
                  </a:cubicBezTo>
                  <a:cubicBezTo>
                    <a:pt x="3336625" y="410962"/>
                    <a:pt x="3363585" y="403826"/>
                    <a:pt x="3395412" y="402652"/>
                  </a:cubicBezTo>
                  <a:cubicBezTo>
                    <a:pt x="3418620" y="401795"/>
                    <a:pt x="3440457" y="404310"/>
                    <a:pt x="3460926" y="410195"/>
                  </a:cubicBezTo>
                  <a:cubicBezTo>
                    <a:pt x="3489818" y="419420"/>
                    <a:pt x="3504600" y="433151"/>
                    <a:pt x="3505273" y="451385"/>
                  </a:cubicBezTo>
                  <a:cubicBezTo>
                    <a:pt x="3505358" y="453706"/>
                    <a:pt x="3505155" y="457199"/>
                    <a:pt x="3504663" y="461866"/>
                  </a:cubicBezTo>
                  <a:cubicBezTo>
                    <a:pt x="3502066" y="499476"/>
                    <a:pt x="3497805" y="541464"/>
                    <a:pt x="3491879" y="587829"/>
                  </a:cubicBezTo>
                  <a:cubicBezTo>
                    <a:pt x="3485217" y="641192"/>
                    <a:pt x="3482368" y="680970"/>
                    <a:pt x="3483334" y="707161"/>
                  </a:cubicBezTo>
                  <a:cubicBezTo>
                    <a:pt x="3485316" y="760870"/>
                    <a:pt x="3504565" y="787716"/>
                    <a:pt x="3541083" y="787696"/>
                  </a:cubicBezTo>
                  <a:cubicBezTo>
                    <a:pt x="3577932" y="787665"/>
                    <a:pt x="3595257" y="757811"/>
                    <a:pt x="3593055" y="698134"/>
                  </a:cubicBezTo>
                  <a:cubicBezTo>
                    <a:pt x="3591979" y="668959"/>
                    <a:pt x="3585999" y="628345"/>
                    <a:pt x="3575116" y="576292"/>
                  </a:cubicBezTo>
                  <a:cubicBezTo>
                    <a:pt x="3562587" y="515669"/>
                    <a:pt x="3555385" y="477922"/>
                    <a:pt x="3553508" y="463051"/>
                  </a:cubicBezTo>
                  <a:cubicBezTo>
                    <a:pt x="3550700" y="440912"/>
                    <a:pt x="3561349" y="423588"/>
                    <a:pt x="3585454" y="411079"/>
                  </a:cubicBezTo>
                  <a:cubicBezTo>
                    <a:pt x="3604022" y="401430"/>
                    <a:pt x="3625904" y="396141"/>
                    <a:pt x="3651101" y="395212"/>
                  </a:cubicBezTo>
                  <a:cubicBezTo>
                    <a:pt x="3678950" y="394184"/>
                    <a:pt x="3704349" y="398725"/>
                    <a:pt x="3727297" y="408834"/>
                  </a:cubicBezTo>
                  <a:cubicBezTo>
                    <a:pt x="3735732" y="412507"/>
                    <a:pt x="3743030" y="416886"/>
                    <a:pt x="3749194" y="421970"/>
                  </a:cubicBezTo>
                  <a:cubicBezTo>
                    <a:pt x="3754033" y="418140"/>
                    <a:pt x="3757852" y="413683"/>
                    <a:pt x="3760653" y="408600"/>
                  </a:cubicBezTo>
                  <a:cubicBezTo>
                    <a:pt x="3769544" y="397648"/>
                    <a:pt x="3772861" y="393044"/>
                    <a:pt x="3770601" y="394787"/>
                  </a:cubicBezTo>
                  <a:cubicBezTo>
                    <a:pt x="3723561" y="388555"/>
                    <a:pt x="3698834" y="366228"/>
                    <a:pt x="3696421" y="327806"/>
                  </a:cubicBezTo>
                  <a:cubicBezTo>
                    <a:pt x="3698805" y="311451"/>
                    <a:pt x="3705298" y="296189"/>
                    <a:pt x="3715895" y="282021"/>
                  </a:cubicBezTo>
                  <a:cubicBezTo>
                    <a:pt x="3726495" y="267852"/>
                    <a:pt x="3739211" y="259332"/>
                    <a:pt x="3754044" y="256461"/>
                  </a:cubicBezTo>
                  <a:cubicBezTo>
                    <a:pt x="3760129" y="254909"/>
                    <a:pt x="3766321" y="254016"/>
                    <a:pt x="3772620" y="253784"/>
                  </a:cubicBezTo>
                  <a:close/>
                  <a:moveTo>
                    <a:pt x="3459263" y="203095"/>
                  </a:moveTo>
                  <a:cubicBezTo>
                    <a:pt x="3472855" y="202594"/>
                    <a:pt x="3484760" y="203566"/>
                    <a:pt x="3494975" y="206011"/>
                  </a:cubicBezTo>
                  <a:cubicBezTo>
                    <a:pt x="3505191" y="208456"/>
                    <a:pt x="3513700" y="211877"/>
                    <a:pt x="3520502" y="216274"/>
                  </a:cubicBezTo>
                  <a:cubicBezTo>
                    <a:pt x="3520846" y="216593"/>
                    <a:pt x="3521803" y="217803"/>
                    <a:pt x="3523375" y="219903"/>
                  </a:cubicBezTo>
                  <a:cubicBezTo>
                    <a:pt x="3524946" y="222003"/>
                    <a:pt x="3527126" y="224827"/>
                    <a:pt x="3529913" y="228376"/>
                  </a:cubicBezTo>
                  <a:cubicBezTo>
                    <a:pt x="3531632" y="229973"/>
                    <a:pt x="3533360" y="231818"/>
                    <a:pt x="3535096" y="233912"/>
                  </a:cubicBezTo>
                  <a:cubicBezTo>
                    <a:pt x="3536833" y="236006"/>
                    <a:pt x="3538580" y="238348"/>
                    <a:pt x="3540336" y="240939"/>
                  </a:cubicBezTo>
                  <a:cubicBezTo>
                    <a:pt x="3543122" y="244488"/>
                    <a:pt x="3546619" y="247015"/>
                    <a:pt x="3550823" y="248520"/>
                  </a:cubicBezTo>
                  <a:cubicBezTo>
                    <a:pt x="3555030" y="250025"/>
                    <a:pt x="3560294" y="250993"/>
                    <a:pt x="3566617" y="251423"/>
                  </a:cubicBezTo>
                  <a:cubicBezTo>
                    <a:pt x="3573579" y="251167"/>
                    <a:pt x="3580370" y="246268"/>
                    <a:pt x="3586990" y="236728"/>
                  </a:cubicBezTo>
                  <a:lnTo>
                    <a:pt x="3599758" y="218330"/>
                  </a:lnTo>
                  <a:lnTo>
                    <a:pt x="3599260" y="218348"/>
                  </a:lnTo>
                  <a:cubicBezTo>
                    <a:pt x="3599899" y="217661"/>
                    <a:pt x="3600774" y="216633"/>
                    <a:pt x="3601885" y="215263"/>
                  </a:cubicBezTo>
                  <a:cubicBezTo>
                    <a:pt x="3602996" y="213895"/>
                    <a:pt x="3604025" y="212529"/>
                    <a:pt x="3604971" y="211166"/>
                  </a:cubicBezTo>
                  <a:cubicBezTo>
                    <a:pt x="3615925" y="202130"/>
                    <a:pt x="3627039" y="197404"/>
                    <a:pt x="3638311" y="196989"/>
                  </a:cubicBezTo>
                  <a:cubicBezTo>
                    <a:pt x="3645936" y="196707"/>
                    <a:pt x="3652950" y="197859"/>
                    <a:pt x="3659354" y="200445"/>
                  </a:cubicBezTo>
                  <a:cubicBezTo>
                    <a:pt x="3665757" y="203031"/>
                    <a:pt x="3671371" y="206725"/>
                    <a:pt x="3676196" y="211526"/>
                  </a:cubicBezTo>
                  <a:cubicBezTo>
                    <a:pt x="3681021" y="216328"/>
                    <a:pt x="3684793" y="221833"/>
                    <a:pt x="3687511" y="228040"/>
                  </a:cubicBezTo>
                  <a:cubicBezTo>
                    <a:pt x="3690230" y="234248"/>
                    <a:pt x="3691718" y="240833"/>
                    <a:pt x="3691975" y="247795"/>
                  </a:cubicBezTo>
                  <a:cubicBezTo>
                    <a:pt x="3692256" y="255420"/>
                    <a:pt x="3691279" y="262677"/>
                    <a:pt x="3689043" y="269565"/>
                  </a:cubicBezTo>
                  <a:cubicBezTo>
                    <a:pt x="3686807" y="276454"/>
                    <a:pt x="3683664" y="283458"/>
                    <a:pt x="3679609" y="290580"/>
                  </a:cubicBezTo>
                  <a:cubicBezTo>
                    <a:pt x="3666112" y="311661"/>
                    <a:pt x="3653099" y="327910"/>
                    <a:pt x="3640574" y="339328"/>
                  </a:cubicBezTo>
                  <a:cubicBezTo>
                    <a:pt x="3621527" y="353974"/>
                    <a:pt x="3597765" y="362320"/>
                    <a:pt x="3569289" y="364367"/>
                  </a:cubicBezTo>
                  <a:cubicBezTo>
                    <a:pt x="3559037" y="365409"/>
                    <a:pt x="3549472" y="364849"/>
                    <a:pt x="3540594" y="362686"/>
                  </a:cubicBezTo>
                  <a:cubicBezTo>
                    <a:pt x="3531716" y="360524"/>
                    <a:pt x="3523877" y="357244"/>
                    <a:pt x="3517074" y="352847"/>
                  </a:cubicBezTo>
                  <a:cubicBezTo>
                    <a:pt x="3514349" y="350956"/>
                    <a:pt x="3510592" y="348107"/>
                    <a:pt x="3505803" y="344300"/>
                  </a:cubicBezTo>
                  <a:cubicBezTo>
                    <a:pt x="3501016" y="340492"/>
                    <a:pt x="3495000" y="334904"/>
                    <a:pt x="3487756" y="327536"/>
                  </a:cubicBezTo>
                  <a:cubicBezTo>
                    <a:pt x="3481212" y="321137"/>
                    <a:pt x="3474293" y="318073"/>
                    <a:pt x="3466999" y="318342"/>
                  </a:cubicBezTo>
                  <a:cubicBezTo>
                    <a:pt x="3464384" y="319434"/>
                    <a:pt x="3461363" y="320791"/>
                    <a:pt x="3457937" y="322411"/>
                  </a:cubicBezTo>
                  <a:cubicBezTo>
                    <a:pt x="3454510" y="324031"/>
                    <a:pt x="3451195" y="326395"/>
                    <a:pt x="3447990" y="329501"/>
                  </a:cubicBezTo>
                  <a:cubicBezTo>
                    <a:pt x="3447093" y="332190"/>
                    <a:pt x="3445699" y="334897"/>
                    <a:pt x="3443807" y="337623"/>
                  </a:cubicBezTo>
                  <a:lnTo>
                    <a:pt x="3437157" y="346334"/>
                  </a:lnTo>
                  <a:cubicBezTo>
                    <a:pt x="3430476" y="354216"/>
                    <a:pt x="3423305" y="360041"/>
                    <a:pt x="3415641" y="363810"/>
                  </a:cubicBezTo>
                  <a:cubicBezTo>
                    <a:pt x="3407979" y="367578"/>
                    <a:pt x="3400169" y="369609"/>
                    <a:pt x="3392212" y="369903"/>
                  </a:cubicBezTo>
                  <a:cubicBezTo>
                    <a:pt x="3379614" y="370368"/>
                    <a:pt x="3369499" y="366176"/>
                    <a:pt x="3361870" y="357328"/>
                  </a:cubicBezTo>
                  <a:cubicBezTo>
                    <a:pt x="3354240" y="348480"/>
                    <a:pt x="3350191" y="337756"/>
                    <a:pt x="3349727" y="325158"/>
                  </a:cubicBezTo>
                  <a:cubicBezTo>
                    <a:pt x="3349274" y="312891"/>
                    <a:pt x="3352027" y="299759"/>
                    <a:pt x="3357984" y="285762"/>
                  </a:cubicBezTo>
                  <a:cubicBezTo>
                    <a:pt x="3363942" y="271764"/>
                    <a:pt x="3372945" y="257074"/>
                    <a:pt x="3384993" y="241690"/>
                  </a:cubicBezTo>
                  <a:cubicBezTo>
                    <a:pt x="3389156" y="237552"/>
                    <a:pt x="3394228" y="233298"/>
                    <a:pt x="3400209" y="228928"/>
                  </a:cubicBezTo>
                  <a:cubicBezTo>
                    <a:pt x="3406189" y="224557"/>
                    <a:pt x="3412925" y="220408"/>
                    <a:pt x="3420416" y="216480"/>
                  </a:cubicBezTo>
                  <a:lnTo>
                    <a:pt x="3419918" y="216498"/>
                  </a:lnTo>
                  <a:cubicBezTo>
                    <a:pt x="3427385" y="211907"/>
                    <a:pt x="3434234" y="208583"/>
                    <a:pt x="3440465" y="206527"/>
                  </a:cubicBezTo>
                  <a:cubicBezTo>
                    <a:pt x="3446698" y="204472"/>
                    <a:pt x="3452963" y="203328"/>
                    <a:pt x="3459263" y="203095"/>
                  </a:cubicBezTo>
                  <a:close/>
                  <a:moveTo>
                    <a:pt x="5021139" y="112116"/>
                  </a:moveTo>
                  <a:cubicBezTo>
                    <a:pt x="5045035" y="111898"/>
                    <a:pt x="5073705" y="124120"/>
                    <a:pt x="5107148" y="148781"/>
                  </a:cubicBezTo>
                  <a:cubicBezTo>
                    <a:pt x="5132381" y="166774"/>
                    <a:pt x="5151521" y="183912"/>
                    <a:pt x="5164571" y="200196"/>
                  </a:cubicBezTo>
                  <a:cubicBezTo>
                    <a:pt x="5177621" y="216480"/>
                    <a:pt x="5184237" y="231591"/>
                    <a:pt x="5184419" y="245528"/>
                  </a:cubicBezTo>
                  <a:cubicBezTo>
                    <a:pt x="5184701" y="253153"/>
                    <a:pt x="5183720" y="260327"/>
                    <a:pt x="5181479" y="267049"/>
                  </a:cubicBezTo>
                  <a:cubicBezTo>
                    <a:pt x="5179237" y="273772"/>
                    <a:pt x="5175887" y="279705"/>
                    <a:pt x="5171428" y="284849"/>
                  </a:cubicBezTo>
                  <a:cubicBezTo>
                    <a:pt x="5166971" y="289994"/>
                    <a:pt x="5161312" y="294103"/>
                    <a:pt x="5154453" y="297178"/>
                  </a:cubicBezTo>
                  <a:cubicBezTo>
                    <a:pt x="5147596" y="300253"/>
                    <a:pt x="5139525" y="301962"/>
                    <a:pt x="5130241" y="302304"/>
                  </a:cubicBezTo>
                  <a:cubicBezTo>
                    <a:pt x="5124937" y="302500"/>
                    <a:pt x="5119774" y="302026"/>
                    <a:pt x="5114752" y="300884"/>
                  </a:cubicBezTo>
                  <a:cubicBezTo>
                    <a:pt x="5109729" y="299741"/>
                    <a:pt x="5104867" y="298426"/>
                    <a:pt x="5100165" y="296940"/>
                  </a:cubicBezTo>
                  <a:cubicBezTo>
                    <a:pt x="5094444" y="294827"/>
                    <a:pt x="5087123" y="289868"/>
                    <a:pt x="5078203" y="282064"/>
                  </a:cubicBezTo>
                  <a:cubicBezTo>
                    <a:pt x="5069283" y="274259"/>
                    <a:pt x="5059305" y="264750"/>
                    <a:pt x="5048268" y="253538"/>
                  </a:cubicBezTo>
                  <a:cubicBezTo>
                    <a:pt x="5033720" y="237143"/>
                    <a:pt x="5025782" y="228970"/>
                    <a:pt x="5024456" y="229019"/>
                  </a:cubicBezTo>
                  <a:cubicBezTo>
                    <a:pt x="5022466" y="229092"/>
                    <a:pt x="5016916" y="236103"/>
                    <a:pt x="5007802" y="250051"/>
                  </a:cubicBezTo>
                  <a:cubicBezTo>
                    <a:pt x="4998322" y="263016"/>
                    <a:pt x="4990243" y="273523"/>
                    <a:pt x="4983567" y="281571"/>
                  </a:cubicBezTo>
                  <a:cubicBezTo>
                    <a:pt x="4976894" y="289619"/>
                    <a:pt x="4971303" y="295551"/>
                    <a:pt x="4966795" y="299370"/>
                  </a:cubicBezTo>
                  <a:cubicBezTo>
                    <a:pt x="4960962" y="303237"/>
                    <a:pt x="4955256" y="306020"/>
                    <a:pt x="4949674" y="307720"/>
                  </a:cubicBezTo>
                  <a:cubicBezTo>
                    <a:pt x="4944093" y="309420"/>
                    <a:pt x="4938153" y="310386"/>
                    <a:pt x="4931853" y="310618"/>
                  </a:cubicBezTo>
                  <a:cubicBezTo>
                    <a:pt x="4922239" y="310973"/>
                    <a:pt x="4913634" y="309464"/>
                    <a:pt x="4906041" y="306093"/>
                  </a:cubicBezTo>
                  <a:cubicBezTo>
                    <a:pt x="4898446" y="302721"/>
                    <a:pt x="4892058" y="298309"/>
                    <a:pt x="4886878" y="292856"/>
                  </a:cubicBezTo>
                  <a:cubicBezTo>
                    <a:pt x="4881697" y="287403"/>
                    <a:pt x="4877642" y="280996"/>
                    <a:pt x="4874715" y="273634"/>
                  </a:cubicBezTo>
                  <a:cubicBezTo>
                    <a:pt x="4871788" y="266273"/>
                    <a:pt x="4870177" y="258613"/>
                    <a:pt x="4869884" y="250657"/>
                  </a:cubicBezTo>
                  <a:cubicBezTo>
                    <a:pt x="4871814" y="239962"/>
                    <a:pt x="4877651" y="227214"/>
                    <a:pt x="4887397" y="212413"/>
                  </a:cubicBezTo>
                  <a:cubicBezTo>
                    <a:pt x="4897142" y="197612"/>
                    <a:pt x="4909863" y="182452"/>
                    <a:pt x="4925557" y="166934"/>
                  </a:cubicBezTo>
                  <a:cubicBezTo>
                    <a:pt x="4941878" y="150396"/>
                    <a:pt x="4958328" y="137340"/>
                    <a:pt x="4974906" y="127765"/>
                  </a:cubicBezTo>
                  <a:cubicBezTo>
                    <a:pt x="4991484" y="118189"/>
                    <a:pt x="5006896" y="112973"/>
                    <a:pt x="5021139" y="112116"/>
                  </a:cubicBezTo>
                  <a:close/>
                  <a:moveTo>
                    <a:pt x="871062" y="265205"/>
                  </a:moveTo>
                  <a:cubicBezTo>
                    <a:pt x="894957" y="264987"/>
                    <a:pt x="923627" y="277209"/>
                    <a:pt x="957072" y="301871"/>
                  </a:cubicBezTo>
                  <a:cubicBezTo>
                    <a:pt x="982303" y="319863"/>
                    <a:pt x="1001443" y="337002"/>
                    <a:pt x="1014493" y="353286"/>
                  </a:cubicBezTo>
                  <a:cubicBezTo>
                    <a:pt x="1027544" y="369570"/>
                    <a:pt x="1034160" y="384680"/>
                    <a:pt x="1034342" y="398617"/>
                  </a:cubicBezTo>
                  <a:cubicBezTo>
                    <a:pt x="1034623" y="406242"/>
                    <a:pt x="1033643" y="413416"/>
                    <a:pt x="1031401" y="420138"/>
                  </a:cubicBezTo>
                  <a:cubicBezTo>
                    <a:pt x="1029159" y="426861"/>
                    <a:pt x="1025809" y="432794"/>
                    <a:pt x="1021351" y="437938"/>
                  </a:cubicBezTo>
                  <a:cubicBezTo>
                    <a:pt x="1016893" y="443083"/>
                    <a:pt x="1011235" y="447192"/>
                    <a:pt x="1004377" y="450267"/>
                  </a:cubicBezTo>
                  <a:cubicBezTo>
                    <a:pt x="997518" y="453342"/>
                    <a:pt x="989448" y="455051"/>
                    <a:pt x="980165" y="455393"/>
                  </a:cubicBezTo>
                  <a:cubicBezTo>
                    <a:pt x="974860" y="455589"/>
                    <a:pt x="969697" y="455115"/>
                    <a:pt x="964675" y="453973"/>
                  </a:cubicBezTo>
                  <a:cubicBezTo>
                    <a:pt x="959653" y="452830"/>
                    <a:pt x="954790" y="451515"/>
                    <a:pt x="950088" y="450029"/>
                  </a:cubicBezTo>
                  <a:cubicBezTo>
                    <a:pt x="944366" y="447916"/>
                    <a:pt x="937045" y="442957"/>
                    <a:pt x="928126" y="435153"/>
                  </a:cubicBezTo>
                  <a:cubicBezTo>
                    <a:pt x="919206" y="427348"/>
                    <a:pt x="909228" y="417839"/>
                    <a:pt x="898190" y="406627"/>
                  </a:cubicBezTo>
                  <a:cubicBezTo>
                    <a:pt x="883642" y="390232"/>
                    <a:pt x="875705" y="382059"/>
                    <a:pt x="874379" y="382108"/>
                  </a:cubicBezTo>
                  <a:cubicBezTo>
                    <a:pt x="872390" y="382182"/>
                    <a:pt x="866838" y="389192"/>
                    <a:pt x="857725" y="403140"/>
                  </a:cubicBezTo>
                  <a:cubicBezTo>
                    <a:pt x="848244" y="416105"/>
                    <a:pt x="840165" y="426612"/>
                    <a:pt x="833491" y="434660"/>
                  </a:cubicBezTo>
                  <a:cubicBezTo>
                    <a:pt x="826816" y="442708"/>
                    <a:pt x="821225" y="448641"/>
                    <a:pt x="816718" y="452459"/>
                  </a:cubicBezTo>
                  <a:cubicBezTo>
                    <a:pt x="810885" y="456326"/>
                    <a:pt x="805178" y="459109"/>
                    <a:pt x="799597" y="460809"/>
                  </a:cubicBezTo>
                  <a:cubicBezTo>
                    <a:pt x="794015" y="462509"/>
                    <a:pt x="788075" y="463475"/>
                    <a:pt x="781776" y="463708"/>
                  </a:cubicBezTo>
                  <a:cubicBezTo>
                    <a:pt x="772161" y="464062"/>
                    <a:pt x="763557" y="462554"/>
                    <a:pt x="755963" y="459182"/>
                  </a:cubicBezTo>
                  <a:cubicBezTo>
                    <a:pt x="748369" y="455810"/>
                    <a:pt x="741981" y="451398"/>
                    <a:pt x="736800" y="445945"/>
                  </a:cubicBezTo>
                  <a:cubicBezTo>
                    <a:pt x="731620" y="440492"/>
                    <a:pt x="727565" y="434085"/>
                    <a:pt x="724638" y="426723"/>
                  </a:cubicBezTo>
                  <a:cubicBezTo>
                    <a:pt x="721710" y="419362"/>
                    <a:pt x="720100" y="411703"/>
                    <a:pt x="719806" y="403746"/>
                  </a:cubicBezTo>
                  <a:cubicBezTo>
                    <a:pt x="721736" y="393051"/>
                    <a:pt x="727573" y="380303"/>
                    <a:pt x="737319" y="365502"/>
                  </a:cubicBezTo>
                  <a:cubicBezTo>
                    <a:pt x="747065" y="350701"/>
                    <a:pt x="759785" y="335541"/>
                    <a:pt x="775480" y="320023"/>
                  </a:cubicBezTo>
                  <a:cubicBezTo>
                    <a:pt x="791801" y="303485"/>
                    <a:pt x="808251" y="290429"/>
                    <a:pt x="824829" y="280854"/>
                  </a:cubicBezTo>
                  <a:cubicBezTo>
                    <a:pt x="841408" y="271278"/>
                    <a:pt x="856818" y="266062"/>
                    <a:pt x="871062" y="265205"/>
                  </a:cubicBezTo>
                  <a:close/>
                  <a:moveTo>
                    <a:pt x="5379318" y="22"/>
                  </a:moveTo>
                  <a:cubicBezTo>
                    <a:pt x="5395577" y="356"/>
                    <a:pt x="5407588" y="4489"/>
                    <a:pt x="5415349" y="12419"/>
                  </a:cubicBezTo>
                  <a:cubicBezTo>
                    <a:pt x="5425700" y="22993"/>
                    <a:pt x="5430370" y="37096"/>
                    <a:pt x="5429360" y="54729"/>
                  </a:cubicBezTo>
                  <a:cubicBezTo>
                    <a:pt x="5434993" y="72448"/>
                    <a:pt x="5406588" y="98893"/>
                    <a:pt x="5344144" y="134063"/>
                  </a:cubicBezTo>
                  <a:cubicBezTo>
                    <a:pt x="5302454" y="155852"/>
                    <a:pt x="5262648" y="170268"/>
                    <a:pt x="5224730" y="177311"/>
                  </a:cubicBezTo>
                  <a:cubicBezTo>
                    <a:pt x="5200196" y="178216"/>
                    <a:pt x="5182084" y="175481"/>
                    <a:pt x="5170396" y="169107"/>
                  </a:cubicBezTo>
                  <a:cubicBezTo>
                    <a:pt x="5158707" y="162732"/>
                    <a:pt x="5152373" y="146283"/>
                    <a:pt x="5151395" y="119760"/>
                  </a:cubicBezTo>
                  <a:cubicBezTo>
                    <a:pt x="5158581" y="98580"/>
                    <a:pt x="5180361" y="77027"/>
                    <a:pt x="5216736" y="55102"/>
                  </a:cubicBezTo>
                  <a:cubicBezTo>
                    <a:pt x="5263143" y="26167"/>
                    <a:pt x="5311445" y="8118"/>
                    <a:pt x="5361643" y="955"/>
                  </a:cubicBezTo>
                  <a:cubicBezTo>
                    <a:pt x="5368007" y="222"/>
                    <a:pt x="5373898" y="-89"/>
                    <a:pt x="5379318" y="22"/>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5" name="Hình ảnh 14">
            <a:extLst>
              <a:ext uri="{FF2B5EF4-FFF2-40B4-BE49-F238E27FC236}">
                <a16:creationId xmlns:a16="http://schemas.microsoft.com/office/drawing/2014/main" id="{8769AA50-F4E9-BED6-3984-4986BBB12970}"/>
              </a:ext>
            </a:extLst>
          </p:cNvPr>
          <p:cNvPicPr>
            <a:picLocks noChangeAspect="1"/>
          </p:cNvPicPr>
          <p:nvPr/>
        </p:nvPicPr>
        <p:blipFill>
          <a:blip r:embed="rId2"/>
          <a:stretch>
            <a:fillRect/>
          </a:stretch>
        </p:blipFill>
        <p:spPr>
          <a:xfrm>
            <a:off x="761538" y="636142"/>
            <a:ext cx="5334462" cy="2353260"/>
          </a:xfrm>
          <a:prstGeom prst="rect">
            <a:avLst/>
          </a:prstGeom>
        </p:spPr>
      </p:pic>
      <p:pic>
        <p:nvPicPr>
          <p:cNvPr id="17" name="Hình ảnh 16">
            <a:extLst>
              <a:ext uri="{FF2B5EF4-FFF2-40B4-BE49-F238E27FC236}">
                <a16:creationId xmlns:a16="http://schemas.microsoft.com/office/drawing/2014/main" id="{F4201691-7ACE-186C-93E2-198AA6DCE6BA}"/>
              </a:ext>
            </a:extLst>
          </p:cNvPr>
          <p:cNvPicPr>
            <a:picLocks noChangeAspect="1"/>
          </p:cNvPicPr>
          <p:nvPr/>
        </p:nvPicPr>
        <p:blipFill>
          <a:blip r:embed="rId3"/>
          <a:stretch>
            <a:fillRect/>
          </a:stretch>
        </p:blipFill>
        <p:spPr>
          <a:xfrm>
            <a:off x="761538" y="3073314"/>
            <a:ext cx="5858764" cy="2139881"/>
          </a:xfrm>
          <a:prstGeom prst="rect">
            <a:avLst/>
          </a:prstGeom>
        </p:spPr>
      </p:pic>
      <p:sp>
        <p:nvSpPr>
          <p:cNvPr id="2" name="TextBox 1"/>
          <p:cNvSpPr txBox="1"/>
          <p:nvPr/>
        </p:nvSpPr>
        <p:spPr>
          <a:xfrm>
            <a:off x="3945314" y="5208995"/>
            <a:ext cx="4058255" cy="769441"/>
          </a:xfrm>
          <a:prstGeom prst="rect">
            <a:avLst/>
          </a:prstGeom>
          <a:noFill/>
        </p:spPr>
        <p:txBody>
          <a:bodyPr wrap="square" rtlCol="0">
            <a:spAutoFit/>
          </a:bodyPr>
          <a:lstStyle/>
          <a:p>
            <a:pPr algn="ctr"/>
            <a:r>
              <a:rPr lang="en-US" sz="4400">
                <a:ln>
                  <a:solidFill>
                    <a:srgbClr val="F89192"/>
                  </a:solidFill>
                </a:ln>
                <a:solidFill>
                  <a:schemeClr val="accent2">
                    <a:lumMod val="60000"/>
                    <a:lumOff val="40000"/>
                  </a:schemeClr>
                </a:solidFill>
                <a:latin typeface="#9Slide05 Dear Saturday" panose="02000505000000020004" pitchFamily="2" charset="0"/>
              </a:rPr>
              <a:t>Tiết 3</a:t>
            </a:r>
          </a:p>
        </p:txBody>
      </p:sp>
    </p:spTree>
    <p:extLst>
      <p:ext uri="{BB962C8B-B14F-4D97-AF65-F5344CB8AC3E}">
        <p14:creationId xmlns:p14="http://schemas.microsoft.com/office/powerpoint/2010/main" val="523419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E0C6A23E-1314-3D6A-4699-69F47E5BB9D3}"/>
              </a:ext>
            </a:extLst>
          </p:cNvPr>
          <p:cNvPicPr>
            <a:picLocks noChangeAspect="1"/>
          </p:cNvPicPr>
          <p:nvPr/>
        </p:nvPicPr>
        <p:blipFill>
          <a:blip r:embed="rId2"/>
          <a:stretch>
            <a:fillRect/>
          </a:stretch>
        </p:blipFill>
        <p:spPr>
          <a:xfrm>
            <a:off x="3041748" y="350853"/>
            <a:ext cx="6279424" cy="1926503"/>
          </a:xfrm>
          <a:prstGeom prst="rect">
            <a:avLst/>
          </a:prstGeom>
        </p:spPr>
      </p:pic>
      <p:grpSp>
        <p:nvGrpSpPr>
          <p:cNvPr id="6" name="Group 5"/>
          <p:cNvGrpSpPr/>
          <p:nvPr/>
        </p:nvGrpSpPr>
        <p:grpSpPr>
          <a:xfrm>
            <a:off x="949238" y="1940553"/>
            <a:ext cx="10464444" cy="1013360"/>
            <a:chOff x="915860" y="1626725"/>
            <a:chExt cx="10464444" cy="1013360"/>
          </a:xfrm>
        </p:grpSpPr>
        <p:grpSp>
          <p:nvGrpSpPr>
            <p:cNvPr id="7" name="组合 12">
              <a:extLst>
                <a:ext uri="{FF2B5EF4-FFF2-40B4-BE49-F238E27FC236}">
                  <a16:creationId xmlns:a16="http://schemas.microsoft.com/office/drawing/2014/main" id="{4F5A5CDD-E708-BD36-1F6D-0DD19C6AA11C}"/>
                </a:ext>
              </a:extLst>
            </p:cNvPr>
            <p:cNvGrpSpPr/>
            <p:nvPr/>
          </p:nvGrpSpPr>
          <p:grpSpPr>
            <a:xfrm rot="20461740">
              <a:off x="915860" y="1626725"/>
              <a:ext cx="821676" cy="1013360"/>
              <a:chOff x="1267237" y="4063724"/>
              <a:chExt cx="1172591" cy="1633785"/>
            </a:xfrm>
          </p:grpSpPr>
          <p:sp>
            <p:nvSpPr>
              <p:cNvPr id="9" name="五角星 2">
                <a:extLst>
                  <a:ext uri="{FF2B5EF4-FFF2-40B4-BE49-F238E27FC236}">
                    <a16:creationId xmlns:a16="http://schemas.microsoft.com/office/drawing/2014/main" id="{E4673F0B-507F-858B-89D7-F1B3167B2277}"/>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0" name="文本框 14">
                <a:extLst>
                  <a:ext uri="{FF2B5EF4-FFF2-40B4-BE49-F238E27FC236}">
                    <a16:creationId xmlns:a16="http://schemas.microsoft.com/office/drawing/2014/main" id="{7ED3FC92-C59B-DF8B-50DA-67525A4F2ADA}"/>
                  </a:ext>
                </a:extLst>
              </p:cNvPr>
              <p:cNvSpPr txBox="1"/>
              <p:nvPr/>
            </p:nvSpPr>
            <p:spPr>
              <a:xfrm>
                <a:off x="1334948" y="4063724"/>
                <a:ext cx="549523"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8" name="TextBox 7"/>
            <p:cNvSpPr txBox="1"/>
            <p:nvPr/>
          </p:nvSpPr>
          <p:spPr>
            <a:xfrm>
              <a:off x="2067339" y="1818861"/>
              <a:ext cx="9312965" cy="584775"/>
            </a:xfrm>
            <a:prstGeom prst="rect">
              <a:avLst/>
            </a:prstGeom>
            <a:noFill/>
          </p:spPr>
          <p:txBody>
            <a:bodyPr wrap="square" rtlCol="0">
              <a:spAutoFit/>
            </a:bodyPr>
            <a:lstStyle/>
            <a:p>
              <a:r>
                <a:rPr lang="vi-VN" sz="3200" b="1">
                  <a:solidFill>
                    <a:schemeClr val="accent4">
                      <a:lumMod val="75000"/>
                    </a:schemeClr>
                  </a:solidFill>
                  <a:latin typeface="#9Slide05 Fourth" panose="00000500000000000000" pitchFamily="2" charset="0"/>
                </a:rPr>
                <a:t>Thực hiện được phép chia nhẩm trong trường hợp đơn giản.</a:t>
              </a:r>
            </a:p>
          </p:txBody>
        </p:sp>
      </p:grpSp>
      <p:grpSp>
        <p:nvGrpSpPr>
          <p:cNvPr id="11" name="Group 10"/>
          <p:cNvGrpSpPr/>
          <p:nvPr/>
        </p:nvGrpSpPr>
        <p:grpSpPr>
          <a:xfrm>
            <a:off x="994109" y="3236824"/>
            <a:ext cx="10419573" cy="1569660"/>
            <a:chOff x="960731" y="3099828"/>
            <a:chExt cx="10419573" cy="1569660"/>
          </a:xfrm>
        </p:grpSpPr>
        <p:grpSp>
          <p:nvGrpSpPr>
            <p:cNvPr id="12" name="组合 12">
              <a:extLst>
                <a:ext uri="{FF2B5EF4-FFF2-40B4-BE49-F238E27FC236}">
                  <a16:creationId xmlns:a16="http://schemas.microsoft.com/office/drawing/2014/main" id="{6CA21631-67A5-0F82-8977-07E0F66F06A5}"/>
                </a:ext>
              </a:extLst>
            </p:cNvPr>
            <p:cNvGrpSpPr/>
            <p:nvPr/>
          </p:nvGrpSpPr>
          <p:grpSpPr>
            <a:xfrm rot="20461740">
              <a:off x="960731" y="3346453"/>
              <a:ext cx="821676" cy="1013360"/>
              <a:chOff x="1267237" y="4063724"/>
              <a:chExt cx="1172591" cy="1633785"/>
            </a:xfrm>
          </p:grpSpPr>
          <p:sp>
            <p:nvSpPr>
              <p:cNvPr id="14" name="五角星 2">
                <a:extLst>
                  <a:ext uri="{FF2B5EF4-FFF2-40B4-BE49-F238E27FC236}">
                    <a16:creationId xmlns:a16="http://schemas.microsoft.com/office/drawing/2014/main" id="{E7086F9F-FCB3-C6A3-FC23-34806DEDD98B}"/>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5" name="文本框 14">
                <a:extLst>
                  <a:ext uri="{FF2B5EF4-FFF2-40B4-BE49-F238E27FC236}">
                    <a16:creationId xmlns:a16="http://schemas.microsoft.com/office/drawing/2014/main" id="{27A0E8BE-263A-303B-D6A0-1F234DB8726F}"/>
                  </a:ext>
                </a:extLst>
              </p:cNvPr>
              <p:cNvSpPr txBox="1"/>
              <p:nvPr/>
            </p:nvSpPr>
            <p:spPr>
              <a:xfrm>
                <a:off x="1334948" y="4063724"/>
                <a:ext cx="549523"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13" name="Rectangle 12"/>
            <p:cNvSpPr/>
            <p:nvPr/>
          </p:nvSpPr>
          <p:spPr>
            <a:xfrm>
              <a:off x="2067339" y="3099828"/>
              <a:ext cx="9312965" cy="1569660"/>
            </a:xfrm>
            <a:prstGeom prst="rect">
              <a:avLst/>
            </a:prstGeom>
          </p:spPr>
          <p:txBody>
            <a:bodyPr wrap="square">
              <a:spAutoFit/>
            </a:bodyPr>
            <a:lstStyle/>
            <a:p>
              <a:r>
                <a:rPr lang="vi-VN" sz="3200" b="1">
                  <a:solidFill>
                    <a:schemeClr val="accent4">
                      <a:lumMod val="75000"/>
                    </a:schemeClr>
                  </a:solidFill>
                  <a:latin typeface="#9Slide05 Fourth" panose="00000500000000000000" pitchFamily="2" charset="0"/>
                </a:rPr>
                <a:t>Củng cố, rèn kĩ năng thực hiện phép chia hết và chia có dư số có bốn chữ số cho số có một chữ số; củng cố kĩ năng vận dụng phép chia vào các tình huống khác.</a:t>
              </a:r>
            </a:p>
          </p:txBody>
        </p:sp>
      </p:grpSp>
    </p:spTree>
    <p:extLst>
      <p:ext uri="{BB962C8B-B14F-4D97-AF65-F5344CB8AC3E}">
        <p14:creationId xmlns:p14="http://schemas.microsoft.com/office/powerpoint/2010/main" val="12086388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67A3DCA1-1280-938F-924D-4729C37FF542}"/>
              </a:ext>
            </a:extLst>
          </p:cNvPr>
          <p:cNvGrpSpPr/>
          <p:nvPr/>
        </p:nvGrpSpPr>
        <p:grpSpPr>
          <a:xfrm>
            <a:off x="1774307" y="2471663"/>
            <a:ext cx="8778709" cy="1991728"/>
            <a:chOff x="1774307" y="2471663"/>
            <a:chExt cx="8778709" cy="1991728"/>
          </a:xfrm>
        </p:grpSpPr>
        <p:sp>
          <p:nvSpPr>
            <p:cNvPr id="6" name="Hình tự do: Hình 5">
              <a:extLst>
                <a:ext uri="{FF2B5EF4-FFF2-40B4-BE49-F238E27FC236}">
                  <a16:creationId xmlns:a16="http://schemas.microsoft.com/office/drawing/2014/main" id="{E83CF467-B52D-7B7B-7ACA-02979C4C766E}"/>
                </a:ext>
              </a:extLst>
            </p:cNvPr>
            <p:cNvSpPr/>
            <p:nvPr/>
          </p:nvSpPr>
          <p:spPr>
            <a:xfrm rot="126755">
              <a:off x="1909631" y="2471663"/>
              <a:ext cx="8643385" cy="1991727"/>
            </a:xfrm>
            <a:custGeom>
              <a:avLst/>
              <a:gdLst/>
              <a:ahLst/>
              <a:cxnLst/>
              <a:rect l="l" t="t" r="r" b="b"/>
              <a:pathLst>
                <a:path w="8643385" h="1991727">
                  <a:moveTo>
                    <a:pt x="3564752" y="1733513"/>
                  </a:moveTo>
                  <a:cubicBezTo>
                    <a:pt x="3614352" y="1731683"/>
                    <a:pt x="3654974" y="1757302"/>
                    <a:pt x="3686618" y="1810370"/>
                  </a:cubicBezTo>
                  <a:cubicBezTo>
                    <a:pt x="3696287" y="1824856"/>
                    <a:pt x="3701500" y="1842362"/>
                    <a:pt x="3702257" y="1862886"/>
                  </a:cubicBezTo>
                  <a:cubicBezTo>
                    <a:pt x="3703855" y="1906216"/>
                    <a:pt x="3683780" y="1942352"/>
                    <a:pt x="3642030" y="1971295"/>
                  </a:cubicBezTo>
                  <a:cubicBezTo>
                    <a:pt x="3623658" y="1983961"/>
                    <a:pt x="3602500" y="1990736"/>
                    <a:pt x="3578554" y="1991620"/>
                  </a:cubicBezTo>
                  <a:cubicBezTo>
                    <a:pt x="3541496" y="1992987"/>
                    <a:pt x="3509809" y="1981310"/>
                    <a:pt x="3483492" y="1956591"/>
                  </a:cubicBezTo>
                  <a:cubicBezTo>
                    <a:pt x="3457176" y="1931871"/>
                    <a:pt x="3443313" y="1900412"/>
                    <a:pt x="3441904" y="1862214"/>
                  </a:cubicBezTo>
                  <a:cubicBezTo>
                    <a:pt x="3439843" y="1806343"/>
                    <a:pt x="3462970" y="1767810"/>
                    <a:pt x="3511285" y="1746617"/>
                  </a:cubicBezTo>
                  <a:cubicBezTo>
                    <a:pt x="3527545" y="1738596"/>
                    <a:pt x="3545367" y="1734228"/>
                    <a:pt x="3564752" y="1733513"/>
                  </a:cubicBezTo>
                  <a:close/>
                  <a:moveTo>
                    <a:pt x="7188793" y="1598115"/>
                  </a:moveTo>
                  <a:cubicBezTo>
                    <a:pt x="7238393" y="1596286"/>
                    <a:pt x="7279015" y="1621905"/>
                    <a:pt x="7310659" y="1674973"/>
                  </a:cubicBezTo>
                  <a:cubicBezTo>
                    <a:pt x="7320328" y="1689459"/>
                    <a:pt x="7325540" y="1706965"/>
                    <a:pt x="7326297" y="1727489"/>
                  </a:cubicBezTo>
                  <a:cubicBezTo>
                    <a:pt x="7327896" y="1770818"/>
                    <a:pt x="7307820" y="1806955"/>
                    <a:pt x="7266071" y="1835897"/>
                  </a:cubicBezTo>
                  <a:cubicBezTo>
                    <a:pt x="7247699" y="1848564"/>
                    <a:pt x="7226541" y="1855339"/>
                    <a:pt x="7202595" y="1856222"/>
                  </a:cubicBezTo>
                  <a:cubicBezTo>
                    <a:pt x="7165538" y="1857589"/>
                    <a:pt x="7133850" y="1845913"/>
                    <a:pt x="7107533" y="1821193"/>
                  </a:cubicBezTo>
                  <a:cubicBezTo>
                    <a:pt x="7081216" y="1796474"/>
                    <a:pt x="7067354" y="1765015"/>
                    <a:pt x="7065945" y="1726817"/>
                  </a:cubicBezTo>
                  <a:cubicBezTo>
                    <a:pt x="7063884" y="1670945"/>
                    <a:pt x="7087010" y="1632413"/>
                    <a:pt x="7135326" y="1611220"/>
                  </a:cubicBezTo>
                  <a:cubicBezTo>
                    <a:pt x="7151586" y="1603199"/>
                    <a:pt x="7169408" y="1598830"/>
                    <a:pt x="7188793" y="1598115"/>
                  </a:cubicBezTo>
                  <a:close/>
                  <a:moveTo>
                    <a:pt x="7062001" y="1090324"/>
                  </a:moveTo>
                  <a:cubicBezTo>
                    <a:pt x="7041619" y="1092040"/>
                    <a:pt x="7024847" y="1100205"/>
                    <a:pt x="7011685" y="1114820"/>
                  </a:cubicBezTo>
                  <a:cubicBezTo>
                    <a:pt x="6994135" y="1134307"/>
                    <a:pt x="6985939" y="1159729"/>
                    <a:pt x="6987095" y="1191085"/>
                  </a:cubicBezTo>
                  <a:cubicBezTo>
                    <a:pt x="6988126" y="1219021"/>
                    <a:pt x="6997107" y="1238100"/>
                    <a:pt x="7014040" y="1248323"/>
                  </a:cubicBezTo>
                  <a:cubicBezTo>
                    <a:pt x="7023373" y="1253688"/>
                    <a:pt x="7044064" y="1257492"/>
                    <a:pt x="7076118" y="1259734"/>
                  </a:cubicBezTo>
                  <a:cubicBezTo>
                    <a:pt x="7109881" y="1261914"/>
                    <a:pt x="7139422" y="1257970"/>
                    <a:pt x="7164741" y="1247902"/>
                  </a:cubicBezTo>
                  <a:cubicBezTo>
                    <a:pt x="7196797" y="1234731"/>
                    <a:pt x="7212246" y="1212467"/>
                    <a:pt x="7211089" y="1181110"/>
                  </a:cubicBezTo>
                  <a:cubicBezTo>
                    <a:pt x="7209196" y="1129799"/>
                    <a:pt x="7166695" y="1099682"/>
                    <a:pt x="7083587" y="1090759"/>
                  </a:cubicBezTo>
                  <a:cubicBezTo>
                    <a:pt x="7075990" y="1089898"/>
                    <a:pt x="7068795" y="1089753"/>
                    <a:pt x="7062001" y="1090324"/>
                  </a:cubicBezTo>
                  <a:close/>
                  <a:moveTo>
                    <a:pt x="8183711" y="705312"/>
                  </a:moveTo>
                  <a:cubicBezTo>
                    <a:pt x="8164167" y="706514"/>
                    <a:pt x="8144997" y="713564"/>
                    <a:pt x="8126205" y="726460"/>
                  </a:cubicBezTo>
                  <a:cubicBezTo>
                    <a:pt x="8101149" y="743655"/>
                    <a:pt x="8089115" y="765650"/>
                    <a:pt x="8090104" y="792446"/>
                  </a:cubicBezTo>
                  <a:cubicBezTo>
                    <a:pt x="8092396" y="854589"/>
                    <a:pt x="8117045" y="888219"/>
                    <a:pt x="8164045" y="893336"/>
                  </a:cubicBezTo>
                  <a:cubicBezTo>
                    <a:pt x="8195001" y="896761"/>
                    <a:pt x="8217320" y="898221"/>
                    <a:pt x="8231002" y="897717"/>
                  </a:cubicBezTo>
                  <a:cubicBezTo>
                    <a:pt x="8280033" y="895908"/>
                    <a:pt x="8309672" y="871408"/>
                    <a:pt x="8319919" y="824216"/>
                  </a:cubicBezTo>
                  <a:cubicBezTo>
                    <a:pt x="8322835" y="810407"/>
                    <a:pt x="8324115" y="798657"/>
                    <a:pt x="8323757" y="788964"/>
                  </a:cubicBezTo>
                  <a:cubicBezTo>
                    <a:pt x="8322117" y="744495"/>
                    <a:pt x="8281992" y="716860"/>
                    <a:pt x="8203380" y="706058"/>
                  </a:cubicBezTo>
                  <a:cubicBezTo>
                    <a:pt x="8196782" y="705160"/>
                    <a:pt x="8190225" y="704911"/>
                    <a:pt x="8183711" y="705312"/>
                  </a:cubicBezTo>
                  <a:close/>
                  <a:moveTo>
                    <a:pt x="3542212" y="797504"/>
                  </a:moveTo>
                  <a:cubicBezTo>
                    <a:pt x="3519977" y="798324"/>
                    <a:pt x="3499822" y="805205"/>
                    <a:pt x="3481745" y="818146"/>
                  </a:cubicBezTo>
                  <a:cubicBezTo>
                    <a:pt x="3463669" y="831087"/>
                    <a:pt x="3455019" y="848105"/>
                    <a:pt x="3455797" y="869199"/>
                  </a:cubicBezTo>
                  <a:cubicBezTo>
                    <a:pt x="3456555" y="889724"/>
                    <a:pt x="3466424" y="905773"/>
                    <a:pt x="3485404" y="917347"/>
                  </a:cubicBezTo>
                  <a:cubicBezTo>
                    <a:pt x="3504386" y="928921"/>
                    <a:pt x="3524993" y="934298"/>
                    <a:pt x="3547228" y="933478"/>
                  </a:cubicBezTo>
                  <a:cubicBezTo>
                    <a:pt x="3568323" y="932700"/>
                    <a:pt x="3587908" y="925840"/>
                    <a:pt x="3605985" y="912899"/>
                  </a:cubicBezTo>
                  <a:cubicBezTo>
                    <a:pt x="3624062" y="899958"/>
                    <a:pt x="3632722" y="883225"/>
                    <a:pt x="3631965" y="862701"/>
                  </a:cubicBezTo>
                  <a:cubicBezTo>
                    <a:pt x="3631187" y="841606"/>
                    <a:pt x="3621307" y="825272"/>
                    <a:pt x="3602326" y="813698"/>
                  </a:cubicBezTo>
                  <a:cubicBezTo>
                    <a:pt x="3583345" y="802124"/>
                    <a:pt x="3563307" y="796726"/>
                    <a:pt x="3542212" y="797504"/>
                  </a:cubicBezTo>
                  <a:close/>
                  <a:moveTo>
                    <a:pt x="1215070" y="676113"/>
                  </a:moveTo>
                  <a:cubicBezTo>
                    <a:pt x="1254978" y="674641"/>
                    <a:pt x="1292531" y="678965"/>
                    <a:pt x="1327729" y="689084"/>
                  </a:cubicBezTo>
                  <a:cubicBezTo>
                    <a:pt x="1377412" y="704949"/>
                    <a:pt x="1402831" y="728560"/>
                    <a:pt x="1403988" y="759917"/>
                  </a:cubicBezTo>
                  <a:cubicBezTo>
                    <a:pt x="1404135" y="763907"/>
                    <a:pt x="1403786" y="769915"/>
                    <a:pt x="1402940" y="777939"/>
                  </a:cubicBezTo>
                  <a:cubicBezTo>
                    <a:pt x="1398475" y="842615"/>
                    <a:pt x="1391148" y="914818"/>
                    <a:pt x="1380958" y="994548"/>
                  </a:cubicBezTo>
                  <a:cubicBezTo>
                    <a:pt x="1369500" y="1086314"/>
                    <a:pt x="1364602" y="1154717"/>
                    <a:pt x="1366263" y="1199756"/>
                  </a:cubicBezTo>
                  <a:cubicBezTo>
                    <a:pt x="1369670" y="1292116"/>
                    <a:pt x="1402772" y="1338279"/>
                    <a:pt x="1465570" y="1338246"/>
                  </a:cubicBezTo>
                  <a:cubicBezTo>
                    <a:pt x="1528937" y="1338192"/>
                    <a:pt x="1558728" y="1286854"/>
                    <a:pt x="1554942" y="1184233"/>
                  </a:cubicBezTo>
                  <a:cubicBezTo>
                    <a:pt x="1553092" y="1134062"/>
                    <a:pt x="1542808" y="1064221"/>
                    <a:pt x="1524092" y="974711"/>
                  </a:cubicBezTo>
                  <a:cubicBezTo>
                    <a:pt x="1502549" y="870460"/>
                    <a:pt x="1490164" y="805550"/>
                    <a:pt x="1486937" y="779978"/>
                  </a:cubicBezTo>
                  <a:cubicBezTo>
                    <a:pt x="1482107" y="741906"/>
                    <a:pt x="1500418" y="712115"/>
                    <a:pt x="1541871" y="690605"/>
                  </a:cubicBezTo>
                  <a:cubicBezTo>
                    <a:pt x="1573800" y="674013"/>
                    <a:pt x="1611429" y="664917"/>
                    <a:pt x="1654759" y="663319"/>
                  </a:cubicBezTo>
                  <a:cubicBezTo>
                    <a:pt x="1702648" y="661553"/>
                    <a:pt x="1746325" y="669361"/>
                    <a:pt x="1785787" y="686745"/>
                  </a:cubicBezTo>
                  <a:cubicBezTo>
                    <a:pt x="1831647" y="707318"/>
                    <a:pt x="1860739" y="737645"/>
                    <a:pt x="1873065" y="777723"/>
                  </a:cubicBezTo>
                  <a:cubicBezTo>
                    <a:pt x="1894654" y="852285"/>
                    <a:pt x="1907258" y="938597"/>
                    <a:pt x="1910875" y="1036657"/>
                  </a:cubicBezTo>
                  <a:cubicBezTo>
                    <a:pt x="1914745" y="1141559"/>
                    <a:pt x="1905585" y="1256933"/>
                    <a:pt x="1883395" y="1382777"/>
                  </a:cubicBezTo>
                  <a:cubicBezTo>
                    <a:pt x="1853027" y="1550028"/>
                    <a:pt x="1808205" y="1650447"/>
                    <a:pt x="1748930" y="1684032"/>
                  </a:cubicBezTo>
                  <a:cubicBezTo>
                    <a:pt x="1720966" y="1730735"/>
                    <a:pt x="1629448" y="1756947"/>
                    <a:pt x="1474375" y="1762668"/>
                  </a:cubicBezTo>
                  <a:cubicBezTo>
                    <a:pt x="1309610" y="1768746"/>
                    <a:pt x="1214636" y="1747700"/>
                    <a:pt x="1189452" y="1699533"/>
                  </a:cubicBezTo>
                  <a:cubicBezTo>
                    <a:pt x="1117477" y="1651949"/>
                    <a:pt x="1062263" y="1563498"/>
                    <a:pt x="1023810" y="1434182"/>
                  </a:cubicBezTo>
                  <a:cubicBezTo>
                    <a:pt x="995719" y="1338166"/>
                    <a:pt x="979539" y="1232291"/>
                    <a:pt x="975270" y="1116556"/>
                  </a:cubicBezTo>
                  <a:cubicBezTo>
                    <a:pt x="971569" y="1016215"/>
                    <a:pt x="979618" y="917153"/>
                    <a:pt x="999418" y="819371"/>
                  </a:cubicBezTo>
                  <a:cubicBezTo>
                    <a:pt x="1007997" y="773382"/>
                    <a:pt x="1033521" y="737902"/>
                    <a:pt x="1075987" y="712928"/>
                  </a:cubicBezTo>
                  <a:cubicBezTo>
                    <a:pt x="1113978" y="690404"/>
                    <a:pt x="1160338" y="678132"/>
                    <a:pt x="1215070" y="676113"/>
                  </a:cubicBezTo>
                  <a:close/>
                  <a:moveTo>
                    <a:pt x="8144827" y="418774"/>
                  </a:moveTo>
                  <a:cubicBezTo>
                    <a:pt x="8222934" y="415893"/>
                    <a:pt x="8296827" y="422587"/>
                    <a:pt x="8366504" y="438856"/>
                  </a:cubicBezTo>
                  <a:cubicBezTo>
                    <a:pt x="8441928" y="456055"/>
                    <a:pt x="8493635" y="480409"/>
                    <a:pt x="8521629" y="511917"/>
                  </a:cubicBezTo>
                  <a:cubicBezTo>
                    <a:pt x="8598392" y="596433"/>
                    <a:pt x="8638866" y="695417"/>
                    <a:pt x="8643051" y="808871"/>
                  </a:cubicBezTo>
                  <a:cubicBezTo>
                    <a:pt x="8647236" y="922325"/>
                    <a:pt x="8612118" y="1014964"/>
                    <a:pt x="8537697" y="1086787"/>
                  </a:cubicBezTo>
                  <a:cubicBezTo>
                    <a:pt x="8471832" y="1127467"/>
                    <a:pt x="8407828" y="1148953"/>
                    <a:pt x="8345684" y="1151245"/>
                  </a:cubicBezTo>
                  <a:cubicBezTo>
                    <a:pt x="8312048" y="1152486"/>
                    <a:pt x="8270067" y="1144187"/>
                    <a:pt x="8219740" y="1126348"/>
                  </a:cubicBezTo>
                  <a:cubicBezTo>
                    <a:pt x="8169414" y="1108508"/>
                    <a:pt x="8140545" y="1099725"/>
                    <a:pt x="8133134" y="1099998"/>
                  </a:cubicBezTo>
                  <a:cubicBezTo>
                    <a:pt x="8122872" y="1100377"/>
                    <a:pt x="8115037" y="1104662"/>
                    <a:pt x="8109630" y="1112854"/>
                  </a:cubicBezTo>
                  <a:cubicBezTo>
                    <a:pt x="8090791" y="1143807"/>
                    <a:pt x="8082475" y="1189214"/>
                    <a:pt x="8084683" y="1249077"/>
                  </a:cubicBezTo>
                  <a:cubicBezTo>
                    <a:pt x="8086218" y="1290695"/>
                    <a:pt x="8096937" y="1352956"/>
                    <a:pt x="8116835" y="1435858"/>
                  </a:cubicBezTo>
                  <a:cubicBezTo>
                    <a:pt x="8136736" y="1518760"/>
                    <a:pt x="8147442" y="1580736"/>
                    <a:pt x="8148956" y="1621785"/>
                  </a:cubicBezTo>
                  <a:cubicBezTo>
                    <a:pt x="8149335" y="1632047"/>
                    <a:pt x="8148500" y="1640355"/>
                    <a:pt x="8146450" y="1646711"/>
                  </a:cubicBezTo>
                  <a:cubicBezTo>
                    <a:pt x="8136625" y="1689891"/>
                    <a:pt x="8084964" y="1713205"/>
                    <a:pt x="7991463" y="1716654"/>
                  </a:cubicBezTo>
                  <a:cubicBezTo>
                    <a:pt x="7901384" y="1719977"/>
                    <a:pt x="7847237" y="1699138"/>
                    <a:pt x="7829021" y="1654139"/>
                  </a:cubicBezTo>
                  <a:cubicBezTo>
                    <a:pt x="7816715" y="1630044"/>
                    <a:pt x="7803095" y="1558756"/>
                    <a:pt x="7788162" y="1440275"/>
                  </a:cubicBezTo>
                  <a:cubicBezTo>
                    <a:pt x="7773230" y="1321794"/>
                    <a:pt x="7763093" y="1190149"/>
                    <a:pt x="7757751" y="1045338"/>
                  </a:cubicBezTo>
                  <a:cubicBezTo>
                    <a:pt x="7748750" y="801327"/>
                    <a:pt x="7761529" y="637008"/>
                    <a:pt x="7796086" y="552383"/>
                  </a:cubicBezTo>
                  <a:cubicBezTo>
                    <a:pt x="7813830" y="507198"/>
                    <a:pt x="7865652" y="472746"/>
                    <a:pt x="7951553" y="449025"/>
                  </a:cubicBezTo>
                  <a:cubicBezTo>
                    <a:pt x="8011418" y="431402"/>
                    <a:pt x="8075843" y="421319"/>
                    <a:pt x="8144827" y="418774"/>
                  </a:cubicBezTo>
                  <a:close/>
                  <a:moveTo>
                    <a:pt x="3609771" y="586064"/>
                  </a:moveTo>
                  <a:cubicBezTo>
                    <a:pt x="3805892" y="578830"/>
                    <a:pt x="3908243" y="691517"/>
                    <a:pt x="3916824" y="924126"/>
                  </a:cubicBezTo>
                  <a:cubicBezTo>
                    <a:pt x="3895874" y="1083608"/>
                    <a:pt x="3816416" y="1165893"/>
                    <a:pt x="3678446" y="1170983"/>
                  </a:cubicBezTo>
                  <a:cubicBezTo>
                    <a:pt x="3653931" y="1171887"/>
                    <a:pt x="3617260" y="1168244"/>
                    <a:pt x="3568431" y="1160055"/>
                  </a:cubicBezTo>
                  <a:cubicBezTo>
                    <a:pt x="3519603" y="1151865"/>
                    <a:pt x="3484072" y="1148181"/>
                    <a:pt x="3461837" y="1149001"/>
                  </a:cubicBezTo>
                  <a:cubicBezTo>
                    <a:pt x="3453855" y="1149295"/>
                    <a:pt x="3448196" y="1150646"/>
                    <a:pt x="3444860" y="1153053"/>
                  </a:cubicBezTo>
                  <a:cubicBezTo>
                    <a:pt x="3425347" y="1165761"/>
                    <a:pt x="3416001" y="1183233"/>
                    <a:pt x="3416821" y="1205467"/>
                  </a:cubicBezTo>
                  <a:cubicBezTo>
                    <a:pt x="3417557" y="1225422"/>
                    <a:pt x="3425504" y="1243540"/>
                    <a:pt x="3440663" y="1259822"/>
                  </a:cubicBezTo>
                  <a:cubicBezTo>
                    <a:pt x="3455821" y="1276104"/>
                    <a:pt x="3473483" y="1286728"/>
                    <a:pt x="3493648" y="1291693"/>
                  </a:cubicBezTo>
                  <a:cubicBezTo>
                    <a:pt x="3585771" y="1312843"/>
                    <a:pt x="3641810" y="1323050"/>
                    <a:pt x="3661764" y="1322314"/>
                  </a:cubicBezTo>
                  <a:cubicBezTo>
                    <a:pt x="3711935" y="1320464"/>
                    <a:pt x="3760407" y="1303547"/>
                    <a:pt x="3807183" y="1271564"/>
                  </a:cubicBezTo>
                  <a:cubicBezTo>
                    <a:pt x="3827941" y="1261664"/>
                    <a:pt x="3848582" y="1256335"/>
                    <a:pt x="3869107" y="1255578"/>
                  </a:cubicBezTo>
                  <a:cubicBezTo>
                    <a:pt x="3904453" y="1254274"/>
                    <a:pt x="3933111" y="1265063"/>
                    <a:pt x="3955078" y="1287945"/>
                  </a:cubicBezTo>
                  <a:cubicBezTo>
                    <a:pt x="3977046" y="1310827"/>
                    <a:pt x="3986686" y="1340015"/>
                    <a:pt x="3983999" y="1375510"/>
                  </a:cubicBezTo>
                  <a:cubicBezTo>
                    <a:pt x="3980800" y="1443565"/>
                    <a:pt x="3966962" y="1494029"/>
                    <a:pt x="3942485" y="1526901"/>
                  </a:cubicBezTo>
                  <a:cubicBezTo>
                    <a:pt x="3918006" y="1559774"/>
                    <a:pt x="3868444" y="1593573"/>
                    <a:pt x="3793796" y="1628297"/>
                  </a:cubicBezTo>
                  <a:cubicBezTo>
                    <a:pt x="3743263" y="1651284"/>
                    <a:pt x="3691201" y="1663766"/>
                    <a:pt x="3637610" y="1665743"/>
                  </a:cubicBezTo>
                  <a:cubicBezTo>
                    <a:pt x="3597701" y="1667215"/>
                    <a:pt x="3540078" y="1660492"/>
                    <a:pt x="3464740" y="1645573"/>
                  </a:cubicBezTo>
                  <a:cubicBezTo>
                    <a:pt x="3363011" y="1611647"/>
                    <a:pt x="3306626" y="1592033"/>
                    <a:pt x="3295583" y="1586731"/>
                  </a:cubicBezTo>
                  <a:cubicBezTo>
                    <a:pt x="3258929" y="1568102"/>
                    <a:pt x="3219216" y="1536169"/>
                    <a:pt x="3176443" y="1490933"/>
                  </a:cubicBezTo>
                  <a:cubicBezTo>
                    <a:pt x="3102129" y="1410895"/>
                    <a:pt x="3062321" y="1299041"/>
                    <a:pt x="3057022" y="1155370"/>
                  </a:cubicBezTo>
                  <a:cubicBezTo>
                    <a:pt x="3055739" y="1120593"/>
                    <a:pt x="3059578" y="1077634"/>
                    <a:pt x="3068538" y="1026494"/>
                  </a:cubicBezTo>
                  <a:cubicBezTo>
                    <a:pt x="3107911" y="793829"/>
                    <a:pt x="3209855" y="655622"/>
                    <a:pt x="3374372" y="611874"/>
                  </a:cubicBezTo>
                  <a:cubicBezTo>
                    <a:pt x="3440254" y="602594"/>
                    <a:pt x="3494268" y="596605"/>
                    <a:pt x="3536415" y="593908"/>
                  </a:cubicBezTo>
                  <a:cubicBezTo>
                    <a:pt x="3583039" y="588763"/>
                    <a:pt x="3607490" y="586148"/>
                    <a:pt x="3609771" y="586064"/>
                  </a:cubicBezTo>
                  <a:close/>
                  <a:moveTo>
                    <a:pt x="2236501" y="636722"/>
                  </a:moveTo>
                  <a:cubicBezTo>
                    <a:pt x="2326580" y="633399"/>
                    <a:pt x="2375269" y="653297"/>
                    <a:pt x="2382568" y="696416"/>
                  </a:cubicBezTo>
                  <a:cubicBezTo>
                    <a:pt x="2394046" y="759933"/>
                    <a:pt x="2405535" y="816027"/>
                    <a:pt x="2417036" y="864700"/>
                  </a:cubicBezTo>
                  <a:cubicBezTo>
                    <a:pt x="2432081" y="932082"/>
                    <a:pt x="2459715" y="969312"/>
                    <a:pt x="2499939" y="976392"/>
                  </a:cubicBezTo>
                  <a:cubicBezTo>
                    <a:pt x="2542128" y="974836"/>
                    <a:pt x="2568749" y="938173"/>
                    <a:pt x="2579803" y="866403"/>
                  </a:cubicBezTo>
                  <a:cubicBezTo>
                    <a:pt x="2584075" y="827425"/>
                    <a:pt x="2591917" y="769189"/>
                    <a:pt x="2603331" y="691698"/>
                  </a:cubicBezTo>
                  <a:cubicBezTo>
                    <a:pt x="2613789" y="650207"/>
                    <a:pt x="2664343" y="627790"/>
                    <a:pt x="2754992" y="624446"/>
                  </a:cubicBezTo>
                  <a:cubicBezTo>
                    <a:pt x="2800602" y="622764"/>
                    <a:pt x="2841385" y="629537"/>
                    <a:pt x="2877343" y="644767"/>
                  </a:cubicBezTo>
                  <a:cubicBezTo>
                    <a:pt x="2926011" y="664095"/>
                    <a:pt x="2949645" y="693480"/>
                    <a:pt x="2948245" y="732924"/>
                  </a:cubicBezTo>
                  <a:cubicBezTo>
                    <a:pt x="2947243" y="798614"/>
                    <a:pt x="2930466" y="877731"/>
                    <a:pt x="2897913" y="970275"/>
                  </a:cubicBezTo>
                  <a:cubicBezTo>
                    <a:pt x="2871550" y="1044893"/>
                    <a:pt x="2826875" y="1149302"/>
                    <a:pt x="2763889" y="1283503"/>
                  </a:cubicBezTo>
                  <a:cubicBezTo>
                    <a:pt x="2726820" y="1361941"/>
                    <a:pt x="2670920" y="1479324"/>
                    <a:pt x="2596191" y="1635652"/>
                  </a:cubicBezTo>
                  <a:cubicBezTo>
                    <a:pt x="2502559" y="1821221"/>
                    <a:pt x="2413469" y="1913282"/>
                    <a:pt x="2328923" y="1911834"/>
                  </a:cubicBezTo>
                  <a:cubicBezTo>
                    <a:pt x="2252972" y="1911210"/>
                    <a:pt x="2194590" y="1891670"/>
                    <a:pt x="2153780" y="1853212"/>
                  </a:cubicBezTo>
                  <a:cubicBezTo>
                    <a:pt x="2126608" y="1828524"/>
                    <a:pt x="2112612" y="1805063"/>
                    <a:pt x="2111792" y="1782828"/>
                  </a:cubicBezTo>
                  <a:cubicBezTo>
                    <a:pt x="2109815" y="1729237"/>
                    <a:pt x="2156548" y="1626464"/>
                    <a:pt x="2251991" y="1474511"/>
                  </a:cubicBezTo>
                  <a:cubicBezTo>
                    <a:pt x="2319386" y="1366980"/>
                    <a:pt x="2352842" y="1306658"/>
                    <a:pt x="2352358" y="1293545"/>
                  </a:cubicBezTo>
                  <a:cubicBezTo>
                    <a:pt x="2352190" y="1288984"/>
                    <a:pt x="2349499" y="1285658"/>
                    <a:pt x="2344283" y="1283567"/>
                  </a:cubicBezTo>
                  <a:cubicBezTo>
                    <a:pt x="2237951" y="1248669"/>
                    <a:pt x="2154990" y="1166380"/>
                    <a:pt x="2095401" y="1036701"/>
                  </a:cubicBezTo>
                  <a:cubicBezTo>
                    <a:pt x="2050735" y="940155"/>
                    <a:pt x="2026656" y="844561"/>
                    <a:pt x="2023165" y="749922"/>
                  </a:cubicBezTo>
                  <a:cubicBezTo>
                    <a:pt x="2021819" y="713434"/>
                    <a:pt x="2049295" y="684446"/>
                    <a:pt x="2105592" y="662959"/>
                  </a:cubicBezTo>
                  <a:cubicBezTo>
                    <a:pt x="2148395" y="647108"/>
                    <a:pt x="2192031" y="638362"/>
                    <a:pt x="2236501" y="636722"/>
                  </a:cubicBezTo>
                  <a:close/>
                  <a:moveTo>
                    <a:pt x="4231498" y="561417"/>
                  </a:moveTo>
                  <a:cubicBezTo>
                    <a:pt x="4260574" y="560344"/>
                    <a:pt x="4287010" y="565078"/>
                    <a:pt x="4310806" y="575618"/>
                  </a:cubicBezTo>
                  <a:cubicBezTo>
                    <a:pt x="4340407" y="588799"/>
                    <a:pt x="4356822" y="608175"/>
                    <a:pt x="4360049" y="633746"/>
                  </a:cubicBezTo>
                  <a:cubicBezTo>
                    <a:pt x="4360616" y="649139"/>
                    <a:pt x="4362104" y="658504"/>
                    <a:pt x="4364511" y="661841"/>
                  </a:cubicBezTo>
                  <a:cubicBezTo>
                    <a:pt x="4368753" y="668535"/>
                    <a:pt x="4377738" y="672200"/>
                    <a:pt x="4391463" y="672835"/>
                  </a:cubicBezTo>
                  <a:cubicBezTo>
                    <a:pt x="4416062" y="674212"/>
                    <a:pt x="4437443" y="665716"/>
                    <a:pt x="4455605" y="647348"/>
                  </a:cubicBezTo>
                  <a:cubicBezTo>
                    <a:pt x="4477040" y="624863"/>
                    <a:pt x="4500386" y="607731"/>
                    <a:pt x="4525642" y="595953"/>
                  </a:cubicBezTo>
                  <a:cubicBezTo>
                    <a:pt x="4569417" y="575498"/>
                    <a:pt x="4614109" y="564430"/>
                    <a:pt x="4659719" y="562748"/>
                  </a:cubicBezTo>
                  <a:cubicBezTo>
                    <a:pt x="4744667" y="559614"/>
                    <a:pt x="4819401" y="585259"/>
                    <a:pt x="4883921" y="639683"/>
                  </a:cubicBezTo>
                  <a:cubicBezTo>
                    <a:pt x="4948443" y="694107"/>
                    <a:pt x="4981678" y="763244"/>
                    <a:pt x="4983630" y="847094"/>
                  </a:cubicBezTo>
                  <a:cubicBezTo>
                    <a:pt x="4996350" y="928834"/>
                    <a:pt x="5004666" y="1022725"/>
                    <a:pt x="5008578" y="1128767"/>
                  </a:cubicBezTo>
                  <a:cubicBezTo>
                    <a:pt x="5016296" y="1338001"/>
                    <a:pt x="5007648" y="1490464"/>
                    <a:pt x="4982633" y="1586155"/>
                  </a:cubicBezTo>
                  <a:cubicBezTo>
                    <a:pt x="4966728" y="1619283"/>
                    <a:pt x="4916017" y="1637424"/>
                    <a:pt x="4830499" y="1640579"/>
                  </a:cubicBezTo>
                  <a:cubicBezTo>
                    <a:pt x="4753533" y="1643418"/>
                    <a:pt x="4709773" y="1625622"/>
                    <a:pt x="4699222" y="1587190"/>
                  </a:cubicBezTo>
                  <a:cubicBezTo>
                    <a:pt x="4687969" y="1576187"/>
                    <a:pt x="4681154" y="1538474"/>
                    <a:pt x="4678777" y="1474051"/>
                  </a:cubicBezTo>
                  <a:cubicBezTo>
                    <a:pt x="4677789" y="1447255"/>
                    <a:pt x="4677151" y="1406745"/>
                    <a:pt x="4676864" y="1352520"/>
                  </a:cubicBezTo>
                  <a:cubicBezTo>
                    <a:pt x="4676576" y="1298296"/>
                    <a:pt x="4675938" y="1257786"/>
                    <a:pt x="4674949" y="1230990"/>
                  </a:cubicBezTo>
                  <a:cubicBezTo>
                    <a:pt x="4668093" y="1045131"/>
                    <a:pt x="4636327" y="957814"/>
                    <a:pt x="4579652" y="969039"/>
                  </a:cubicBezTo>
                  <a:cubicBezTo>
                    <a:pt x="4568355" y="972310"/>
                    <a:pt x="4538360" y="979411"/>
                    <a:pt x="4489666" y="990342"/>
                  </a:cubicBezTo>
                  <a:cubicBezTo>
                    <a:pt x="4460230" y="997136"/>
                    <a:pt x="4443460" y="1022304"/>
                    <a:pt x="4439357" y="1065843"/>
                  </a:cubicBezTo>
                  <a:cubicBezTo>
                    <a:pt x="4437498" y="1077329"/>
                    <a:pt x="4437588" y="1110724"/>
                    <a:pt x="4439628" y="1166025"/>
                  </a:cubicBezTo>
                  <a:cubicBezTo>
                    <a:pt x="4438892" y="1146071"/>
                    <a:pt x="4447433" y="1284769"/>
                    <a:pt x="4465253" y="1582119"/>
                  </a:cubicBezTo>
                  <a:cubicBezTo>
                    <a:pt x="4468076" y="1627687"/>
                    <a:pt x="4417606" y="1652385"/>
                    <a:pt x="4313844" y="1656212"/>
                  </a:cubicBezTo>
                  <a:cubicBezTo>
                    <a:pt x="4208942" y="1660082"/>
                    <a:pt x="4152007" y="1641059"/>
                    <a:pt x="4143039" y="1599143"/>
                  </a:cubicBezTo>
                  <a:cubicBezTo>
                    <a:pt x="4111790" y="1448438"/>
                    <a:pt x="4092222" y="1266187"/>
                    <a:pt x="4084335" y="1052393"/>
                  </a:cubicBezTo>
                  <a:cubicBezTo>
                    <a:pt x="4076323" y="835177"/>
                    <a:pt x="4084683" y="698139"/>
                    <a:pt x="4109418" y="641279"/>
                  </a:cubicBezTo>
                  <a:cubicBezTo>
                    <a:pt x="4124101" y="590498"/>
                    <a:pt x="4164794" y="563878"/>
                    <a:pt x="4231498" y="561417"/>
                  </a:cubicBezTo>
                  <a:close/>
                  <a:moveTo>
                    <a:pt x="7106684" y="393700"/>
                  </a:moveTo>
                  <a:cubicBezTo>
                    <a:pt x="7271449" y="387622"/>
                    <a:pt x="7388645" y="422976"/>
                    <a:pt x="7458272" y="499762"/>
                  </a:cubicBezTo>
                  <a:cubicBezTo>
                    <a:pt x="7507214" y="526501"/>
                    <a:pt x="7544438" y="614759"/>
                    <a:pt x="7569944" y="764535"/>
                  </a:cubicBezTo>
                  <a:cubicBezTo>
                    <a:pt x="7585978" y="858712"/>
                    <a:pt x="7596014" y="960532"/>
                    <a:pt x="7600052" y="1069995"/>
                  </a:cubicBezTo>
                  <a:cubicBezTo>
                    <a:pt x="7606782" y="1252433"/>
                    <a:pt x="7596310" y="1378702"/>
                    <a:pt x="7568639" y="1448801"/>
                  </a:cubicBezTo>
                  <a:cubicBezTo>
                    <a:pt x="7559867" y="1505073"/>
                    <a:pt x="7516428" y="1534649"/>
                    <a:pt x="7438323" y="1537530"/>
                  </a:cubicBezTo>
                  <a:cubicBezTo>
                    <a:pt x="7376749" y="1539802"/>
                    <a:pt x="7341014" y="1522851"/>
                    <a:pt x="7331116" y="1486679"/>
                  </a:cubicBezTo>
                  <a:cubicBezTo>
                    <a:pt x="7276150" y="1513255"/>
                    <a:pt x="7214742" y="1527794"/>
                    <a:pt x="7146898" y="1530297"/>
                  </a:cubicBezTo>
                  <a:cubicBezTo>
                    <a:pt x="7003228" y="1535597"/>
                    <a:pt x="6888682" y="1502428"/>
                    <a:pt x="6803260" y="1430792"/>
                  </a:cubicBezTo>
                  <a:cubicBezTo>
                    <a:pt x="6742310" y="1357111"/>
                    <a:pt x="6709986" y="1270101"/>
                    <a:pt x="6706284" y="1169759"/>
                  </a:cubicBezTo>
                  <a:cubicBezTo>
                    <a:pt x="6703193" y="1085952"/>
                    <a:pt x="6725869" y="1019748"/>
                    <a:pt x="6774315" y="971147"/>
                  </a:cubicBezTo>
                  <a:cubicBezTo>
                    <a:pt x="6839255" y="905382"/>
                    <a:pt x="6915624" y="870880"/>
                    <a:pt x="7003423" y="867642"/>
                  </a:cubicBezTo>
                  <a:cubicBezTo>
                    <a:pt x="7058154" y="865623"/>
                    <a:pt x="7135794" y="881027"/>
                    <a:pt x="7236340" y="913856"/>
                  </a:cubicBezTo>
                  <a:cubicBezTo>
                    <a:pt x="7280810" y="912215"/>
                    <a:pt x="7302118" y="886310"/>
                    <a:pt x="7300268" y="836139"/>
                  </a:cubicBezTo>
                  <a:cubicBezTo>
                    <a:pt x="7299048" y="803072"/>
                    <a:pt x="7287365" y="772675"/>
                    <a:pt x="7265220" y="744947"/>
                  </a:cubicBezTo>
                  <a:cubicBezTo>
                    <a:pt x="7243073" y="717219"/>
                    <a:pt x="7216693" y="698496"/>
                    <a:pt x="7186077" y="688779"/>
                  </a:cubicBezTo>
                  <a:cubicBezTo>
                    <a:pt x="7147415" y="677645"/>
                    <a:pt x="7108701" y="672793"/>
                    <a:pt x="7069933" y="674223"/>
                  </a:cubicBezTo>
                  <a:cubicBezTo>
                    <a:pt x="7032306" y="675611"/>
                    <a:pt x="6988267" y="688939"/>
                    <a:pt x="6937819" y="714207"/>
                  </a:cubicBezTo>
                  <a:cubicBezTo>
                    <a:pt x="6887370" y="739475"/>
                    <a:pt x="6854733" y="752382"/>
                    <a:pt x="6839911" y="752929"/>
                  </a:cubicBezTo>
                  <a:cubicBezTo>
                    <a:pt x="6816536" y="753791"/>
                    <a:pt x="6791124" y="745879"/>
                    <a:pt x="6763678" y="729194"/>
                  </a:cubicBezTo>
                  <a:cubicBezTo>
                    <a:pt x="6732517" y="689239"/>
                    <a:pt x="6716253" y="650733"/>
                    <a:pt x="6714886" y="613675"/>
                  </a:cubicBezTo>
                  <a:cubicBezTo>
                    <a:pt x="6713456" y="574907"/>
                    <a:pt x="6727049" y="541008"/>
                    <a:pt x="6755665" y="511978"/>
                  </a:cubicBezTo>
                  <a:cubicBezTo>
                    <a:pt x="6823773" y="439246"/>
                    <a:pt x="6940779" y="399819"/>
                    <a:pt x="7106684" y="393700"/>
                  </a:cubicBezTo>
                  <a:close/>
                  <a:moveTo>
                    <a:pt x="191800" y="548585"/>
                  </a:moveTo>
                  <a:cubicBezTo>
                    <a:pt x="289861" y="544968"/>
                    <a:pt x="351536" y="568669"/>
                    <a:pt x="376824" y="619687"/>
                  </a:cubicBezTo>
                  <a:cubicBezTo>
                    <a:pt x="387187" y="652988"/>
                    <a:pt x="393294" y="694724"/>
                    <a:pt x="395145" y="744894"/>
                  </a:cubicBezTo>
                  <a:cubicBezTo>
                    <a:pt x="397248" y="801906"/>
                    <a:pt x="390536" y="886932"/>
                    <a:pt x="375010" y="999971"/>
                  </a:cubicBezTo>
                  <a:cubicBezTo>
                    <a:pt x="359484" y="1113010"/>
                    <a:pt x="352752" y="1197466"/>
                    <a:pt x="354813" y="1253338"/>
                  </a:cubicBezTo>
                  <a:cubicBezTo>
                    <a:pt x="355759" y="1278993"/>
                    <a:pt x="359346" y="1298842"/>
                    <a:pt x="365572" y="1312885"/>
                  </a:cubicBezTo>
                  <a:cubicBezTo>
                    <a:pt x="387352" y="1392577"/>
                    <a:pt x="458389" y="1430205"/>
                    <a:pt x="578685" y="1425768"/>
                  </a:cubicBezTo>
                  <a:cubicBezTo>
                    <a:pt x="608901" y="1424653"/>
                    <a:pt x="656073" y="1418917"/>
                    <a:pt x="720203" y="1408559"/>
                  </a:cubicBezTo>
                  <a:cubicBezTo>
                    <a:pt x="774661" y="1399128"/>
                    <a:pt x="817526" y="1392694"/>
                    <a:pt x="848799" y="1389257"/>
                  </a:cubicBezTo>
                  <a:cubicBezTo>
                    <a:pt x="909633" y="1382446"/>
                    <a:pt x="941964" y="1430921"/>
                    <a:pt x="945792" y="1534683"/>
                  </a:cubicBezTo>
                  <a:cubicBezTo>
                    <a:pt x="947054" y="1568890"/>
                    <a:pt x="942952" y="1604722"/>
                    <a:pt x="933487" y="1642180"/>
                  </a:cubicBezTo>
                  <a:cubicBezTo>
                    <a:pt x="922711" y="1690533"/>
                    <a:pt x="905783" y="1719131"/>
                    <a:pt x="882702" y="1727975"/>
                  </a:cubicBezTo>
                  <a:cubicBezTo>
                    <a:pt x="790338" y="1762210"/>
                    <a:pt x="684008" y="1781547"/>
                    <a:pt x="563713" y="1785985"/>
                  </a:cubicBezTo>
                  <a:cubicBezTo>
                    <a:pt x="351058" y="1793829"/>
                    <a:pt x="195326" y="1758469"/>
                    <a:pt x="96518" y="1679905"/>
                  </a:cubicBezTo>
                  <a:cubicBezTo>
                    <a:pt x="43104" y="1624786"/>
                    <a:pt x="11833" y="1473510"/>
                    <a:pt x="2706" y="1226078"/>
                  </a:cubicBezTo>
                  <a:cubicBezTo>
                    <a:pt x="-3288" y="1063594"/>
                    <a:pt x="679" y="869343"/>
                    <a:pt x="14607" y="643325"/>
                  </a:cubicBezTo>
                  <a:cubicBezTo>
                    <a:pt x="32395" y="583867"/>
                    <a:pt x="91459" y="552287"/>
                    <a:pt x="191800" y="548585"/>
                  </a:cubicBezTo>
                  <a:close/>
                  <a:moveTo>
                    <a:pt x="6098973" y="308415"/>
                  </a:moveTo>
                  <a:cubicBezTo>
                    <a:pt x="6132610" y="307174"/>
                    <a:pt x="6165539" y="309956"/>
                    <a:pt x="6197760" y="316760"/>
                  </a:cubicBezTo>
                  <a:cubicBezTo>
                    <a:pt x="6244993" y="328148"/>
                    <a:pt x="6269633" y="346079"/>
                    <a:pt x="6271677" y="370552"/>
                  </a:cubicBezTo>
                  <a:cubicBezTo>
                    <a:pt x="6273512" y="389324"/>
                    <a:pt x="6272392" y="424761"/>
                    <a:pt x="6268320" y="476862"/>
                  </a:cubicBezTo>
                  <a:cubicBezTo>
                    <a:pt x="6266284" y="502913"/>
                    <a:pt x="6264638" y="519245"/>
                    <a:pt x="6263383" y="525856"/>
                  </a:cubicBezTo>
                  <a:lnTo>
                    <a:pt x="6263088" y="526924"/>
                  </a:lnTo>
                  <a:lnTo>
                    <a:pt x="6268917" y="535125"/>
                  </a:lnTo>
                  <a:cubicBezTo>
                    <a:pt x="6284332" y="549650"/>
                    <a:pt x="6321615" y="551968"/>
                    <a:pt x="6380766" y="542078"/>
                  </a:cubicBezTo>
                  <a:cubicBezTo>
                    <a:pt x="6450533" y="529799"/>
                    <a:pt x="6497895" y="529194"/>
                    <a:pt x="6522852" y="540263"/>
                  </a:cubicBezTo>
                  <a:cubicBezTo>
                    <a:pt x="6539638" y="546494"/>
                    <a:pt x="6552800" y="570557"/>
                    <a:pt x="6562337" y="612452"/>
                  </a:cubicBezTo>
                  <a:cubicBezTo>
                    <a:pt x="6570864" y="642394"/>
                    <a:pt x="6575621" y="670764"/>
                    <a:pt x="6576609" y="697559"/>
                  </a:cubicBezTo>
                  <a:cubicBezTo>
                    <a:pt x="6578839" y="757992"/>
                    <a:pt x="6567410" y="796378"/>
                    <a:pt x="6542322" y="812718"/>
                  </a:cubicBezTo>
                  <a:cubicBezTo>
                    <a:pt x="6521880" y="831170"/>
                    <a:pt x="6470389" y="835923"/>
                    <a:pt x="6387850" y="826980"/>
                  </a:cubicBezTo>
                  <a:cubicBezTo>
                    <a:pt x="6312743" y="818332"/>
                    <a:pt x="6270427" y="824175"/>
                    <a:pt x="6260901" y="844508"/>
                  </a:cubicBezTo>
                  <a:cubicBezTo>
                    <a:pt x="6240669" y="868660"/>
                    <a:pt x="6232635" y="937179"/>
                    <a:pt x="6236799" y="1050063"/>
                  </a:cubicBezTo>
                  <a:cubicBezTo>
                    <a:pt x="6240942" y="1162376"/>
                    <a:pt x="6258332" y="1223677"/>
                    <a:pt x="6288969" y="1233965"/>
                  </a:cubicBezTo>
                  <a:cubicBezTo>
                    <a:pt x="6302271" y="1238612"/>
                    <a:pt x="6313483" y="1240768"/>
                    <a:pt x="6322605" y="1240431"/>
                  </a:cubicBezTo>
                  <a:cubicBezTo>
                    <a:pt x="6335718" y="1239947"/>
                    <a:pt x="6356170" y="1229488"/>
                    <a:pt x="6383961" y="1209052"/>
                  </a:cubicBezTo>
                  <a:cubicBezTo>
                    <a:pt x="6411752" y="1188617"/>
                    <a:pt x="6438475" y="1177926"/>
                    <a:pt x="6464130" y="1176979"/>
                  </a:cubicBezTo>
                  <a:cubicBezTo>
                    <a:pt x="6477243" y="1176496"/>
                    <a:pt x="6491274" y="1177691"/>
                    <a:pt x="6506223" y="1180565"/>
                  </a:cubicBezTo>
                  <a:cubicBezTo>
                    <a:pt x="6569313" y="1203928"/>
                    <a:pt x="6602171" y="1251242"/>
                    <a:pt x="6604800" y="1322507"/>
                  </a:cubicBezTo>
                  <a:cubicBezTo>
                    <a:pt x="6607471" y="1394912"/>
                    <a:pt x="6569983" y="1454241"/>
                    <a:pt x="6492335" y="1500493"/>
                  </a:cubicBezTo>
                  <a:cubicBezTo>
                    <a:pt x="6407401" y="1550440"/>
                    <a:pt x="6317614" y="1577159"/>
                    <a:pt x="6222974" y="1580650"/>
                  </a:cubicBezTo>
                  <a:cubicBezTo>
                    <a:pt x="6106100" y="1584961"/>
                    <a:pt x="6021444" y="1541841"/>
                    <a:pt x="5969006" y="1451290"/>
                  </a:cubicBezTo>
                  <a:cubicBezTo>
                    <a:pt x="5948909" y="1417207"/>
                    <a:pt x="5937547" y="1364533"/>
                    <a:pt x="5934918" y="1293268"/>
                  </a:cubicBezTo>
                  <a:cubicBezTo>
                    <a:pt x="5933320" y="1249939"/>
                    <a:pt x="5936486" y="1184883"/>
                    <a:pt x="5944417" y="1098099"/>
                  </a:cubicBezTo>
                  <a:cubicBezTo>
                    <a:pt x="5952348" y="1011316"/>
                    <a:pt x="5955515" y="946260"/>
                    <a:pt x="5953916" y="902931"/>
                  </a:cubicBezTo>
                  <a:cubicBezTo>
                    <a:pt x="5952802" y="872714"/>
                    <a:pt x="5947599" y="855494"/>
                    <a:pt x="5938309" y="851269"/>
                  </a:cubicBezTo>
                  <a:cubicBezTo>
                    <a:pt x="5916773" y="840075"/>
                    <a:pt x="5894887" y="834888"/>
                    <a:pt x="5872653" y="835708"/>
                  </a:cubicBezTo>
                  <a:cubicBezTo>
                    <a:pt x="5858970" y="836213"/>
                    <a:pt x="5837875" y="840845"/>
                    <a:pt x="5809368" y="849603"/>
                  </a:cubicBezTo>
                  <a:cubicBezTo>
                    <a:pt x="5780861" y="858362"/>
                    <a:pt x="5759766" y="862994"/>
                    <a:pt x="5746083" y="863498"/>
                  </a:cubicBezTo>
                  <a:cubicBezTo>
                    <a:pt x="5735251" y="863898"/>
                    <a:pt x="5725210" y="862556"/>
                    <a:pt x="5715962" y="859471"/>
                  </a:cubicBezTo>
                  <a:cubicBezTo>
                    <a:pt x="5672276" y="851378"/>
                    <a:pt x="5648845" y="804287"/>
                    <a:pt x="5645669" y="718198"/>
                  </a:cubicBezTo>
                  <a:cubicBezTo>
                    <a:pt x="5642472" y="631540"/>
                    <a:pt x="5662328" y="581711"/>
                    <a:pt x="5705236" y="568710"/>
                  </a:cubicBezTo>
                  <a:cubicBezTo>
                    <a:pt x="5718646" y="560794"/>
                    <a:pt x="5736468" y="556426"/>
                    <a:pt x="5758703" y="555605"/>
                  </a:cubicBezTo>
                  <a:cubicBezTo>
                    <a:pt x="5776377" y="554953"/>
                    <a:pt x="5801989" y="556720"/>
                    <a:pt x="5835541" y="560906"/>
                  </a:cubicBezTo>
                  <a:cubicBezTo>
                    <a:pt x="5869093" y="565092"/>
                    <a:pt x="5894706" y="566859"/>
                    <a:pt x="5912379" y="566207"/>
                  </a:cubicBezTo>
                  <a:cubicBezTo>
                    <a:pt x="5930623" y="565534"/>
                    <a:pt x="5943884" y="561334"/>
                    <a:pt x="5952163" y="553607"/>
                  </a:cubicBezTo>
                  <a:cubicBezTo>
                    <a:pt x="5965089" y="532578"/>
                    <a:pt x="5971373" y="517217"/>
                    <a:pt x="5971015" y="507526"/>
                  </a:cubicBezTo>
                  <a:cubicBezTo>
                    <a:pt x="5956370" y="450976"/>
                    <a:pt x="5949577" y="406126"/>
                    <a:pt x="5950638" y="372975"/>
                  </a:cubicBezTo>
                  <a:cubicBezTo>
                    <a:pt x="5952607" y="333510"/>
                    <a:pt x="6002052" y="311990"/>
                    <a:pt x="6098973" y="308415"/>
                  </a:cubicBezTo>
                  <a:close/>
                  <a:moveTo>
                    <a:pt x="3490136" y="198272"/>
                  </a:moveTo>
                  <a:cubicBezTo>
                    <a:pt x="3531226" y="197898"/>
                    <a:pt x="3580528" y="218915"/>
                    <a:pt x="3638040" y="261323"/>
                  </a:cubicBezTo>
                  <a:cubicBezTo>
                    <a:pt x="3681428" y="292264"/>
                    <a:pt x="3714342" y="321735"/>
                    <a:pt x="3736783" y="349738"/>
                  </a:cubicBezTo>
                  <a:cubicBezTo>
                    <a:pt x="3759226" y="377740"/>
                    <a:pt x="3770603" y="403724"/>
                    <a:pt x="3770916" y="427691"/>
                  </a:cubicBezTo>
                  <a:cubicBezTo>
                    <a:pt x="3771400" y="440803"/>
                    <a:pt x="3769714" y="453140"/>
                    <a:pt x="3765859" y="464700"/>
                  </a:cubicBezTo>
                  <a:cubicBezTo>
                    <a:pt x="3762003" y="476260"/>
                    <a:pt x="3756243" y="486463"/>
                    <a:pt x="3748576" y="495309"/>
                  </a:cubicBezTo>
                  <a:cubicBezTo>
                    <a:pt x="3740910" y="504156"/>
                    <a:pt x="3731180" y="511223"/>
                    <a:pt x="3719386" y="516510"/>
                  </a:cubicBezTo>
                  <a:cubicBezTo>
                    <a:pt x="3707592" y="521798"/>
                    <a:pt x="3693714" y="524736"/>
                    <a:pt x="3677751" y="525325"/>
                  </a:cubicBezTo>
                  <a:cubicBezTo>
                    <a:pt x="3668629" y="525662"/>
                    <a:pt x="3659750" y="524847"/>
                    <a:pt x="3651114" y="522882"/>
                  </a:cubicBezTo>
                  <a:cubicBezTo>
                    <a:pt x="3642478" y="520917"/>
                    <a:pt x="3634117" y="518657"/>
                    <a:pt x="3626030" y="516100"/>
                  </a:cubicBezTo>
                  <a:cubicBezTo>
                    <a:pt x="3616190" y="512467"/>
                    <a:pt x="3603601" y="503940"/>
                    <a:pt x="3588263" y="490519"/>
                  </a:cubicBezTo>
                  <a:cubicBezTo>
                    <a:pt x="3572925" y="477098"/>
                    <a:pt x="3555766" y="460747"/>
                    <a:pt x="3536786" y="441465"/>
                  </a:cubicBezTo>
                  <a:cubicBezTo>
                    <a:pt x="3511768" y="413272"/>
                    <a:pt x="3498119" y="399218"/>
                    <a:pt x="3495839" y="399302"/>
                  </a:cubicBezTo>
                  <a:cubicBezTo>
                    <a:pt x="3492418" y="399428"/>
                    <a:pt x="3482872" y="411484"/>
                    <a:pt x="3467201" y="435469"/>
                  </a:cubicBezTo>
                  <a:cubicBezTo>
                    <a:pt x="3450896" y="457764"/>
                    <a:pt x="3437005" y="475832"/>
                    <a:pt x="3425526" y="489671"/>
                  </a:cubicBezTo>
                  <a:cubicBezTo>
                    <a:pt x="3414049" y="503510"/>
                    <a:pt x="3404434" y="513713"/>
                    <a:pt x="3396684" y="520279"/>
                  </a:cubicBezTo>
                  <a:cubicBezTo>
                    <a:pt x="3386653" y="526929"/>
                    <a:pt x="3376839" y="531715"/>
                    <a:pt x="3367241" y="534638"/>
                  </a:cubicBezTo>
                  <a:cubicBezTo>
                    <a:pt x="3357644" y="537561"/>
                    <a:pt x="3347430" y="539223"/>
                    <a:pt x="3336597" y="539622"/>
                  </a:cubicBezTo>
                  <a:cubicBezTo>
                    <a:pt x="3320063" y="540232"/>
                    <a:pt x="3305267" y="537638"/>
                    <a:pt x="3292208" y="531840"/>
                  </a:cubicBezTo>
                  <a:cubicBezTo>
                    <a:pt x="3279149" y="526042"/>
                    <a:pt x="3268165" y="518455"/>
                    <a:pt x="3259256" y="509078"/>
                  </a:cubicBezTo>
                  <a:cubicBezTo>
                    <a:pt x="3250346" y="499701"/>
                    <a:pt x="3243374" y="488683"/>
                    <a:pt x="3238340" y="476024"/>
                  </a:cubicBezTo>
                  <a:cubicBezTo>
                    <a:pt x="3233306" y="463364"/>
                    <a:pt x="3230536" y="450193"/>
                    <a:pt x="3230032" y="436510"/>
                  </a:cubicBezTo>
                  <a:cubicBezTo>
                    <a:pt x="3233350" y="418119"/>
                    <a:pt x="3243388" y="396198"/>
                    <a:pt x="3260147" y="370746"/>
                  </a:cubicBezTo>
                  <a:cubicBezTo>
                    <a:pt x="3276906" y="345293"/>
                    <a:pt x="3298780" y="319224"/>
                    <a:pt x="3325770" y="292538"/>
                  </a:cubicBezTo>
                  <a:cubicBezTo>
                    <a:pt x="3353836" y="264100"/>
                    <a:pt x="3382124" y="241648"/>
                    <a:pt x="3410632" y="225182"/>
                  </a:cubicBezTo>
                  <a:cubicBezTo>
                    <a:pt x="3439141" y="208716"/>
                    <a:pt x="3465641" y="199746"/>
                    <a:pt x="3490136" y="198272"/>
                  </a:cubicBezTo>
                  <a:close/>
                  <a:moveTo>
                    <a:pt x="7123846" y="5"/>
                  </a:moveTo>
                  <a:cubicBezTo>
                    <a:pt x="7164937" y="-369"/>
                    <a:pt x="7214238" y="20648"/>
                    <a:pt x="7271750" y="63056"/>
                  </a:cubicBezTo>
                  <a:cubicBezTo>
                    <a:pt x="7315138" y="93997"/>
                    <a:pt x="7348053" y="123468"/>
                    <a:pt x="7370494" y="151471"/>
                  </a:cubicBezTo>
                  <a:cubicBezTo>
                    <a:pt x="7392936" y="179473"/>
                    <a:pt x="7404314" y="205458"/>
                    <a:pt x="7404627" y="229423"/>
                  </a:cubicBezTo>
                  <a:cubicBezTo>
                    <a:pt x="7405111" y="242536"/>
                    <a:pt x="7403425" y="254873"/>
                    <a:pt x="7399569" y="266433"/>
                  </a:cubicBezTo>
                  <a:cubicBezTo>
                    <a:pt x="7395714" y="277993"/>
                    <a:pt x="7389953" y="288196"/>
                    <a:pt x="7382287" y="297042"/>
                  </a:cubicBezTo>
                  <a:cubicBezTo>
                    <a:pt x="7374622" y="305889"/>
                    <a:pt x="7364890" y="312956"/>
                    <a:pt x="7353096" y="318243"/>
                  </a:cubicBezTo>
                  <a:cubicBezTo>
                    <a:pt x="7341303" y="323531"/>
                    <a:pt x="7327424" y="326469"/>
                    <a:pt x="7311461" y="327058"/>
                  </a:cubicBezTo>
                  <a:cubicBezTo>
                    <a:pt x="7302339" y="327394"/>
                    <a:pt x="7293460" y="326580"/>
                    <a:pt x="7284825" y="324615"/>
                  </a:cubicBezTo>
                  <a:cubicBezTo>
                    <a:pt x="7276189" y="322650"/>
                    <a:pt x="7267828" y="320390"/>
                    <a:pt x="7259740" y="317833"/>
                  </a:cubicBezTo>
                  <a:cubicBezTo>
                    <a:pt x="7249901" y="314200"/>
                    <a:pt x="7237312" y="305673"/>
                    <a:pt x="7221974" y="292252"/>
                  </a:cubicBezTo>
                  <a:cubicBezTo>
                    <a:pt x="7206636" y="278831"/>
                    <a:pt x="7189476" y="262480"/>
                    <a:pt x="7170496" y="243198"/>
                  </a:cubicBezTo>
                  <a:cubicBezTo>
                    <a:pt x="7145480" y="215005"/>
                    <a:pt x="7131830" y="200951"/>
                    <a:pt x="7129550" y="201035"/>
                  </a:cubicBezTo>
                  <a:cubicBezTo>
                    <a:pt x="7126128" y="201161"/>
                    <a:pt x="7116582" y="213217"/>
                    <a:pt x="7100912" y="237202"/>
                  </a:cubicBezTo>
                  <a:cubicBezTo>
                    <a:pt x="7084606" y="259497"/>
                    <a:pt x="7070715" y="277565"/>
                    <a:pt x="7059237" y="291404"/>
                  </a:cubicBezTo>
                  <a:cubicBezTo>
                    <a:pt x="7047760" y="305244"/>
                    <a:pt x="7038144" y="315446"/>
                    <a:pt x="7030394" y="322012"/>
                  </a:cubicBezTo>
                  <a:cubicBezTo>
                    <a:pt x="7020364" y="328662"/>
                    <a:pt x="7010549" y="333448"/>
                    <a:pt x="7000951" y="336371"/>
                  </a:cubicBezTo>
                  <a:cubicBezTo>
                    <a:pt x="6991355" y="339294"/>
                    <a:pt x="6981140" y="340956"/>
                    <a:pt x="6970308" y="341355"/>
                  </a:cubicBezTo>
                  <a:cubicBezTo>
                    <a:pt x="6953773" y="341965"/>
                    <a:pt x="6938978" y="339371"/>
                    <a:pt x="6925919" y="333573"/>
                  </a:cubicBezTo>
                  <a:cubicBezTo>
                    <a:pt x="6912860" y="327775"/>
                    <a:pt x="6901875" y="320187"/>
                    <a:pt x="6892966" y="310811"/>
                  </a:cubicBezTo>
                  <a:cubicBezTo>
                    <a:pt x="6884057" y="301434"/>
                    <a:pt x="6877085" y="290416"/>
                    <a:pt x="6872051" y="277757"/>
                  </a:cubicBezTo>
                  <a:cubicBezTo>
                    <a:pt x="6867017" y="265097"/>
                    <a:pt x="6864247" y="251926"/>
                    <a:pt x="6863743" y="238243"/>
                  </a:cubicBezTo>
                  <a:cubicBezTo>
                    <a:pt x="6867061" y="219852"/>
                    <a:pt x="6877098" y="197931"/>
                    <a:pt x="6893858" y="172478"/>
                  </a:cubicBezTo>
                  <a:cubicBezTo>
                    <a:pt x="6910616" y="147026"/>
                    <a:pt x="6932490" y="120957"/>
                    <a:pt x="6959481" y="94271"/>
                  </a:cubicBezTo>
                  <a:cubicBezTo>
                    <a:pt x="6987547" y="65833"/>
                    <a:pt x="7015835" y="43381"/>
                    <a:pt x="7044343" y="26915"/>
                  </a:cubicBezTo>
                  <a:cubicBezTo>
                    <a:pt x="7072852" y="10449"/>
                    <a:pt x="7099352" y="1479"/>
                    <a:pt x="7123846" y="5"/>
                  </a:cubicBezTo>
                  <a:close/>
                </a:path>
              </a:pathLst>
            </a:custGeom>
            <a:solidFill>
              <a:srgbClr val="D2D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7" name="Hình tự do: Hình 6">
              <a:extLst>
                <a:ext uri="{FF2B5EF4-FFF2-40B4-BE49-F238E27FC236}">
                  <a16:creationId xmlns:a16="http://schemas.microsoft.com/office/drawing/2014/main" id="{BF0F9500-38B9-B8F0-2967-E6F947BA7AAC}"/>
                </a:ext>
              </a:extLst>
            </p:cNvPr>
            <p:cNvSpPr/>
            <p:nvPr/>
          </p:nvSpPr>
          <p:spPr>
            <a:xfrm rot="126755">
              <a:off x="1774307" y="2471664"/>
              <a:ext cx="8643385" cy="1991727"/>
            </a:xfrm>
            <a:custGeom>
              <a:avLst/>
              <a:gdLst/>
              <a:ahLst/>
              <a:cxnLst/>
              <a:rect l="l" t="t" r="r" b="b"/>
              <a:pathLst>
                <a:path w="8643385" h="1991727">
                  <a:moveTo>
                    <a:pt x="3564752" y="1733513"/>
                  </a:moveTo>
                  <a:cubicBezTo>
                    <a:pt x="3614352" y="1731683"/>
                    <a:pt x="3654974" y="1757302"/>
                    <a:pt x="3686618" y="1810370"/>
                  </a:cubicBezTo>
                  <a:cubicBezTo>
                    <a:pt x="3696287" y="1824856"/>
                    <a:pt x="3701500" y="1842362"/>
                    <a:pt x="3702257" y="1862886"/>
                  </a:cubicBezTo>
                  <a:cubicBezTo>
                    <a:pt x="3703855" y="1906216"/>
                    <a:pt x="3683780" y="1942352"/>
                    <a:pt x="3642030" y="1971295"/>
                  </a:cubicBezTo>
                  <a:cubicBezTo>
                    <a:pt x="3623658" y="1983961"/>
                    <a:pt x="3602500" y="1990736"/>
                    <a:pt x="3578554" y="1991620"/>
                  </a:cubicBezTo>
                  <a:cubicBezTo>
                    <a:pt x="3541496" y="1992987"/>
                    <a:pt x="3509809" y="1981310"/>
                    <a:pt x="3483492" y="1956591"/>
                  </a:cubicBezTo>
                  <a:cubicBezTo>
                    <a:pt x="3457176" y="1931871"/>
                    <a:pt x="3443313" y="1900412"/>
                    <a:pt x="3441904" y="1862214"/>
                  </a:cubicBezTo>
                  <a:cubicBezTo>
                    <a:pt x="3439843" y="1806343"/>
                    <a:pt x="3462970" y="1767810"/>
                    <a:pt x="3511285" y="1746617"/>
                  </a:cubicBezTo>
                  <a:cubicBezTo>
                    <a:pt x="3527545" y="1738596"/>
                    <a:pt x="3545367" y="1734228"/>
                    <a:pt x="3564752" y="1733513"/>
                  </a:cubicBezTo>
                  <a:close/>
                  <a:moveTo>
                    <a:pt x="7188793" y="1598115"/>
                  </a:moveTo>
                  <a:cubicBezTo>
                    <a:pt x="7238393" y="1596286"/>
                    <a:pt x="7279015" y="1621905"/>
                    <a:pt x="7310659" y="1674973"/>
                  </a:cubicBezTo>
                  <a:cubicBezTo>
                    <a:pt x="7320328" y="1689459"/>
                    <a:pt x="7325540" y="1706965"/>
                    <a:pt x="7326297" y="1727489"/>
                  </a:cubicBezTo>
                  <a:cubicBezTo>
                    <a:pt x="7327896" y="1770818"/>
                    <a:pt x="7307820" y="1806955"/>
                    <a:pt x="7266071" y="1835897"/>
                  </a:cubicBezTo>
                  <a:cubicBezTo>
                    <a:pt x="7247699" y="1848564"/>
                    <a:pt x="7226541" y="1855339"/>
                    <a:pt x="7202595" y="1856222"/>
                  </a:cubicBezTo>
                  <a:cubicBezTo>
                    <a:pt x="7165538" y="1857589"/>
                    <a:pt x="7133850" y="1845913"/>
                    <a:pt x="7107533" y="1821193"/>
                  </a:cubicBezTo>
                  <a:cubicBezTo>
                    <a:pt x="7081216" y="1796474"/>
                    <a:pt x="7067354" y="1765015"/>
                    <a:pt x="7065945" y="1726817"/>
                  </a:cubicBezTo>
                  <a:cubicBezTo>
                    <a:pt x="7063884" y="1670945"/>
                    <a:pt x="7087010" y="1632413"/>
                    <a:pt x="7135326" y="1611220"/>
                  </a:cubicBezTo>
                  <a:cubicBezTo>
                    <a:pt x="7151586" y="1603199"/>
                    <a:pt x="7169408" y="1598830"/>
                    <a:pt x="7188793" y="1598115"/>
                  </a:cubicBezTo>
                  <a:close/>
                  <a:moveTo>
                    <a:pt x="7062001" y="1090324"/>
                  </a:moveTo>
                  <a:cubicBezTo>
                    <a:pt x="7041619" y="1092040"/>
                    <a:pt x="7024847" y="1100205"/>
                    <a:pt x="7011685" y="1114820"/>
                  </a:cubicBezTo>
                  <a:cubicBezTo>
                    <a:pt x="6994135" y="1134307"/>
                    <a:pt x="6985939" y="1159729"/>
                    <a:pt x="6987095" y="1191085"/>
                  </a:cubicBezTo>
                  <a:cubicBezTo>
                    <a:pt x="6988126" y="1219021"/>
                    <a:pt x="6997107" y="1238100"/>
                    <a:pt x="7014040" y="1248323"/>
                  </a:cubicBezTo>
                  <a:cubicBezTo>
                    <a:pt x="7023373" y="1253688"/>
                    <a:pt x="7044064" y="1257492"/>
                    <a:pt x="7076118" y="1259734"/>
                  </a:cubicBezTo>
                  <a:cubicBezTo>
                    <a:pt x="7109881" y="1261914"/>
                    <a:pt x="7139422" y="1257970"/>
                    <a:pt x="7164741" y="1247902"/>
                  </a:cubicBezTo>
                  <a:cubicBezTo>
                    <a:pt x="7196797" y="1234731"/>
                    <a:pt x="7212246" y="1212467"/>
                    <a:pt x="7211089" y="1181110"/>
                  </a:cubicBezTo>
                  <a:cubicBezTo>
                    <a:pt x="7209196" y="1129799"/>
                    <a:pt x="7166695" y="1099682"/>
                    <a:pt x="7083587" y="1090759"/>
                  </a:cubicBezTo>
                  <a:cubicBezTo>
                    <a:pt x="7075990" y="1089898"/>
                    <a:pt x="7068795" y="1089753"/>
                    <a:pt x="7062001" y="1090324"/>
                  </a:cubicBezTo>
                  <a:close/>
                  <a:moveTo>
                    <a:pt x="8183711" y="705312"/>
                  </a:moveTo>
                  <a:cubicBezTo>
                    <a:pt x="8164167" y="706514"/>
                    <a:pt x="8144997" y="713564"/>
                    <a:pt x="8126205" y="726460"/>
                  </a:cubicBezTo>
                  <a:cubicBezTo>
                    <a:pt x="8101149" y="743655"/>
                    <a:pt x="8089115" y="765650"/>
                    <a:pt x="8090104" y="792446"/>
                  </a:cubicBezTo>
                  <a:cubicBezTo>
                    <a:pt x="8092396" y="854589"/>
                    <a:pt x="8117045" y="888219"/>
                    <a:pt x="8164045" y="893336"/>
                  </a:cubicBezTo>
                  <a:cubicBezTo>
                    <a:pt x="8195001" y="896761"/>
                    <a:pt x="8217320" y="898221"/>
                    <a:pt x="8231002" y="897717"/>
                  </a:cubicBezTo>
                  <a:cubicBezTo>
                    <a:pt x="8280033" y="895908"/>
                    <a:pt x="8309672" y="871408"/>
                    <a:pt x="8319919" y="824216"/>
                  </a:cubicBezTo>
                  <a:cubicBezTo>
                    <a:pt x="8322835" y="810407"/>
                    <a:pt x="8324115" y="798657"/>
                    <a:pt x="8323757" y="788964"/>
                  </a:cubicBezTo>
                  <a:cubicBezTo>
                    <a:pt x="8322117" y="744495"/>
                    <a:pt x="8281992" y="716860"/>
                    <a:pt x="8203380" y="706058"/>
                  </a:cubicBezTo>
                  <a:cubicBezTo>
                    <a:pt x="8196782" y="705160"/>
                    <a:pt x="8190225" y="704911"/>
                    <a:pt x="8183711" y="705312"/>
                  </a:cubicBezTo>
                  <a:close/>
                  <a:moveTo>
                    <a:pt x="3542212" y="797504"/>
                  </a:moveTo>
                  <a:cubicBezTo>
                    <a:pt x="3519977" y="798324"/>
                    <a:pt x="3499822" y="805205"/>
                    <a:pt x="3481745" y="818146"/>
                  </a:cubicBezTo>
                  <a:cubicBezTo>
                    <a:pt x="3463669" y="831087"/>
                    <a:pt x="3455019" y="848105"/>
                    <a:pt x="3455797" y="869199"/>
                  </a:cubicBezTo>
                  <a:cubicBezTo>
                    <a:pt x="3456555" y="889724"/>
                    <a:pt x="3466424" y="905773"/>
                    <a:pt x="3485404" y="917347"/>
                  </a:cubicBezTo>
                  <a:cubicBezTo>
                    <a:pt x="3504386" y="928921"/>
                    <a:pt x="3524993" y="934298"/>
                    <a:pt x="3547228" y="933478"/>
                  </a:cubicBezTo>
                  <a:cubicBezTo>
                    <a:pt x="3568323" y="932700"/>
                    <a:pt x="3587908" y="925840"/>
                    <a:pt x="3605985" y="912899"/>
                  </a:cubicBezTo>
                  <a:cubicBezTo>
                    <a:pt x="3624062" y="899958"/>
                    <a:pt x="3632722" y="883225"/>
                    <a:pt x="3631965" y="862701"/>
                  </a:cubicBezTo>
                  <a:cubicBezTo>
                    <a:pt x="3631187" y="841606"/>
                    <a:pt x="3621307" y="825272"/>
                    <a:pt x="3602326" y="813698"/>
                  </a:cubicBezTo>
                  <a:cubicBezTo>
                    <a:pt x="3583345" y="802124"/>
                    <a:pt x="3563307" y="796726"/>
                    <a:pt x="3542212" y="797504"/>
                  </a:cubicBezTo>
                  <a:close/>
                  <a:moveTo>
                    <a:pt x="1215070" y="676113"/>
                  </a:moveTo>
                  <a:cubicBezTo>
                    <a:pt x="1254978" y="674641"/>
                    <a:pt x="1292531" y="678965"/>
                    <a:pt x="1327729" y="689084"/>
                  </a:cubicBezTo>
                  <a:cubicBezTo>
                    <a:pt x="1377412" y="704949"/>
                    <a:pt x="1402831" y="728560"/>
                    <a:pt x="1403988" y="759917"/>
                  </a:cubicBezTo>
                  <a:cubicBezTo>
                    <a:pt x="1404135" y="763907"/>
                    <a:pt x="1403786" y="769915"/>
                    <a:pt x="1402940" y="777939"/>
                  </a:cubicBezTo>
                  <a:cubicBezTo>
                    <a:pt x="1398475" y="842615"/>
                    <a:pt x="1391148" y="914818"/>
                    <a:pt x="1380958" y="994548"/>
                  </a:cubicBezTo>
                  <a:cubicBezTo>
                    <a:pt x="1369500" y="1086314"/>
                    <a:pt x="1364602" y="1154717"/>
                    <a:pt x="1366263" y="1199756"/>
                  </a:cubicBezTo>
                  <a:cubicBezTo>
                    <a:pt x="1369670" y="1292116"/>
                    <a:pt x="1402772" y="1338279"/>
                    <a:pt x="1465570" y="1338246"/>
                  </a:cubicBezTo>
                  <a:cubicBezTo>
                    <a:pt x="1528937" y="1338192"/>
                    <a:pt x="1558728" y="1286854"/>
                    <a:pt x="1554942" y="1184233"/>
                  </a:cubicBezTo>
                  <a:cubicBezTo>
                    <a:pt x="1553092" y="1134062"/>
                    <a:pt x="1542808" y="1064221"/>
                    <a:pt x="1524092" y="974711"/>
                  </a:cubicBezTo>
                  <a:cubicBezTo>
                    <a:pt x="1502549" y="870460"/>
                    <a:pt x="1490164" y="805550"/>
                    <a:pt x="1486937" y="779978"/>
                  </a:cubicBezTo>
                  <a:cubicBezTo>
                    <a:pt x="1482107" y="741906"/>
                    <a:pt x="1500418" y="712115"/>
                    <a:pt x="1541871" y="690605"/>
                  </a:cubicBezTo>
                  <a:cubicBezTo>
                    <a:pt x="1573800" y="674013"/>
                    <a:pt x="1611429" y="664917"/>
                    <a:pt x="1654759" y="663319"/>
                  </a:cubicBezTo>
                  <a:cubicBezTo>
                    <a:pt x="1702648" y="661553"/>
                    <a:pt x="1746325" y="669361"/>
                    <a:pt x="1785787" y="686745"/>
                  </a:cubicBezTo>
                  <a:cubicBezTo>
                    <a:pt x="1831647" y="707318"/>
                    <a:pt x="1860739" y="737645"/>
                    <a:pt x="1873065" y="777723"/>
                  </a:cubicBezTo>
                  <a:cubicBezTo>
                    <a:pt x="1894654" y="852285"/>
                    <a:pt x="1907258" y="938597"/>
                    <a:pt x="1910875" y="1036657"/>
                  </a:cubicBezTo>
                  <a:cubicBezTo>
                    <a:pt x="1914745" y="1141559"/>
                    <a:pt x="1905585" y="1256933"/>
                    <a:pt x="1883395" y="1382777"/>
                  </a:cubicBezTo>
                  <a:cubicBezTo>
                    <a:pt x="1853027" y="1550028"/>
                    <a:pt x="1808205" y="1650447"/>
                    <a:pt x="1748930" y="1684032"/>
                  </a:cubicBezTo>
                  <a:cubicBezTo>
                    <a:pt x="1720966" y="1730735"/>
                    <a:pt x="1629448" y="1756947"/>
                    <a:pt x="1474375" y="1762668"/>
                  </a:cubicBezTo>
                  <a:cubicBezTo>
                    <a:pt x="1309610" y="1768746"/>
                    <a:pt x="1214636" y="1747700"/>
                    <a:pt x="1189452" y="1699533"/>
                  </a:cubicBezTo>
                  <a:cubicBezTo>
                    <a:pt x="1117477" y="1651949"/>
                    <a:pt x="1062263" y="1563498"/>
                    <a:pt x="1023810" y="1434182"/>
                  </a:cubicBezTo>
                  <a:cubicBezTo>
                    <a:pt x="995719" y="1338166"/>
                    <a:pt x="979539" y="1232291"/>
                    <a:pt x="975270" y="1116556"/>
                  </a:cubicBezTo>
                  <a:cubicBezTo>
                    <a:pt x="971569" y="1016215"/>
                    <a:pt x="979618" y="917153"/>
                    <a:pt x="999418" y="819371"/>
                  </a:cubicBezTo>
                  <a:cubicBezTo>
                    <a:pt x="1007997" y="773382"/>
                    <a:pt x="1033521" y="737902"/>
                    <a:pt x="1075987" y="712928"/>
                  </a:cubicBezTo>
                  <a:cubicBezTo>
                    <a:pt x="1113978" y="690404"/>
                    <a:pt x="1160338" y="678132"/>
                    <a:pt x="1215070" y="676113"/>
                  </a:cubicBezTo>
                  <a:close/>
                  <a:moveTo>
                    <a:pt x="8144827" y="418774"/>
                  </a:moveTo>
                  <a:cubicBezTo>
                    <a:pt x="8222934" y="415893"/>
                    <a:pt x="8296827" y="422587"/>
                    <a:pt x="8366504" y="438856"/>
                  </a:cubicBezTo>
                  <a:cubicBezTo>
                    <a:pt x="8441928" y="456055"/>
                    <a:pt x="8493635" y="480409"/>
                    <a:pt x="8521629" y="511917"/>
                  </a:cubicBezTo>
                  <a:cubicBezTo>
                    <a:pt x="8598392" y="596433"/>
                    <a:pt x="8638866" y="695417"/>
                    <a:pt x="8643051" y="808871"/>
                  </a:cubicBezTo>
                  <a:cubicBezTo>
                    <a:pt x="8647236" y="922325"/>
                    <a:pt x="8612118" y="1014964"/>
                    <a:pt x="8537697" y="1086787"/>
                  </a:cubicBezTo>
                  <a:cubicBezTo>
                    <a:pt x="8471832" y="1127467"/>
                    <a:pt x="8407828" y="1148953"/>
                    <a:pt x="8345684" y="1151245"/>
                  </a:cubicBezTo>
                  <a:cubicBezTo>
                    <a:pt x="8312048" y="1152486"/>
                    <a:pt x="8270067" y="1144187"/>
                    <a:pt x="8219740" y="1126348"/>
                  </a:cubicBezTo>
                  <a:cubicBezTo>
                    <a:pt x="8169414" y="1108508"/>
                    <a:pt x="8140545" y="1099725"/>
                    <a:pt x="8133134" y="1099998"/>
                  </a:cubicBezTo>
                  <a:cubicBezTo>
                    <a:pt x="8122872" y="1100377"/>
                    <a:pt x="8115037" y="1104662"/>
                    <a:pt x="8109630" y="1112854"/>
                  </a:cubicBezTo>
                  <a:cubicBezTo>
                    <a:pt x="8090791" y="1143807"/>
                    <a:pt x="8082475" y="1189214"/>
                    <a:pt x="8084683" y="1249077"/>
                  </a:cubicBezTo>
                  <a:cubicBezTo>
                    <a:pt x="8086218" y="1290695"/>
                    <a:pt x="8096937" y="1352956"/>
                    <a:pt x="8116835" y="1435858"/>
                  </a:cubicBezTo>
                  <a:cubicBezTo>
                    <a:pt x="8136736" y="1518760"/>
                    <a:pt x="8147442" y="1580736"/>
                    <a:pt x="8148956" y="1621785"/>
                  </a:cubicBezTo>
                  <a:cubicBezTo>
                    <a:pt x="8149335" y="1632047"/>
                    <a:pt x="8148500" y="1640355"/>
                    <a:pt x="8146450" y="1646711"/>
                  </a:cubicBezTo>
                  <a:cubicBezTo>
                    <a:pt x="8136625" y="1689891"/>
                    <a:pt x="8084964" y="1713205"/>
                    <a:pt x="7991463" y="1716654"/>
                  </a:cubicBezTo>
                  <a:cubicBezTo>
                    <a:pt x="7901384" y="1719977"/>
                    <a:pt x="7847237" y="1699138"/>
                    <a:pt x="7829021" y="1654139"/>
                  </a:cubicBezTo>
                  <a:cubicBezTo>
                    <a:pt x="7816715" y="1630044"/>
                    <a:pt x="7803095" y="1558756"/>
                    <a:pt x="7788162" y="1440275"/>
                  </a:cubicBezTo>
                  <a:cubicBezTo>
                    <a:pt x="7773230" y="1321794"/>
                    <a:pt x="7763093" y="1190149"/>
                    <a:pt x="7757751" y="1045338"/>
                  </a:cubicBezTo>
                  <a:cubicBezTo>
                    <a:pt x="7748750" y="801327"/>
                    <a:pt x="7761529" y="637008"/>
                    <a:pt x="7796086" y="552383"/>
                  </a:cubicBezTo>
                  <a:cubicBezTo>
                    <a:pt x="7813830" y="507198"/>
                    <a:pt x="7865652" y="472746"/>
                    <a:pt x="7951553" y="449025"/>
                  </a:cubicBezTo>
                  <a:cubicBezTo>
                    <a:pt x="8011418" y="431402"/>
                    <a:pt x="8075843" y="421319"/>
                    <a:pt x="8144827" y="418774"/>
                  </a:cubicBezTo>
                  <a:close/>
                  <a:moveTo>
                    <a:pt x="3609771" y="586064"/>
                  </a:moveTo>
                  <a:cubicBezTo>
                    <a:pt x="3805892" y="578830"/>
                    <a:pt x="3908243" y="691517"/>
                    <a:pt x="3916824" y="924126"/>
                  </a:cubicBezTo>
                  <a:cubicBezTo>
                    <a:pt x="3895874" y="1083608"/>
                    <a:pt x="3816416" y="1165893"/>
                    <a:pt x="3678446" y="1170983"/>
                  </a:cubicBezTo>
                  <a:cubicBezTo>
                    <a:pt x="3653931" y="1171887"/>
                    <a:pt x="3617260" y="1168244"/>
                    <a:pt x="3568431" y="1160055"/>
                  </a:cubicBezTo>
                  <a:cubicBezTo>
                    <a:pt x="3519603" y="1151865"/>
                    <a:pt x="3484072" y="1148181"/>
                    <a:pt x="3461837" y="1149001"/>
                  </a:cubicBezTo>
                  <a:cubicBezTo>
                    <a:pt x="3453855" y="1149295"/>
                    <a:pt x="3448196" y="1150646"/>
                    <a:pt x="3444860" y="1153053"/>
                  </a:cubicBezTo>
                  <a:cubicBezTo>
                    <a:pt x="3425347" y="1165761"/>
                    <a:pt x="3416001" y="1183233"/>
                    <a:pt x="3416821" y="1205467"/>
                  </a:cubicBezTo>
                  <a:cubicBezTo>
                    <a:pt x="3417557" y="1225422"/>
                    <a:pt x="3425504" y="1243540"/>
                    <a:pt x="3440663" y="1259822"/>
                  </a:cubicBezTo>
                  <a:cubicBezTo>
                    <a:pt x="3455821" y="1276104"/>
                    <a:pt x="3473483" y="1286728"/>
                    <a:pt x="3493648" y="1291693"/>
                  </a:cubicBezTo>
                  <a:cubicBezTo>
                    <a:pt x="3585771" y="1312843"/>
                    <a:pt x="3641810" y="1323050"/>
                    <a:pt x="3661764" y="1322314"/>
                  </a:cubicBezTo>
                  <a:cubicBezTo>
                    <a:pt x="3711935" y="1320464"/>
                    <a:pt x="3760407" y="1303547"/>
                    <a:pt x="3807183" y="1271564"/>
                  </a:cubicBezTo>
                  <a:cubicBezTo>
                    <a:pt x="3827941" y="1261664"/>
                    <a:pt x="3848582" y="1256335"/>
                    <a:pt x="3869107" y="1255578"/>
                  </a:cubicBezTo>
                  <a:cubicBezTo>
                    <a:pt x="3904453" y="1254274"/>
                    <a:pt x="3933111" y="1265063"/>
                    <a:pt x="3955078" y="1287945"/>
                  </a:cubicBezTo>
                  <a:cubicBezTo>
                    <a:pt x="3977046" y="1310827"/>
                    <a:pt x="3986686" y="1340015"/>
                    <a:pt x="3983999" y="1375510"/>
                  </a:cubicBezTo>
                  <a:cubicBezTo>
                    <a:pt x="3980800" y="1443565"/>
                    <a:pt x="3966962" y="1494029"/>
                    <a:pt x="3942485" y="1526901"/>
                  </a:cubicBezTo>
                  <a:cubicBezTo>
                    <a:pt x="3918006" y="1559774"/>
                    <a:pt x="3868444" y="1593573"/>
                    <a:pt x="3793796" y="1628297"/>
                  </a:cubicBezTo>
                  <a:cubicBezTo>
                    <a:pt x="3743263" y="1651284"/>
                    <a:pt x="3691201" y="1663766"/>
                    <a:pt x="3637610" y="1665743"/>
                  </a:cubicBezTo>
                  <a:cubicBezTo>
                    <a:pt x="3597701" y="1667215"/>
                    <a:pt x="3540078" y="1660492"/>
                    <a:pt x="3464740" y="1645573"/>
                  </a:cubicBezTo>
                  <a:cubicBezTo>
                    <a:pt x="3363011" y="1611647"/>
                    <a:pt x="3306626" y="1592033"/>
                    <a:pt x="3295583" y="1586731"/>
                  </a:cubicBezTo>
                  <a:cubicBezTo>
                    <a:pt x="3258929" y="1568102"/>
                    <a:pt x="3219216" y="1536169"/>
                    <a:pt x="3176443" y="1490933"/>
                  </a:cubicBezTo>
                  <a:cubicBezTo>
                    <a:pt x="3102129" y="1410895"/>
                    <a:pt x="3062321" y="1299041"/>
                    <a:pt x="3057022" y="1155370"/>
                  </a:cubicBezTo>
                  <a:cubicBezTo>
                    <a:pt x="3055739" y="1120593"/>
                    <a:pt x="3059578" y="1077634"/>
                    <a:pt x="3068538" y="1026494"/>
                  </a:cubicBezTo>
                  <a:cubicBezTo>
                    <a:pt x="3107911" y="793829"/>
                    <a:pt x="3209855" y="655622"/>
                    <a:pt x="3374372" y="611874"/>
                  </a:cubicBezTo>
                  <a:cubicBezTo>
                    <a:pt x="3440254" y="602594"/>
                    <a:pt x="3494268" y="596605"/>
                    <a:pt x="3536415" y="593908"/>
                  </a:cubicBezTo>
                  <a:cubicBezTo>
                    <a:pt x="3583039" y="588763"/>
                    <a:pt x="3607490" y="586148"/>
                    <a:pt x="3609771" y="586064"/>
                  </a:cubicBezTo>
                  <a:close/>
                  <a:moveTo>
                    <a:pt x="2236501" y="636722"/>
                  </a:moveTo>
                  <a:cubicBezTo>
                    <a:pt x="2326580" y="633399"/>
                    <a:pt x="2375269" y="653297"/>
                    <a:pt x="2382568" y="696416"/>
                  </a:cubicBezTo>
                  <a:cubicBezTo>
                    <a:pt x="2394046" y="759933"/>
                    <a:pt x="2405535" y="816027"/>
                    <a:pt x="2417036" y="864700"/>
                  </a:cubicBezTo>
                  <a:cubicBezTo>
                    <a:pt x="2432081" y="932082"/>
                    <a:pt x="2459715" y="969312"/>
                    <a:pt x="2499939" y="976392"/>
                  </a:cubicBezTo>
                  <a:cubicBezTo>
                    <a:pt x="2542128" y="974836"/>
                    <a:pt x="2568749" y="938173"/>
                    <a:pt x="2579803" y="866403"/>
                  </a:cubicBezTo>
                  <a:cubicBezTo>
                    <a:pt x="2584075" y="827425"/>
                    <a:pt x="2591917" y="769189"/>
                    <a:pt x="2603331" y="691698"/>
                  </a:cubicBezTo>
                  <a:cubicBezTo>
                    <a:pt x="2613789" y="650207"/>
                    <a:pt x="2664343" y="627790"/>
                    <a:pt x="2754992" y="624446"/>
                  </a:cubicBezTo>
                  <a:cubicBezTo>
                    <a:pt x="2800602" y="622764"/>
                    <a:pt x="2841385" y="629537"/>
                    <a:pt x="2877343" y="644767"/>
                  </a:cubicBezTo>
                  <a:cubicBezTo>
                    <a:pt x="2926011" y="664095"/>
                    <a:pt x="2949645" y="693480"/>
                    <a:pt x="2948245" y="732924"/>
                  </a:cubicBezTo>
                  <a:cubicBezTo>
                    <a:pt x="2947243" y="798614"/>
                    <a:pt x="2930466" y="877731"/>
                    <a:pt x="2897913" y="970275"/>
                  </a:cubicBezTo>
                  <a:cubicBezTo>
                    <a:pt x="2871550" y="1044893"/>
                    <a:pt x="2826875" y="1149302"/>
                    <a:pt x="2763889" y="1283503"/>
                  </a:cubicBezTo>
                  <a:cubicBezTo>
                    <a:pt x="2726820" y="1361941"/>
                    <a:pt x="2670920" y="1479324"/>
                    <a:pt x="2596191" y="1635652"/>
                  </a:cubicBezTo>
                  <a:cubicBezTo>
                    <a:pt x="2502559" y="1821221"/>
                    <a:pt x="2413469" y="1913282"/>
                    <a:pt x="2328923" y="1911834"/>
                  </a:cubicBezTo>
                  <a:cubicBezTo>
                    <a:pt x="2252972" y="1911210"/>
                    <a:pt x="2194590" y="1891670"/>
                    <a:pt x="2153780" y="1853212"/>
                  </a:cubicBezTo>
                  <a:cubicBezTo>
                    <a:pt x="2126608" y="1828524"/>
                    <a:pt x="2112612" y="1805063"/>
                    <a:pt x="2111792" y="1782828"/>
                  </a:cubicBezTo>
                  <a:cubicBezTo>
                    <a:pt x="2109815" y="1729237"/>
                    <a:pt x="2156548" y="1626464"/>
                    <a:pt x="2251991" y="1474511"/>
                  </a:cubicBezTo>
                  <a:cubicBezTo>
                    <a:pt x="2319386" y="1366980"/>
                    <a:pt x="2352842" y="1306658"/>
                    <a:pt x="2352358" y="1293545"/>
                  </a:cubicBezTo>
                  <a:cubicBezTo>
                    <a:pt x="2352190" y="1288984"/>
                    <a:pt x="2349499" y="1285658"/>
                    <a:pt x="2344283" y="1283567"/>
                  </a:cubicBezTo>
                  <a:cubicBezTo>
                    <a:pt x="2237951" y="1248669"/>
                    <a:pt x="2154990" y="1166380"/>
                    <a:pt x="2095401" y="1036701"/>
                  </a:cubicBezTo>
                  <a:cubicBezTo>
                    <a:pt x="2050735" y="940155"/>
                    <a:pt x="2026656" y="844561"/>
                    <a:pt x="2023165" y="749922"/>
                  </a:cubicBezTo>
                  <a:cubicBezTo>
                    <a:pt x="2021819" y="713434"/>
                    <a:pt x="2049295" y="684446"/>
                    <a:pt x="2105592" y="662959"/>
                  </a:cubicBezTo>
                  <a:cubicBezTo>
                    <a:pt x="2148395" y="647108"/>
                    <a:pt x="2192031" y="638362"/>
                    <a:pt x="2236501" y="636722"/>
                  </a:cubicBezTo>
                  <a:close/>
                  <a:moveTo>
                    <a:pt x="4231498" y="561417"/>
                  </a:moveTo>
                  <a:cubicBezTo>
                    <a:pt x="4260574" y="560344"/>
                    <a:pt x="4287010" y="565078"/>
                    <a:pt x="4310806" y="575618"/>
                  </a:cubicBezTo>
                  <a:cubicBezTo>
                    <a:pt x="4340407" y="588799"/>
                    <a:pt x="4356822" y="608175"/>
                    <a:pt x="4360049" y="633746"/>
                  </a:cubicBezTo>
                  <a:cubicBezTo>
                    <a:pt x="4360616" y="649139"/>
                    <a:pt x="4362104" y="658504"/>
                    <a:pt x="4364511" y="661841"/>
                  </a:cubicBezTo>
                  <a:cubicBezTo>
                    <a:pt x="4368753" y="668535"/>
                    <a:pt x="4377738" y="672200"/>
                    <a:pt x="4391463" y="672835"/>
                  </a:cubicBezTo>
                  <a:cubicBezTo>
                    <a:pt x="4416062" y="674212"/>
                    <a:pt x="4437443" y="665716"/>
                    <a:pt x="4455605" y="647348"/>
                  </a:cubicBezTo>
                  <a:cubicBezTo>
                    <a:pt x="4477040" y="624863"/>
                    <a:pt x="4500386" y="607731"/>
                    <a:pt x="4525642" y="595953"/>
                  </a:cubicBezTo>
                  <a:cubicBezTo>
                    <a:pt x="4569417" y="575498"/>
                    <a:pt x="4614109" y="564430"/>
                    <a:pt x="4659719" y="562748"/>
                  </a:cubicBezTo>
                  <a:cubicBezTo>
                    <a:pt x="4744667" y="559614"/>
                    <a:pt x="4819401" y="585259"/>
                    <a:pt x="4883921" y="639683"/>
                  </a:cubicBezTo>
                  <a:cubicBezTo>
                    <a:pt x="4948443" y="694107"/>
                    <a:pt x="4981678" y="763244"/>
                    <a:pt x="4983630" y="847094"/>
                  </a:cubicBezTo>
                  <a:cubicBezTo>
                    <a:pt x="4996350" y="928834"/>
                    <a:pt x="5004666" y="1022725"/>
                    <a:pt x="5008578" y="1128767"/>
                  </a:cubicBezTo>
                  <a:cubicBezTo>
                    <a:pt x="5016296" y="1338001"/>
                    <a:pt x="5007648" y="1490464"/>
                    <a:pt x="4982633" y="1586155"/>
                  </a:cubicBezTo>
                  <a:cubicBezTo>
                    <a:pt x="4966728" y="1619283"/>
                    <a:pt x="4916017" y="1637424"/>
                    <a:pt x="4830499" y="1640579"/>
                  </a:cubicBezTo>
                  <a:cubicBezTo>
                    <a:pt x="4753533" y="1643418"/>
                    <a:pt x="4709773" y="1625622"/>
                    <a:pt x="4699222" y="1587190"/>
                  </a:cubicBezTo>
                  <a:cubicBezTo>
                    <a:pt x="4687969" y="1576187"/>
                    <a:pt x="4681154" y="1538474"/>
                    <a:pt x="4678777" y="1474051"/>
                  </a:cubicBezTo>
                  <a:cubicBezTo>
                    <a:pt x="4677789" y="1447255"/>
                    <a:pt x="4677151" y="1406745"/>
                    <a:pt x="4676864" y="1352520"/>
                  </a:cubicBezTo>
                  <a:cubicBezTo>
                    <a:pt x="4676576" y="1298296"/>
                    <a:pt x="4675938" y="1257786"/>
                    <a:pt x="4674949" y="1230990"/>
                  </a:cubicBezTo>
                  <a:cubicBezTo>
                    <a:pt x="4668093" y="1045131"/>
                    <a:pt x="4636327" y="957814"/>
                    <a:pt x="4579652" y="969039"/>
                  </a:cubicBezTo>
                  <a:cubicBezTo>
                    <a:pt x="4568355" y="972310"/>
                    <a:pt x="4538360" y="979411"/>
                    <a:pt x="4489666" y="990342"/>
                  </a:cubicBezTo>
                  <a:cubicBezTo>
                    <a:pt x="4460230" y="997136"/>
                    <a:pt x="4443460" y="1022304"/>
                    <a:pt x="4439357" y="1065843"/>
                  </a:cubicBezTo>
                  <a:cubicBezTo>
                    <a:pt x="4437498" y="1077329"/>
                    <a:pt x="4437588" y="1110724"/>
                    <a:pt x="4439628" y="1166025"/>
                  </a:cubicBezTo>
                  <a:cubicBezTo>
                    <a:pt x="4438892" y="1146071"/>
                    <a:pt x="4447433" y="1284769"/>
                    <a:pt x="4465253" y="1582119"/>
                  </a:cubicBezTo>
                  <a:cubicBezTo>
                    <a:pt x="4468076" y="1627687"/>
                    <a:pt x="4417606" y="1652385"/>
                    <a:pt x="4313844" y="1656212"/>
                  </a:cubicBezTo>
                  <a:cubicBezTo>
                    <a:pt x="4208942" y="1660082"/>
                    <a:pt x="4152007" y="1641059"/>
                    <a:pt x="4143039" y="1599143"/>
                  </a:cubicBezTo>
                  <a:cubicBezTo>
                    <a:pt x="4111790" y="1448438"/>
                    <a:pt x="4092222" y="1266187"/>
                    <a:pt x="4084335" y="1052393"/>
                  </a:cubicBezTo>
                  <a:cubicBezTo>
                    <a:pt x="4076323" y="835177"/>
                    <a:pt x="4084683" y="698139"/>
                    <a:pt x="4109418" y="641279"/>
                  </a:cubicBezTo>
                  <a:cubicBezTo>
                    <a:pt x="4124101" y="590498"/>
                    <a:pt x="4164794" y="563878"/>
                    <a:pt x="4231498" y="561417"/>
                  </a:cubicBezTo>
                  <a:close/>
                  <a:moveTo>
                    <a:pt x="7106684" y="393700"/>
                  </a:moveTo>
                  <a:cubicBezTo>
                    <a:pt x="7271449" y="387622"/>
                    <a:pt x="7388645" y="422976"/>
                    <a:pt x="7458272" y="499762"/>
                  </a:cubicBezTo>
                  <a:cubicBezTo>
                    <a:pt x="7507214" y="526501"/>
                    <a:pt x="7544438" y="614759"/>
                    <a:pt x="7569944" y="764535"/>
                  </a:cubicBezTo>
                  <a:cubicBezTo>
                    <a:pt x="7585978" y="858712"/>
                    <a:pt x="7596014" y="960532"/>
                    <a:pt x="7600052" y="1069995"/>
                  </a:cubicBezTo>
                  <a:cubicBezTo>
                    <a:pt x="7606782" y="1252433"/>
                    <a:pt x="7596310" y="1378702"/>
                    <a:pt x="7568639" y="1448801"/>
                  </a:cubicBezTo>
                  <a:cubicBezTo>
                    <a:pt x="7559867" y="1505073"/>
                    <a:pt x="7516428" y="1534649"/>
                    <a:pt x="7438323" y="1537530"/>
                  </a:cubicBezTo>
                  <a:cubicBezTo>
                    <a:pt x="7376749" y="1539802"/>
                    <a:pt x="7341014" y="1522851"/>
                    <a:pt x="7331116" y="1486679"/>
                  </a:cubicBezTo>
                  <a:cubicBezTo>
                    <a:pt x="7276150" y="1513255"/>
                    <a:pt x="7214742" y="1527794"/>
                    <a:pt x="7146898" y="1530297"/>
                  </a:cubicBezTo>
                  <a:cubicBezTo>
                    <a:pt x="7003228" y="1535597"/>
                    <a:pt x="6888682" y="1502428"/>
                    <a:pt x="6803260" y="1430792"/>
                  </a:cubicBezTo>
                  <a:cubicBezTo>
                    <a:pt x="6742310" y="1357111"/>
                    <a:pt x="6709986" y="1270101"/>
                    <a:pt x="6706284" y="1169759"/>
                  </a:cubicBezTo>
                  <a:cubicBezTo>
                    <a:pt x="6703193" y="1085952"/>
                    <a:pt x="6725869" y="1019748"/>
                    <a:pt x="6774315" y="971147"/>
                  </a:cubicBezTo>
                  <a:cubicBezTo>
                    <a:pt x="6839255" y="905382"/>
                    <a:pt x="6915624" y="870880"/>
                    <a:pt x="7003423" y="867642"/>
                  </a:cubicBezTo>
                  <a:cubicBezTo>
                    <a:pt x="7058154" y="865623"/>
                    <a:pt x="7135794" y="881027"/>
                    <a:pt x="7236340" y="913856"/>
                  </a:cubicBezTo>
                  <a:cubicBezTo>
                    <a:pt x="7280810" y="912215"/>
                    <a:pt x="7302118" y="886310"/>
                    <a:pt x="7300268" y="836139"/>
                  </a:cubicBezTo>
                  <a:cubicBezTo>
                    <a:pt x="7299048" y="803072"/>
                    <a:pt x="7287365" y="772675"/>
                    <a:pt x="7265220" y="744947"/>
                  </a:cubicBezTo>
                  <a:cubicBezTo>
                    <a:pt x="7243073" y="717219"/>
                    <a:pt x="7216693" y="698496"/>
                    <a:pt x="7186077" y="688779"/>
                  </a:cubicBezTo>
                  <a:cubicBezTo>
                    <a:pt x="7147415" y="677645"/>
                    <a:pt x="7108701" y="672793"/>
                    <a:pt x="7069933" y="674223"/>
                  </a:cubicBezTo>
                  <a:cubicBezTo>
                    <a:pt x="7032306" y="675611"/>
                    <a:pt x="6988267" y="688939"/>
                    <a:pt x="6937819" y="714207"/>
                  </a:cubicBezTo>
                  <a:cubicBezTo>
                    <a:pt x="6887370" y="739475"/>
                    <a:pt x="6854733" y="752382"/>
                    <a:pt x="6839911" y="752929"/>
                  </a:cubicBezTo>
                  <a:cubicBezTo>
                    <a:pt x="6816536" y="753791"/>
                    <a:pt x="6791124" y="745879"/>
                    <a:pt x="6763678" y="729194"/>
                  </a:cubicBezTo>
                  <a:cubicBezTo>
                    <a:pt x="6732517" y="689239"/>
                    <a:pt x="6716253" y="650733"/>
                    <a:pt x="6714886" y="613675"/>
                  </a:cubicBezTo>
                  <a:cubicBezTo>
                    <a:pt x="6713456" y="574907"/>
                    <a:pt x="6727049" y="541008"/>
                    <a:pt x="6755665" y="511978"/>
                  </a:cubicBezTo>
                  <a:cubicBezTo>
                    <a:pt x="6823773" y="439246"/>
                    <a:pt x="6940779" y="399819"/>
                    <a:pt x="7106684" y="393700"/>
                  </a:cubicBezTo>
                  <a:close/>
                  <a:moveTo>
                    <a:pt x="191800" y="548585"/>
                  </a:moveTo>
                  <a:cubicBezTo>
                    <a:pt x="289861" y="544968"/>
                    <a:pt x="351536" y="568669"/>
                    <a:pt x="376824" y="619687"/>
                  </a:cubicBezTo>
                  <a:cubicBezTo>
                    <a:pt x="387187" y="652988"/>
                    <a:pt x="393294" y="694724"/>
                    <a:pt x="395145" y="744894"/>
                  </a:cubicBezTo>
                  <a:cubicBezTo>
                    <a:pt x="397248" y="801906"/>
                    <a:pt x="390536" y="886932"/>
                    <a:pt x="375010" y="999971"/>
                  </a:cubicBezTo>
                  <a:cubicBezTo>
                    <a:pt x="359484" y="1113010"/>
                    <a:pt x="352752" y="1197466"/>
                    <a:pt x="354813" y="1253338"/>
                  </a:cubicBezTo>
                  <a:cubicBezTo>
                    <a:pt x="355759" y="1278993"/>
                    <a:pt x="359346" y="1298842"/>
                    <a:pt x="365572" y="1312885"/>
                  </a:cubicBezTo>
                  <a:cubicBezTo>
                    <a:pt x="387352" y="1392577"/>
                    <a:pt x="458389" y="1430205"/>
                    <a:pt x="578685" y="1425768"/>
                  </a:cubicBezTo>
                  <a:cubicBezTo>
                    <a:pt x="608901" y="1424653"/>
                    <a:pt x="656073" y="1418917"/>
                    <a:pt x="720203" y="1408559"/>
                  </a:cubicBezTo>
                  <a:cubicBezTo>
                    <a:pt x="774661" y="1399128"/>
                    <a:pt x="817526" y="1392694"/>
                    <a:pt x="848799" y="1389257"/>
                  </a:cubicBezTo>
                  <a:cubicBezTo>
                    <a:pt x="909633" y="1382446"/>
                    <a:pt x="941964" y="1430921"/>
                    <a:pt x="945792" y="1534683"/>
                  </a:cubicBezTo>
                  <a:cubicBezTo>
                    <a:pt x="947054" y="1568890"/>
                    <a:pt x="942952" y="1604722"/>
                    <a:pt x="933487" y="1642180"/>
                  </a:cubicBezTo>
                  <a:cubicBezTo>
                    <a:pt x="922711" y="1690533"/>
                    <a:pt x="905783" y="1719131"/>
                    <a:pt x="882702" y="1727975"/>
                  </a:cubicBezTo>
                  <a:cubicBezTo>
                    <a:pt x="790338" y="1762210"/>
                    <a:pt x="684008" y="1781547"/>
                    <a:pt x="563713" y="1785985"/>
                  </a:cubicBezTo>
                  <a:cubicBezTo>
                    <a:pt x="351058" y="1793829"/>
                    <a:pt x="195326" y="1758469"/>
                    <a:pt x="96518" y="1679905"/>
                  </a:cubicBezTo>
                  <a:cubicBezTo>
                    <a:pt x="43104" y="1624786"/>
                    <a:pt x="11833" y="1473510"/>
                    <a:pt x="2706" y="1226078"/>
                  </a:cubicBezTo>
                  <a:cubicBezTo>
                    <a:pt x="-3288" y="1063594"/>
                    <a:pt x="679" y="869343"/>
                    <a:pt x="14607" y="643325"/>
                  </a:cubicBezTo>
                  <a:cubicBezTo>
                    <a:pt x="32395" y="583867"/>
                    <a:pt x="91459" y="552287"/>
                    <a:pt x="191800" y="548585"/>
                  </a:cubicBezTo>
                  <a:close/>
                  <a:moveTo>
                    <a:pt x="6098973" y="308415"/>
                  </a:moveTo>
                  <a:cubicBezTo>
                    <a:pt x="6132610" y="307174"/>
                    <a:pt x="6165539" y="309956"/>
                    <a:pt x="6197760" y="316760"/>
                  </a:cubicBezTo>
                  <a:cubicBezTo>
                    <a:pt x="6244993" y="328148"/>
                    <a:pt x="6269633" y="346079"/>
                    <a:pt x="6271677" y="370552"/>
                  </a:cubicBezTo>
                  <a:cubicBezTo>
                    <a:pt x="6273512" y="389324"/>
                    <a:pt x="6272392" y="424761"/>
                    <a:pt x="6268320" y="476862"/>
                  </a:cubicBezTo>
                  <a:cubicBezTo>
                    <a:pt x="6266284" y="502913"/>
                    <a:pt x="6264638" y="519245"/>
                    <a:pt x="6263383" y="525856"/>
                  </a:cubicBezTo>
                  <a:lnTo>
                    <a:pt x="6263088" y="526924"/>
                  </a:lnTo>
                  <a:lnTo>
                    <a:pt x="6268917" y="535125"/>
                  </a:lnTo>
                  <a:cubicBezTo>
                    <a:pt x="6284332" y="549650"/>
                    <a:pt x="6321615" y="551968"/>
                    <a:pt x="6380766" y="542078"/>
                  </a:cubicBezTo>
                  <a:cubicBezTo>
                    <a:pt x="6450533" y="529799"/>
                    <a:pt x="6497895" y="529194"/>
                    <a:pt x="6522852" y="540263"/>
                  </a:cubicBezTo>
                  <a:cubicBezTo>
                    <a:pt x="6539638" y="546494"/>
                    <a:pt x="6552800" y="570557"/>
                    <a:pt x="6562337" y="612452"/>
                  </a:cubicBezTo>
                  <a:cubicBezTo>
                    <a:pt x="6570864" y="642394"/>
                    <a:pt x="6575621" y="670764"/>
                    <a:pt x="6576609" y="697559"/>
                  </a:cubicBezTo>
                  <a:cubicBezTo>
                    <a:pt x="6578839" y="757992"/>
                    <a:pt x="6567410" y="796378"/>
                    <a:pt x="6542322" y="812718"/>
                  </a:cubicBezTo>
                  <a:cubicBezTo>
                    <a:pt x="6521880" y="831170"/>
                    <a:pt x="6470389" y="835923"/>
                    <a:pt x="6387850" y="826980"/>
                  </a:cubicBezTo>
                  <a:cubicBezTo>
                    <a:pt x="6312743" y="818332"/>
                    <a:pt x="6270427" y="824175"/>
                    <a:pt x="6260901" y="844508"/>
                  </a:cubicBezTo>
                  <a:cubicBezTo>
                    <a:pt x="6240669" y="868660"/>
                    <a:pt x="6232635" y="937179"/>
                    <a:pt x="6236799" y="1050063"/>
                  </a:cubicBezTo>
                  <a:cubicBezTo>
                    <a:pt x="6240942" y="1162376"/>
                    <a:pt x="6258332" y="1223677"/>
                    <a:pt x="6288969" y="1233965"/>
                  </a:cubicBezTo>
                  <a:cubicBezTo>
                    <a:pt x="6302271" y="1238612"/>
                    <a:pt x="6313483" y="1240768"/>
                    <a:pt x="6322605" y="1240431"/>
                  </a:cubicBezTo>
                  <a:cubicBezTo>
                    <a:pt x="6335718" y="1239947"/>
                    <a:pt x="6356170" y="1229488"/>
                    <a:pt x="6383961" y="1209052"/>
                  </a:cubicBezTo>
                  <a:cubicBezTo>
                    <a:pt x="6411752" y="1188617"/>
                    <a:pt x="6438475" y="1177926"/>
                    <a:pt x="6464130" y="1176979"/>
                  </a:cubicBezTo>
                  <a:cubicBezTo>
                    <a:pt x="6477243" y="1176496"/>
                    <a:pt x="6491274" y="1177691"/>
                    <a:pt x="6506223" y="1180565"/>
                  </a:cubicBezTo>
                  <a:cubicBezTo>
                    <a:pt x="6569313" y="1203928"/>
                    <a:pt x="6602171" y="1251242"/>
                    <a:pt x="6604800" y="1322507"/>
                  </a:cubicBezTo>
                  <a:cubicBezTo>
                    <a:pt x="6607471" y="1394912"/>
                    <a:pt x="6569983" y="1454241"/>
                    <a:pt x="6492335" y="1500493"/>
                  </a:cubicBezTo>
                  <a:cubicBezTo>
                    <a:pt x="6407401" y="1550440"/>
                    <a:pt x="6317614" y="1577159"/>
                    <a:pt x="6222974" y="1580650"/>
                  </a:cubicBezTo>
                  <a:cubicBezTo>
                    <a:pt x="6106100" y="1584961"/>
                    <a:pt x="6021444" y="1541841"/>
                    <a:pt x="5969006" y="1451290"/>
                  </a:cubicBezTo>
                  <a:cubicBezTo>
                    <a:pt x="5948909" y="1417207"/>
                    <a:pt x="5937547" y="1364533"/>
                    <a:pt x="5934918" y="1293268"/>
                  </a:cubicBezTo>
                  <a:cubicBezTo>
                    <a:pt x="5933320" y="1249939"/>
                    <a:pt x="5936486" y="1184883"/>
                    <a:pt x="5944417" y="1098099"/>
                  </a:cubicBezTo>
                  <a:cubicBezTo>
                    <a:pt x="5952348" y="1011316"/>
                    <a:pt x="5955515" y="946260"/>
                    <a:pt x="5953916" y="902931"/>
                  </a:cubicBezTo>
                  <a:cubicBezTo>
                    <a:pt x="5952802" y="872714"/>
                    <a:pt x="5947599" y="855494"/>
                    <a:pt x="5938309" y="851269"/>
                  </a:cubicBezTo>
                  <a:cubicBezTo>
                    <a:pt x="5916773" y="840075"/>
                    <a:pt x="5894887" y="834888"/>
                    <a:pt x="5872653" y="835708"/>
                  </a:cubicBezTo>
                  <a:cubicBezTo>
                    <a:pt x="5858970" y="836213"/>
                    <a:pt x="5837875" y="840845"/>
                    <a:pt x="5809368" y="849603"/>
                  </a:cubicBezTo>
                  <a:cubicBezTo>
                    <a:pt x="5780861" y="858362"/>
                    <a:pt x="5759766" y="862994"/>
                    <a:pt x="5746083" y="863498"/>
                  </a:cubicBezTo>
                  <a:cubicBezTo>
                    <a:pt x="5735251" y="863898"/>
                    <a:pt x="5725210" y="862556"/>
                    <a:pt x="5715962" y="859471"/>
                  </a:cubicBezTo>
                  <a:cubicBezTo>
                    <a:pt x="5672276" y="851378"/>
                    <a:pt x="5648845" y="804287"/>
                    <a:pt x="5645669" y="718198"/>
                  </a:cubicBezTo>
                  <a:cubicBezTo>
                    <a:pt x="5642472" y="631540"/>
                    <a:pt x="5662328" y="581711"/>
                    <a:pt x="5705236" y="568710"/>
                  </a:cubicBezTo>
                  <a:cubicBezTo>
                    <a:pt x="5718646" y="560794"/>
                    <a:pt x="5736468" y="556426"/>
                    <a:pt x="5758703" y="555605"/>
                  </a:cubicBezTo>
                  <a:cubicBezTo>
                    <a:pt x="5776377" y="554953"/>
                    <a:pt x="5801989" y="556720"/>
                    <a:pt x="5835541" y="560906"/>
                  </a:cubicBezTo>
                  <a:cubicBezTo>
                    <a:pt x="5869093" y="565092"/>
                    <a:pt x="5894706" y="566859"/>
                    <a:pt x="5912379" y="566207"/>
                  </a:cubicBezTo>
                  <a:cubicBezTo>
                    <a:pt x="5930623" y="565534"/>
                    <a:pt x="5943884" y="561334"/>
                    <a:pt x="5952163" y="553607"/>
                  </a:cubicBezTo>
                  <a:cubicBezTo>
                    <a:pt x="5965089" y="532578"/>
                    <a:pt x="5971373" y="517217"/>
                    <a:pt x="5971015" y="507526"/>
                  </a:cubicBezTo>
                  <a:cubicBezTo>
                    <a:pt x="5956370" y="450976"/>
                    <a:pt x="5949577" y="406126"/>
                    <a:pt x="5950638" y="372975"/>
                  </a:cubicBezTo>
                  <a:cubicBezTo>
                    <a:pt x="5952607" y="333510"/>
                    <a:pt x="6002052" y="311990"/>
                    <a:pt x="6098973" y="308415"/>
                  </a:cubicBezTo>
                  <a:close/>
                  <a:moveTo>
                    <a:pt x="3490136" y="198272"/>
                  </a:moveTo>
                  <a:cubicBezTo>
                    <a:pt x="3531226" y="197898"/>
                    <a:pt x="3580528" y="218915"/>
                    <a:pt x="3638040" y="261323"/>
                  </a:cubicBezTo>
                  <a:cubicBezTo>
                    <a:pt x="3681428" y="292264"/>
                    <a:pt x="3714342" y="321735"/>
                    <a:pt x="3736783" y="349738"/>
                  </a:cubicBezTo>
                  <a:cubicBezTo>
                    <a:pt x="3759226" y="377740"/>
                    <a:pt x="3770603" y="403724"/>
                    <a:pt x="3770916" y="427691"/>
                  </a:cubicBezTo>
                  <a:cubicBezTo>
                    <a:pt x="3771400" y="440803"/>
                    <a:pt x="3769714" y="453140"/>
                    <a:pt x="3765859" y="464700"/>
                  </a:cubicBezTo>
                  <a:cubicBezTo>
                    <a:pt x="3762003" y="476260"/>
                    <a:pt x="3756243" y="486463"/>
                    <a:pt x="3748576" y="495309"/>
                  </a:cubicBezTo>
                  <a:cubicBezTo>
                    <a:pt x="3740910" y="504156"/>
                    <a:pt x="3731180" y="511223"/>
                    <a:pt x="3719386" y="516510"/>
                  </a:cubicBezTo>
                  <a:cubicBezTo>
                    <a:pt x="3707592" y="521798"/>
                    <a:pt x="3693714" y="524736"/>
                    <a:pt x="3677751" y="525325"/>
                  </a:cubicBezTo>
                  <a:cubicBezTo>
                    <a:pt x="3668629" y="525662"/>
                    <a:pt x="3659750" y="524847"/>
                    <a:pt x="3651114" y="522882"/>
                  </a:cubicBezTo>
                  <a:cubicBezTo>
                    <a:pt x="3642478" y="520917"/>
                    <a:pt x="3634117" y="518657"/>
                    <a:pt x="3626030" y="516100"/>
                  </a:cubicBezTo>
                  <a:cubicBezTo>
                    <a:pt x="3616190" y="512467"/>
                    <a:pt x="3603601" y="503940"/>
                    <a:pt x="3588263" y="490519"/>
                  </a:cubicBezTo>
                  <a:cubicBezTo>
                    <a:pt x="3572925" y="477098"/>
                    <a:pt x="3555766" y="460747"/>
                    <a:pt x="3536786" y="441465"/>
                  </a:cubicBezTo>
                  <a:cubicBezTo>
                    <a:pt x="3511768" y="413272"/>
                    <a:pt x="3498119" y="399218"/>
                    <a:pt x="3495839" y="399302"/>
                  </a:cubicBezTo>
                  <a:cubicBezTo>
                    <a:pt x="3492418" y="399428"/>
                    <a:pt x="3482872" y="411484"/>
                    <a:pt x="3467201" y="435469"/>
                  </a:cubicBezTo>
                  <a:cubicBezTo>
                    <a:pt x="3450896" y="457764"/>
                    <a:pt x="3437005" y="475832"/>
                    <a:pt x="3425526" y="489671"/>
                  </a:cubicBezTo>
                  <a:cubicBezTo>
                    <a:pt x="3414049" y="503510"/>
                    <a:pt x="3404434" y="513713"/>
                    <a:pt x="3396684" y="520279"/>
                  </a:cubicBezTo>
                  <a:cubicBezTo>
                    <a:pt x="3386653" y="526929"/>
                    <a:pt x="3376839" y="531715"/>
                    <a:pt x="3367241" y="534638"/>
                  </a:cubicBezTo>
                  <a:cubicBezTo>
                    <a:pt x="3357644" y="537561"/>
                    <a:pt x="3347430" y="539223"/>
                    <a:pt x="3336597" y="539622"/>
                  </a:cubicBezTo>
                  <a:cubicBezTo>
                    <a:pt x="3320063" y="540232"/>
                    <a:pt x="3305267" y="537638"/>
                    <a:pt x="3292208" y="531840"/>
                  </a:cubicBezTo>
                  <a:cubicBezTo>
                    <a:pt x="3279149" y="526042"/>
                    <a:pt x="3268165" y="518455"/>
                    <a:pt x="3259256" y="509078"/>
                  </a:cubicBezTo>
                  <a:cubicBezTo>
                    <a:pt x="3250346" y="499701"/>
                    <a:pt x="3243374" y="488683"/>
                    <a:pt x="3238340" y="476024"/>
                  </a:cubicBezTo>
                  <a:cubicBezTo>
                    <a:pt x="3233306" y="463364"/>
                    <a:pt x="3230536" y="450193"/>
                    <a:pt x="3230032" y="436510"/>
                  </a:cubicBezTo>
                  <a:cubicBezTo>
                    <a:pt x="3233350" y="418119"/>
                    <a:pt x="3243388" y="396198"/>
                    <a:pt x="3260147" y="370746"/>
                  </a:cubicBezTo>
                  <a:cubicBezTo>
                    <a:pt x="3276906" y="345293"/>
                    <a:pt x="3298780" y="319224"/>
                    <a:pt x="3325770" y="292538"/>
                  </a:cubicBezTo>
                  <a:cubicBezTo>
                    <a:pt x="3353836" y="264100"/>
                    <a:pt x="3382124" y="241648"/>
                    <a:pt x="3410632" y="225182"/>
                  </a:cubicBezTo>
                  <a:cubicBezTo>
                    <a:pt x="3439141" y="208716"/>
                    <a:pt x="3465641" y="199746"/>
                    <a:pt x="3490136" y="198272"/>
                  </a:cubicBezTo>
                  <a:close/>
                  <a:moveTo>
                    <a:pt x="7123846" y="5"/>
                  </a:moveTo>
                  <a:cubicBezTo>
                    <a:pt x="7164937" y="-369"/>
                    <a:pt x="7214238" y="20648"/>
                    <a:pt x="7271750" y="63056"/>
                  </a:cubicBezTo>
                  <a:cubicBezTo>
                    <a:pt x="7315138" y="93997"/>
                    <a:pt x="7348053" y="123468"/>
                    <a:pt x="7370494" y="151471"/>
                  </a:cubicBezTo>
                  <a:cubicBezTo>
                    <a:pt x="7392936" y="179473"/>
                    <a:pt x="7404314" y="205458"/>
                    <a:pt x="7404627" y="229423"/>
                  </a:cubicBezTo>
                  <a:cubicBezTo>
                    <a:pt x="7405111" y="242536"/>
                    <a:pt x="7403425" y="254873"/>
                    <a:pt x="7399569" y="266433"/>
                  </a:cubicBezTo>
                  <a:cubicBezTo>
                    <a:pt x="7395714" y="277993"/>
                    <a:pt x="7389953" y="288196"/>
                    <a:pt x="7382287" y="297042"/>
                  </a:cubicBezTo>
                  <a:cubicBezTo>
                    <a:pt x="7374622" y="305889"/>
                    <a:pt x="7364890" y="312956"/>
                    <a:pt x="7353096" y="318243"/>
                  </a:cubicBezTo>
                  <a:cubicBezTo>
                    <a:pt x="7341303" y="323531"/>
                    <a:pt x="7327424" y="326469"/>
                    <a:pt x="7311461" y="327058"/>
                  </a:cubicBezTo>
                  <a:cubicBezTo>
                    <a:pt x="7302339" y="327394"/>
                    <a:pt x="7293460" y="326580"/>
                    <a:pt x="7284825" y="324615"/>
                  </a:cubicBezTo>
                  <a:cubicBezTo>
                    <a:pt x="7276189" y="322650"/>
                    <a:pt x="7267828" y="320390"/>
                    <a:pt x="7259740" y="317833"/>
                  </a:cubicBezTo>
                  <a:cubicBezTo>
                    <a:pt x="7249901" y="314200"/>
                    <a:pt x="7237312" y="305673"/>
                    <a:pt x="7221974" y="292252"/>
                  </a:cubicBezTo>
                  <a:cubicBezTo>
                    <a:pt x="7206636" y="278831"/>
                    <a:pt x="7189476" y="262480"/>
                    <a:pt x="7170496" y="243198"/>
                  </a:cubicBezTo>
                  <a:cubicBezTo>
                    <a:pt x="7145480" y="215005"/>
                    <a:pt x="7131830" y="200951"/>
                    <a:pt x="7129550" y="201035"/>
                  </a:cubicBezTo>
                  <a:cubicBezTo>
                    <a:pt x="7126128" y="201161"/>
                    <a:pt x="7116582" y="213217"/>
                    <a:pt x="7100912" y="237202"/>
                  </a:cubicBezTo>
                  <a:cubicBezTo>
                    <a:pt x="7084606" y="259497"/>
                    <a:pt x="7070715" y="277565"/>
                    <a:pt x="7059237" y="291404"/>
                  </a:cubicBezTo>
                  <a:cubicBezTo>
                    <a:pt x="7047760" y="305244"/>
                    <a:pt x="7038144" y="315446"/>
                    <a:pt x="7030394" y="322012"/>
                  </a:cubicBezTo>
                  <a:cubicBezTo>
                    <a:pt x="7020364" y="328662"/>
                    <a:pt x="7010549" y="333448"/>
                    <a:pt x="7000951" y="336371"/>
                  </a:cubicBezTo>
                  <a:cubicBezTo>
                    <a:pt x="6991355" y="339294"/>
                    <a:pt x="6981140" y="340956"/>
                    <a:pt x="6970308" y="341355"/>
                  </a:cubicBezTo>
                  <a:cubicBezTo>
                    <a:pt x="6953773" y="341965"/>
                    <a:pt x="6938978" y="339371"/>
                    <a:pt x="6925919" y="333573"/>
                  </a:cubicBezTo>
                  <a:cubicBezTo>
                    <a:pt x="6912860" y="327775"/>
                    <a:pt x="6901875" y="320187"/>
                    <a:pt x="6892966" y="310811"/>
                  </a:cubicBezTo>
                  <a:cubicBezTo>
                    <a:pt x="6884057" y="301434"/>
                    <a:pt x="6877085" y="290416"/>
                    <a:pt x="6872051" y="277757"/>
                  </a:cubicBezTo>
                  <a:cubicBezTo>
                    <a:pt x="6867017" y="265097"/>
                    <a:pt x="6864247" y="251926"/>
                    <a:pt x="6863743" y="238243"/>
                  </a:cubicBezTo>
                  <a:cubicBezTo>
                    <a:pt x="6867061" y="219852"/>
                    <a:pt x="6877098" y="197931"/>
                    <a:pt x="6893858" y="172478"/>
                  </a:cubicBezTo>
                  <a:cubicBezTo>
                    <a:pt x="6910616" y="147026"/>
                    <a:pt x="6932490" y="120957"/>
                    <a:pt x="6959481" y="94271"/>
                  </a:cubicBezTo>
                  <a:cubicBezTo>
                    <a:pt x="6987547" y="65833"/>
                    <a:pt x="7015835" y="43381"/>
                    <a:pt x="7044343" y="26915"/>
                  </a:cubicBezTo>
                  <a:cubicBezTo>
                    <a:pt x="7072852" y="10449"/>
                    <a:pt x="7099352" y="1479"/>
                    <a:pt x="7123846" y="5"/>
                  </a:cubicBezTo>
                  <a:close/>
                </a:path>
              </a:pathLst>
            </a:custGeom>
            <a:solidFill>
              <a:srgbClr val="F8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244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5ABB849C-2BBE-55FD-A672-550109705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3742" flipH="1">
            <a:off x="406010" y="468782"/>
            <a:ext cx="1800264" cy="1425326"/>
          </a:xfrm>
          <a:prstGeom prst="rect">
            <a:avLst/>
          </a:prstGeom>
        </p:spPr>
      </p:pic>
      <p:grpSp>
        <p:nvGrpSpPr>
          <p:cNvPr id="4" name="Nhóm 3">
            <a:extLst>
              <a:ext uri="{FF2B5EF4-FFF2-40B4-BE49-F238E27FC236}">
                <a16:creationId xmlns:a16="http://schemas.microsoft.com/office/drawing/2014/main" id="{DDAEA6B6-02A9-B48A-5BF7-F489DEA8C3F1}"/>
              </a:ext>
            </a:extLst>
          </p:cNvPr>
          <p:cNvGrpSpPr/>
          <p:nvPr/>
        </p:nvGrpSpPr>
        <p:grpSpPr>
          <a:xfrm>
            <a:off x="4864654" y="539088"/>
            <a:ext cx="4536020" cy="1540544"/>
            <a:chOff x="289130" y="2899653"/>
            <a:chExt cx="10001250" cy="2647950"/>
          </a:xfrm>
        </p:grpSpPr>
        <p:pic>
          <p:nvPicPr>
            <p:cNvPr id="5" name="Đồ họa 4">
              <a:extLst>
                <a:ext uri="{FF2B5EF4-FFF2-40B4-BE49-F238E27FC236}">
                  <a16:creationId xmlns:a16="http://schemas.microsoft.com/office/drawing/2014/main" id="{6713D610-15D9-9B37-577B-F33273830B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130" y="2899653"/>
              <a:ext cx="10001250" cy="2647950"/>
            </a:xfrm>
            <a:prstGeom prst="rect">
              <a:avLst/>
            </a:prstGeom>
          </p:spPr>
        </p:pic>
        <p:sp>
          <p:nvSpPr>
            <p:cNvPr id="6" name="Hộp Văn bản 5">
              <a:extLst>
                <a:ext uri="{FF2B5EF4-FFF2-40B4-BE49-F238E27FC236}">
                  <a16:creationId xmlns:a16="http://schemas.microsoft.com/office/drawing/2014/main" id="{1487698C-BE1C-4D59-D042-BEC8444800E2}"/>
                </a:ext>
              </a:extLst>
            </p:cNvPr>
            <p:cNvSpPr txBox="1"/>
            <p:nvPr/>
          </p:nvSpPr>
          <p:spPr>
            <a:xfrm>
              <a:off x="1216148" y="3638853"/>
              <a:ext cx="7430945" cy="584775"/>
            </a:xfrm>
            <a:prstGeom prst="rect">
              <a:avLst/>
            </a:prstGeom>
            <a:noFill/>
          </p:spPr>
          <p:txBody>
            <a:bodyPr wrap="square">
              <a:spAutoFit/>
            </a:bodyPr>
            <a:lstStyle/>
            <a:p>
              <a:r>
                <a:rPr lang="en-US" sz="3200" b="1" dirty="0" err="1">
                  <a:latin typeface="Cambria" panose="02040503050406030204" pitchFamily="18" charset="0"/>
                  <a:ea typeface="Cambria" panose="02040503050406030204" pitchFamily="18" charset="0"/>
                </a:rPr>
                <a:t>Đặt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rồi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9" name="Nhóm 8">
            <a:extLst>
              <a:ext uri="{FF2B5EF4-FFF2-40B4-BE49-F238E27FC236}">
                <a16:creationId xmlns:a16="http://schemas.microsoft.com/office/drawing/2014/main" id="{BE18E1DE-9DA7-7118-B971-731C97758284}"/>
              </a:ext>
            </a:extLst>
          </p:cNvPr>
          <p:cNvGrpSpPr/>
          <p:nvPr/>
        </p:nvGrpSpPr>
        <p:grpSpPr>
          <a:xfrm>
            <a:off x="571133" y="2473297"/>
            <a:ext cx="2430809" cy="769058"/>
            <a:chOff x="752229" y="2148252"/>
            <a:chExt cx="2430809" cy="769058"/>
          </a:xfrm>
        </p:grpSpPr>
        <p:sp>
          <p:nvSpPr>
            <p:cNvPr id="7" name="Rectangle: Rounded Corners 6">
              <a:extLst>
                <a:ext uri="{FF2B5EF4-FFF2-40B4-BE49-F238E27FC236}">
                  <a16:creationId xmlns:a16="http://schemas.microsoft.com/office/drawing/2014/main" id="{1764D29F-F462-5138-A2C9-0067947B3388}"/>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5 025 : 5</a:t>
              </a:r>
            </a:p>
          </p:txBody>
        </p:sp>
        <p:sp>
          <p:nvSpPr>
            <p:cNvPr id="8" name="Rectangle: Rounded Corners 7">
              <a:extLst>
                <a:ext uri="{FF2B5EF4-FFF2-40B4-BE49-F238E27FC236}">
                  <a16:creationId xmlns:a16="http://schemas.microsoft.com/office/drawing/2014/main" id="{3B947091-8340-2CFF-9F73-0B0DE021E171}"/>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10" name="Nhóm 9">
            <a:extLst>
              <a:ext uri="{FF2B5EF4-FFF2-40B4-BE49-F238E27FC236}">
                <a16:creationId xmlns:a16="http://schemas.microsoft.com/office/drawing/2014/main" id="{7AF872B1-4B61-D4DB-960C-4283A7E131B7}"/>
              </a:ext>
            </a:extLst>
          </p:cNvPr>
          <p:cNvGrpSpPr/>
          <p:nvPr/>
        </p:nvGrpSpPr>
        <p:grpSpPr>
          <a:xfrm>
            <a:off x="6380295" y="2432026"/>
            <a:ext cx="2430809" cy="769058"/>
            <a:chOff x="752229" y="2148252"/>
            <a:chExt cx="2430809" cy="769058"/>
          </a:xfrm>
        </p:grpSpPr>
        <p:sp>
          <p:nvSpPr>
            <p:cNvPr id="11" name="Rectangle: Rounded Corners 6">
              <a:extLst>
                <a:ext uri="{FF2B5EF4-FFF2-40B4-BE49-F238E27FC236}">
                  <a16:creationId xmlns:a16="http://schemas.microsoft.com/office/drawing/2014/main" id="{B1D350F3-2B76-402F-A7F9-E92A3CFE2AFA}"/>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2 487 : 2</a:t>
              </a:r>
            </a:p>
          </p:txBody>
        </p:sp>
        <p:sp>
          <p:nvSpPr>
            <p:cNvPr id="12" name="Rectangle: Rounded Corners 7">
              <a:extLst>
                <a:ext uri="{FF2B5EF4-FFF2-40B4-BE49-F238E27FC236}">
                  <a16:creationId xmlns:a16="http://schemas.microsoft.com/office/drawing/2014/main" id="{2DDA359F-95F6-3616-401E-2ED5267755C1}"/>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13" name="Nhóm 12">
            <a:extLst>
              <a:ext uri="{FF2B5EF4-FFF2-40B4-BE49-F238E27FC236}">
                <a16:creationId xmlns:a16="http://schemas.microsoft.com/office/drawing/2014/main" id="{B5EA5DD6-66AD-AE12-ADC8-569C1F0D0914}"/>
              </a:ext>
            </a:extLst>
          </p:cNvPr>
          <p:cNvGrpSpPr/>
          <p:nvPr/>
        </p:nvGrpSpPr>
        <p:grpSpPr>
          <a:xfrm>
            <a:off x="3476515" y="2445783"/>
            <a:ext cx="2430809" cy="769058"/>
            <a:chOff x="752229" y="2148252"/>
            <a:chExt cx="2430809" cy="769058"/>
          </a:xfrm>
        </p:grpSpPr>
        <p:sp>
          <p:nvSpPr>
            <p:cNvPr id="14" name="Rectangle: Rounded Corners 6">
              <a:extLst>
                <a:ext uri="{FF2B5EF4-FFF2-40B4-BE49-F238E27FC236}">
                  <a16:creationId xmlns:a16="http://schemas.microsoft.com/office/drawing/2014/main" id="{FCD5B9A9-1016-0AAF-F930-081AFB4035D9}"/>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3 296 : 4</a:t>
              </a:r>
            </a:p>
          </p:txBody>
        </p:sp>
        <p:sp>
          <p:nvSpPr>
            <p:cNvPr id="15" name="Rectangle: Rounded Corners 7">
              <a:extLst>
                <a:ext uri="{FF2B5EF4-FFF2-40B4-BE49-F238E27FC236}">
                  <a16:creationId xmlns:a16="http://schemas.microsoft.com/office/drawing/2014/main" id="{F0CDFA05-9DCB-6050-A137-918E34DABC6E}"/>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grpSp>
        <p:nvGrpSpPr>
          <p:cNvPr id="16" name="Nhóm 15">
            <a:extLst>
              <a:ext uri="{FF2B5EF4-FFF2-40B4-BE49-F238E27FC236}">
                <a16:creationId xmlns:a16="http://schemas.microsoft.com/office/drawing/2014/main" id="{4B9BC64C-21EB-DD7E-114E-E77D9671BD55}"/>
              </a:ext>
            </a:extLst>
          </p:cNvPr>
          <p:cNvGrpSpPr/>
          <p:nvPr/>
        </p:nvGrpSpPr>
        <p:grpSpPr>
          <a:xfrm>
            <a:off x="9284075" y="2425147"/>
            <a:ext cx="2430809" cy="769058"/>
            <a:chOff x="752229" y="2148252"/>
            <a:chExt cx="2430809" cy="769058"/>
          </a:xfrm>
        </p:grpSpPr>
        <p:sp>
          <p:nvSpPr>
            <p:cNvPr id="17" name="Rectangle: Rounded Corners 6">
              <a:extLst>
                <a:ext uri="{FF2B5EF4-FFF2-40B4-BE49-F238E27FC236}">
                  <a16:creationId xmlns:a16="http://schemas.microsoft.com/office/drawing/2014/main" id="{73C55D6B-06BF-1383-3A8D-1A677F6683BD}"/>
                </a:ext>
              </a:extLst>
            </p:cNvPr>
            <p:cNvSpPr/>
            <p:nvPr/>
          </p:nvSpPr>
          <p:spPr>
            <a:xfrm>
              <a:off x="752229" y="2197368"/>
              <a:ext cx="2305280" cy="719942"/>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rPr>
                <a:t>7 369 : 8</a:t>
              </a:r>
            </a:p>
          </p:txBody>
        </p:sp>
        <p:sp>
          <p:nvSpPr>
            <p:cNvPr id="18" name="Rectangle: Rounded Corners 7">
              <a:extLst>
                <a:ext uri="{FF2B5EF4-FFF2-40B4-BE49-F238E27FC236}">
                  <a16:creationId xmlns:a16="http://schemas.microsoft.com/office/drawing/2014/main" id="{08572964-F365-9BC9-270B-5B37193824DB}"/>
                </a:ext>
              </a:extLst>
            </p:cNvPr>
            <p:cNvSpPr/>
            <p:nvPr/>
          </p:nvSpPr>
          <p:spPr>
            <a:xfrm>
              <a:off x="877758" y="2148252"/>
              <a:ext cx="2305280" cy="755301"/>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pic>
        <p:nvPicPr>
          <p:cNvPr id="20" name="Hình ảnh 19">
            <a:extLst>
              <a:ext uri="{FF2B5EF4-FFF2-40B4-BE49-F238E27FC236}">
                <a16:creationId xmlns:a16="http://schemas.microsoft.com/office/drawing/2014/main" id="{7EB2FCA4-2393-289D-525A-2106BFF54217}"/>
              </a:ext>
            </a:extLst>
          </p:cNvPr>
          <p:cNvPicPr>
            <a:picLocks noChangeAspect="1"/>
          </p:cNvPicPr>
          <p:nvPr/>
        </p:nvPicPr>
        <p:blipFill>
          <a:blip r:embed="rId6"/>
          <a:stretch>
            <a:fillRect/>
          </a:stretch>
        </p:blipFill>
        <p:spPr>
          <a:xfrm>
            <a:off x="1940181" y="422315"/>
            <a:ext cx="3328704" cy="1774090"/>
          </a:xfrm>
          <a:prstGeom prst="rect">
            <a:avLst/>
          </a:prstGeom>
        </p:spPr>
      </p:pic>
      <p:grpSp>
        <p:nvGrpSpPr>
          <p:cNvPr id="19" name="Group 18"/>
          <p:cNvGrpSpPr/>
          <p:nvPr/>
        </p:nvGrpSpPr>
        <p:grpSpPr>
          <a:xfrm>
            <a:off x="2047461" y="3602594"/>
            <a:ext cx="8059302" cy="2597557"/>
            <a:chOff x="2047461" y="3602594"/>
            <a:chExt cx="8059302" cy="2597557"/>
          </a:xfrm>
        </p:grpSpPr>
        <p:pic>
          <p:nvPicPr>
            <p:cNvPr id="1026" name="Picture 2" descr="Hình ảnh Học Sinh Làm Bài Tập PNG Miễn Phí Tải Về - Lovepi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8" b="98592" l="0" r="99000">
                          <a14:foregroundMark x1="26833" y1="64405" x2="68667" y2="70551"/>
                          <a14:foregroundMark x1="31833" y1="72727" x2="69000" y2="68886"/>
                          <a14:foregroundMark x1="72583" y1="69910" x2="72583" y2="69910"/>
                          <a14:foregroundMark x1="73417" y1="64405" x2="71500" y2="74008"/>
                        </a14:backgroundRemoval>
                      </a14:imgEffect>
                    </a14:imgLayer>
                  </a14:imgProps>
                </a:ext>
                <a:ext uri="{28A0092B-C50C-407E-A947-70E740481C1C}">
                  <a14:useLocalDpi xmlns:a14="http://schemas.microsoft.com/office/drawing/2010/main" val="0"/>
                </a:ext>
              </a:extLst>
            </a:blip>
            <a:srcRect/>
            <a:stretch>
              <a:fillRect/>
            </a:stretch>
          </p:blipFill>
          <p:spPr bwMode="auto">
            <a:xfrm>
              <a:off x="6115638" y="3602594"/>
              <a:ext cx="3991125" cy="2597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7461" y="4253948"/>
              <a:ext cx="3468756" cy="1015663"/>
            </a:xfrm>
            <a:prstGeom prst="rect">
              <a:avLst/>
            </a:prstGeom>
            <a:noFill/>
          </p:spPr>
          <p:txBody>
            <a:bodyPr wrap="square" rtlCol="0">
              <a:spAutoFit/>
            </a:bodyPr>
            <a:lstStyle/>
            <a:p>
              <a:pPr algn="ctr"/>
              <a:r>
                <a:rPr lang="en-US" sz="6000">
                  <a:ln>
                    <a:solidFill>
                      <a:srgbClr val="FF0000"/>
                    </a:solidFill>
                  </a:ln>
                  <a:solidFill>
                    <a:srgbClr val="EF6587"/>
                  </a:solidFill>
                  <a:latin typeface="#9Slide05 Atlantika" pitchFamily="2" charset="0"/>
                </a:rPr>
                <a:t>Làm bài vào vở</a:t>
              </a:r>
            </a:p>
          </p:txBody>
        </p:sp>
      </p:grpSp>
    </p:spTree>
    <p:extLst>
      <p:ext uri="{BB962C8B-B14F-4D97-AF65-F5344CB8AC3E}">
        <p14:creationId xmlns:p14="http://schemas.microsoft.com/office/powerpoint/2010/main" val="1758211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1186</Words>
  <Application>Microsoft Office PowerPoint</Application>
  <PresentationFormat>Widescreen</PresentationFormat>
  <Paragraphs>133</Paragraphs>
  <Slides>24</Slides>
  <Notes>8</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24</vt:i4>
      </vt:variant>
    </vt:vector>
  </HeadingPairs>
  <TitlesOfParts>
    <vt:vector size="44" baseType="lpstr">
      <vt:lpstr>Cambria</vt:lpstr>
      <vt:lpstr>Fredoka One</vt:lpstr>
      <vt:lpstr>#9Slide05 Atlantika</vt:lpstr>
      <vt:lpstr>iCiel Mijas</vt:lpstr>
      <vt:lpstr>Times New Roman</vt:lpstr>
      <vt:lpstr>#9Slide05 SVNUT Triumph</vt:lpstr>
      <vt:lpstr>SVN-Newton</vt:lpstr>
      <vt:lpstr>SVN-Dancing Script</vt:lpstr>
      <vt:lpstr>#9Slide07 HoneyCream</vt:lpstr>
      <vt:lpstr>Arial</vt:lpstr>
      <vt:lpstr>#9Slide05 Fourth</vt:lpstr>
      <vt:lpstr>Calibri</vt:lpstr>
      <vt:lpstr>M PLUS Rounded 1c</vt:lpstr>
      <vt:lpstr>#9Slide03 Open Sans ExtraBold</vt:lpstr>
      <vt:lpstr>Vogue-ExtraBold</vt:lpstr>
      <vt:lpstr>SVN-Ready</vt:lpstr>
      <vt:lpstr>#9Slide05 Dear Saturday</vt:lpstr>
      <vt:lpstr>#9Slide05 Lobster</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Ngô Thị Minh Hạnh</dc:creator>
  <cp:lastModifiedBy>Sinh Chu</cp:lastModifiedBy>
  <cp:revision>23</cp:revision>
  <dcterms:created xsi:type="dcterms:W3CDTF">2023-02-22T12:46:29Z</dcterms:created>
  <dcterms:modified xsi:type="dcterms:W3CDTF">2024-03-12T02:50:18Z</dcterms:modified>
</cp:coreProperties>
</file>