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257" r:id="rId4"/>
    <p:sldId id="258" r:id="rId5"/>
    <p:sldId id="283" r:id="rId6"/>
    <p:sldId id="284" r:id="rId7"/>
    <p:sldId id="285" r:id="rId8"/>
    <p:sldId id="286" r:id="rId9"/>
    <p:sldId id="287" r:id="rId10"/>
    <p:sldId id="1496" r:id="rId11"/>
    <p:sldId id="1514" r:id="rId12"/>
    <p:sldId id="1510" r:id="rId13"/>
    <p:sldId id="1515" r:id="rId14"/>
    <p:sldId id="1537" r:id="rId15"/>
    <p:sldId id="259" r:id="rId16"/>
    <p:sldId id="1538" r:id="rId17"/>
    <p:sldId id="1521" r:id="rId18"/>
    <p:sldId id="1547" r:id="rId19"/>
    <p:sldId id="1522" r:id="rId20"/>
    <p:sldId id="1504" r:id="rId21"/>
    <p:sldId id="1497" r:id="rId22"/>
    <p:sldId id="1498" r:id="rId23"/>
    <p:sldId id="1523" r:id="rId24"/>
    <p:sldId id="1540" r:id="rId25"/>
    <p:sldId id="1541" r:id="rId26"/>
    <p:sldId id="1542" r:id="rId27"/>
    <p:sldId id="1544" r:id="rId28"/>
    <p:sldId id="1499" r:id="rId29"/>
    <p:sldId id="1531" r:id="rId30"/>
    <p:sldId id="1500" r:id="rId31"/>
    <p:sldId id="1546" r:id="rId32"/>
    <p:sldId id="508" r:id="rId33"/>
    <p:sldId id="1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9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25/09/2023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25/09/2023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25/09/2023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25/09/2023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25/09/2023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25/09/2023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25/09/2023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3699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3475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1515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67244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330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8338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3080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83683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329333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84627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8808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2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991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92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2023/9/25</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25/09/2023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689680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6.png"/><Relationship Id="rId4" Type="http://schemas.openxmlformats.org/officeDocument/2006/relationships/tags" Target="../tags/tag5.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8.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8.png"/><Relationship Id="rId7"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5.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16" name="文本框 7">
            <a:extLst>
              <a:ext uri="{FF2B5EF4-FFF2-40B4-BE49-F238E27FC236}">
                <a16:creationId xmlns:a16="http://schemas.microsoft.com/office/drawing/2014/main" id="{B07D3780-2260-46BC-B3C6-30A20377408B}"/>
              </a:ext>
            </a:extLst>
          </p:cNvPr>
          <p:cNvSpPr txBox="1"/>
          <p:nvPr/>
        </p:nvSpPr>
        <p:spPr>
          <a:xfrm>
            <a:off x="345994" y="265348"/>
            <a:ext cx="79896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2022</a:t>
            </a:r>
            <a:endParaRPr kumimoji="0" lang="zh-CN" altLang="en-US"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7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3970318"/>
          </a:xfrm>
          <a:prstGeom prst="rect">
            <a:avLst/>
          </a:prstGeom>
        </p:spPr>
        <p:txBody>
          <a:bodyPr wrap="squar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28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28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28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r>
              <a:rPr lang="vi-VN" sz="28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28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28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28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3970318"/>
          </a:xfrm>
          <a:prstGeom prst="rect">
            <a:avLst/>
          </a:prstGeom>
        </p:spPr>
        <p:txBody>
          <a:bodyPr wrap="square">
            <a:spAutoFit/>
          </a:bodyPr>
          <a:lstStyle/>
          <a:p>
            <a:r>
              <a:rPr lang="vi-VN" sz="280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280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280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280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2800">
                <a:latin typeface="Arial-Rounded" panose="020B0500000000000000" pitchFamily="34" charset="0"/>
                <a:ea typeface="Arial-Rounded" panose="020B0500000000000000" pitchFamily="34" charset="0"/>
                <a:cs typeface="Arial-Rounded" panose="020B0500000000000000" pitchFamily="34" charset="0"/>
              </a:rPr>
            </a:br>
            <a:r>
              <a:rPr lang="vi-VN" sz="280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280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280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280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3970318"/>
          </a:xfrm>
          <a:prstGeom prst="rect">
            <a:avLst/>
          </a:prstGeom>
        </p:spPr>
        <p:txBody>
          <a:bodyPr wrap="squar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28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28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28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28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76774"/>
            <a:chOff x="8012784" y="208778"/>
            <a:chExt cx="3572757" cy="576774"/>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504513" y="208778"/>
              <a:ext cx="246894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76774"/>
            <a:chOff x="8012784" y="208778"/>
            <a:chExt cx="3572757" cy="576774"/>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324978" y="208778"/>
              <a:ext cx="282801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libri" panose="020F0502020204030204" pitchFamily="34" charset="0"/>
                  <a:cs typeface="Calibri" panose="020F0502020204030204" pitchFamily="34" charset="0"/>
                  <a:sym typeface="Arial"/>
                </a:rPr>
                <a:t>Đọc</a:t>
              </a:r>
              <a:r>
                <a:rPr lang="en-US" sz="2800" b="1" dirty="0">
                  <a:solidFill>
                    <a:prstClr val="black"/>
                  </a:solidFill>
                  <a:latin typeface="Calibri" panose="020F0502020204030204" pitchFamily="34" charset="0"/>
                  <a:cs typeface="Calibri" panose="020F0502020204030204" pitchFamily="34" charset="0"/>
                  <a:sym typeface="Arial"/>
                </a:rPr>
                <a:t> </a:t>
              </a:r>
              <a:r>
                <a:rPr lang="en-US" sz="2800" b="1" dirty="0" err="1">
                  <a:solidFill>
                    <a:prstClr val="black"/>
                  </a:solidFill>
                  <a:latin typeface="Calibri" panose="020F0502020204030204" pitchFamily="34" charset="0"/>
                  <a:cs typeface="Calibri" panose="020F0502020204030204" pitchFamily="34" charset="0"/>
                  <a:sym typeface="Arial"/>
                </a:rPr>
                <a:t>nối</a:t>
              </a:r>
              <a:r>
                <a:rPr lang="en-US" sz="2800" b="1" dirty="0">
                  <a:solidFill>
                    <a:prstClr val="black"/>
                  </a:solidFill>
                  <a:latin typeface="Calibri" panose="020F0502020204030204" pitchFamily="34" charset="0"/>
                  <a:cs typeface="Calibri" panose="020F0502020204030204" pitchFamily="34" charset="0"/>
                  <a:sym typeface="Arial"/>
                </a:rPr>
                <a:t> </a:t>
              </a:r>
              <a:r>
                <a:rPr lang="en-US" sz="2800" b="1" dirty="0" err="1">
                  <a:solidFill>
                    <a:prstClr val="black"/>
                  </a:solidFill>
                  <a:latin typeface="Calibri" panose="020F0502020204030204" pitchFamily="34" charset="0"/>
                  <a:cs typeface="Calibri" panose="020F0502020204030204" pitchFamily="34" charset="0"/>
                  <a:sym typeface="Arial"/>
                </a:rPr>
                <a:t>tiếp</a:t>
              </a:r>
              <a:r>
                <a:rPr lang="en-US" sz="2800" b="1" dirty="0">
                  <a:solidFill>
                    <a:prstClr val="black"/>
                  </a:solidFill>
                  <a:latin typeface="Calibri" panose="020F0502020204030204" pitchFamily="34" charset="0"/>
                  <a:cs typeface="Calibri" panose="020F0502020204030204" pitchFamily="34" charset="0"/>
                  <a:sym typeface="Arial"/>
                </a:rPr>
                <a:t> </a:t>
              </a:r>
              <a:r>
                <a:rPr lang="en-US" sz="2800" b="1" dirty="0" err="1">
                  <a:solidFill>
                    <a:prstClr val="black"/>
                  </a:solidFill>
                  <a:latin typeface="Calibri" panose="020F0502020204030204" pitchFamily="34" charset="0"/>
                  <a:cs typeface="Calibri" panose="020F0502020204030204" pitchFamily="34" charset="0"/>
                  <a:sym typeface="Arial"/>
                </a:rPr>
                <a:t>đoạn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231377" y="2528402"/>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242707" y="2423432"/>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66386"/>
            <a:ext cx="2642232" cy="629994"/>
            <a:chOff x="2834082" y="693066"/>
            <a:chExt cx="4780045" cy="629994"/>
          </a:xfrm>
        </p:grpSpPr>
        <p:sp>
          <p:nvSpPr>
            <p:cNvPr id="9" name="Rounded Rectangle 8"/>
            <p:cNvSpPr/>
            <p:nvPr/>
          </p:nvSpPr>
          <p:spPr>
            <a:xfrm>
              <a:off x="3435633" y="693066"/>
              <a:ext cx="4178494" cy="515243"/>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4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4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4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14816"/>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502274"/>
            <a:ext cx="3333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71656"/>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95766"/>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81996"/>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27078"/>
            <a:ext cx="444151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76173"/>
            <a:ext cx="491418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3" y="693066"/>
              <a:ext cx="4178494" cy="515243"/>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4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4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4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24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1" i="0" u="none" strike="noStrike" kern="1200" cap="none" spc="0" normalizeH="0" baseline="0" noProof="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24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 gì?</a:t>
            </a:r>
            <a:endParaRPr kumimoji="0" lang="en-US" sz="28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1316</Words>
  <Application>Microsoft Office PowerPoint</Application>
  <PresentationFormat>Widescreen</PresentationFormat>
  <Paragraphs>254</Paragraphs>
  <Slides>31</Slides>
  <Notes>27</Notes>
  <HiddenSlides>0</HiddenSlides>
  <MMClips>17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等线</vt:lpstr>
      <vt:lpstr>Arial</vt:lpstr>
      <vt:lpstr>Arial-Rounded</vt:lpstr>
      <vt:lpstr>Calibri</vt:lpstr>
      <vt:lpstr>Coiny</vt:lpstr>
      <vt:lpstr>Times New Roman</vt:lpstr>
      <vt:lpstr>VNI-Avo</vt:lpstr>
      <vt:lpstr>华康方圆体W7</vt:lpstr>
      <vt:lpstr>字魂52号-阿开漫画体</vt:lpstr>
      <vt:lpstr>Office 主题​​</vt:lpstr>
      <vt:lpstr>5_Office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Sinh Chu</cp:lastModifiedBy>
  <cp:revision>39</cp:revision>
  <dcterms:created xsi:type="dcterms:W3CDTF">2022-06-15T02:48:14Z</dcterms:created>
  <dcterms:modified xsi:type="dcterms:W3CDTF">2023-09-25T03:35:26Z</dcterms:modified>
</cp:coreProperties>
</file>