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9" r:id="rId2"/>
    <p:sldMasterId id="2147483685" r:id="rId3"/>
  </p:sldMasterIdLst>
  <p:notesMasterIdLst>
    <p:notesMasterId r:id="rId37"/>
  </p:notesMasterIdLst>
  <p:sldIdLst>
    <p:sldId id="652" r:id="rId4"/>
    <p:sldId id="653" r:id="rId5"/>
    <p:sldId id="654" r:id="rId6"/>
    <p:sldId id="655" r:id="rId7"/>
    <p:sldId id="656" r:id="rId8"/>
    <p:sldId id="2644" r:id="rId9"/>
    <p:sldId id="658" r:id="rId10"/>
    <p:sldId id="318" r:id="rId11"/>
    <p:sldId id="274" r:id="rId12"/>
    <p:sldId id="2649" r:id="rId13"/>
    <p:sldId id="281" r:id="rId14"/>
    <p:sldId id="2645" r:id="rId15"/>
    <p:sldId id="2636" r:id="rId16"/>
    <p:sldId id="2646" r:id="rId17"/>
    <p:sldId id="2647" r:id="rId18"/>
    <p:sldId id="2648" r:id="rId19"/>
    <p:sldId id="2650" r:id="rId20"/>
    <p:sldId id="284" r:id="rId21"/>
    <p:sldId id="2651" r:id="rId22"/>
    <p:sldId id="285" r:id="rId23"/>
    <p:sldId id="2652" r:id="rId24"/>
    <p:sldId id="312" r:id="rId25"/>
    <p:sldId id="292" r:id="rId26"/>
    <p:sldId id="2656" r:id="rId27"/>
    <p:sldId id="293" r:id="rId28"/>
    <p:sldId id="294" r:id="rId29"/>
    <p:sldId id="2640" r:id="rId30"/>
    <p:sldId id="2653" r:id="rId31"/>
    <p:sldId id="2654" r:id="rId32"/>
    <p:sldId id="319" r:id="rId33"/>
    <p:sldId id="313" r:id="rId34"/>
    <p:sldId id="2655" r:id="rId35"/>
    <p:sldId id="28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80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58EA-1700-4385-8CD3-DB3E7EDEC580}" type="datetimeFigureOut">
              <a:rPr lang="en-US" smtClean="0"/>
              <a:t>16/09/2024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AB48-6B27-4AE2-80B5-071A98593B82}" type="slidenum">
              <a:rPr lang="en-US" smtClean="0"/>
              <a:t>‹#›</a:t>
            </a:fld>
            <a:endParaRPr lang="en-US"/>
          </a:p>
        </p:txBody>
      </p:sp>
    </p:spTree>
    <p:extLst>
      <p:ext uri="{BB962C8B-B14F-4D97-AF65-F5344CB8AC3E}">
        <p14:creationId xmlns:p14="http://schemas.microsoft.com/office/powerpoint/2010/main" val="366742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84869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spTree>
    <p:extLst>
      <p:ext uri="{BB962C8B-B14F-4D97-AF65-F5344CB8AC3E}">
        <p14:creationId xmlns:p14="http://schemas.microsoft.com/office/powerpoint/2010/main" val="422484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a:ln/>
        </p:spPr>
        <p:txBody>
          <a:bodyPr/>
          <a:lstStyle>
            <a:lvl1pPr>
              <a:defRPr/>
            </a:lvl1pPr>
          </a:lstStyle>
          <a:p>
            <a:fld id="{E61B7351-5DE8-4033-90D8-F1CB796A0E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5175831"/>
      </p:ext>
    </p:extLst>
  </p:cSld>
  <p:clrMapOvr>
    <a:masterClrMapping/>
  </p:clrMapOvr>
  <p:transition spd="med">
    <p:newsfla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42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p:txBody>
          <a:bodyPr/>
          <a:lstStyle/>
          <a:p>
            <a:fld id="{C579690C-FD19-4EC8-B8B4-296DD396E793}" type="datetimeFigureOut">
              <a:rPr lang="zh-CN" altLang="en-US" smtClean="0"/>
              <a:pPr/>
              <a:t>2024/9/16</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705294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fld id="{C579690C-FD19-4EC8-B8B4-296DD396E793}" type="datetimeFigureOut">
              <a:rPr lang="zh-CN" altLang="en-US" smtClean="0"/>
              <a:pPr/>
              <a:t>2024/9/16</a:t>
            </a:fld>
            <a:endParaRPr lang="zh-CN" altLang="en-US"/>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424630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p:txBody>
          <a:bodyPr/>
          <a:lstStyle/>
          <a:p>
            <a:fld id="{C579690C-FD19-4EC8-B8B4-296DD396E793}" type="datetimeFigureOut">
              <a:rPr lang="zh-CN" altLang="en-US" smtClean="0"/>
              <a:pPr/>
              <a:t>2024/9/16</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19261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p:txBody>
          <a:bodyPr/>
          <a:lstStyle/>
          <a:p>
            <a:fld id="{C579690C-FD19-4EC8-B8B4-296DD396E793}" type="datetimeFigureOut">
              <a:rPr lang="zh-CN" altLang="en-US" smtClean="0"/>
              <a:pPr/>
              <a:t>2024/9/16</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44568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p:txBody>
          <a:bodyPr/>
          <a:lstStyle/>
          <a:p>
            <a:fld id="{C579690C-FD19-4EC8-B8B4-296DD396E793}" type="datetimeFigureOut">
              <a:rPr lang="zh-CN" altLang="en-US" smtClean="0"/>
              <a:pPr/>
              <a:t>2024/9/16</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043786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p:txBody>
          <a:bodyPr/>
          <a:lstStyle/>
          <a:p>
            <a:fld id="{C579690C-FD19-4EC8-B8B4-296DD396E793}" type="datetimeFigureOut">
              <a:rPr lang="zh-CN" altLang="en-US" smtClean="0"/>
              <a:pPr/>
              <a:t>2024/9/16</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10091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79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p:txBody>
          <a:bodyPr/>
          <a:lstStyle/>
          <a:p>
            <a:fld id="{C579690C-FD19-4EC8-B8B4-296DD396E793}" type="datetimeFigureOut">
              <a:rPr lang="zh-CN" altLang="en-US" smtClean="0"/>
              <a:pPr/>
              <a:t>2024/9/16</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792516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p:txBody>
          <a:bodyPr/>
          <a:lstStyle/>
          <a:p>
            <a:fld id="{C579690C-FD19-4EC8-B8B4-296DD396E793}" type="datetimeFigureOut">
              <a:rPr lang="zh-CN" altLang="en-US" smtClean="0"/>
              <a:pPr/>
              <a:t>2024/9/16</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524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p:txBody>
          <a:bodyPr/>
          <a:lstStyle/>
          <a:p>
            <a:fld id="{C579690C-FD19-4EC8-B8B4-296DD396E793}" type="datetimeFigureOut">
              <a:rPr lang="zh-CN" altLang="en-US" smtClean="0"/>
              <a:pPr/>
              <a:t>2024/9/16</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98576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p:txBody>
          <a:bodyPr/>
          <a:lstStyle/>
          <a:p>
            <a:fld id="{C579690C-FD19-4EC8-B8B4-296DD396E793}" type="datetimeFigureOut">
              <a:rPr lang="zh-CN" altLang="en-US" smtClean="0"/>
              <a:pPr/>
              <a:t>2024/9/16</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09058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p:txBody>
          <a:bodyPr/>
          <a:lstStyle/>
          <a:p>
            <a:fld id="{C579690C-FD19-4EC8-B8B4-296DD396E793}" type="datetimeFigureOut">
              <a:rPr lang="zh-CN" altLang="en-US" smtClean="0"/>
              <a:pPr/>
              <a:t>2024/9/16</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17838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3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6164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12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7583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9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1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extLst>
      <p:ext uri="{BB962C8B-B14F-4D97-AF65-F5344CB8AC3E}">
        <p14:creationId xmlns:p14="http://schemas.microsoft.com/office/powerpoint/2010/main" val="242184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5252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spTree>
    <p:extLst>
      <p:ext uri="{BB962C8B-B14F-4D97-AF65-F5344CB8AC3E}">
        <p14:creationId xmlns:p14="http://schemas.microsoft.com/office/powerpoint/2010/main" val="387171121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E8DA72-EEBE-45C5-9E5D-EFE96DBD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2F5870C-8639-4EB7-8DA6-CFE301C69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8343F0-38C3-4458-834E-6B3A3E5FE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C579690C-FD19-4EC8-B8B4-296DD396E793}" type="datetimeFigureOut">
              <a:rPr lang="zh-CN" altLang="en-US" smtClean="0"/>
              <a:pPr/>
              <a:t>2024/9/16</a:t>
            </a:fld>
            <a:endParaRPr lang="zh-CN" altLang="en-US" dirty="0"/>
          </a:p>
        </p:txBody>
      </p:sp>
      <p:sp>
        <p:nvSpPr>
          <p:cNvPr id="5" name="页脚占位符 4">
            <a:extLst>
              <a:ext uri="{FF2B5EF4-FFF2-40B4-BE49-F238E27FC236}">
                <a16:creationId xmlns:a16="http://schemas.microsoft.com/office/drawing/2014/main" id="{B4FD6FFE-D4A0-4AB4-940A-1C7ADBB3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id="{8E8F6B1A-CAE5-4A54-8D4C-207B1051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C9083C8-9651-44F2-9022-28D8621D5902}" type="slidenum">
              <a:rPr lang="zh-CN" altLang="en-US" smtClean="0"/>
              <a:pPr/>
              <a:t>‹#›</a:t>
            </a:fld>
            <a:endParaRPr lang="zh-CN" altLang="en-US" dirty="0"/>
          </a:p>
        </p:txBody>
      </p:sp>
    </p:spTree>
    <p:extLst>
      <p:ext uri="{BB962C8B-B14F-4D97-AF65-F5344CB8AC3E}">
        <p14:creationId xmlns:p14="http://schemas.microsoft.com/office/powerpoint/2010/main" val="22235166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45.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6.png"/><Relationship Id="rId7" Type="http://schemas.openxmlformats.org/officeDocument/2006/relationships/image" Target="../media/image34.png"/><Relationship Id="rId12"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36.png"/><Relationship Id="rId5" Type="http://schemas.openxmlformats.org/officeDocument/2006/relationships/image" Target="../media/image58.png"/><Relationship Id="rId10" Type="http://schemas.openxmlformats.org/officeDocument/2006/relationships/image" Target="../media/image32.png"/><Relationship Id="rId4" Type="http://schemas.openxmlformats.org/officeDocument/2006/relationships/image" Target="../media/image57.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4.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5.xml"/><Relationship Id="rId6" Type="http://schemas.microsoft.com/office/2007/relationships/hdphoto" Target="../media/hdphoto5.wdp"/><Relationship Id="rId11"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microsoft.com/office/2007/relationships/hdphoto" Target="../media/hdphoto4.wdp"/><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microsoft.com/office/2007/relationships/hdphoto" Target="../media/hdphoto4.wdp"/><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2.png"/><Relationship Id="rId11" Type="http://schemas.microsoft.com/office/2007/relationships/hdphoto" Target="../media/hdphoto6.wdp"/><Relationship Id="rId5" Type="http://schemas.microsoft.com/office/2007/relationships/hdphoto" Target="../media/hdphoto5.wdp"/><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0.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图片 3" descr="4ef6b7c9486052b6069210c143670dcb">
            <a:extLst>
              <a:ext uri="{FF2B5EF4-FFF2-40B4-BE49-F238E27FC236}">
                <a16:creationId xmlns:a16="http://schemas.microsoft.com/office/drawing/2014/main" id="{92110B0A-1A60-4D2A-8FB0-D9F788C57914}"/>
              </a:ext>
            </a:extLst>
          </p:cNvPr>
          <p:cNvPicPr>
            <a:picLocks noChangeAspect="1"/>
          </p:cNvPicPr>
          <p:nvPr/>
        </p:nvPicPr>
        <p:blipFill>
          <a:blip r:embed="rId7"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16" name="组合 26">
            <a:extLst>
              <a:ext uri="{FF2B5EF4-FFF2-40B4-BE49-F238E27FC236}">
                <a16:creationId xmlns:a16="http://schemas.microsoft.com/office/drawing/2014/main" id="{52133A1A-AF28-4D2C-AC26-C3CD80DB1B53}"/>
              </a:ext>
            </a:extLst>
          </p:cNvPr>
          <p:cNvGrpSpPr/>
          <p:nvPr/>
        </p:nvGrpSpPr>
        <p:grpSpPr>
          <a:xfrm>
            <a:off x="2983607" y="762000"/>
            <a:ext cx="5622279" cy="3733722"/>
            <a:chOff x="1652956" y="-308918"/>
            <a:chExt cx="5139669" cy="3632184"/>
          </a:xfrm>
        </p:grpSpPr>
        <p:pic>
          <p:nvPicPr>
            <p:cNvPr id="17" name="Picture 9" descr="C:\Users\Administrator\Desktop\新作卡通用图\1130.png">
              <a:extLst>
                <a:ext uri="{FF2B5EF4-FFF2-40B4-BE49-F238E27FC236}">
                  <a16:creationId xmlns:a16="http://schemas.microsoft.com/office/drawing/2014/main" id="{9A5755D6-2C7A-4B0F-A363-BC4DA7614E0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我图PPT\00001PNG素材\儿童卡通\fty.png">
              <a:extLst>
                <a:ext uri="{FF2B5EF4-FFF2-40B4-BE49-F238E27FC236}">
                  <a16:creationId xmlns:a16="http://schemas.microsoft.com/office/drawing/2014/main" id="{96893BD7-2193-4F31-B729-9FFD7ACCE19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C010796-E536-46A3-A9BF-5949AA4D5EE5}"/>
              </a:ext>
            </a:extLst>
          </p:cNvPr>
          <p:cNvGrpSpPr/>
          <p:nvPr/>
        </p:nvGrpSpPr>
        <p:grpSpPr>
          <a:xfrm>
            <a:off x="3186604" y="481020"/>
            <a:ext cx="5818792" cy="823718"/>
            <a:chOff x="3130643" y="201459"/>
            <a:chExt cx="5818792" cy="823718"/>
          </a:xfrm>
        </p:grpSpPr>
        <p:sp>
          <p:nvSpPr>
            <p:cNvPr id="20" name="Google Shape;1244;p45">
              <a:extLst>
                <a:ext uri="{FF2B5EF4-FFF2-40B4-BE49-F238E27FC236}">
                  <a16:creationId xmlns:a16="http://schemas.microsoft.com/office/drawing/2014/main" id="{61989570-5A81-4A19-921B-76ECB7D4C627}"/>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id="{1CBEA9E0-7D75-4F31-843B-9C00EFED8652}"/>
                </a:ext>
              </a:extLst>
            </p:cNvPr>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LẮNG NGHE ĐỌC MẪU</a:t>
              </a:r>
            </a:p>
          </p:txBody>
        </p:sp>
      </p:grpSp>
      <p:sp>
        <p:nvSpPr>
          <p:cNvPr id="22" name="TextBox 28">
            <a:extLst>
              <a:ext uri="{FF2B5EF4-FFF2-40B4-BE49-F238E27FC236}">
                <a16:creationId xmlns:a16="http://schemas.microsoft.com/office/drawing/2014/main" id="{18E0C056-70BC-4546-AB34-E65671228097}"/>
              </a:ext>
            </a:extLst>
          </p:cNvPr>
          <p:cNvSpPr txBox="1"/>
          <p:nvPr/>
        </p:nvSpPr>
        <p:spPr>
          <a:xfrm>
            <a:off x="4824515" y="4842832"/>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23" name="TextBox 28">
            <a:extLst>
              <a:ext uri="{FF2B5EF4-FFF2-40B4-BE49-F238E27FC236}">
                <a16:creationId xmlns:a16="http://schemas.microsoft.com/office/drawing/2014/main" id="{7780E333-2E5D-4988-9D61-D8B83EA5DA49}"/>
              </a:ext>
            </a:extLst>
          </p:cNvPr>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sp>
        <p:nvSpPr>
          <p:cNvPr id="24" name="TextBox 28">
            <a:extLst>
              <a:ext uri="{FF2B5EF4-FFF2-40B4-BE49-F238E27FC236}">
                <a16:creationId xmlns:a16="http://schemas.microsoft.com/office/drawing/2014/main" id="{52ECDFD0-9610-4B6E-B1B1-6FEE3FB8EA65}"/>
              </a:ext>
            </a:extLst>
          </p:cNvPr>
          <p:cNvSpPr txBox="1"/>
          <p:nvPr/>
        </p:nvSpPr>
        <p:spPr>
          <a:xfrm>
            <a:off x="235712" y="1749745"/>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TAY DÒ</a:t>
            </a:r>
          </a:p>
        </p:txBody>
      </p:sp>
      <p:pic>
        <p:nvPicPr>
          <p:cNvPr id="25" name="Picture 4" descr="Check out Arrow icon created by 4B Icons | Graphic design posters, Mini  drawings, Desktop wallpaper art">
            <a:extLst>
              <a:ext uri="{FF2B5EF4-FFF2-40B4-BE49-F238E27FC236}">
                <a16:creationId xmlns:a16="http://schemas.microsoft.com/office/drawing/2014/main" id="{8EEBBB76-E1EC-4495-934B-0A432EF1A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02A2F7BF-752A-4BC7-B7E7-D28F61C4FE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id="{23FBFD8F-6724-4F64-AE04-1BE1115A6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034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50" fill="hold"/>
                                        <p:tgtEl>
                                          <p:spTgt spid="16"/>
                                        </p:tgtEl>
                                        <p:attrNameLst>
                                          <p:attrName>ppt_w</p:attrName>
                                        </p:attrNameLst>
                                      </p:cBhvr>
                                      <p:tavLst>
                                        <p:tav tm="0">
                                          <p:val>
                                            <p:strVal val="#ppt_w*0.70"/>
                                          </p:val>
                                        </p:tav>
                                        <p:tav tm="100000">
                                          <p:val>
                                            <p:strVal val="#ppt_w"/>
                                          </p:val>
                                        </p:tav>
                                      </p:tavLst>
                                    </p:anim>
                                    <p:anim calcmode="lin" valueType="num">
                                      <p:cBhvr>
                                        <p:cTn id="13" dur="250" fill="hold"/>
                                        <p:tgtEl>
                                          <p:spTgt spid="16"/>
                                        </p:tgtEl>
                                        <p:attrNameLst>
                                          <p:attrName>ppt_h</p:attrName>
                                        </p:attrNameLst>
                                      </p:cBhvr>
                                      <p:tavLst>
                                        <p:tav tm="0">
                                          <p:val>
                                            <p:strVal val="#ppt_h"/>
                                          </p:val>
                                        </p:tav>
                                        <p:tav tm="100000">
                                          <p:val>
                                            <p:strVal val="#ppt_h"/>
                                          </p:val>
                                        </p:tav>
                                      </p:tavLst>
                                    </p:anim>
                                    <p:animEffect transition="in" filter="fade">
                                      <p:cBhvr>
                                        <p:cTn id="14" dur="250"/>
                                        <p:tgtEl>
                                          <p:spTgt spid="1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fltVal val="0.5"/>
                                          </p:val>
                                        </p:tav>
                                        <p:tav tm="100000">
                                          <p:val>
                                            <p:strVal val="#ppt_x"/>
                                          </p:val>
                                        </p:tav>
                                      </p:tavLst>
                                    </p:anim>
                                    <p:anim calcmode="lin" valueType="num">
                                      <p:cBhvr>
                                        <p:cTn id="26" dur="500" fill="hold"/>
                                        <p:tgtEl>
                                          <p:spTgt spid="24"/>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fltVal val="0.5"/>
                                          </p:val>
                                        </p:tav>
                                        <p:tav tm="100000">
                                          <p:val>
                                            <p:strVal val="#ppt_x"/>
                                          </p:val>
                                        </p:tav>
                                      </p:tavLst>
                                    </p:anim>
                                    <p:anim calcmode="lin" valueType="num">
                                      <p:cBhvr>
                                        <p:cTn id="38" dur="500" fill="hold"/>
                                        <p:tgtEl>
                                          <p:spTgt spid="22"/>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fltVal val="0.5"/>
                                          </p:val>
                                        </p:tav>
                                        <p:tav tm="100000">
                                          <p:val>
                                            <p:strVal val="#ppt_x"/>
                                          </p:val>
                                        </p:tav>
                                      </p:tavLst>
                                    </p:anim>
                                    <p:anim calcmode="lin" valueType="num">
                                      <p:cBhvr>
                                        <p:cTn id="50"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(Vũ Hùng)</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4170140" y="233547"/>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1" y="1018472"/>
            <a:ext cx="51968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1140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ardrop 10">
            <a:extLst>
              <a:ext uri="{FF2B5EF4-FFF2-40B4-BE49-F238E27FC236}">
                <a16:creationId xmlns:a16="http://schemas.microsoft.com/office/drawing/2014/main" id="{AD9FDF7C-2B11-4F54-B670-10A9DE30268F}"/>
              </a:ext>
            </a:extLst>
          </p:cNvPr>
          <p:cNvSpPr/>
          <p:nvPr/>
        </p:nvSpPr>
        <p:spPr>
          <a:xfrm>
            <a:off x="260466" y="157041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3" name="Teardrop 12">
            <a:extLst>
              <a:ext uri="{FF2B5EF4-FFF2-40B4-BE49-F238E27FC236}">
                <a16:creationId xmlns:a16="http://schemas.microsoft.com/office/drawing/2014/main" id="{22CBFBE6-52E0-4C2C-A154-759151EFA9EB}"/>
              </a:ext>
            </a:extLst>
          </p:cNvPr>
          <p:cNvSpPr/>
          <p:nvPr/>
        </p:nvSpPr>
        <p:spPr>
          <a:xfrm>
            <a:off x="225738" y="241270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2D78520F-FA2D-4B60-A860-F4F364A03C92}"/>
              </a:ext>
            </a:extLst>
          </p:cNvPr>
          <p:cNvSpPr/>
          <p:nvPr/>
        </p:nvSpPr>
        <p:spPr>
          <a:xfrm>
            <a:off x="260466" y="350785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5" name="Teardrop 14">
            <a:extLst>
              <a:ext uri="{FF2B5EF4-FFF2-40B4-BE49-F238E27FC236}">
                <a16:creationId xmlns:a16="http://schemas.microsoft.com/office/drawing/2014/main" id="{89678907-E5EB-454D-950B-C880B7E19DBC}"/>
              </a:ext>
            </a:extLst>
          </p:cNvPr>
          <p:cNvSpPr/>
          <p:nvPr/>
        </p:nvSpPr>
        <p:spPr>
          <a:xfrm>
            <a:off x="233012" y="491498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6" name="Rounded Rectangle 15">
            <a:extLst>
              <a:ext uri="{FF2B5EF4-FFF2-40B4-BE49-F238E27FC236}">
                <a16:creationId xmlns:a16="http://schemas.microsoft.com/office/drawing/2014/main" id="{1D978805-115F-41AB-B582-FEC50A2E61A2}"/>
              </a:ext>
            </a:extLst>
          </p:cNvPr>
          <p:cNvSpPr/>
          <p:nvPr/>
        </p:nvSpPr>
        <p:spPr>
          <a:xfrm>
            <a:off x="755873" y="1603247"/>
            <a:ext cx="10933005" cy="739114"/>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21">
            <a:extLst>
              <a:ext uri="{FF2B5EF4-FFF2-40B4-BE49-F238E27FC236}">
                <a16:creationId xmlns:a16="http://schemas.microsoft.com/office/drawing/2014/main" id="{7198EA6E-9D54-44DF-A84F-996FF823E56D}"/>
              </a:ext>
            </a:extLst>
          </p:cNvPr>
          <p:cNvSpPr/>
          <p:nvPr/>
        </p:nvSpPr>
        <p:spPr>
          <a:xfrm>
            <a:off x="748600" y="2380612"/>
            <a:ext cx="11076957" cy="1043598"/>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9" name="Rounded Rectangle 23">
            <a:extLst>
              <a:ext uri="{FF2B5EF4-FFF2-40B4-BE49-F238E27FC236}">
                <a16:creationId xmlns:a16="http://schemas.microsoft.com/office/drawing/2014/main" id="{7B1DA0DD-0243-4F37-9345-037B8B19F42F}"/>
              </a:ext>
            </a:extLst>
          </p:cNvPr>
          <p:cNvSpPr/>
          <p:nvPr/>
        </p:nvSpPr>
        <p:spPr>
          <a:xfrm>
            <a:off x="755873" y="3462237"/>
            <a:ext cx="11069684" cy="133335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0" name="Rounded Rectangle 23">
            <a:extLst>
              <a:ext uri="{FF2B5EF4-FFF2-40B4-BE49-F238E27FC236}">
                <a16:creationId xmlns:a16="http://schemas.microsoft.com/office/drawing/2014/main" id="{3FBA3216-CB28-4DE9-B8C8-F631A9A6786E}"/>
              </a:ext>
            </a:extLst>
          </p:cNvPr>
          <p:cNvSpPr/>
          <p:nvPr/>
        </p:nvSpPr>
        <p:spPr>
          <a:xfrm>
            <a:off x="712159" y="4914989"/>
            <a:ext cx="11069684" cy="1887658"/>
          </a:xfrm>
          <a:prstGeom prst="roundRect">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Tree>
    <p:extLst>
      <p:ext uri="{BB962C8B-B14F-4D97-AF65-F5344CB8AC3E}">
        <p14:creationId xmlns:p14="http://schemas.microsoft.com/office/powerpoint/2010/main" val="1418763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fltVal val="0.5"/>
                                          </p:val>
                                        </p:tav>
                                        <p:tav tm="100000">
                                          <p:val>
                                            <p:strVal val="#ppt_x"/>
                                          </p:val>
                                        </p:tav>
                                      </p:tavLst>
                                    </p:anim>
                                    <p:anim calcmode="lin" valueType="num">
                                      <p:cBhvr>
                                        <p:cTn id="55" dur="500" fill="hold"/>
                                        <p:tgtEl>
                                          <p:spTgt spid="14"/>
                                        </p:tgtEl>
                                        <p:attrNameLst>
                                          <p:attrName>ppt_y</p:attrName>
                                        </p:attrNameLst>
                                      </p:cBhvr>
                                      <p:tavLst>
                                        <p:tav tm="0">
                                          <p:val>
                                            <p:fltVal val="0.5"/>
                                          </p:val>
                                        </p:tav>
                                        <p:tav tm="100000">
                                          <p:val>
                                            <p:strVal val="#ppt_y"/>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anim calcmode="lin" valueType="num">
                                      <p:cBhvr>
                                        <p:cTn id="66" dur="500" fill="hold"/>
                                        <p:tgtEl>
                                          <p:spTgt spid="15"/>
                                        </p:tgtEl>
                                        <p:attrNameLst>
                                          <p:attrName>ppt_x</p:attrName>
                                        </p:attrNameLst>
                                      </p:cBhvr>
                                      <p:tavLst>
                                        <p:tav tm="0">
                                          <p:val>
                                            <p:fltVal val="0.5"/>
                                          </p:val>
                                        </p:tav>
                                        <p:tav tm="100000">
                                          <p:val>
                                            <p:strVal val="#ppt_x"/>
                                          </p:val>
                                        </p:tav>
                                      </p:tavLst>
                                    </p:anim>
                                    <p:anim calcmode="lin" valueType="num">
                                      <p:cBhvr>
                                        <p:cTn id="67" dur="500" fill="hold"/>
                                        <p:tgtEl>
                                          <p:spTgt spid="15"/>
                                        </p:tgtEl>
                                        <p:attrNameLst>
                                          <p:attrName>ppt_y</p:attrName>
                                        </p:attrNameLst>
                                      </p:cBhvr>
                                      <p:tavLst>
                                        <p:tav tm="0">
                                          <p:val>
                                            <p:fltVal val="0.5"/>
                                          </p:val>
                                        </p:tav>
                                        <p:tav tm="100000">
                                          <p:val>
                                            <p:strVal val="#ppt_y"/>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13" grpId="0" animBg="1"/>
      <p:bldP spid="14" grpId="0" animBg="1"/>
      <p:bldP spid="15" grpId="0" animBg="1"/>
      <p:bldP spid="16"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3150322" y="2704421"/>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5319266" y="2704421"/>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6201173" y="3338610"/>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10591376" y="3292568"/>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567361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689518"/>
          </a:xfrm>
          <a:custGeom>
            <a:avLst/>
            <a:gdLst>
              <a:gd name="connsiteX0" fmla="*/ 0 w 11671066"/>
              <a:gd name="connsiteY0" fmla="*/ 614932 h 3689518"/>
              <a:gd name="connsiteX1" fmla="*/ 614932 w 11671066"/>
              <a:gd name="connsiteY1" fmla="*/ 0 h 3689518"/>
              <a:gd name="connsiteX2" fmla="*/ 997776 w 11671066"/>
              <a:gd name="connsiteY2" fmla="*/ 0 h 3689518"/>
              <a:gd name="connsiteX3" fmla="*/ 1485032 w 11671066"/>
              <a:gd name="connsiteY3" fmla="*/ 0 h 3689518"/>
              <a:gd name="connsiteX4" fmla="*/ 1867876 w 11671066"/>
              <a:gd name="connsiteY4" fmla="*/ 0 h 3689518"/>
              <a:gd name="connsiteX5" fmla="*/ 2668368 w 11671066"/>
              <a:gd name="connsiteY5" fmla="*/ 0 h 3689518"/>
              <a:gd name="connsiteX6" fmla="*/ 3051212 w 11671066"/>
              <a:gd name="connsiteY6" fmla="*/ 0 h 3689518"/>
              <a:gd name="connsiteX7" fmla="*/ 3851705 w 11671066"/>
              <a:gd name="connsiteY7" fmla="*/ 0 h 3689518"/>
              <a:gd name="connsiteX8" fmla="*/ 4652197 w 11671066"/>
              <a:gd name="connsiteY8" fmla="*/ 0 h 3689518"/>
              <a:gd name="connsiteX9" fmla="*/ 5557101 w 11671066"/>
              <a:gd name="connsiteY9" fmla="*/ 0 h 3689518"/>
              <a:gd name="connsiteX10" fmla="*/ 5939945 w 11671066"/>
              <a:gd name="connsiteY10" fmla="*/ 0 h 3689518"/>
              <a:gd name="connsiteX11" fmla="*/ 6636025 w 11671066"/>
              <a:gd name="connsiteY11" fmla="*/ 0 h 3689518"/>
              <a:gd name="connsiteX12" fmla="*/ 7123281 w 11671066"/>
              <a:gd name="connsiteY12" fmla="*/ 0 h 3689518"/>
              <a:gd name="connsiteX13" fmla="*/ 7923773 w 11671066"/>
              <a:gd name="connsiteY13" fmla="*/ 0 h 3689518"/>
              <a:gd name="connsiteX14" fmla="*/ 8515442 w 11671066"/>
              <a:gd name="connsiteY14" fmla="*/ 0 h 3689518"/>
              <a:gd name="connsiteX15" fmla="*/ 9107110 w 11671066"/>
              <a:gd name="connsiteY15" fmla="*/ 0 h 3689518"/>
              <a:gd name="connsiteX16" fmla="*/ 9489954 w 11671066"/>
              <a:gd name="connsiteY16" fmla="*/ 0 h 3689518"/>
              <a:gd name="connsiteX17" fmla="*/ 10290446 w 11671066"/>
              <a:gd name="connsiteY17" fmla="*/ 0 h 3689518"/>
              <a:gd name="connsiteX18" fmla="*/ 11056134 w 11671066"/>
              <a:gd name="connsiteY18" fmla="*/ 0 h 3689518"/>
              <a:gd name="connsiteX19" fmla="*/ 11671066 w 11671066"/>
              <a:gd name="connsiteY19" fmla="*/ 614932 h 3689518"/>
              <a:gd name="connsiteX20" fmla="*/ 11671066 w 11671066"/>
              <a:gd name="connsiteY20" fmla="*/ 1205249 h 3689518"/>
              <a:gd name="connsiteX21" fmla="*/ 11671066 w 11671066"/>
              <a:gd name="connsiteY21" fmla="*/ 1869356 h 3689518"/>
              <a:gd name="connsiteX22" fmla="*/ 11671066 w 11671066"/>
              <a:gd name="connsiteY22" fmla="*/ 2435076 h 3689518"/>
              <a:gd name="connsiteX23" fmla="*/ 11671066 w 11671066"/>
              <a:gd name="connsiteY23" fmla="*/ 3074586 h 3689518"/>
              <a:gd name="connsiteX24" fmla="*/ 11056134 w 11671066"/>
              <a:gd name="connsiteY24" fmla="*/ 3689518 h 3689518"/>
              <a:gd name="connsiteX25" fmla="*/ 10255642 w 11671066"/>
              <a:gd name="connsiteY25" fmla="*/ 3689518 h 3689518"/>
              <a:gd name="connsiteX26" fmla="*/ 9872798 w 11671066"/>
              <a:gd name="connsiteY26" fmla="*/ 3689518 h 3689518"/>
              <a:gd name="connsiteX27" fmla="*/ 9281130 w 11671066"/>
              <a:gd name="connsiteY27" fmla="*/ 3689518 h 3689518"/>
              <a:gd name="connsiteX28" fmla="*/ 8689462 w 11671066"/>
              <a:gd name="connsiteY28" fmla="*/ 3689518 h 3689518"/>
              <a:gd name="connsiteX29" fmla="*/ 8306617 w 11671066"/>
              <a:gd name="connsiteY29" fmla="*/ 3689518 h 3689518"/>
              <a:gd name="connsiteX30" fmla="*/ 7401713 w 11671066"/>
              <a:gd name="connsiteY30" fmla="*/ 3689518 h 3689518"/>
              <a:gd name="connsiteX31" fmla="*/ 6914457 w 11671066"/>
              <a:gd name="connsiteY31" fmla="*/ 3689518 h 3689518"/>
              <a:gd name="connsiteX32" fmla="*/ 6322789 w 11671066"/>
              <a:gd name="connsiteY32" fmla="*/ 3689518 h 3689518"/>
              <a:gd name="connsiteX33" fmla="*/ 5731121 w 11671066"/>
              <a:gd name="connsiteY33" fmla="*/ 3689518 h 3689518"/>
              <a:gd name="connsiteX34" fmla="*/ 5243865 w 11671066"/>
              <a:gd name="connsiteY34" fmla="*/ 3689518 h 3689518"/>
              <a:gd name="connsiteX35" fmla="*/ 4652197 w 11671066"/>
              <a:gd name="connsiteY35" fmla="*/ 3689518 h 3689518"/>
              <a:gd name="connsiteX36" fmla="*/ 3851705 w 11671066"/>
              <a:gd name="connsiteY36" fmla="*/ 3689518 h 3689518"/>
              <a:gd name="connsiteX37" fmla="*/ 3468861 w 11671066"/>
              <a:gd name="connsiteY37" fmla="*/ 3689518 h 3689518"/>
              <a:gd name="connsiteX38" fmla="*/ 2668368 w 11671066"/>
              <a:gd name="connsiteY38" fmla="*/ 3689518 h 3689518"/>
              <a:gd name="connsiteX39" fmla="*/ 2285524 w 11671066"/>
              <a:gd name="connsiteY39" fmla="*/ 3689518 h 3689518"/>
              <a:gd name="connsiteX40" fmla="*/ 1589444 w 11671066"/>
              <a:gd name="connsiteY40" fmla="*/ 3689518 h 3689518"/>
              <a:gd name="connsiteX41" fmla="*/ 614932 w 11671066"/>
              <a:gd name="connsiteY41" fmla="*/ 3689518 h 3689518"/>
              <a:gd name="connsiteX42" fmla="*/ 0 w 11671066"/>
              <a:gd name="connsiteY42" fmla="*/ 3074586 h 3689518"/>
              <a:gd name="connsiteX43" fmla="*/ 0 w 11671066"/>
              <a:gd name="connsiteY43" fmla="*/ 2435076 h 3689518"/>
              <a:gd name="connsiteX44" fmla="*/ 0 w 11671066"/>
              <a:gd name="connsiteY44" fmla="*/ 1795566 h 3689518"/>
              <a:gd name="connsiteX45" fmla="*/ 0 w 11671066"/>
              <a:gd name="connsiteY45" fmla="*/ 1229846 h 3689518"/>
              <a:gd name="connsiteX46" fmla="*/ 0 w 11671066"/>
              <a:gd name="connsiteY46" fmla="*/ 614932 h 36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3689518" fill="none" extrusionOk="0">
                <a:moveTo>
                  <a:pt x="0" y="614932"/>
                </a:moveTo>
                <a:cubicBezTo>
                  <a:pt x="54276" y="291990"/>
                  <a:pt x="314496" y="-56509"/>
                  <a:pt x="614932" y="0"/>
                </a:cubicBezTo>
                <a:cubicBezTo>
                  <a:pt x="750049" y="-568"/>
                  <a:pt x="822343" y="6801"/>
                  <a:pt x="997776" y="0"/>
                </a:cubicBezTo>
                <a:cubicBezTo>
                  <a:pt x="1173209" y="-6801"/>
                  <a:pt x="1305116" y="19156"/>
                  <a:pt x="1485032" y="0"/>
                </a:cubicBezTo>
                <a:cubicBezTo>
                  <a:pt x="1664948" y="-19156"/>
                  <a:pt x="1762097" y="-7866"/>
                  <a:pt x="1867876" y="0"/>
                </a:cubicBezTo>
                <a:cubicBezTo>
                  <a:pt x="1973655" y="7866"/>
                  <a:pt x="2489008" y="5194"/>
                  <a:pt x="2668368" y="0"/>
                </a:cubicBezTo>
                <a:cubicBezTo>
                  <a:pt x="2847728" y="-5194"/>
                  <a:pt x="2877908" y="15153"/>
                  <a:pt x="3051212" y="0"/>
                </a:cubicBezTo>
                <a:cubicBezTo>
                  <a:pt x="3224516" y="-15153"/>
                  <a:pt x="3554409" y="29530"/>
                  <a:pt x="3851705" y="0"/>
                </a:cubicBezTo>
                <a:cubicBezTo>
                  <a:pt x="4149001" y="-29530"/>
                  <a:pt x="4265695" y="9243"/>
                  <a:pt x="4652197" y="0"/>
                </a:cubicBezTo>
                <a:cubicBezTo>
                  <a:pt x="5038699" y="-9243"/>
                  <a:pt x="5190055" y="14719"/>
                  <a:pt x="5557101" y="0"/>
                </a:cubicBezTo>
                <a:cubicBezTo>
                  <a:pt x="5924147" y="-14719"/>
                  <a:pt x="5800194" y="11377"/>
                  <a:pt x="5939945" y="0"/>
                </a:cubicBezTo>
                <a:cubicBezTo>
                  <a:pt x="6079696" y="-11377"/>
                  <a:pt x="6352369" y="-1637"/>
                  <a:pt x="6636025" y="0"/>
                </a:cubicBezTo>
                <a:cubicBezTo>
                  <a:pt x="6919681" y="1637"/>
                  <a:pt x="7005077" y="22619"/>
                  <a:pt x="7123281" y="0"/>
                </a:cubicBezTo>
                <a:cubicBezTo>
                  <a:pt x="7241485" y="-22619"/>
                  <a:pt x="7531253" y="36469"/>
                  <a:pt x="7923773" y="0"/>
                </a:cubicBezTo>
                <a:cubicBezTo>
                  <a:pt x="8316293" y="-36469"/>
                  <a:pt x="8366100" y="21912"/>
                  <a:pt x="8515442" y="0"/>
                </a:cubicBezTo>
                <a:cubicBezTo>
                  <a:pt x="8664784" y="-21912"/>
                  <a:pt x="8944836" y="17689"/>
                  <a:pt x="9107110" y="0"/>
                </a:cubicBezTo>
                <a:cubicBezTo>
                  <a:pt x="9269384" y="-17689"/>
                  <a:pt x="9302247" y="2923"/>
                  <a:pt x="9489954" y="0"/>
                </a:cubicBezTo>
                <a:cubicBezTo>
                  <a:pt x="9677661" y="-2923"/>
                  <a:pt x="10022671" y="-20211"/>
                  <a:pt x="10290446" y="0"/>
                </a:cubicBezTo>
                <a:cubicBezTo>
                  <a:pt x="10558221" y="20211"/>
                  <a:pt x="10846250" y="28659"/>
                  <a:pt x="11056134" y="0"/>
                </a:cubicBezTo>
                <a:cubicBezTo>
                  <a:pt x="11475988" y="20268"/>
                  <a:pt x="11657601" y="257427"/>
                  <a:pt x="11671066" y="614932"/>
                </a:cubicBezTo>
                <a:cubicBezTo>
                  <a:pt x="11646071" y="797134"/>
                  <a:pt x="11669891" y="1041768"/>
                  <a:pt x="11671066" y="1205249"/>
                </a:cubicBezTo>
                <a:cubicBezTo>
                  <a:pt x="11672241" y="1368730"/>
                  <a:pt x="11692397" y="1584530"/>
                  <a:pt x="11671066" y="1869356"/>
                </a:cubicBezTo>
                <a:cubicBezTo>
                  <a:pt x="11649735" y="2154182"/>
                  <a:pt x="11682283" y="2238299"/>
                  <a:pt x="11671066" y="2435076"/>
                </a:cubicBezTo>
                <a:cubicBezTo>
                  <a:pt x="11659849" y="2631853"/>
                  <a:pt x="11671399" y="2825924"/>
                  <a:pt x="11671066" y="3074586"/>
                </a:cubicBezTo>
                <a:cubicBezTo>
                  <a:pt x="11644294" y="3487316"/>
                  <a:pt x="11377185" y="3669489"/>
                  <a:pt x="11056134" y="3689518"/>
                </a:cubicBezTo>
                <a:cubicBezTo>
                  <a:pt x="10894125" y="3719503"/>
                  <a:pt x="10581892" y="3715871"/>
                  <a:pt x="10255642" y="3689518"/>
                </a:cubicBezTo>
                <a:cubicBezTo>
                  <a:pt x="9929392" y="3663165"/>
                  <a:pt x="10060137" y="3672715"/>
                  <a:pt x="9872798" y="3689518"/>
                </a:cubicBezTo>
                <a:cubicBezTo>
                  <a:pt x="9685459" y="3706321"/>
                  <a:pt x="9561659" y="3692479"/>
                  <a:pt x="9281130" y="3689518"/>
                </a:cubicBezTo>
                <a:cubicBezTo>
                  <a:pt x="9000601" y="3686557"/>
                  <a:pt x="8858512" y="3715118"/>
                  <a:pt x="8689462" y="3689518"/>
                </a:cubicBezTo>
                <a:cubicBezTo>
                  <a:pt x="8520412" y="3663918"/>
                  <a:pt x="8466258" y="3695587"/>
                  <a:pt x="8306617" y="3689518"/>
                </a:cubicBezTo>
                <a:cubicBezTo>
                  <a:pt x="8146977" y="3683449"/>
                  <a:pt x="7806434" y="3728271"/>
                  <a:pt x="7401713" y="3689518"/>
                </a:cubicBezTo>
                <a:cubicBezTo>
                  <a:pt x="6996992" y="3650765"/>
                  <a:pt x="7116016" y="3689434"/>
                  <a:pt x="6914457" y="3689518"/>
                </a:cubicBezTo>
                <a:cubicBezTo>
                  <a:pt x="6712898" y="3689602"/>
                  <a:pt x="6539942" y="3680751"/>
                  <a:pt x="6322789" y="3689518"/>
                </a:cubicBezTo>
                <a:cubicBezTo>
                  <a:pt x="6105636" y="3698285"/>
                  <a:pt x="5852734" y="3665749"/>
                  <a:pt x="5731121" y="3689518"/>
                </a:cubicBezTo>
                <a:cubicBezTo>
                  <a:pt x="5609508" y="3713287"/>
                  <a:pt x="5465950" y="3683333"/>
                  <a:pt x="5243865" y="3689518"/>
                </a:cubicBezTo>
                <a:cubicBezTo>
                  <a:pt x="5021780" y="3695703"/>
                  <a:pt x="4918489" y="3675135"/>
                  <a:pt x="4652197" y="3689518"/>
                </a:cubicBezTo>
                <a:cubicBezTo>
                  <a:pt x="4385905" y="3703901"/>
                  <a:pt x="4084415" y="3663220"/>
                  <a:pt x="3851705" y="3689518"/>
                </a:cubicBezTo>
                <a:cubicBezTo>
                  <a:pt x="3618995" y="3715816"/>
                  <a:pt x="3650175" y="3674643"/>
                  <a:pt x="3468861" y="3689518"/>
                </a:cubicBezTo>
                <a:cubicBezTo>
                  <a:pt x="3287547" y="3704393"/>
                  <a:pt x="3016386" y="3692978"/>
                  <a:pt x="2668368" y="3689518"/>
                </a:cubicBezTo>
                <a:cubicBezTo>
                  <a:pt x="2320350" y="3686058"/>
                  <a:pt x="2456534" y="3698796"/>
                  <a:pt x="2285524" y="3689518"/>
                </a:cubicBezTo>
                <a:cubicBezTo>
                  <a:pt x="2114514" y="3680240"/>
                  <a:pt x="1792726" y="3691224"/>
                  <a:pt x="1589444" y="3689518"/>
                </a:cubicBezTo>
                <a:cubicBezTo>
                  <a:pt x="1386162" y="3687812"/>
                  <a:pt x="1001466" y="3721134"/>
                  <a:pt x="614932" y="3689518"/>
                </a:cubicBezTo>
                <a:cubicBezTo>
                  <a:pt x="227979" y="3653296"/>
                  <a:pt x="7302" y="3411764"/>
                  <a:pt x="0" y="3074586"/>
                </a:cubicBezTo>
                <a:cubicBezTo>
                  <a:pt x="-14922" y="2784247"/>
                  <a:pt x="29362" y="2636238"/>
                  <a:pt x="0" y="2435076"/>
                </a:cubicBezTo>
                <a:cubicBezTo>
                  <a:pt x="-29362" y="2233914"/>
                  <a:pt x="9752" y="1973801"/>
                  <a:pt x="0" y="1795566"/>
                </a:cubicBezTo>
                <a:cubicBezTo>
                  <a:pt x="-9752" y="1617331"/>
                  <a:pt x="-1041" y="1404203"/>
                  <a:pt x="0" y="1229846"/>
                </a:cubicBezTo>
                <a:cubicBezTo>
                  <a:pt x="1041" y="1055489"/>
                  <a:pt x="15440" y="815921"/>
                  <a:pt x="0" y="614932"/>
                </a:cubicBezTo>
                <a:close/>
              </a:path>
              <a:path w="11671066" h="3689518" stroke="0" extrusionOk="0">
                <a:moveTo>
                  <a:pt x="0" y="614932"/>
                </a:moveTo>
                <a:cubicBezTo>
                  <a:pt x="58680" y="270826"/>
                  <a:pt x="259726" y="19048"/>
                  <a:pt x="614932" y="0"/>
                </a:cubicBezTo>
                <a:cubicBezTo>
                  <a:pt x="792126" y="14834"/>
                  <a:pt x="1242426" y="-10125"/>
                  <a:pt x="1415424" y="0"/>
                </a:cubicBezTo>
                <a:cubicBezTo>
                  <a:pt x="1588422" y="10125"/>
                  <a:pt x="1735689" y="-6471"/>
                  <a:pt x="1902680" y="0"/>
                </a:cubicBezTo>
                <a:cubicBezTo>
                  <a:pt x="2069671" y="6471"/>
                  <a:pt x="2158261" y="-11208"/>
                  <a:pt x="2285524" y="0"/>
                </a:cubicBezTo>
                <a:cubicBezTo>
                  <a:pt x="2412787" y="11208"/>
                  <a:pt x="2811411" y="22921"/>
                  <a:pt x="2981604" y="0"/>
                </a:cubicBezTo>
                <a:cubicBezTo>
                  <a:pt x="3151797" y="-22921"/>
                  <a:pt x="3333995" y="17206"/>
                  <a:pt x="3573273" y="0"/>
                </a:cubicBezTo>
                <a:cubicBezTo>
                  <a:pt x="3812551" y="-17206"/>
                  <a:pt x="3971657" y="14422"/>
                  <a:pt x="4269353" y="0"/>
                </a:cubicBezTo>
                <a:cubicBezTo>
                  <a:pt x="4567049" y="-14422"/>
                  <a:pt x="4715997" y="26226"/>
                  <a:pt x="4861021" y="0"/>
                </a:cubicBezTo>
                <a:cubicBezTo>
                  <a:pt x="5006045" y="-26226"/>
                  <a:pt x="5140174" y="19102"/>
                  <a:pt x="5243865" y="0"/>
                </a:cubicBezTo>
                <a:cubicBezTo>
                  <a:pt x="5347556" y="-19102"/>
                  <a:pt x="5906200" y="-4041"/>
                  <a:pt x="6148769" y="0"/>
                </a:cubicBezTo>
                <a:cubicBezTo>
                  <a:pt x="6391338" y="4041"/>
                  <a:pt x="6381608" y="-10090"/>
                  <a:pt x="6531613" y="0"/>
                </a:cubicBezTo>
                <a:cubicBezTo>
                  <a:pt x="6681618" y="10090"/>
                  <a:pt x="7083384" y="22563"/>
                  <a:pt x="7227693" y="0"/>
                </a:cubicBezTo>
                <a:cubicBezTo>
                  <a:pt x="7372002" y="-22563"/>
                  <a:pt x="7554713" y="20003"/>
                  <a:pt x="7714949" y="0"/>
                </a:cubicBezTo>
                <a:cubicBezTo>
                  <a:pt x="7875185" y="-20003"/>
                  <a:pt x="8130903" y="17205"/>
                  <a:pt x="8306617" y="0"/>
                </a:cubicBezTo>
                <a:cubicBezTo>
                  <a:pt x="8482331" y="-17205"/>
                  <a:pt x="8738774" y="20761"/>
                  <a:pt x="8898286" y="0"/>
                </a:cubicBezTo>
                <a:cubicBezTo>
                  <a:pt x="9057798" y="-20761"/>
                  <a:pt x="9169698" y="-16847"/>
                  <a:pt x="9281130" y="0"/>
                </a:cubicBezTo>
                <a:cubicBezTo>
                  <a:pt x="9392562" y="16847"/>
                  <a:pt x="9588441" y="13907"/>
                  <a:pt x="9768386" y="0"/>
                </a:cubicBezTo>
                <a:cubicBezTo>
                  <a:pt x="9948331" y="-13907"/>
                  <a:pt x="10154132" y="-19878"/>
                  <a:pt x="10255642" y="0"/>
                </a:cubicBezTo>
                <a:cubicBezTo>
                  <a:pt x="10357152" y="19878"/>
                  <a:pt x="10809206" y="-37572"/>
                  <a:pt x="11056134" y="0"/>
                </a:cubicBezTo>
                <a:cubicBezTo>
                  <a:pt x="11387139" y="-13810"/>
                  <a:pt x="11644507" y="297766"/>
                  <a:pt x="11671066" y="614932"/>
                </a:cubicBezTo>
                <a:cubicBezTo>
                  <a:pt x="11695143" y="910036"/>
                  <a:pt x="11692334" y="916667"/>
                  <a:pt x="11671066" y="1205249"/>
                </a:cubicBezTo>
                <a:cubicBezTo>
                  <a:pt x="11649798" y="1493831"/>
                  <a:pt x="11687586" y="1652655"/>
                  <a:pt x="11671066" y="1869356"/>
                </a:cubicBezTo>
                <a:cubicBezTo>
                  <a:pt x="11654546" y="2086057"/>
                  <a:pt x="11644930" y="2234514"/>
                  <a:pt x="11671066" y="2410479"/>
                </a:cubicBezTo>
                <a:cubicBezTo>
                  <a:pt x="11697202" y="2586444"/>
                  <a:pt x="11672460" y="2900315"/>
                  <a:pt x="11671066" y="3074586"/>
                </a:cubicBezTo>
                <a:cubicBezTo>
                  <a:pt x="11613017" y="3354184"/>
                  <a:pt x="11396678" y="3681411"/>
                  <a:pt x="11056134" y="3689518"/>
                </a:cubicBezTo>
                <a:cubicBezTo>
                  <a:pt x="10666142" y="3667724"/>
                  <a:pt x="10629616" y="3725000"/>
                  <a:pt x="10255642" y="3689518"/>
                </a:cubicBezTo>
                <a:cubicBezTo>
                  <a:pt x="9881668" y="3654036"/>
                  <a:pt x="10056780" y="3695023"/>
                  <a:pt x="9872798" y="3689518"/>
                </a:cubicBezTo>
                <a:cubicBezTo>
                  <a:pt x="9688816" y="3684013"/>
                  <a:pt x="9680308" y="3708490"/>
                  <a:pt x="9489954" y="3689518"/>
                </a:cubicBezTo>
                <a:cubicBezTo>
                  <a:pt x="9299600" y="3670546"/>
                  <a:pt x="8967595" y="3649591"/>
                  <a:pt x="8585050" y="3689518"/>
                </a:cubicBezTo>
                <a:cubicBezTo>
                  <a:pt x="8202505" y="3729445"/>
                  <a:pt x="8082401" y="3720679"/>
                  <a:pt x="7784557" y="3689518"/>
                </a:cubicBezTo>
                <a:cubicBezTo>
                  <a:pt x="7486713" y="3658357"/>
                  <a:pt x="7507828" y="3687352"/>
                  <a:pt x="7401713" y="3689518"/>
                </a:cubicBezTo>
                <a:cubicBezTo>
                  <a:pt x="7295598" y="3691684"/>
                  <a:pt x="6983086" y="3685947"/>
                  <a:pt x="6810045" y="3689518"/>
                </a:cubicBezTo>
                <a:cubicBezTo>
                  <a:pt x="6637004" y="3693089"/>
                  <a:pt x="6550602" y="3698346"/>
                  <a:pt x="6427201" y="3689518"/>
                </a:cubicBezTo>
                <a:cubicBezTo>
                  <a:pt x="6303800" y="3680690"/>
                  <a:pt x="6160961" y="3665180"/>
                  <a:pt x="5939945" y="3689518"/>
                </a:cubicBezTo>
                <a:cubicBezTo>
                  <a:pt x="5718929" y="3713856"/>
                  <a:pt x="5735827" y="3676180"/>
                  <a:pt x="5557101" y="3689518"/>
                </a:cubicBezTo>
                <a:cubicBezTo>
                  <a:pt x="5378375" y="3702856"/>
                  <a:pt x="5276261" y="3684530"/>
                  <a:pt x="5174257" y="3689518"/>
                </a:cubicBezTo>
                <a:cubicBezTo>
                  <a:pt x="5072253" y="3694506"/>
                  <a:pt x="4884206" y="3686492"/>
                  <a:pt x="4687001" y="3689518"/>
                </a:cubicBezTo>
                <a:cubicBezTo>
                  <a:pt x="4489796" y="3692544"/>
                  <a:pt x="4307968" y="3720180"/>
                  <a:pt x="3990921" y="3689518"/>
                </a:cubicBezTo>
                <a:cubicBezTo>
                  <a:pt x="3673874" y="3658856"/>
                  <a:pt x="3751845" y="3689086"/>
                  <a:pt x="3608077" y="3689518"/>
                </a:cubicBezTo>
                <a:cubicBezTo>
                  <a:pt x="3464309" y="3689950"/>
                  <a:pt x="3161540" y="3709532"/>
                  <a:pt x="2807584" y="3689518"/>
                </a:cubicBezTo>
                <a:cubicBezTo>
                  <a:pt x="2453628" y="3669504"/>
                  <a:pt x="2536533" y="3713826"/>
                  <a:pt x="2320328" y="3689518"/>
                </a:cubicBezTo>
                <a:cubicBezTo>
                  <a:pt x="2104123" y="3665210"/>
                  <a:pt x="1926750" y="3690519"/>
                  <a:pt x="1728660" y="3689518"/>
                </a:cubicBezTo>
                <a:cubicBezTo>
                  <a:pt x="1530570" y="3688517"/>
                  <a:pt x="1488262" y="3694942"/>
                  <a:pt x="1345816" y="3689518"/>
                </a:cubicBezTo>
                <a:cubicBezTo>
                  <a:pt x="1203370" y="3684094"/>
                  <a:pt x="977394" y="3677472"/>
                  <a:pt x="614932" y="3689518"/>
                </a:cubicBezTo>
                <a:cubicBezTo>
                  <a:pt x="287357" y="3610847"/>
                  <a:pt x="-8841" y="3452709"/>
                  <a:pt x="0" y="3074586"/>
                </a:cubicBezTo>
                <a:cubicBezTo>
                  <a:pt x="26514" y="2828904"/>
                  <a:pt x="28088" y="2644286"/>
                  <a:pt x="0" y="2459673"/>
                </a:cubicBezTo>
                <a:cubicBezTo>
                  <a:pt x="-28088" y="2275060"/>
                  <a:pt x="-12397" y="2136068"/>
                  <a:pt x="0" y="1918549"/>
                </a:cubicBezTo>
                <a:cubicBezTo>
                  <a:pt x="12397" y="1701030"/>
                  <a:pt x="-27424" y="1452849"/>
                  <a:pt x="0" y="1254442"/>
                </a:cubicBezTo>
                <a:cubicBezTo>
                  <a:pt x="27424" y="1056035"/>
                  <a:pt x="-24747" y="858149"/>
                  <a:pt x="0" y="614932"/>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1513272" y="2732996"/>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9093307" y="3319974"/>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6339425" y="3984992"/>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7777594" y="4495896"/>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33886533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721087"/>
            <a:ext cx="11245116"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7199309" y="2389107"/>
            <a:ext cx="79915" cy="396000"/>
          </a:xfrm>
          <a:prstGeom prst="line">
            <a:avLst/>
          </a:prstGeom>
          <a:noFill/>
          <a:ln w="28575" cap="flat" cmpd="sng" algn="ctr">
            <a:solidFill>
              <a:srgbClr val="FD4739"/>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4971038" y="2939253"/>
            <a:ext cx="79915" cy="396000"/>
          </a:xfrm>
          <a:prstGeom prst="line">
            <a:avLst/>
          </a:prstGeom>
          <a:noFill/>
          <a:ln w="28575" cap="flat" cmpd="sng" algn="ctr">
            <a:solidFill>
              <a:srgbClr val="FD4739"/>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7981902" y="3429000"/>
            <a:ext cx="79915" cy="396000"/>
          </a:xfrm>
          <a:prstGeom prst="line">
            <a:avLst/>
          </a:prstGeom>
          <a:noFill/>
          <a:ln w="28575" cap="flat" cmpd="sng" algn="ctr">
            <a:solidFill>
              <a:srgbClr val="FD4739"/>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8372877" y="4098137"/>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extLst>
      <p:ext uri="{BB962C8B-B14F-4D97-AF65-F5344CB8AC3E}">
        <p14:creationId xmlns:p14="http://schemas.microsoft.com/office/powerpoint/2010/main" val="41167116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260467" y="1615907"/>
            <a:ext cx="11671066" cy="4974808"/>
          </a:xfrm>
          <a:custGeom>
            <a:avLst/>
            <a:gdLst>
              <a:gd name="connsiteX0" fmla="*/ 0 w 11671066"/>
              <a:gd name="connsiteY0" fmla="*/ 829151 h 4974808"/>
              <a:gd name="connsiteX1" fmla="*/ 829151 w 11671066"/>
              <a:gd name="connsiteY1" fmla="*/ 0 h 4974808"/>
              <a:gd name="connsiteX2" fmla="*/ 1196286 w 11671066"/>
              <a:gd name="connsiteY2" fmla="*/ 0 h 4974808"/>
              <a:gd name="connsiteX3" fmla="*/ 1563420 w 11671066"/>
              <a:gd name="connsiteY3" fmla="*/ 0 h 4974808"/>
              <a:gd name="connsiteX4" fmla="*/ 2331066 w 11671066"/>
              <a:gd name="connsiteY4" fmla="*/ 0 h 4974808"/>
              <a:gd name="connsiteX5" fmla="*/ 3098711 w 11671066"/>
              <a:gd name="connsiteY5" fmla="*/ 0 h 4974808"/>
              <a:gd name="connsiteX6" fmla="*/ 3966484 w 11671066"/>
              <a:gd name="connsiteY6" fmla="*/ 0 h 4974808"/>
              <a:gd name="connsiteX7" fmla="*/ 4333618 w 11671066"/>
              <a:gd name="connsiteY7" fmla="*/ 0 h 4974808"/>
              <a:gd name="connsiteX8" fmla="*/ 5001136 w 11671066"/>
              <a:gd name="connsiteY8" fmla="*/ 0 h 4974808"/>
              <a:gd name="connsiteX9" fmla="*/ 5468398 w 11671066"/>
              <a:gd name="connsiteY9" fmla="*/ 0 h 4974808"/>
              <a:gd name="connsiteX10" fmla="*/ 6236044 w 11671066"/>
              <a:gd name="connsiteY10" fmla="*/ 0 h 4974808"/>
              <a:gd name="connsiteX11" fmla="*/ 6803434 w 11671066"/>
              <a:gd name="connsiteY11" fmla="*/ 0 h 4974808"/>
              <a:gd name="connsiteX12" fmla="*/ 7370823 w 11671066"/>
              <a:gd name="connsiteY12" fmla="*/ 0 h 4974808"/>
              <a:gd name="connsiteX13" fmla="*/ 7737958 w 11671066"/>
              <a:gd name="connsiteY13" fmla="*/ 0 h 4974808"/>
              <a:gd name="connsiteX14" fmla="*/ 8505603 w 11671066"/>
              <a:gd name="connsiteY14" fmla="*/ 0 h 4974808"/>
              <a:gd name="connsiteX15" fmla="*/ 9273249 w 11671066"/>
              <a:gd name="connsiteY15" fmla="*/ 0 h 4974808"/>
              <a:gd name="connsiteX16" fmla="*/ 9940766 w 11671066"/>
              <a:gd name="connsiteY16" fmla="*/ 0 h 4974808"/>
              <a:gd name="connsiteX17" fmla="*/ 10841915 w 11671066"/>
              <a:gd name="connsiteY17" fmla="*/ 0 h 4974808"/>
              <a:gd name="connsiteX18" fmla="*/ 11671066 w 11671066"/>
              <a:gd name="connsiteY18" fmla="*/ 829151 h 4974808"/>
              <a:gd name="connsiteX19" fmla="*/ 11671066 w 11671066"/>
              <a:gd name="connsiteY19" fmla="*/ 1558782 h 4974808"/>
              <a:gd name="connsiteX20" fmla="*/ 11671066 w 11671066"/>
              <a:gd name="connsiteY20" fmla="*/ 2122588 h 4974808"/>
              <a:gd name="connsiteX21" fmla="*/ 11671066 w 11671066"/>
              <a:gd name="connsiteY21" fmla="*/ 2719559 h 4974808"/>
              <a:gd name="connsiteX22" fmla="*/ 11671066 w 11671066"/>
              <a:gd name="connsiteY22" fmla="*/ 3349696 h 4974808"/>
              <a:gd name="connsiteX23" fmla="*/ 11671066 w 11671066"/>
              <a:gd name="connsiteY23" fmla="*/ 4145657 h 4974808"/>
              <a:gd name="connsiteX24" fmla="*/ 10841915 w 11671066"/>
              <a:gd name="connsiteY24" fmla="*/ 4974808 h 4974808"/>
              <a:gd name="connsiteX25" fmla="*/ 10474780 w 11671066"/>
              <a:gd name="connsiteY25" fmla="*/ 4974808 h 4974808"/>
              <a:gd name="connsiteX26" fmla="*/ 10107646 w 11671066"/>
              <a:gd name="connsiteY26" fmla="*/ 4974808 h 4974808"/>
              <a:gd name="connsiteX27" fmla="*/ 9239873 w 11671066"/>
              <a:gd name="connsiteY27" fmla="*/ 4974808 h 4974808"/>
              <a:gd name="connsiteX28" fmla="*/ 8772610 w 11671066"/>
              <a:gd name="connsiteY28" fmla="*/ 4974808 h 4974808"/>
              <a:gd name="connsiteX29" fmla="*/ 8205220 w 11671066"/>
              <a:gd name="connsiteY29" fmla="*/ 4974808 h 4974808"/>
              <a:gd name="connsiteX30" fmla="*/ 7637831 w 11671066"/>
              <a:gd name="connsiteY30" fmla="*/ 4974808 h 4974808"/>
              <a:gd name="connsiteX31" fmla="*/ 7170568 w 11671066"/>
              <a:gd name="connsiteY31" fmla="*/ 4974808 h 4974808"/>
              <a:gd name="connsiteX32" fmla="*/ 6603178 w 11671066"/>
              <a:gd name="connsiteY32" fmla="*/ 4974808 h 4974808"/>
              <a:gd name="connsiteX33" fmla="*/ 5835533 w 11671066"/>
              <a:gd name="connsiteY33" fmla="*/ 4974808 h 4974808"/>
              <a:gd name="connsiteX34" fmla="*/ 5468398 w 11671066"/>
              <a:gd name="connsiteY34" fmla="*/ 4974808 h 4974808"/>
              <a:gd name="connsiteX35" fmla="*/ 4700753 w 11671066"/>
              <a:gd name="connsiteY35" fmla="*/ 4974808 h 4974808"/>
              <a:gd name="connsiteX36" fmla="*/ 4333618 w 11671066"/>
              <a:gd name="connsiteY36" fmla="*/ 4974808 h 4974808"/>
              <a:gd name="connsiteX37" fmla="*/ 3666101 w 11671066"/>
              <a:gd name="connsiteY37" fmla="*/ 4974808 h 4974808"/>
              <a:gd name="connsiteX38" fmla="*/ 2898456 w 11671066"/>
              <a:gd name="connsiteY38" fmla="*/ 4974808 h 4974808"/>
              <a:gd name="connsiteX39" fmla="*/ 2130810 w 11671066"/>
              <a:gd name="connsiteY39" fmla="*/ 4974808 h 4974808"/>
              <a:gd name="connsiteX40" fmla="*/ 829151 w 11671066"/>
              <a:gd name="connsiteY40" fmla="*/ 4974808 h 4974808"/>
              <a:gd name="connsiteX41" fmla="*/ 0 w 11671066"/>
              <a:gd name="connsiteY41" fmla="*/ 4145657 h 4974808"/>
              <a:gd name="connsiteX42" fmla="*/ 0 w 11671066"/>
              <a:gd name="connsiteY42" fmla="*/ 3515521 h 4974808"/>
              <a:gd name="connsiteX43" fmla="*/ 0 w 11671066"/>
              <a:gd name="connsiteY43" fmla="*/ 2852220 h 4974808"/>
              <a:gd name="connsiteX44" fmla="*/ 0 w 11671066"/>
              <a:gd name="connsiteY44" fmla="*/ 2255249 h 4974808"/>
              <a:gd name="connsiteX45" fmla="*/ 0 w 11671066"/>
              <a:gd name="connsiteY45" fmla="*/ 1625112 h 4974808"/>
              <a:gd name="connsiteX46" fmla="*/ 0 w 11671066"/>
              <a:gd name="connsiteY46" fmla="*/ 829151 h 497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4974808" fill="none" extrusionOk="0">
                <a:moveTo>
                  <a:pt x="0" y="829151"/>
                </a:moveTo>
                <a:cubicBezTo>
                  <a:pt x="19604" y="358667"/>
                  <a:pt x="316537" y="-14349"/>
                  <a:pt x="829151" y="0"/>
                </a:cubicBezTo>
                <a:cubicBezTo>
                  <a:pt x="1011321" y="-17125"/>
                  <a:pt x="1120211" y="-17613"/>
                  <a:pt x="1196286" y="0"/>
                </a:cubicBezTo>
                <a:cubicBezTo>
                  <a:pt x="1272362" y="17613"/>
                  <a:pt x="1431656" y="18356"/>
                  <a:pt x="1563420" y="0"/>
                </a:cubicBezTo>
                <a:cubicBezTo>
                  <a:pt x="1695184" y="-18356"/>
                  <a:pt x="2008267" y="-4060"/>
                  <a:pt x="2331066" y="0"/>
                </a:cubicBezTo>
                <a:cubicBezTo>
                  <a:pt x="2653865" y="4060"/>
                  <a:pt x="2731216" y="5025"/>
                  <a:pt x="3098711" y="0"/>
                </a:cubicBezTo>
                <a:cubicBezTo>
                  <a:pt x="3466207" y="-5025"/>
                  <a:pt x="3693239" y="-28664"/>
                  <a:pt x="3966484" y="0"/>
                </a:cubicBezTo>
                <a:cubicBezTo>
                  <a:pt x="4239729" y="28664"/>
                  <a:pt x="4226635" y="-17473"/>
                  <a:pt x="4333618" y="0"/>
                </a:cubicBezTo>
                <a:cubicBezTo>
                  <a:pt x="4440601" y="17473"/>
                  <a:pt x="4677448" y="-5816"/>
                  <a:pt x="5001136" y="0"/>
                </a:cubicBezTo>
                <a:cubicBezTo>
                  <a:pt x="5324824" y="5816"/>
                  <a:pt x="5314545" y="-16683"/>
                  <a:pt x="5468398" y="0"/>
                </a:cubicBezTo>
                <a:cubicBezTo>
                  <a:pt x="5622251" y="16683"/>
                  <a:pt x="6065604" y="-29794"/>
                  <a:pt x="6236044" y="0"/>
                </a:cubicBezTo>
                <a:cubicBezTo>
                  <a:pt x="6406484" y="29794"/>
                  <a:pt x="6592306" y="19565"/>
                  <a:pt x="6803434" y="0"/>
                </a:cubicBezTo>
                <a:cubicBezTo>
                  <a:pt x="7014562" y="-19565"/>
                  <a:pt x="7121957" y="-2972"/>
                  <a:pt x="7370823" y="0"/>
                </a:cubicBezTo>
                <a:cubicBezTo>
                  <a:pt x="7619689" y="2972"/>
                  <a:pt x="7595962" y="-1473"/>
                  <a:pt x="7737958" y="0"/>
                </a:cubicBezTo>
                <a:cubicBezTo>
                  <a:pt x="7879954" y="1473"/>
                  <a:pt x="8251381" y="1464"/>
                  <a:pt x="8505603" y="0"/>
                </a:cubicBezTo>
                <a:cubicBezTo>
                  <a:pt x="8759825" y="-1464"/>
                  <a:pt x="8997142" y="-16997"/>
                  <a:pt x="9273249" y="0"/>
                </a:cubicBezTo>
                <a:cubicBezTo>
                  <a:pt x="9549356" y="16997"/>
                  <a:pt x="9755538" y="-32129"/>
                  <a:pt x="9940766" y="0"/>
                </a:cubicBezTo>
                <a:cubicBezTo>
                  <a:pt x="10125994" y="32129"/>
                  <a:pt x="10585696" y="-16991"/>
                  <a:pt x="10841915" y="0"/>
                </a:cubicBezTo>
                <a:cubicBezTo>
                  <a:pt x="11359073" y="-44221"/>
                  <a:pt x="11772115" y="374099"/>
                  <a:pt x="11671066" y="829151"/>
                </a:cubicBezTo>
                <a:cubicBezTo>
                  <a:pt x="11697858" y="1029156"/>
                  <a:pt x="11641972" y="1289715"/>
                  <a:pt x="11671066" y="1558782"/>
                </a:cubicBezTo>
                <a:cubicBezTo>
                  <a:pt x="11700160" y="1827849"/>
                  <a:pt x="11688781" y="1990698"/>
                  <a:pt x="11671066" y="2122588"/>
                </a:cubicBezTo>
                <a:cubicBezTo>
                  <a:pt x="11653351" y="2254478"/>
                  <a:pt x="11656806" y="2594062"/>
                  <a:pt x="11671066" y="2719559"/>
                </a:cubicBezTo>
                <a:cubicBezTo>
                  <a:pt x="11685326" y="2845056"/>
                  <a:pt x="11643572" y="3180020"/>
                  <a:pt x="11671066" y="3349696"/>
                </a:cubicBezTo>
                <a:cubicBezTo>
                  <a:pt x="11698560" y="3519372"/>
                  <a:pt x="11669052" y="3843981"/>
                  <a:pt x="11671066" y="4145657"/>
                </a:cubicBezTo>
                <a:cubicBezTo>
                  <a:pt x="11667942" y="4626237"/>
                  <a:pt x="11295040" y="4960301"/>
                  <a:pt x="10841915" y="4974808"/>
                </a:cubicBezTo>
                <a:cubicBezTo>
                  <a:pt x="10698285" y="4962298"/>
                  <a:pt x="10630861" y="4958412"/>
                  <a:pt x="10474780" y="4974808"/>
                </a:cubicBezTo>
                <a:cubicBezTo>
                  <a:pt x="10318699" y="4991204"/>
                  <a:pt x="10242839" y="4960717"/>
                  <a:pt x="10107646" y="4974808"/>
                </a:cubicBezTo>
                <a:cubicBezTo>
                  <a:pt x="9972453" y="4988899"/>
                  <a:pt x="9448841" y="4989373"/>
                  <a:pt x="9239873" y="4974808"/>
                </a:cubicBezTo>
                <a:cubicBezTo>
                  <a:pt x="9030905" y="4960243"/>
                  <a:pt x="8978972" y="4957678"/>
                  <a:pt x="8772610" y="4974808"/>
                </a:cubicBezTo>
                <a:cubicBezTo>
                  <a:pt x="8566248" y="4991938"/>
                  <a:pt x="8398227" y="4992827"/>
                  <a:pt x="8205220" y="4974808"/>
                </a:cubicBezTo>
                <a:cubicBezTo>
                  <a:pt x="8012213" y="4956790"/>
                  <a:pt x="7917095" y="4962043"/>
                  <a:pt x="7637831" y="4974808"/>
                </a:cubicBezTo>
                <a:cubicBezTo>
                  <a:pt x="7358567" y="4987573"/>
                  <a:pt x="7357792" y="4954710"/>
                  <a:pt x="7170568" y="4974808"/>
                </a:cubicBezTo>
                <a:cubicBezTo>
                  <a:pt x="6983344" y="4994906"/>
                  <a:pt x="6795166" y="4987183"/>
                  <a:pt x="6603178" y="4974808"/>
                </a:cubicBezTo>
                <a:cubicBezTo>
                  <a:pt x="6411190" y="4962434"/>
                  <a:pt x="6103918" y="4956936"/>
                  <a:pt x="5835533" y="4974808"/>
                </a:cubicBezTo>
                <a:cubicBezTo>
                  <a:pt x="5567149" y="4992680"/>
                  <a:pt x="5623108" y="4968354"/>
                  <a:pt x="5468398" y="4974808"/>
                </a:cubicBezTo>
                <a:cubicBezTo>
                  <a:pt x="5313689" y="4981262"/>
                  <a:pt x="5073778" y="4950434"/>
                  <a:pt x="4700753" y="4974808"/>
                </a:cubicBezTo>
                <a:cubicBezTo>
                  <a:pt x="4327728" y="4999182"/>
                  <a:pt x="4437921" y="4977799"/>
                  <a:pt x="4333618" y="4974808"/>
                </a:cubicBezTo>
                <a:cubicBezTo>
                  <a:pt x="4229315" y="4971817"/>
                  <a:pt x="3922399" y="4987846"/>
                  <a:pt x="3666101" y="4974808"/>
                </a:cubicBezTo>
                <a:cubicBezTo>
                  <a:pt x="3409803" y="4961770"/>
                  <a:pt x="3059719" y="4978331"/>
                  <a:pt x="2898456" y="4974808"/>
                </a:cubicBezTo>
                <a:cubicBezTo>
                  <a:pt x="2737194" y="4971285"/>
                  <a:pt x="2300002" y="4949783"/>
                  <a:pt x="2130810" y="4974808"/>
                </a:cubicBezTo>
                <a:cubicBezTo>
                  <a:pt x="1961618" y="4999833"/>
                  <a:pt x="1396670" y="4924524"/>
                  <a:pt x="829151" y="4974808"/>
                </a:cubicBezTo>
                <a:cubicBezTo>
                  <a:pt x="422721" y="4952651"/>
                  <a:pt x="-1609" y="4613795"/>
                  <a:pt x="0" y="4145657"/>
                </a:cubicBezTo>
                <a:cubicBezTo>
                  <a:pt x="-14097" y="3912454"/>
                  <a:pt x="27989" y="3669978"/>
                  <a:pt x="0" y="3515521"/>
                </a:cubicBezTo>
                <a:cubicBezTo>
                  <a:pt x="-27989" y="3361064"/>
                  <a:pt x="4405" y="3046047"/>
                  <a:pt x="0" y="2852220"/>
                </a:cubicBezTo>
                <a:cubicBezTo>
                  <a:pt x="-4405" y="2658393"/>
                  <a:pt x="22778" y="2433482"/>
                  <a:pt x="0" y="2255249"/>
                </a:cubicBezTo>
                <a:cubicBezTo>
                  <a:pt x="-22778" y="2077016"/>
                  <a:pt x="-13349" y="1925052"/>
                  <a:pt x="0" y="1625112"/>
                </a:cubicBezTo>
                <a:cubicBezTo>
                  <a:pt x="13349" y="1325172"/>
                  <a:pt x="-16712" y="1004001"/>
                  <a:pt x="0" y="829151"/>
                </a:cubicBezTo>
                <a:close/>
              </a:path>
              <a:path w="11671066" h="4974808" stroke="0" extrusionOk="0">
                <a:moveTo>
                  <a:pt x="0" y="829151"/>
                </a:moveTo>
                <a:cubicBezTo>
                  <a:pt x="61778" y="366499"/>
                  <a:pt x="363795" y="9078"/>
                  <a:pt x="829151" y="0"/>
                </a:cubicBezTo>
                <a:cubicBezTo>
                  <a:pt x="1146578" y="27794"/>
                  <a:pt x="1348548" y="-28165"/>
                  <a:pt x="1596796" y="0"/>
                </a:cubicBezTo>
                <a:cubicBezTo>
                  <a:pt x="1845044" y="28165"/>
                  <a:pt x="1875684" y="11327"/>
                  <a:pt x="2064059" y="0"/>
                </a:cubicBezTo>
                <a:cubicBezTo>
                  <a:pt x="2252434" y="-11327"/>
                  <a:pt x="2322700" y="172"/>
                  <a:pt x="2431193" y="0"/>
                </a:cubicBezTo>
                <a:cubicBezTo>
                  <a:pt x="2539686" y="-172"/>
                  <a:pt x="2883818" y="-29515"/>
                  <a:pt x="3098711" y="0"/>
                </a:cubicBezTo>
                <a:cubicBezTo>
                  <a:pt x="3313604" y="29515"/>
                  <a:pt x="3491861" y="65"/>
                  <a:pt x="3666101" y="0"/>
                </a:cubicBezTo>
                <a:cubicBezTo>
                  <a:pt x="3840341" y="-65"/>
                  <a:pt x="4183835" y="16212"/>
                  <a:pt x="4333618" y="0"/>
                </a:cubicBezTo>
                <a:cubicBezTo>
                  <a:pt x="4483401" y="-16212"/>
                  <a:pt x="4655604" y="20786"/>
                  <a:pt x="4901008" y="0"/>
                </a:cubicBezTo>
                <a:cubicBezTo>
                  <a:pt x="5146412" y="-20786"/>
                  <a:pt x="5112196" y="-3365"/>
                  <a:pt x="5268143" y="0"/>
                </a:cubicBezTo>
                <a:cubicBezTo>
                  <a:pt x="5424091" y="3365"/>
                  <a:pt x="5866005" y="-7940"/>
                  <a:pt x="6135916" y="0"/>
                </a:cubicBezTo>
                <a:cubicBezTo>
                  <a:pt x="6405827" y="7940"/>
                  <a:pt x="6334029" y="5615"/>
                  <a:pt x="6503051" y="0"/>
                </a:cubicBezTo>
                <a:cubicBezTo>
                  <a:pt x="6672073" y="-5615"/>
                  <a:pt x="7005659" y="32210"/>
                  <a:pt x="7170568" y="0"/>
                </a:cubicBezTo>
                <a:cubicBezTo>
                  <a:pt x="7335477" y="-32210"/>
                  <a:pt x="7419533" y="-15959"/>
                  <a:pt x="7637831" y="0"/>
                </a:cubicBezTo>
                <a:cubicBezTo>
                  <a:pt x="7856129" y="15959"/>
                  <a:pt x="7945012" y="12579"/>
                  <a:pt x="8205220" y="0"/>
                </a:cubicBezTo>
                <a:cubicBezTo>
                  <a:pt x="8465428" y="-12579"/>
                  <a:pt x="8548518" y="7971"/>
                  <a:pt x="8772610" y="0"/>
                </a:cubicBezTo>
                <a:cubicBezTo>
                  <a:pt x="8996702" y="-7971"/>
                  <a:pt x="9040889" y="17490"/>
                  <a:pt x="9139745" y="0"/>
                </a:cubicBezTo>
                <a:cubicBezTo>
                  <a:pt x="9238601" y="-17490"/>
                  <a:pt x="9467740" y="5989"/>
                  <a:pt x="9607007" y="0"/>
                </a:cubicBezTo>
                <a:cubicBezTo>
                  <a:pt x="9746274" y="-5989"/>
                  <a:pt x="9891096" y="22793"/>
                  <a:pt x="10074270" y="0"/>
                </a:cubicBezTo>
                <a:cubicBezTo>
                  <a:pt x="10257444" y="-22793"/>
                  <a:pt x="10681039" y="34241"/>
                  <a:pt x="10841915" y="0"/>
                </a:cubicBezTo>
                <a:cubicBezTo>
                  <a:pt x="11288394" y="-18355"/>
                  <a:pt x="11613203" y="420140"/>
                  <a:pt x="11671066" y="829151"/>
                </a:cubicBezTo>
                <a:cubicBezTo>
                  <a:pt x="11680583" y="978745"/>
                  <a:pt x="11695100" y="1208668"/>
                  <a:pt x="11671066" y="1459287"/>
                </a:cubicBezTo>
                <a:cubicBezTo>
                  <a:pt x="11647032" y="1709906"/>
                  <a:pt x="11667866" y="1833937"/>
                  <a:pt x="11671066" y="2188918"/>
                </a:cubicBezTo>
                <a:cubicBezTo>
                  <a:pt x="11674266" y="2543899"/>
                  <a:pt x="11656202" y="2627455"/>
                  <a:pt x="11671066" y="2752724"/>
                </a:cubicBezTo>
                <a:cubicBezTo>
                  <a:pt x="11685930" y="2877993"/>
                  <a:pt x="11648809" y="3211750"/>
                  <a:pt x="11671066" y="3449191"/>
                </a:cubicBezTo>
                <a:cubicBezTo>
                  <a:pt x="11693323" y="3686632"/>
                  <a:pt x="11650631" y="3827049"/>
                  <a:pt x="11671066" y="4145657"/>
                </a:cubicBezTo>
                <a:cubicBezTo>
                  <a:pt x="11769552" y="4563172"/>
                  <a:pt x="11260598" y="4992648"/>
                  <a:pt x="10841915" y="4974808"/>
                </a:cubicBezTo>
                <a:cubicBezTo>
                  <a:pt x="10728185" y="4967635"/>
                  <a:pt x="10588060" y="4976413"/>
                  <a:pt x="10474780" y="4974808"/>
                </a:cubicBezTo>
                <a:cubicBezTo>
                  <a:pt x="10361500" y="4973203"/>
                  <a:pt x="10256610" y="4969494"/>
                  <a:pt x="10107646" y="4974808"/>
                </a:cubicBezTo>
                <a:cubicBezTo>
                  <a:pt x="9958682" y="4980122"/>
                  <a:pt x="9657425" y="4945729"/>
                  <a:pt x="9239873" y="4974808"/>
                </a:cubicBezTo>
                <a:cubicBezTo>
                  <a:pt x="8822321" y="5003887"/>
                  <a:pt x="8781716" y="4938040"/>
                  <a:pt x="8472228" y="4974808"/>
                </a:cubicBezTo>
                <a:cubicBezTo>
                  <a:pt x="8162741" y="5011576"/>
                  <a:pt x="8210165" y="4984774"/>
                  <a:pt x="8105093" y="4974808"/>
                </a:cubicBezTo>
                <a:cubicBezTo>
                  <a:pt x="8000021" y="4964842"/>
                  <a:pt x="7805272" y="5000247"/>
                  <a:pt x="7537703" y="4974808"/>
                </a:cubicBezTo>
                <a:cubicBezTo>
                  <a:pt x="7270134" y="4949370"/>
                  <a:pt x="7340378" y="4968396"/>
                  <a:pt x="7170568" y="4974808"/>
                </a:cubicBezTo>
                <a:cubicBezTo>
                  <a:pt x="7000759" y="4981220"/>
                  <a:pt x="6887707" y="4990610"/>
                  <a:pt x="6703306" y="4974808"/>
                </a:cubicBezTo>
                <a:cubicBezTo>
                  <a:pt x="6518905" y="4959006"/>
                  <a:pt x="6499032" y="4989007"/>
                  <a:pt x="6336171" y="4974808"/>
                </a:cubicBezTo>
                <a:cubicBezTo>
                  <a:pt x="6173311" y="4960609"/>
                  <a:pt x="6074184" y="4975359"/>
                  <a:pt x="5969037" y="4974808"/>
                </a:cubicBezTo>
                <a:cubicBezTo>
                  <a:pt x="5863890" y="4974257"/>
                  <a:pt x="5603392" y="4954374"/>
                  <a:pt x="5501774" y="4974808"/>
                </a:cubicBezTo>
                <a:cubicBezTo>
                  <a:pt x="5400156" y="4995242"/>
                  <a:pt x="5157606" y="4992556"/>
                  <a:pt x="4834257" y="4974808"/>
                </a:cubicBezTo>
                <a:cubicBezTo>
                  <a:pt x="4510908" y="4957060"/>
                  <a:pt x="4581526" y="4988660"/>
                  <a:pt x="4467122" y="4974808"/>
                </a:cubicBezTo>
                <a:cubicBezTo>
                  <a:pt x="4352719" y="4960956"/>
                  <a:pt x="4008332" y="4966135"/>
                  <a:pt x="3699477" y="4974808"/>
                </a:cubicBezTo>
                <a:cubicBezTo>
                  <a:pt x="3390622" y="4983481"/>
                  <a:pt x="3374767" y="4960752"/>
                  <a:pt x="3232214" y="4974808"/>
                </a:cubicBezTo>
                <a:cubicBezTo>
                  <a:pt x="3089661" y="4988864"/>
                  <a:pt x="2920769" y="4967863"/>
                  <a:pt x="2664824" y="4974808"/>
                </a:cubicBezTo>
                <a:cubicBezTo>
                  <a:pt x="2408879" y="4981754"/>
                  <a:pt x="2395001" y="4969613"/>
                  <a:pt x="2297690" y="4974808"/>
                </a:cubicBezTo>
                <a:cubicBezTo>
                  <a:pt x="2200379" y="4980003"/>
                  <a:pt x="2092120" y="4985786"/>
                  <a:pt x="1930555" y="4974808"/>
                </a:cubicBezTo>
                <a:cubicBezTo>
                  <a:pt x="1768990" y="4963830"/>
                  <a:pt x="1583101" y="4980964"/>
                  <a:pt x="1463293" y="4974808"/>
                </a:cubicBezTo>
                <a:cubicBezTo>
                  <a:pt x="1343485" y="4968652"/>
                  <a:pt x="1102774" y="4992970"/>
                  <a:pt x="829151" y="4974808"/>
                </a:cubicBezTo>
                <a:cubicBezTo>
                  <a:pt x="334169" y="4913026"/>
                  <a:pt x="5975" y="4581199"/>
                  <a:pt x="0" y="4145657"/>
                </a:cubicBezTo>
                <a:cubicBezTo>
                  <a:pt x="-18409" y="3815462"/>
                  <a:pt x="26756" y="3733294"/>
                  <a:pt x="0" y="3449191"/>
                </a:cubicBezTo>
                <a:cubicBezTo>
                  <a:pt x="-26756" y="3165088"/>
                  <a:pt x="14913" y="3111966"/>
                  <a:pt x="0" y="2885385"/>
                </a:cubicBezTo>
                <a:cubicBezTo>
                  <a:pt x="-14913" y="2658804"/>
                  <a:pt x="-20571" y="2377150"/>
                  <a:pt x="0" y="2155753"/>
                </a:cubicBezTo>
                <a:cubicBezTo>
                  <a:pt x="20571" y="1934356"/>
                  <a:pt x="6753" y="1759604"/>
                  <a:pt x="0" y="1591947"/>
                </a:cubicBezTo>
                <a:cubicBezTo>
                  <a:pt x="-6753" y="1424290"/>
                  <a:pt x="-4728" y="1192618"/>
                  <a:pt x="0" y="829151"/>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146CDCD6-349B-4D48-A1A0-6331D4B3D538}"/>
              </a:ext>
            </a:extLst>
          </p:cNvPr>
          <p:cNvSpPr txBox="1"/>
          <p:nvPr/>
        </p:nvSpPr>
        <p:spPr>
          <a:xfrm>
            <a:off x="473440" y="1932925"/>
            <a:ext cx="11245116"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vạt cỏ </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đẫm sương long lanh trong nắng.</a:t>
            </a:r>
          </a:p>
        </p:txBody>
      </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a:extLst>
              <a:ext uri="{FF2B5EF4-FFF2-40B4-BE49-F238E27FC236}">
                <a16:creationId xmlns:a16="http://schemas.microsoft.com/office/drawing/2014/main" id="{4C8DCCBE-F7C1-4158-9FCF-CA6392861463}"/>
              </a:ext>
            </a:extLst>
          </p:cNvPr>
          <p:cNvCxnSpPr>
            <a:cxnSpLocks/>
          </p:cNvCxnSpPr>
          <p:nvPr/>
        </p:nvCxnSpPr>
        <p:spPr>
          <a:xfrm flipV="1">
            <a:off x="11638641" y="3905311"/>
            <a:ext cx="79915" cy="396000"/>
          </a:xfrm>
          <a:prstGeom prst="line">
            <a:avLst/>
          </a:prstGeom>
          <a:noFill/>
          <a:ln w="57150" cap="flat" cmpd="sng" algn="ctr">
            <a:solidFill>
              <a:srgbClr val="FF0000"/>
            </a:solidFill>
            <a:prstDash val="solid"/>
          </a:ln>
          <a:effectLst/>
        </p:spPr>
      </p:cxnSp>
      <p:cxnSp>
        <p:nvCxnSpPr>
          <p:cNvPr id="29" name="Straight Connector 28">
            <a:extLst>
              <a:ext uri="{FF2B5EF4-FFF2-40B4-BE49-F238E27FC236}">
                <a16:creationId xmlns:a16="http://schemas.microsoft.com/office/drawing/2014/main" id="{68368585-587C-4482-8F8B-DB10AD16B42B}"/>
              </a:ext>
            </a:extLst>
          </p:cNvPr>
          <p:cNvCxnSpPr>
            <a:cxnSpLocks/>
          </p:cNvCxnSpPr>
          <p:nvPr/>
        </p:nvCxnSpPr>
        <p:spPr>
          <a:xfrm flipV="1">
            <a:off x="8387287" y="3231000"/>
            <a:ext cx="79915" cy="396000"/>
          </a:xfrm>
          <a:prstGeom prst="line">
            <a:avLst/>
          </a:prstGeom>
          <a:noFill/>
          <a:ln w="57150" cap="flat" cmpd="sng" algn="ctr">
            <a:solidFill>
              <a:srgbClr val="FF0000"/>
            </a:solidFill>
            <a:prstDash val="solid"/>
          </a:ln>
          <a:effectLst/>
        </p:spPr>
      </p:cxnSp>
      <p:cxnSp>
        <p:nvCxnSpPr>
          <p:cNvPr id="30" name="Straight Connector 29">
            <a:extLst>
              <a:ext uri="{FF2B5EF4-FFF2-40B4-BE49-F238E27FC236}">
                <a16:creationId xmlns:a16="http://schemas.microsoft.com/office/drawing/2014/main" id="{9BFDF04D-AD64-4F2E-B9AA-34BC3199B728}"/>
              </a:ext>
            </a:extLst>
          </p:cNvPr>
          <p:cNvCxnSpPr>
            <a:cxnSpLocks/>
          </p:cNvCxnSpPr>
          <p:nvPr/>
        </p:nvCxnSpPr>
        <p:spPr>
          <a:xfrm flipV="1">
            <a:off x="7624728" y="2615881"/>
            <a:ext cx="79915" cy="396000"/>
          </a:xfrm>
          <a:prstGeom prst="line">
            <a:avLst/>
          </a:prstGeom>
          <a:noFill/>
          <a:ln w="57150" cap="flat" cmpd="sng" algn="ctr">
            <a:solidFill>
              <a:srgbClr val="FF0000"/>
            </a:solidFill>
            <a:prstDash val="solid"/>
          </a:ln>
          <a:effectLst/>
        </p:spPr>
      </p:cxnSp>
      <p:grpSp>
        <p:nvGrpSpPr>
          <p:cNvPr id="32" name="Group 31">
            <a:extLst>
              <a:ext uri="{FF2B5EF4-FFF2-40B4-BE49-F238E27FC236}">
                <a16:creationId xmlns:a16="http://schemas.microsoft.com/office/drawing/2014/main" id="{59EAC177-33E8-4640-B3A2-566BDBD9D840}"/>
              </a:ext>
            </a:extLst>
          </p:cNvPr>
          <p:cNvGrpSpPr/>
          <p:nvPr/>
        </p:nvGrpSpPr>
        <p:grpSpPr>
          <a:xfrm>
            <a:off x="8942291" y="5712499"/>
            <a:ext cx="150624" cy="399194"/>
            <a:chOff x="6020688" y="3229403"/>
            <a:chExt cx="150624" cy="399194"/>
          </a:xfrm>
        </p:grpSpPr>
        <p:cxnSp>
          <p:nvCxnSpPr>
            <p:cNvPr id="33" name="Straight Connector 32">
              <a:extLst>
                <a:ext uri="{FF2B5EF4-FFF2-40B4-BE49-F238E27FC236}">
                  <a16:creationId xmlns:a16="http://schemas.microsoft.com/office/drawing/2014/main" id="{D07CE170-E745-4140-806A-C1B8C5A97D25}"/>
                </a:ext>
              </a:extLst>
            </p:cNvPr>
            <p:cNvCxnSpPr/>
            <p:nvPr/>
          </p:nvCxnSpPr>
          <p:spPr>
            <a:xfrm flipV="1">
              <a:off x="6020688" y="3232597"/>
              <a:ext cx="79915" cy="396000"/>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id="{4E89DD39-630C-4943-90CC-C732B588B19D}"/>
                </a:ext>
              </a:extLst>
            </p:cNvPr>
            <p:cNvCxnSpPr/>
            <p:nvPr/>
          </p:nvCxnSpPr>
          <p:spPr>
            <a:xfrm flipV="1">
              <a:off x="6091397" y="3229403"/>
              <a:ext cx="79915" cy="396000"/>
            </a:xfrm>
            <a:prstGeom prst="line">
              <a:avLst/>
            </a:prstGeom>
            <a:noFill/>
            <a:ln w="57150" cap="flat" cmpd="sng" algn="ctr">
              <a:solidFill>
                <a:srgbClr val="FF0000"/>
              </a:solidFill>
              <a:prstDash val="solid"/>
            </a:ln>
            <a:effectLst/>
          </p:spPr>
        </p:cxnSp>
      </p:grpSp>
      <p:cxnSp>
        <p:nvCxnSpPr>
          <p:cNvPr id="15" name="Straight Connector 14">
            <a:extLst>
              <a:ext uri="{FF2B5EF4-FFF2-40B4-BE49-F238E27FC236}">
                <a16:creationId xmlns:a16="http://schemas.microsoft.com/office/drawing/2014/main" id="{BA570411-5517-489A-A9EF-437BD69BE186}"/>
              </a:ext>
            </a:extLst>
          </p:cNvPr>
          <p:cNvCxnSpPr>
            <a:cxnSpLocks/>
          </p:cNvCxnSpPr>
          <p:nvPr/>
        </p:nvCxnSpPr>
        <p:spPr>
          <a:xfrm flipV="1">
            <a:off x="8414212" y="4553011"/>
            <a:ext cx="79915" cy="396000"/>
          </a:xfrm>
          <a:prstGeom prst="line">
            <a:avLst/>
          </a:prstGeom>
          <a:noFill/>
          <a:ln w="57150" cap="flat" cmpd="sng" algn="ctr">
            <a:solidFill>
              <a:srgbClr val="FF0000"/>
            </a:solidFill>
            <a:prstDash val="solid"/>
          </a:ln>
          <a:effectLst/>
        </p:spPr>
      </p:cxnSp>
      <p:cxnSp>
        <p:nvCxnSpPr>
          <p:cNvPr id="16" name="Straight Connector 15">
            <a:extLst>
              <a:ext uri="{FF2B5EF4-FFF2-40B4-BE49-F238E27FC236}">
                <a16:creationId xmlns:a16="http://schemas.microsoft.com/office/drawing/2014/main" id="{037950AC-1FF3-4123-B3EE-CC913FB1D863}"/>
              </a:ext>
            </a:extLst>
          </p:cNvPr>
          <p:cNvCxnSpPr>
            <a:cxnSpLocks/>
          </p:cNvCxnSpPr>
          <p:nvPr/>
        </p:nvCxnSpPr>
        <p:spPr>
          <a:xfrm flipV="1">
            <a:off x="9262300" y="5134036"/>
            <a:ext cx="79915" cy="396000"/>
          </a:xfrm>
          <a:prstGeom prst="line">
            <a:avLst/>
          </a:prstGeom>
          <a:noFill/>
          <a:ln w="57150" cap="flat" cmpd="sng" algn="ctr">
            <a:solidFill>
              <a:srgbClr val="FF0000"/>
            </a:solidFill>
            <a:prstDash val="solid"/>
          </a:ln>
          <a:effectLst/>
        </p:spPr>
      </p:cxnSp>
      <p:cxnSp>
        <p:nvCxnSpPr>
          <p:cNvPr id="18" name="Straight Connector 17">
            <a:extLst>
              <a:ext uri="{FF2B5EF4-FFF2-40B4-BE49-F238E27FC236}">
                <a16:creationId xmlns:a16="http://schemas.microsoft.com/office/drawing/2014/main" id="{986AFD3D-894E-401C-8C73-06380896DF3E}"/>
              </a:ext>
            </a:extLst>
          </p:cNvPr>
          <p:cNvCxnSpPr>
            <a:cxnSpLocks/>
          </p:cNvCxnSpPr>
          <p:nvPr/>
        </p:nvCxnSpPr>
        <p:spPr>
          <a:xfrm flipV="1">
            <a:off x="2608941" y="5134036"/>
            <a:ext cx="79915" cy="396000"/>
          </a:xfrm>
          <a:prstGeom prst="line">
            <a:avLst/>
          </a:prstGeom>
          <a:noFill/>
          <a:ln w="57150" cap="flat" cmpd="sng" algn="ctr">
            <a:solidFill>
              <a:srgbClr val="FF0000"/>
            </a:solidFill>
            <a:prstDash val="solid"/>
          </a:ln>
          <a:effectLst/>
        </p:spPr>
      </p:cxnSp>
      <p:cxnSp>
        <p:nvCxnSpPr>
          <p:cNvPr id="19" name="Straight Connector 18">
            <a:extLst>
              <a:ext uri="{FF2B5EF4-FFF2-40B4-BE49-F238E27FC236}">
                <a16:creationId xmlns:a16="http://schemas.microsoft.com/office/drawing/2014/main" id="{E3CD87A4-654E-4871-902F-EBB5067F3901}"/>
              </a:ext>
            </a:extLst>
          </p:cNvPr>
          <p:cNvCxnSpPr>
            <a:cxnSpLocks/>
          </p:cNvCxnSpPr>
          <p:nvPr/>
        </p:nvCxnSpPr>
        <p:spPr>
          <a:xfrm flipV="1">
            <a:off x="11678598" y="2110133"/>
            <a:ext cx="79915" cy="396000"/>
          </a:xfrm>
          <a:prstGeom prst="line">
            <a:avLst/>
          </a:prstGeom>
          <a:noFill/>
          <a:ln w="57150" cap="flat" cmpd="sng" algn="ctr">
            <a:solidFill>
              <a:srgbClr val="FF0000"/>
            </a:solidFill>
            <a:prstDash val="solid"/>
          </a:ln>
          <a:effectLst/>
        </p:spPr>
      </p:cxnSp>
      <p:cxnSp>
        <p:nvCxnSpPr>
          <p:cNvPr id="21" name="Straight Connector 20">
            <a:extLst>
              <a:ext uri="{FF2B5EF4-FFF2-40B4-BE49-F238E27FC236}">
                <a16:creationId xmlns:a16="http://schemas.microsoft.com/office/drawing/2014/main" id="{D9540368-B934-4840-B04E-4DEA36CC3A12}"/>
              </a:ext>
            </a:extLst>
          </p:cNvPr>
          <p:cNvCxnSpPr>
            <a:cxnSpLocks/>
          </p:cNvCxnSpPr>
          <p:nvPr/>
        </p:nvCxnSpPr>
        <p:spPr>
          <a:xfrm flipV="1">
            <a:off x="9194551" y="3935527"/>
            <a:ext cx="79915" cy="396000"/>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40718434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arn(inVertical)">
                                      <p:cBhvr>
                                        <p:cTn id="6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toy, vector graphics&#10;&#10;Description automatically generated">
            <a:extLst>
              <a:ext uri="{FF2B5EF4-FFF2-40B4-BE49-F238E27FC236}">
                <a16:creationId xmlns:a16="http://schemas.microsoft.com/office/drawing/2014/main" id="{286365D1-0EBC-4A54-A55A-BD101FE27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9" name="Group 28">
            <a:extLst>
              <a:ext uri="{FF2B5EF4-FFF2-40B4-BE49-F238E27FC236}">
                <a16:creationId xmlns:a16="http://schemas.microsoft.com/office/drawing/2014/main" id="{4B2E9879-572C-4FD6-B4E3-1C79A1DBE705}"/>
              </a:ext>
            </a:extLst>
          </p:cNvPr>
          <p:cNvGrpSpPr/>
          <p:nvPr/>
        </p:nvGrpSpPr>
        <p:grpSpPr>
          <a:xfrm>
            <a:off x="6000767" y="1737621"/>
            <a:ext cx="3677724" cy="1043679"/>
            <a:chOff x="6410789" y="819970"/>
            <a:chExt cx="4322439" cy="1121761"/>
          </a:xfrm>
        </p:grpSpPr>
        <p:pic>
          <p:nvPicPr>
            <p:cNvPr id="30" name="Picture 29">
              <a:extLst>
                <a:ext uri="{FF2B5EF4-FFF2-40B4-BE49-F238E27FC236}">
                  <a16:creationId xmlns:a16="http://schemas.microsoft.com/office/drawing/2014/main" id="{C245FA60-0A39-4857-892A-4A3FD626638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2D6D0638-0345-47A8-93FA-1425E8205EBA}"/>
                </a:ext>
              </a:extLst>
            </p:cNvPr>
            <p:cNvSpPr txBox="1"/>
            <p:nvPr/>
          </p:nvSpPr>
          <p:spPr>
            <a:xfrm>
              <a:off x="6735044" y="915929"/>
              <a:ext cx="3440395" cy="827006"/>
            </a:xfrm>
            <a:prstGeom prst="rect">
              <a:avLst/>
            </a:prstGeom>
            <a:noFill/>
          </p:spPr>
          <p:txBody>
            <a:bodyPr wrap="square" rtlCol="0">
              <a:spAutoFit/>
            </a:bodyPr>
            <a:lstStyle/>
            <a:p>
              <a:pPr algn="ctr">
                <a:defRPr/>
              </a:pPr>
              <a:r>
                <a:rPr lang="en-US" sz="44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róc</a:t>
              </a:r>
              <a:r>
                <a:rPr lang="en-US" sz="44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rách</a:t>
              </a:r>
              <a:endParaRPr lang="en-US" sz="44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29A0396-6069-4625-84EC-01B4DAEB4E10}"/>
              </a:ext>
            </a:extLst>
          </p:cNvPr>
          <p:cNvGrpSpPr/>
          <p:nvPr/>
        </p:nvGrpSpPr>
        <p:grpSpPr>
          <a:xfrm>
            <a:off x="5972538" y="2902245"/>
            <a:ext cx="3781464" cy="1043679"/>
            <a:chOff x="6410789" y="2733385"/>
            <a:chExt cx="4322439" cy="1121761"/>
          </a:xfrm>
        </p:grpSpPr>
        <p:pic>
          <p:nvPicPr>
            <p:cNvPr id="33" name="Picture 32">
              <a:extLst>
                <a:ext uri="{FF2B5EF4-FFF2-40B4-BE49-F238E27FC236}">
                  <a16:creationId xmlns:a16="http://schemas.microsoft.com/office/drawing/2014/main" id="{56FAABD7-C216-4BC9-BD58-F9AE61E98CB1}"/>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34" name="TextBox 33">
              <a:extLst>
                <a:ext uri="{FF2B5EF4-FFF2-40B4-BE49-F238E27FC236}">
                  <a16:creationId xmlns:a16="http://schemas.microsoft.com/office/drawing/2014/main" id="{102D20F3-22C3-40A2-9D6F-A961D0972D5B}"/>
                </a:ext>
              </a:extLst>
            </p:cNvPr>
            <p:cNvSpPr txBox="1"/>
            <p:nvPr/>
          </p:nvSpPr>
          <p:spPr>
            <a:xfrm>
              <a:off x="6735046" y="2868421"/>
              <a:ext cx="3440394" cy="827006"/>
            </a:xfrm>
            <a:prstGeom prst="rect">
              <a:avLst/>
            </a:prstGeom>
            <a:noFill/>
          </p:spPr>
          <p:txBody>
            <a:bodyPr wrap="square" rtlCol="0">
              <a:spAutoFit/>
            </a:bodyPr>
            <a:lstStyle/>
            <a:p>
              <a:pPr algn="ctr">
                <a:defRPr/>
              </a:pP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long </a:t>
              </a:r>
              <a:r>
                <a:rPr lang="en-US" sz="4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lanh</a:t>
              </a:r>
              <a:endPar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344CF430-274B-4F08-877B-DDA7046E8C31}"/>
              </a:ext>
            </a:extLst>
          </p:cNvPr>
          <p:cNvGrpSpPr/>
          <p:nvPr/>
        </p:nvGrpSpPr>
        <p:grpSpPr>
          <a:xfrm>
            <a:off x="5987497" y="4085953"/>
            <a:ext cx="3781464" cy="1043680"/>
            <a:chOff x="6404693" y="4731628"/>
            <a:chExt cx="4328535" cy="1121761"/>
          </a:xfrm>
        </p:grpSpPr>
        <p:pic>
          <p:nvPicPr>
            <p:cNvPr id="36" name="Picture 35">
              <a:extLst>
                <a:ext uri="{FF2B5EF4-FFF2-40B4-BE49-F238E27FC236}">
                  <a16:creationId xmlns:a16="http://schemas.microsoft.com/office/drawing/2014/main" id="{04A9D138-5DC3-4057-AC88-3BC187EE3656}"/>
                </a:ext>
              </a:extLst>
            </p:cNvPr>
            <p:cNvPicPr>
              <a:picLocks noChangeAspect="1"/>
            </p:cNvPicPr>
            <p:nvPr/>
          </p:nvPicPr>
          <p:blipFill>
            <a:blip r:embed="rId7">
              <a:duotone>
                <a:prstClr val="black"/>
                <a:srgbClr val="31AA44">
                  <a:tint val="45000"/>
                  <a:satMod val="400000"/>
                </a:srgb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04693" y="4731628"/>
              <a:ext cx="4328535" cy="1121761"/>
            </a:xfrm>
            <a:prstGeom prst="rect">
              <a:avLst/>
            </a:prstGeom>
          </p:spPr>
        </p:pic>
        <p:sp>
          <p:nvSpPr>
            <p:cNvPr id="37" name="TextBox 36">
              <a:extLst>
                <a:ext uri="{FF2B5EF4-FFF2-40B4-BE49-F238E27FC236}">
                  <a16:creationId xmlns:a16="http://schemas.microsoft.com/office/drawing/2014/main" id="{D7A2E6E4-2C9D-4577-B939-C6C0071DCAF9}"/>
                </a:ext>
              </a:extLst>
            </p:cNvPr>
            <p:cNvSpPr txBox="1"/>
            <p:nvPr/>
          </p:nvSpPr>
          <p:spPr>
            <a:xfrm>
              <a:off x="6484427" y="4861621"/>
              <a:ext cx="4138688" cy="827005"/>
            </a:xfrm>
            <a:prstGeom prst="rect">
              <a:avLst/>
            </a:prstGeom>
            <a:noFill/>
          </p:spPr>
          <p:txBody>
            <a:bodyPr wrap="square" rtlCol="0">
              <a:spAutoFit/>
            </a:bodyPr>
            <a:lstStyle/>
            <a:p>
              <a:pPr algn="ctr">
                <a:defRPr/>
              </a:pPr>
              <a:r>
                <a:rPr lang="en-US" sz="44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đẫm</a:t>
              </a:r>
              <a:r>
                <a:rPr lang="en-US" sz="44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sương</a:t>
              </a:r>
              <a:endParaRPr lang="en-US" sz="44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37">
            <a:extLst>
              <a:ext uri="{FF2B5EF4-FFF2-40B4-BE49-F238E27FC236}">
                <a16:creationId xmlns:a16="http://schemas.microsoft.com/office/drawing/2014/main" id="{2B40B061-79D6-424D-BE55-1555590FF62D}"/>
              </a:ext>
            </a:extLst>
          </p:cNvPr>
          <p:cNvSpPr/>
          <p:nvPr/>
        </p:nvSpPr>
        <p:spPr>
          <a:xfrm>
            <a:off x="742711" y="1514079"/>
            <a:ext cx="3619901" cy="584775"/>
          </a:xfrm>
          <a:prstGeom prst="rect">
            <a:avLst/>
          </a:prstGeom>
        </p:spPr>
        <p:txBody>
          <a:bodyPr wrap="none">
            <a:spAutoFit/>
          </a:bodyPr>
          <a:lstStyle/>
          <a:p>
            <a:pPr algn="ctr">
              <a:defRPr/>
            </a:pP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32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9" name="Group 38">
            <a:extLst>
              <a:ext uri="{FF2B5EF4-FFF2-40B4-BE49-F238E27FC236}">
                <a16:creationId xmlns:a16="http://schemas.microsoft.com/office/drawing/2014/main" id="{BCDB1306-F760-468A-9567-CE95B4B768DE}"/>
              </a:ext>
            </a:extLst>
          </p:cNvPr>
          <p:cNvGrpSpPr/>
          <p:nvPr/>
        </p:nvGrpSpPr>
        <p:grpSpPr>
          <a:xfrm>
            <a:off x="5879347" y="502768"/>
            <a:ext cx="3781463" cy="1121761"/>
            <a:chOff x="6410789" y="819970"/>
            <a:chExt cx="4322439" cy="1121761"/>
          </a:xfrm>
        </p:grpSpPr>
        <p:pic>
          <p:nvPicPr>
            <p:cNvPr id="40" name="Picture 39">
              <a:extLst>
                <a:ext uri="{FF2B5EF4-FFF2-40B4-BE49-F238E27FC236}">
                  <a16:creationId xmlns:a16="http://schemas.microsoft.com/office/drawing/2014/main" id="{5F5E9D7D-9372-48BC-94AB-1FFBE1BDC7D2}"/>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41" name="TextBox 40">
              <a:extLst>
                <a:ext uri="{FF2B5EF4-FFF2-40B4-BE49-F238E27FC236}">
                  <a16:creationId xmlns:a16="http://schemas.microsoft.com/office/drawing/2014/main" id="{4BE13F64-3B82-468F-AD33-FD61DB6C0C28}"/>
                </a:ext>
              </a:extLst>
            </p:cNvPr>
            <p:cNvSpPr txBox="1"/>
            <p:nvPr/>
          </p:nvSpPr>
          <p:spPr>
            <a:xfrm>
              <a:off x="6735045" y="915929"/>
              <a:ext cx="3440394" cy="769441"/>
            </a:xfrm>
            <a:prstGeom prst="rect">
              <a:avLst/>
            </a:prstGeom>
            <a:noFill/>
          </p:spPr>
          <p:txBody>
            <a:bodyPr wrap="square" rtlCol="0">
              <a:spAutoFit/>
            </a:bodyPr>
            <a:lstStyle/>
            <a:p>
              <a:pPr algn="ctr">
                <a:defRPr/>
              </a:pPr>
              <a:r>
                <a:rPr lang="en-US" sz="44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trùng</a:t>
              </a:r>
              <a:r>
                <a:rPr lang="en-US" sz="44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điệp</a:t>
              </a:r>
              <a:endParaRPr lang="en-US" sz="44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48808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ppt_x</p:attrName>
                                        </p:attrNameLst>
                                      </p:cBhvr>
                                      <p:tavLst>
                                        <p:tav tm="0">
                                          <p:val>
                                            <p:strVal val="#ppt_x-#ppt_w*1.125000"/>
                                          </p:val>
                                        </p:tav>
                                        <p:tav tm="100000">
                                          <p:val>
                                            <p:strVal val="#ppt_x"/>
                                          </p:val>
                                        </p:tav>
                                      </p:tavLst>
                                    </p:anim>
                                    <p:animEffect transition="in" filter="wipe(right)">
                                      <p:cBhvr>
                                        <p:cTn id="8" dur="5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ppt_x</p:attrName>
                                        </p:attrNameLst>
                                      </p:cBhvr>
                                      <p:tavLst>
                                        <p:tav tm="0">
                                          <p:val>
                                            <p:strVal val="#ppt_x-#ppt_w*1.125000"/>
                                          </p:val>
                                        </p:tav>
                                        <p:tav tm="100000">
                                          <p:val>
                                            <p:strVal val="#ppt_x"/>
                                          </p:val>
                                        </p:tav>
                                      </p:tavLst>
                                    </p:anim>
                                    <p:animEffect transition="in" filter="wipe(righ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ppt_x</p:attrName>
                                        </p:attrNameLst>
                                      </p:cBhvr>
                                      <p:tavLst>
                                        <p:tav tm="0">
                                          <p:val>
                                            <p:strVal val="#ppt_x-#ppt_w*1.125000"/>
                                          </p:val>
                                        </p:tav>
                                        <p:tav tm="100000">
                                          <p:val>
                                            <p:strVal val="#ppt_x"/>
                                          </p:val>
                                        </p:tav>
                                      </p:tavLst>
                                    </p:anim>
                                    <p:animEffect transition="in" filter="wipe(right)">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0AA4D46F-CE84-4E46-9B72-D4546629EF37}"/>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F26C9CC0-57C8-4AE8-A178-E309C759912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9D92DF4A-7399-4831-BB2A-ED4D1573D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AF07A5FD-7DAC-4392-9F10-0062BEC30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193E68A0-E534-4934-80B4-EE2BE7934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7" name="Group 6">
            <a:extLst>
              <a:ext uri="{FF2B5EF4-FFF2-40B4-BE49-F238E27FC236}">
                <a16:creationId xmlns:a16="http://schemas.microsoft.com/office/drawing/2014/main" id="{5B9CD622-5419-42CB-9AD3-DAFD019C0258}"/>
              </a:ext>
            </a:extLst>
          </p:cNvPr>
          <p:cNvGrpSpPr/>
          <p:nvPr/>
        </p:nvGrpSpPr>
        <p:grpSpPr>
          <a:xfrm>
            <a:off x="1791579" y="2076005"/>
            <a:ext cx="8292221" cy="3562796"/>
            <a:chOff x="2650888" y="992979"/>
            <a:chExt cx="7445374" cy="3086150"/>
          </a:xfrm>
        </p:grpSpPr>
        <p:sp>
          <p:nvSpPr>
            <p:cNvPr id="8" name="Rectangle: Rounded Corners 7">
              <a:extLst>
                <a:ext uri="{FF2B5EF4-FFF2-40B4-BE49-F238E27FC236}">
                  <a16:creationId xmlns:a16="http://schemas.microsoft.com/office/drawing/2014/main" id="{5D10D888-FF77-4C76-9FB8-C6B96AACAF5B}"/>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9" name="Picture 8">
              <a:extLst>
                <a:ext uri="{FF2B5EF4-FFF2-40B4-BE49-F238E27FC236}">
                  <a16:creationId xmlns:a16="http://schemas.microsoft.com/office/drawing/2014/main" id="{A1C78300-7E2A-4C99-A254-3A0332243400}"/>
                </a:ext>
              </a:extLst>
            </p:cNvPr>
            <p:cNvPicPr>
              <a:picLocks noChangeAspect="1"/>
            </p:cNvPicPr>
            <p:nvPr/>
          </p:nvPicPr>
          <p:blipFill>
            <a:blip r:embed="rId4"/>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500182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925150"/>
            <a:chOff x="56475" y="1219192"/>
            <a:chExt cx="11671066" cy="5515886"/>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50283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1" dirty="0" err="1">
                <a:solidFill>
                  <a:srgbClr val="E14F48"/>
                </a:solidFill>
                <a:latin typeface="Calibri" panose="020F0502020204030204" pitchFamily="34" charset="0"/>
                <a:cs typeface="Calibri" panose="020F0502020204030204" pitchFamily="34" charset="0"/>
              </a:rPr>
              <a:t>Đọc</a:t>
            </a:r>
            <a:r>
              <a:rPr lang="en-US" sz="2300" b="1" dirty="0">
                <a:solidFill>
                  <a:srgbClr val="E14F48"/>
                </a:solidFill>
                <a:latin typeface="Calibri" panose="020F0502020204030204" pitchFamily="34" charset="0"/>
                <a:cs typeface="Calibri" panose="020F0502020204030204" pitchFamily="34" charset="0"/>
              </a:rPr>
              <a:t> </a:t>
            </a:r>
            <a:r>
              <a:rPr lang="en-US" sz="2300" b="1" dirty="0" err="1">
                <a:solidFill>
                  <a:srgbClr val="E14F48"/>
                </a:solidFill>
                <a:latin typeface="Calibri" panose="020F0502020204030204" pitchFamily="34" charset="0"/>
                <a:cs typeface="Calibri" panose="020F0502020204030204" pitchFamily="34" charset="0"/>
              </a:rPr>
              <a:t>theo</a:t>
            </a:r>
            <a:r>
              <a:rPr lang="en-US" sz="2300" b="1" dirty="0">
                <a:solidFill>
                  <a:srgbClr val="E14F48"/>
                </a:solidFill>
                <a:latin typeface="Calibri" panose="020F0502020204030204" pitchFamily="34" charset="0"/>
                <a:cs typeface="Calibri" panose="020F0502020204030204" pitchFamily="34" charset="0"/>
              </a:rPr>
              <a:t> </a:t>
            </a:r>
            <a:r>
              <a:rPr lang="en-US" sz="2300" b="1" dirty="0" err="1">
                <a:solidFill>
                  <a:srgbClr val="E14F48"/>
                </a:solidFill>
                <a:latin typeface="Calibri" panose="020F0502020204030204" pitchFamily="34" charset="0"/>
                <a:cs typeface="Calibri" panose="020F0502020204030204" pitchFamily="34" charset="0"/>
              </a:rPr>
              <a:t>nhóm</a:t>
            </a:r>
            <a:endParaRPr kumimoji="0" lang="en-US" sz="23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3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3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3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3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3705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800"/>
          </a:p>
        </p:txBody>
      </p:sp>
      <p:sp>
        <p:nvSpPr>
          <p:cNvPr id="3" name="Content Placeholder 2"/>
          <p:cNvSpPr>
            <a:spLocks noGrp="1"/>
          </p:cNvSpPr>
          <p:nvPr>
            <p:ph idx="1"/>
          </p:nvPr>
        </p:nvSpPr>
        <p:spPr/>
        <p:txBody>
          <a:bodyPr/>
          <a:lstStyle/>
          <a:p>
            <a:endParaRPr lang="en-US" sz="4800"/>
          </a:p>
        </p:txBody>
      </p:sp>
      <p:pic>
        <p:nvPicPr>
          <p:cNvPr id="1029" name="Picture 5" descr="C:\Users\HP\Desktop\3799644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6">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20" y="1714500"/>
            <a:ext cx="2234330"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Giải</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0" name="ô 10"/>
          <p:cNvSpPr/>
          <p:nvPr/>
        </p:nvSpPr>
        <p:spPr>
          <a:xfrm>
            <a:off x="3595779" y="1714501"/>
            <a:ext cx="204302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Cứu</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1" name="ô 9"/>
          <p:cNvSpPr/>
          <p:nvPr/>
        </p:nvSpPr>
        <p:spPr>
          <a:xfrm>
            <a:off x="9410700" y="1714502"/>
            <a:ext cx="2349500"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Xanh</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2" name="ô 11"/>
          <p:cNvSpPr/>
          <p:nvPr/>
        </p:nvSpPr>
        <p:spPr>
          <a:xfrm>
            <a:off x="6345329" y="1714501"/>
            <a:ext cx="24938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Rừng</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Chơi</a:t>
            </a:r>
            <a:endPar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13" name="口哨欢快儿童旅行视频儿童节配乐">
            <a:hlinkClick r:id="" action="ppaction://media"/>
            <a:extLst>
              <a:ext uri="{FF2B5EF4-FFF2-40B4-BE49-F238E27FC236}">
                <a16:creationId xmlns:a16="http://schemas.microsoft.com/office/drawing/2014/main" id="{84AC020A-4CCF-46E4-BD04-08D3BD3B01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0"/>
            <a:ext cx="609600" cy="609600"/>
          </a:xfrm>
          <a:prstGeom prst="rect">
            <a:avLst/>
          </a:prstGeom>
        </p:spPr>
      </p:pic>
    </p:spTree>
    <p:extLst>
      <p:ext uri="{BB962C8B-B14F-4D97-AF65-F5344CB8AC3E}">
        <p14:creationId xmlns:p14="http://schemas.microsoft.com/office/powerpoint/2010/main" val="35337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iterate type="lt">
                                    <p:tmPct val="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iterate type="lt">
                                    <p:tmPct val="0"/>
                                  </p:iterate>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37" dur="500" accel="50000" decel="50000" autoRev="1" fill="hold">
                                          <p:stCondLst>
                                            <p:cond delay="0"/>
                                          </p:stCondLst>
                                        </p:cTn>
                                        <p:tgtEl>
                                          <p:spTgt spid="9"/>
                                        </p:tgtEl>
                                        <p:attrNameLst>
                                          <p:attrName>ppt_x</p:attrName>
                                          <p:attrName>ppt_y</p:attrName>
                                        </p:attrNameLst>
                                      </p:cBhvr>
                                    </p:animMotion>
                                    <p:animRot by="1500000">
                                      <p:cBhvr>
                                        <p:cTn id="38" dur="250" fill="hold">
                                          <p:stCondLst>
                                            <p:cond delay="0"/>
                                          </p:stCondLst>
                                        </p:cTn>
                                        <p:tgtEl>
                                          <p:spTgt spid="9"/>
                                        </p:tgtEl>
                                        <p:attrNameLst>
                                          <p:attrName>r</p:attrName>
                                        </p:attrNameLst>
                                      </p:cBhvr>
                                    </p:animRot>
                                    <p:animRot by="-1500000">
                                      <p:cBhvr>
                                        <p:cTn id="39" dur="250" fill="hold">
                                          <p:stCondLst>
                                            <p:cond delay="250"/>
                                          </p:stCondLst>
                                        </p:cTn>
                                        <p:tgtEl>
                                          <p:spTgt spid="9"/>
                                        </p:tgtEl>
                                        <p:attrNameLst>
                                          <p:attrName>r</p:attrName>
                                        </p:attrNameLst>
                                      </p:cBhvr>
                                    </p:animRot>
                                    <p:animRot by="-1500000">
                                      <p:cBhvr>
                                        <p:cTn id="40" dur="250" fill="hold">
                                          <p:stCondLst>
                                            <p:cond delay="500"/>
                                          </p:stCondLst>
                                        </p:cTn>
                                        <p:tgtEl>
                                          <p:spTgt spid="9"/>
                                        </p:tgtEl>
                                        <p:attrNameLst>
                                          <p:attrName>r</p:attrName>
                                        </p:attrNameLst>
                                      </p:cBhvr>
                                    </p:animRot>
                                    <p:animRot by="1500000">
                                      <p:cBhvr>
                                        <p:cTn id="41" dur="250" fill="hold">
                                          <p:stCondLst>
                                            <p:cond delay="750"/>
                                          </p:stCondLst>
                                        </p:cTn>
                                        <p:tgtEl>
                                          <p:spTgt spid="9"/>
                                        </p:tgtEl>
                                        <p:attrNameLst>
                                          <p:attrName>r</p:attrName>
                                        </p:attrNameLst>
                                      </p:cBhvr>
                                    </p:animRot>
                                  </p:childTnLst>
                                </p:cTn>
                              </p:par>
                              <p:par>
                                <p:cTn id="42"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3" dur="500" accel="50000" decel="50000" autoRev="1" fill="hold">
                                          <p:stCondLst>
                                            <p:cond delay="0"/>
                                          </p:stCondLst>
                                        </p:cTn>
                                        <p:tgtEl>
                                          <p:spTgt spid="10"/>
                                        </p:tgtEl>
                                        <p:attrNameLst>
                                          <p:attrName>ppt_x</p:attrName>
                                          <p:attrName>ppt_y</p:attrName>
                                        </p:attrNameLst>
                                      </p:cBhvr>
                                    </p:animMotion>
                                    <p:animRot by="1500000">
                                      <p:cBhvr>
                                        <p:cTn id="44" dur="250" fill="hold">
                                          <p:stCondLst>
                                            <p:cond delay="0"/>
                                          </p:stCondLst>
                                        </p:cTn>
                                        <p:tgtEl>
                                          <p:spTgt spid="10"/>
                                        </p:tgtEl>
                                        <p:attrNameLst>
                                          <p:attrName>r</p:attrName>
                                        </p:attrNameLst>
                                      </p:cBhvr>
                                    </p:animRot>
                                    <p:animRot by="-1500000">
                                      <p:cBhvr>
                                        <p:cTn id="45" dur="250" fill="hold">
                                          <p:stCondLst>
                                            <p:cond delay="250"/>
                                          </p:stCondLst>
                                        </p:cTn>
                                        <p:tgtEl>
                                          <p:spTgt spid="10"/>
                                        </p:tgtEl>
                                        <p:attrNameLst>
                                          <p:attrName>r</p:attrName>
                                        </p:attrNameLst>
                                      </p:cBhvr>
                                    </p:animRot>
                                    <p:animRot by="-1500000">
                                      <p:cBhvr>
                                        <p:cTn id="46" dur="250" fill="hold">
                                          <p:stCondLst>
                                            <p:cond delay="500"/>
                                          </p:stCondLst>
                                        </p:cTn>
                                        <p:tgtEl>
                                          <p:spTgt spid="10"/>
                                        </p:tgtEl>
                                        <p:attrNameLst>
                                          <p:attrName>r</p:attrName>
                                        </p:attrNameLst>
                                      </p:cBhvr>
                                    </p:animRot>
                                    <p:animRot by="1500000">
                                      <p:cBhvr>
                                        <p:cTn id="47" dur="250" fill="hold">
                                          <p:stCondLst>
                                            <p:cond delay="750"/>
                                          </p:stCondLst>
                                        </p:cTn>
                                        <p:tgtEl>
                                          <p:spTgt spid="10"/>
                                        </p:tgtEl>
                                        <p:attrNameLst>
                                          <p:attrName>r</p:attrName>
                                        </p:attrNameLst>
                                      </p:cBhvr>
                                    </p:animRot>
                                  </p:childTnLst>
                                </p:cTn>
                              </p:par>
                              <p:par>
                                <p:cTn id="4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9" dur="500" accel="50000" decel="50000" autoRev="1" fill="hold">
                                          <p:stCondLst>
                                            <p:cond delay="0"/>
                                          </p:stCondLst>
                                        </p:cTn>
                                        <p:tgtEl>
                                          <p:spTgt spid="12"/>
                                        </p:tgtEl>
                                        <p:attrNameLst>
                                          <p:attrName>ppt_x</p:attrName>
                                          <p:attrName>ppt_y</p:attrName>
                                        </p:attrNameLst>
                                      </p:cBhvr>
                                    </p:animMotion>
                                    <p:animRot by="1500000">
                                      <p:cBhvr>
                                        <p:cTn id="50" dur="250" fill="hold">
                                          <p:stCondLst>
                                            <p:cond delay="0"/>
                                          </p:stCondLst>
                                        </p:cTn>
                                        <p:tgtEl>
                                          <p:spTgt spid="12"/>
                                        </p:tgtEl>
                                        <p:attrNameLst>
                                          <p:attrName>r</p:attrName>
                                        </p:attrNameLst>
                                      </p:cBhvr>
                                    </p:animRot>
                                    <p:animRot by="-1500000">
                                      <p:cBhvr>
                                        <p:cTn id="51" dur="250" fill="hold">
                                          <p:stCondLst>
                                            <p:cond delay="250"/>
                                          </p:stCondLst>
                                        </p:cTn>
                                        <p:tgtEl>
                                          <p:spTgt spid="12"/>
                                        </p:tgtEl>
                                        <p:attrNameLst>
                                          <p:attrName>r</p:attrName>
                                        </p:attrNameLst>
                                      </p:cBhvr>
                                    </p:animRot>
                                    <p:animRot by="-1500000">
                                      <p:cBhvr>
                                        <p:cTn id="52" dur="250" fill="hold">
                                          <p:stCondLst>
                                            <p:cond delay="500"/>
                                          </p:stCondLst>
                                        </p:cTn>
                                        <p:tgtEl>
                                          <p:spTgt spid="12"/>
                                        </p:tgtEl>
                                        <p:attrNameLst>
                                          <p:attrName>r</p:attrName>
                                        </p:attrNameLst>
                                      </p:cBhvr>
                                    </p:animRot>
                                    <p:animRot by="1500000">
                                      <p:cBhvr>
                                        <p:cTn id="53" dur="250" fill="hold">
                                          <p:stCondLst>
                                            <p:cond delay="750"/>
                                          </p:stCondLst>
                                        </p:cTn>
                                        <p:tgtEl>
                                          <p:spTgt spid="12"/>
                                        </p:tgtEl>
                                        <p:attrNameLst>
                                          <p:attrName>r</p:attrName>
                                        </p:attrNameLst>
                                      </p:cBhvr>
                                    </p:animRot>
                                  </p:childTnLst>
                                </p:cTn>
                              </p:par>
                              <p:par>
                                <p:cTn id="54"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55" dur="500" accel="50000" decel="50000" autoRev="1" fill="hold">
                                          <p:stCondLst>
                                            <p:cond delay="0"/>
                                          </p:stCondLst>
                                        </p:cTn>
                                        <p:tgtEl>
                                          <p:spTgt spid="11"/>
                                        </p:tgtEl>
                                        <p:attrNameLst>
                                          <p:attrName>ppt_x</p:attrName>
                                          <p:attrName>ppt_y</p:attrName>
                                        </p:attrNameLst>
                                      </p:cBhvr>
                                    </p:animMotion>
                                    <p:animRot by="1500000">
                                      <p:cBhvr>
                                        <p:cTn id="56" dur="250" fill="hold">
                                          <p:stCondLst>
                                            <p:cond delay="0"/>
                                          </p:stCondLst>
                                        </p:cTn>
                                        <p:tgtEl>
                                          <p:spTgt spid="11"/>
                                        </p:tgtEl>
                                        <p:attrNameLst>
                                          <p:attrName>r</p:attrName>
                                        </p:attrNameLst>
                                      </p:cBhvr>
                                    </p:animRot>
                                    <p:animRot by="-1500000">
                                      <p:cBhvr>
                                        <p:cTn id="57" dur="250" fill="hold">
                                          <p:stCondLst>
                                            <p:cond delay="250"/>
                                          </p:stCondLst>
                                        </p:cTn>
                                        <p:tgtEl>
                                          <p:spTgt spid="11"/>
                                        </p:tgtEl>
                                        <p:attrNameLst>
                                          <p:attrName>r</p:attrName>
                                        </p:attrNameLst>
                                      </p:cBhvr>
                                    </p:animRot>
                                    <p:animRot by="-1500000">
                                      <p:cBhvr>
                                        <p:cTn id="58" dur="250" fill="hold">
                                          <p:stCondLst>
                                            <p:cond delay="500"/>
                                          </p:stCondLst>
                                        </p:cTn>
                                        <p:tgtEl>
                                          <p:spTgt spid="11"/>
                                        </p:tgtEl>
                                        <p:attrNameLst>
                                          <p:attrName>r</p:attrName>
                                        </p:attrNameLst>
                                      </p:cBhvr>
                                    </p:animRot>
                                    <p:animRot by="1500000">
                                      <p:cBhvr>
                                        <p:cTn id="59" dur="250" fill="hold">
                                          <p:stCondLst>
                                            <p:cond delay="750"/>
                                          </p:stCondLst>
                                        </p:cTn>
                                        <p:tgtEl>
                                          <p:spTgt spid="11"/>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67" repeatCount="indefinite" fill="remove" display="0">
                  <p:stCondLst>
                    <p:cond delay="indefinite"/>
                  </p:stCondLst>
                  <p:endCondLst>
                    <p:cond evt="onStopAudio" delay="0">
                      <p:tgtEl>
                        <p:sldTgt/>
                      </p:tgtEl>
                    </p:cond>
                  </p:endCondLst>
                </p:cTn>
                <p:tgtEl>
                  <p:spTgt spid="1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7646AF66-5822-4621-BC40-F00B47C21EA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8B76A7FA-1B54-4729-9DF9-0FAF753B3BF6}"/>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81010F80-F887-4F8C-8CAC-EC26D70C62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B780B2A6-FFDC-45C1-968D-C5FF530DF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32B351EA-E5C2-4FB5-9DCB-438BB0C28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9" name="Picture 8">
            <a:extLst>
              <a:ext uri="{FF2B5EF4-FFF2-40B4-BE49-F238E27FC236}">
                <a16:creationId xmlns:a16="http://schemas.microsoft.com/office/drawing/2014/main" id="{CDCB9616-DBFB-408A-BA18-A10C8D978A59}"/>
              </a:ext>
            </a:extLst>
          </p:cNvPr>
          <p:cNvPicPr>
            <a:picLocks noChangeAspect="1"/>
          </p:cNvPicPr>
          <p:nvPr/>
        </p:nvPicPr>
        <p:blipFill>
          <a:blip r:embed="rId4"/>
          <a:stretch>
            <a:fillRect/>
          </a:stretch>
        </p:blipFill>
        <p:spPr>
          <a:xfrm>
            <a:off x="1858913" y="1192622"/>
            <a:ext cx="8474174" cy="5121084"/>
          </a:xfrm>
          <a:prstGeom prst="rect">
            <a:avLst/>
          </a:prstGeom>
        </p:spPr>
      </p:pic>
    </p:spTree>
    <p:extLst>
      <p:ext uri="{BB962C8B-B14F-4D97-AF65-F5344CB8AC3E}">
        <p14:creationId xmlns:p14="http://schemas.microsoft.com/office/powerpoint/2010/main" val="39254981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925150"/>
            <a:chOff x="56475" y="1219192"/>
            <a:chExt cx="11671066" cy="5515886"/>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50283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toàn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bài</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50096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896545" y="1295857"/>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743604" y="1376894"/>
            <a:ext cx="6368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 </a:t>
            </a:r>
            <a:b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b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HIỂU</a:t>
            </a:r>
          </a:p>
        </p:txBody>
      </p:sp>
    </p:spTree>
    <p:extLst>
      <p:ext uri="{BB962C8B-B14F-4D97-AF65-F5344CB8AC3E}">
        <p14:creationId xmlns:p14="http://schemas.microsoft.com/office/powerpoint/2010/main" val="169211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229E9795-4EDF-4015-9C32-00BF739669C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Giải</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nghĩa</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từ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khó</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hiểu</a:t>
            </a:r>
            <a:endPar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0" name="思想气泡: 云 1">
            <a:extLst>
              <a:ext uri="{FF2B5EF4-FFF2-40B4-BE49-F238E27FC236}">
                <a16:creationId xmlns:a16="http://schemas.microsoft.com/office/drawing/2014/main" id="{504032C7-4407-499F-9E0C-E9F346EB3AD9}"/>
              </a:ext>
            </a:extLst>
          </p:cNvPr>
          <p:cNvSpPr/>
          <p:nvPr/>
        </p:nvSpPr>
        <p:spPr>
          <a:xfrm rot="21103547" flipH="1">
            <a:off x="4886843" y="1330916"/>
            <a:ext cx="6625468" cy="3889577"/>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98E09271-C5ED-4394-84F3-77D6DE225CB4}"/>
              </a:ext>
            </a:extLst>
          </p:cNvPr>
          <p:cNvSpPr txBox="1"/>
          <p:nvPr/>
        </p:nvSpPr>
        <p:spPr>
          <a:xfrm>
            <a:off x="5305510" y="2121542"/>
            <a:ext cx="62434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a:t>
            </a:r>
            <a:r>
              <a:rPr kumimoji="0" lang="en-US" sz="4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A picture containing text, toy, vector graphics&#10;&#10;Description automatically generated">
            <a:extLst>
              <a:ext uri="{FF2B5EF4-FFF2-40B4-BE49-F238E27FC236}">
                <a16:creationId xmlns:a16="http://schemas.microsoft.com/office/drawing/2014/main" id="{D07288E1-D254-4179-8285-2C28B2B1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spTree>
    <p:extLst>
      <p:ext uri="{BB962C8B-B14F-4D97-AF65-F5344CB8AC3E}">
        <p14:creationId xmlns:p14="http://schemas.microsoft.com/office/powerpoint/2010/main" val="33452718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iêm ngưỡng vẻ hùng vĩ tuyệt đẹp của núi rừng Hà Giang - Vĩnh Long Online">
            <a:extLst>
              <a:ext uri="{FF2B5EF4-FFF2-40B4-BE49-F238E27FC236}">
                <a16:creationId xmlns:a16="http://schemas.microsoft.com/office/drawing/2014/main" id="{13AA4D74-555E-40DE-B54E-B00B29E9E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26EF60-53E7-4DF9-9061-EDCED727C168}"/>
              </a:ext>
            </a:extLst>
          </p:cNvPr>
          <p:cNvSpPr txBox="1"/>
          <p:nvPr/>
        </p:nvSpPr>
        <p:spPr>
          <a:xfrm>
            <a:off x="3905250" y="2840355"/>
            <a:ext cx="4610100" cy="2865120"/>
          </a:xfrm>
          <a:prstGeom prst="ellipse">
            <a:avLst/>
          </a:prstGeom>
          <a:solidFill>
            <a:srgbClr val="FFFFFF"/>
          </a:solidFill>
          <a:ln w="174625" cmpd="thinThick">
            <a:solidFill>
              <a:srgbClr val="FFFFFF"/>
            </a:solidFill>
          </a:ln>
        </p:spPr>
        <p:txBody>
          <a:bodyPr vert="horz" lIns="91440" tIns="45720" rIns="91440" bIns="45720" rtlCol="0" anchor="ctr">
            <a:normAutofit lnSpcReduction="10000"/>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điệp</a:t>
            </a:r>
            <a:r>
              <a:rPr kumimoji="0" lang="en-US" sz="3600" b="1" i="0" u="none"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endParaRPr kumimoji="0" lang="en-US" sz="3600" b="1" i="1" u="sng"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41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C239EA0-7F04-4C4B-8C3B-2CA4A5A69966}"/>
              </a:ext>
            </a:extLst>
          </p:cNvPr>
          <p:cNvGrpSpPr/>
          <p:nvPr/>
        </p:nvGrpSpPr>
        <p:grpSpPr>
          <a:xfrm>
            <a:off x="3756860" y="181635"/>
            <a:ext cx="4662490" cy="703914"/>
            <a:chOff x="3764755" y="267285"/>
            <a:chExt cx="4662490" cy="703914"/>
          </a:xfrm>
        </p:grpSpPr>
        <p:sp>
          <p:nvSpPr>
            <p:cNvPr id="3" name="任意多边形: 形状 40">
              <a:extLst>
                <a:ext uri="{FF2B5EF4-FFF2-40B4-BE49-F238E27FC236}">
                  <a16:creationId xmlns:a16="http://schemas.microsoft.com/office/drawing/2014/main" id="{09753B43-024F-4356-846F-4B72A70A0D4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DA4DD916-3C85-4017-8E2E-83E52D72993D}"/>
                </a:ext>
              </a:extLst>
            </p:cNvPr>
            <p:cNvSpPr txBox="1"/>
            <p:nvPr/>
          </p:nvSpPr>
          <p:spPr>
            <a:xfrm>
              <a:off x="3994876" y="326855"/>
              <a:ext cx="4202248"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3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3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23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C89EB7E8-F630-40CB-977A-A669C4945655}"/>
              </a:ext>
            </a:extLst>
          </p:cNvPr>
          <p:cNvGrpSpPr/>
          <p:nvPr/>
        </p:nvGrpSpPr>
        <p:grpSpPr>
          <a:xfrm>
            <a:off x="133350" y="2089070"/>
            <a:ext cx="5501442" cy="1173410"/>
            <a:chOff x="3764755" y="267285"/>
            <a:chExt cx="4662490" cy="1173410"/>
          </a:xfrm>
          <a:solidFill>
            <a:schemeClr val="accent4">
              <a:lumMod val="60000"/>
              <a:lumOff val="40000"/>
            </a:schemeClr>
          </a:solidFill>
        </p:grpSpPr>
        <p:sp>
          <p:nvSpPr>
            <p:cNvPr id="10" name="任意多边形: 形状 40">
              <a:extLst>
                <a:ext uri="{FF2B5EF4-FFF2-40B4-BE49-F238E27FC236}">
                  <a16:creationId xmlns:a16="http://schemas.microsoft.com/office/drawing/2014/main" id="{04BE5DA6-EA9E-4C19-9C51-A6FF938A1B6F}"/>
                </a:ext>
              </a:extLst>
            </p:cNvPr>
            <p:cNvSpPr/>
            <p:nvPr/>
          </p:nvSpPr>
          <p:spPr>
            <a:xfrm>
              <a:off x="3764755" y="267285"/>
              <a:ext cx="4662490" cy="117341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3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689A0EC7-7ADA-4F4B-9C6D-62E0A2E3CCCA}"/>
                </a:ext>
              </a:extLst>
            </p:cNvPr>
            <p:cNvSpPr txBox="1"/>
            <p:nvPr/>
          </p:nvSpPr>
          <p:spPr>
            <a:xfrm>
              <a:off x="3994876" y="326855"/>
              <a:ext cx="4432369" cy="80021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23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3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E20CE6AF-E72A-4616-B8ED-ED3DCE9ADA5D}"/>
              </a:ext>
            </a:extLst>
          </p:cNvPr>
          <p:cNvGrpSpPr/>
          <p:nvPr/>
        </p:nvGrpSpPr>
        <p:grpSpPr>
          <a:xfrm>
            <a:off x="5886286" y="2078233"/>
            <a:ext cx="6112007" cy="1207980"/>
            <a:chOff x="3032587" y="281481"/>
            <a:chExt cx="5132320" cy="1755209"/>
          </a:xfrm>
          <a:solidFill>
            <a:srgbClr val="CCFFCC"/>
          </a:solidFill>
        </p:grpSpPr>
        <p:sp>
          <p:nvSpPr>
            <p:cNvPr id="13" name="任意多边形: 形状 40">
              <a:extLst>
                <a:ext uri="{FF2B5EF4-FFF2-40B4-BE49-F238E27FC236}">
                  <a16:creationId xmlns:a16="http://schemas.microsoft.com/office/drawing/2014/main" id="{AD4D3C1B-5C33-47BC-96F7-CC7DDE26743A}"/>
                </a:ext>
              </a:extLst>
            </p:cNvPr>
            <p:cNvSpPr/>
            <p:nvPr/>
          </p:nvSpPr>
          <p:spPr>
            <a:xfrm>
              <a:off x="3032587" y="281481"/>
              <a:ext cx="5097573" cy="175520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3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3FE8D257-2728-4F04-99AD-966EE88571E9}"/>
                </a:ext>
              </a:extLst>
            </p:cNvPr>
            <p:cNvSpPr txBox="1"/>
            <p:nvPr/>
          </p:nvSpPr>
          <p:spPr>
            <a:xfrm>
              <a:off x="3134975" y="432437"/>
              <a:ext cx="5029932" cy="1162728"/>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3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23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C03A3879-9545-4D2E-8DDB-B702E1A5DC33}"/>
              </a:ext>
            </a:extLst>
          </p:cNvPr>
          <p:cNvGrpSpPr/>
          <p:nvPr/>
        </p:nvGrpSpPr>
        <p:grpSpPr>
          <a:xfrm>
            <a:off x="321909" y="4509374"/>
            <a:ext cx="4926366" cy="1328115"/>
            <a:chOff x="3567080" y="-251321"/>
            <a:chExt cx="4662490" cy="210742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grpSpPr>
        <p:sp>
          <p:nvSpPr>
            <p:cNvPr id="16" name="任意多边形: 形状 40">
              <a:extLst>
                <a:ext uri="{FF2B5EF4-FFF2-40B4-BE49-F238E27FC236}">
                  <a16:creationId xmlns:a16="http://schemas.microsoft.com/office/drawing/2014/main" id="{23AA58DD-3EF8-475D-8EC2-527AB72047FA}"/>
                </a:ext>
              </a:extLst>
            </p:cNvPr>
            <p:cNvSpPr/>
            <p:nvPr/>
          </p:nvSpPr>
          <p:spPr>
            <a:xfrm>
              <a:off x="3567080" y="-251321"/>
              <a:ext cx="4662490" cy="210742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3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EF60E0CA-7ED8-4007-B14B-59C01259034F}"/>
                </a:ext>
              </a:extLst>
            </p:cNvPr>
            <p:cNvSpPr txBox="1"/>
            <p:nvPr/>
          </p:nvSpPr>
          <p:spPr>
            <a:xfrm>
              <a:off x="3700059" y="-63340"/>
              <a:ext cx="4529511" cy="1269768"/>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23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D896DEAC-6FAD-40A2-8332-D3478DD6B72D}"/>
              </a:ext>
            </a:extLst>
          </p:cNvPr>
          <p:cNvGrpSpPr/>
          <p:nvPr/>
        </p:nvGrpSpPr>
        <p:grpSpPr>
          <a:xfrm>
            <a:off x="6182755" y="4492604"/>
            <a:ext cx="5477687" cy="1611023"/>
            <a:chOff x="3764755" y="264892"/>
            <a:chExt cx="3892249" cy="1344885"/>
          </a:xfrm>
          <a:solidFill>
            <a:srgbClr val="FFE1E1"/>
          </a:solidFill>
        </p:grpSpPr>
        <p:sp>
          <p:nvSpPr>
            <p:cNvPr id="19" name="任意多边形: 形状 40">
              <a:extLst>
                <a:ext uri="{FF2B5EF4-FFF2-40B4-BE49-F238E27FC236}">
                  <a16:creationId xmlns:a16="http://schemas.microsoft.com/office/drawing/2014/main" id="{AB43A6C4-F229-4307-9528-3D9ABAD337A6}"/>
                </a:ext>
              </a:extLst>
            </p:cNvPr>
            <p:cNvSpPr/>
            <p:nvPr/>
          </p:nvSpPr>
          <p:spPr>
            <a:xfrm>
              <a:off x="3764755" y="267285"/>
              <a:ext cx="3892249" cy="134249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300" b="0" i="0" u="none" strike="noStrike" kern="1200" cap="none" spc="0" normalizeH="0" baseline="0" noProof="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3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A9F33B4-D70F-4B35-8F8A-7E4AFD287CC8}"/>
                </a:ext>
              </a:extLst>
            </p:cNvPr>
            <p:cNvSpPr txBox="1"/>
            <p:nvPr/>
          </p:nvSpPr>
          <p:spPr>
            <a:xfrm>
              <a:off x="3805382" y="264892"/>
              <a:ext cx="3810994" cy="9634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3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1DB1BADC-F19F-4F9F-BC7A-711DC4EAD8C5}"/>
              </a:ext>
            </a:extLst>
          </p:cNvPr>
          <p:cNvGrpSpPr/>
          <p:nvPr/>
        </p:nvGrpSpPr>
        <p:grpSpPr>
          <a:xfrm>
            <a:off x="2129510" y="847751"/>
            <a:ext cx="1071181" cy="1418688"/>
            <a:chOff x="146740" y="1875824"/>
            <a:chExt cx="1071181" cy="1418688"/>
          </a:xfrm>
        </p:grpSpPr>
        <p:pic>
          <p:nvPicPr>
            <p:cNvPr id="24" name="Picture 23" descr="Icon&#10;&#10;Description automatically generated with low confidence">
              <a:extLst>
                <a:ext uri="{FF2B5EF4-FFF2-40B4-BE49-F238E27FC236}">
                  <a16:creationId xmlns:a16="http://schemas.microsoft.com/office/drawing/2014/main" id="{1651291A-B715-4C26-8004-6E3D28515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25" name="Oval 24">
              <a:extLst>
                <a:ext uri="{FF2B5EF4-FFF2-40B4-BE49-F238E27FC236}">
                  <a16:creationId xmlns:a16="http://schemas.microsoft.com/office/drawing/2014/main" id="{5E63A806-6CD2-4743-AF7F-A592CCB011F5}"/>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3CDFC409-A5E6-4E7E-999E-2CD2F8868EAD}"/>
                </a:ext>
              </a:extLst>
            </p:cNvPr>
            <p:cNvSpPr txBox="1"/>
            <p:nvPr/>
          </p:nvSpPr>
          <p:spPr>
            <a:xfrm>
              <a:off x="459477" y="2373254"/>
              <a:ext cx="506950"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34" name="Group 33">
            <a:extLst>
              <a:ext uri="{FF2B5EF4-FFF2-40B4-BE49-F238E27FC236}">
                <a16:creationId xmlns:a16="http://schemas.microsoft.com/office/drawing/2014/main" id="{7DDFF4B1-8B68-457E-B9D0-939DD6E30864}"/>
              </a:ext>
            </a:extLst>
          </p:cNvPr>
          <p:cNvGrpSpPr/>
          <p:nvPr/>
        </p:nvGrpSpPr>
        <p:grpSpPr>
          <a:xfrm>
            <a:off x="8386009" y="836914"/>
            <a:ext cx="1071181" cy="1418688"/>
            <a:chOff x="146740" y="1875824"/>
            <a:chExt cx="1071181" cy="1418688"/>
          </a:xfrm>
        </p:grpSpPr>
        <p:pic>
          <p:nvPicPr>
            <p:cNvPr id="35" name="Picture 34" descr="Icon&#10;&#10;Description automatically generated with low confidence">
              <a:extLst>
                <a:ext uri="{FF2B5EF4-FFF2-40B4-BE49-F238E27FC236}">
                  <a16:creationId xmlns:a16="http://schemas.microsoft.com/office/drawing/2014/main" id="{1B2480D4-DA07-4DF4-AB5A-20A03AB4DA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36" name="Oval 35">
              <a:extLst>
                <a:ext uri="{FF2B5EF4-FFF2-40B4-BE49-F238E27FC236}">
                  <a16:creationId xmlns:a16="http://schemas.microsoft.com/office/drawing/2014/main" id="{0CAA0761-7D50-427B-BC7C-FC7AA9ADF3E7}"/>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A2CE1EA0-68AB-4D60-AD5F-49B011136C72}"/>
                </a:ext>
              </a:extLst>
            </p:cNvPr>
            <p:cNvSpPr txBox="1"/>
            <p:nvPr/>
          </p:nvSpPr>
          <p:spPr>
            <a:xfrm>
              <a:off x="459477" y="2373254"/>
              <a:ext cx="506950"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8" name="Group 37">
            <a:extLst>
              <a:ext uri="{FF2B5EF4-FFF2-40B4-BE49-F238E27FC236}">
                <a16:creationId xmlns:a16="http://schemas.microsoft.com/office/drawing/2014/main" id="{D06307A5-F599-4D13-8AEF-634ED8B7801C}"/>
              </a:ext>
            </a:extLst>
          </p:cNvPr>
          <p:cNvGrpSpPr/>
          <p:nvPr/>
        </p:nvGrpSpPr>
        <p:grpSpPr>
          <a:xfrm>
            <a:off x="2117564" y="3252262"/>
            <a:ext cx="1071181" cy="1418688"/>
            <a:chOff x="146740" y="1875824"/>
            <a:chExt cx="1071181" cy="1418688"/>
          </a:xfrm>
        </p:grpSpPr>
        <p:pic>
          <p:nvPicPr>
            <p:cNvPr id="39" name="Picture 38" descr="Icon&#10;&#10;Description automatically generated with low confidence">
              <a:extLst>
                <a:ext uri="{FF2B5EF4-FFF2-40B4-BE49-F238E27FC236}">
                  <a16:creationId xmlns:a16="http://schemas.microsoft.com/office/drawing/2014/main" id="{BBFAB242-423C-4B79-B72A-53862ACE4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0" name="Oval 39">
              <a:extLst>
                <a:ext uri="{FF2B5EF4-FFF2-40B4-BE49-F238E27FC236}">
                  <a16:creationId xmlns:a16="http://schemas.microsoft.com/office/drawing/2014/main" id="{27C79826-A1D0-451A-8031-2ECF41E15588}"/>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42491E9E-A1AA-4592-8A1F-76A8550D8F32}"/>
                </a:ext>
              </a:extLst>
            </p:cNvPr>
            <p:cNvSpPr txBox="1"/>
            <p:nvPr/>
          </p:nvSpPr>
          <p:spPr>
            <a:xfrm>
              <a:off x="459476" y="2373254"/>
              <a:ext cx="45372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nvGrpSpPr>
          <p:cNvPr id="42" name="Group 41">
            <a:extLst>
              <a:ext uri="{FF2B5EF4-FFF2-40B4-BE49-F238E27FC236}">
                <a16:creationId xmlns:a16="http://schemas.microsoft.com/office/drawing/2014/main" id="{01C5E16B-6BBC-4565-A5C3-98425798CD0F}"/>
              </a:ext>
            </a:extLst>
          </p:cNvPr>
          <p:cNvGrpSpPr/>
          <p:nvPr/>
        </p:nvGrpSpPr>
        <p:grpSpPr>
          <a:xfrm>
            <a:off x="8467666" y="3108843"/>
            <a:ext cx="1071181" cy="1418688"/>
            <a:chOff x="146740" y="1875824"/>
            <a:chExt cx="1071181" cy="1418688"/>
          </a:xfrm>
        </p:grpSpPr>
        <p:pic>
          <p:nvPicPr>
            <p:cNvPr id="43" name="Picture 42" descr="Icon&#10;&#10;Description automatically generated with low confidence">
              <a:extLst>
                <a:ext uri="{FF2B5EF4-FFF2-40B4-BE49-F238E27FC236}">
                  <a16:creationId xmlns:a16="http://schemas.microsoft.com/office/drawing/2014/main" id="{69DC1929-B8FC-4DFE-9E8C-5E62647CF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4" name="Oval 43">
              <a:extLst>
                <a:ext uri="{FF2B5EF4-FFF2-40B4-BE49-F238E27FC236}">
                  <a16:creationId xmlns:a16="http://schemas.microsoft.com/office/drawing/2014/main" id="{319E36A7-0664-43C5-851F-B16A2E795E9B}"/>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3667E315-7457-475C-B469-18345C5E0E96}"/>
                </a:ext>
              </a:extLst>
            </p:cNvPr>
            <p:cNvSpPr txBox="1"/>
            <p:nvPr/>
          </p:nvSpPr>
          <p:spPr>
            <a:xfrm>
              <a:off x="459477" y="2373254"/>
              <a:ext cx="506950"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7872044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27"/>
                                        </p:tgtEl>
                                        <p:attrNameLst>
                                          <p:attrName>ppt_x</p:attrName>
                                          <p:attrName>ppt_y</p:attrName>
                                        </p:attrNameLst>
                                      </p:cBhvr>
                                    </p:animMotion>
                                    <p:animEffect transition="in" filter="fade">
                                      <p:cBhvr>
                                        <p:cTn id="27" dur="500"/>
                                        <p:tgtEl>
                                          <p:spTgt spid="27"/>
                                        </p:tgtEl>
                                      </p:cBhvr>
                                    </p:animEffect>
                                  </p:childTnLst>
                                </p:cTn>
                              </p:par>
                              <p:par>
                                <p:cTn id="28" presetID="1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Scale>
                                      <p:cBhvr>
                                        <p:cTn id="36"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34"/>
                                        </p:tgtEl>
                                        <p:attrNameLst>
                                          <p:attrName>ppt_x</p:attrName>
                                          <p:attrName>ppt_y</p:attrName>
                                        </p:attrNameLst>
                                      </p:cBhvr>
                                    </p:animMotion>
                                    <p:animEffect transition="in" filter="fade">
                                      <p:cBhvr>
                                        <p:cTn id="38" dur="500"/>
                                        <p:tgtEl>
                                          <p:spTgt spid="34"/>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Scale>
                                      <p:cBhvr>
                                        <p:cTn id="47"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8"/>
                                        </p:tgtEl>
                                        <p:attrNameLst>
                                          <p:attrName>ppt_x</p:attrName>
                                          <p:attrName>ppt_y</p:attrName>
                                        </p:attrNameLst>
                                      </p:cBhvr>
                                    </p:animMotion>
                                    <p:animEffect transition="in" filter="fade">
                                      <p:cBhvr>
                                        <p:cTn id="49" dur="500"/>
                                        <p:tgtEl>
                                          <p:spTgt spid="38"/>
                                        </p:tgtEl>
                                      </p:cBhvr>
                                    </p:animEffect>
                                  </p:childTnLst>
                                </p:cTn>
                              </p:par>
                              <p:par>
                                <p:cTn id="50" presetID="12" presetClass="entr" presetSubtype="4"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par>
                                <p:cTn id="54" presetID="37"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900" decel="100000" fill="hold"/>
                                        <p:tgtEl>
                                          <p:spTgt spid="42"/>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900" decel="100000" fill="hold"/>
                                        <p:tgtEl>
                                          <p:spTgt spid="1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434382" y="2444063"/>
            <a:ext cx="5757618" cy="3517824"/>
            <a:chOff x="2556286" y="1772165"/>
            <a:chExt cx="4191353" cy="1092157"/>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556286" y="1772165"/>
              <a:ext cx="4191353" cy="10921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71514" y="1907079"/>
              <a:ext cx="3831517" cy="716651"/>
            </a:xfrm>
            <a:prstGeom prst="rect">
              <a:avLst/>
            </a:prstGeom>
            <a:noFill/>
          </p:spPr>
          <p:txBody>
            <a:bodyPr wrap="square" rtlCol="0">
              <a:spAutoFit/>
            </a:bodyPr>
            <a:lstStyle/>
            <a:p>
              <a:pPr algn="just"/>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âm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thanh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róc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rách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hót</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líu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lo.</a:t>
              </a: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953406" y="659448"/>
              <a:ext cx="3829847"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grpSp>
      <p:sp>
        <p:nvSpPr>
          <p:cNvPr id="12" name="思想气泡: 云 1">
            <a:extLst>
              <a:ext uri="{FF2B5EF4-FFF2-40B4-BE49-F238E27FC236}">
                <a16:creationId xmlns:a16="http://schemas.microsoft.com/office/drawing/2014/main" id="{A9B747F8-E268-4829-BF3E-396B4EC7CC01}"/>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B264DDBA-B39E-4CF2-B058-355EFEFF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 name="TextBox 1">
            <a:extLst>
              <a:ext uri="{FF2B5EF4-FFF2-40B4-BE49-F238E27FC236}">
                <a16:creationId xmlns:a16="http://schemas.microsoft.com/office/drawing/2014/main" id="{A8297743-1D48-4EFF-BA76-3981E333E626}"/>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hai và tìm những âm thanh mà các bạn nhỏ nghe được trong rừng.</a:t>
            </a:r>
          </a:p>
        </p:txBody>
      </p:sp>
    </p:spTree>
    <p:extLst>
      <p:ext uri="{BB962C8B-B14F-4D97-AF65-F5344CB8AC3E}">
        <p14:creationId xmlns:p14="http://schemas.microsoft.com/office/powerpoint/2010/main" val="425851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fltVal val="0.5"/>
                                          </p:val>
                                        </p:tav>
                                        <p:tav tm="100000">
                                          <p:val>
                                            <p:strVal val="#ppt_x"/>
                                          </p:val>
                                        </p:tav>
                                      </p:tavLst>
                                    </p:anim>
                                    <p:anim calcmode="lin" valueType="num">
                                      <p:cBhvr>
                                        <p:cTn id="35"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686471"/>
            </a:xfrm>
            <a:prstGeom prst="rect">
              <a:avLst/>
            </a:prstGeom>
            <a:noFill/>
          </p:spPr>
          <p:txBody>
            <a:bodyPr wrap="square" rtlCol="0">
              <a:spAutoFit/>
            </a:bodyPr>
            <a:lstStyle/>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 cối:</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Vươn ngọn lên cao tít đón nắng</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Nhiều cây thân thẳng tắp, lá tròn xoe</a:t>
              </a:r>
            </a:p>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vật:</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Những con sóc nâu cong đuôi nhảy thoăn thoắt qua các cành cây. Thấy có người đi tới, chúng dừng cả lại, nhìn ngơ ngác.</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ba của bài đọc để tìm những chi tiết miêu tả cây cối và con vật trong rừng.</a:t>
            </a:r>
          </a:p>
        </p:txBody>
      </p:sp>
    </p:spTree>
    <p:extLst>
      <p:ext uri="{BB962C8B-B14F-4D97-AF65-F5344CB8AC3E}">
        <p14:creationId xmlns:p14="http://schemas.microsoft.com/office/powerpoint/2010/main" val="1291450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513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cho các bạn nhỏ về những cánh rừng thuở xưa.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28782" y="3524702"/>
            <a:ext cx="370213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đọc kĩ đoạn văn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2761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552856" y="2072116"/>
              <a:ext cx="3835779" cy="5380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8919720" cy="2066842"/>
            <a:chOff x="3527130" y="557940"/>
            <a:chExt cx="4682400" cy="2066842"/>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20668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690743" y="635188"/>
              <a:ext cx="4407754" cy="193899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4</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703647"/>
            <a:ext cx="3702138" cy="1200329"/>
          </a:xfrm>
          <a:prstGeom prst="rect">
            <a:avLst/>
          </a:prstGeom>
          <a:noFill/>
        </p:spPr>
        <p:txBody>
          <a:bodyPr wrap="square" rtlCol="0">
            <a:spAutoFit/>
          </a:bodyPr>
          <a:lstStyle/>
          <a:p>
            <a:pPr lvl="0"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spTree>
    <p:extLst>
      <p:ext uri="{BB962C8B-B14F-4D97-AF65-F5344CB8AC3E}">
        <p14:creationId xmlns:p14="http://schemas.microsoft.com/office/powerpoint/2010/main" val="244821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Hiện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rừng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đang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một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đám</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cháy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rất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lớn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hãy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cùng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anh</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giải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cứu</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các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con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vật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bị</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mắc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kẹt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nhé</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27153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AEACE4E-E550-4042-9114-E0BE0430D90E}"/>
              </a:ext>
            </a:extLst>
          </p:cNvPr>
          <p:cNvGrpSpPr/>
          <p:nvPr/>
        </p:nvGrpSpPr>
        <p:grpSpPr>
          <a:xfrm>
            <a:off x="1373087" y="2590801"/>
            <a:ext cx="9445826" cy="3394364"/>
            <a:chOff x="533772" y="2590801"/>
            <a:chExt cx="9445826" cy="3394364"/>
          </a:xfrm>
        </p:grpSpPr>
        <p:sp>
          <p:nvSpPr>
            <p:cNvPr id="19" name="Rectangle: Rounded Corners 18">
              <a:extLst>
                <a:ext uri="{FF2B5EF4-FFF2-40B4-BE49-F238E27FC236}">
                  <a16:creationId xmlns:a16="http://schemas.microsoft.com/office/drawing/2014/main" id="{60A15E6E-E549-4F44-941D-BE6110C5BE38}"/>
                </a:ext>
              </a:extLst>
            </p:cNvPr>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ask="http://schemas.microsoft.com/office/drawing/2018/sketchyshape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679305B8-2E42-461F-AF6C-F80D638D5C5C}"/>
                </a:ext>
              </a:extLst>
            </p:cNvPr>
            <p:cNvSpPr txBox="1"/>
            <p:nvPr/>
          </p:nvSpPr>
          <p:spPr>
            <a:xfrm>
              <a:off x="939921" y="2812512"/>
              <a:ext cx="8505471" cy="2967159"/>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kể về một buổi được ông đưa vào thăm rừng Trường Sơn của hai bạn nhỏ. Cảnh vật trong rừng hiện lên rất đỗi bình yên.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任意多边形: 形状 40">
            <a:extLst>
              <a:ext uri="{FF2B5EF4-FFF2-40B4-BE49-F238E27FC236}">
                <a16:creationId xmlns:a16="http://schemas.microsoft.com/office/drawing/2014/main" id="{A3F2C773-5B05-40CD-9BFF-F50002E553BF}"/>
              </a:ext>
            </a:extLst>
          </p:cNvPr>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TextBox 14">
            <a:extLst>
              <a:ext uri="{FF2B5EF4-FFF2-40B4-BE49-F238E27FC236}">
                <a16:creationId xmlns:a16="http://schemas.microsoft.com/office/drawing/2014/main" id="{75B1DD88-5C9E-4079-9D64-F4D3869E2F3B}"/>
              </a:ext>
            </a:extLst>
          </p:cNvPr>
          <p:cNvSpPr txBox="1"/>
          <p:nvPr/>
        </p:nvSpPr>
        <p:spPr>
          <a:xfrm>
            <a:off x="1457477" y="570305"/>
            <a:ext cx="8894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Nội</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dung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chính</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err="1">
                <a:ln>
                  <a:noFill/>
                </a:ln>
                <a:solidFill>
                  <a:srgbClr val="E14F48"/>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 đọc </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là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a:t>
            </a:r>
          </a:p>
        </p:txBody>
      </p:sp>
      <p:pic>
        <p:nvPicPr>
          <p:cNvPr id="18" name="Picture 17" descr="A picture containing circle&#10;&#10;Description automatically generated">
            <a:extLst>
              <a:ext uri="{FF2B5EF4-FFF2-40B4-BE49-F238E27FC236}">
                <a16:creationId xmlns:a16="http://schemas.microsoft.com/office/drawing/2014/main" id="{DA819CA1-0B28-4BFC-9C15-C33BE6523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718" y="570304"/>
            <a:ext cx="1277209" cy="1268961"/>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id="{C455E2C1-434C-492E-AECF-1E176117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197" y="204124"/>
            <a:ext cx="1573519" cy="1563358"/>
          </a:xfrm>
          <a:prstGeom prst="rect">
            <a:avLst/>
          </a:prstGeom>
        </p:spPr>
      </p:pic>
    </p:spTree>
    <p:extLst>
      <p:ext uri="{BB962C8B-B14F-4D97-AF65-F5344CB8AC3E}">
        <p14:creationId xmlns:p14="http://schemas.microsoft.com/office/powerpoint/2010/main" val="2073183281"/>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BD716C0A-942C-4227-B4B6-3ADD1C4D6DB5}"/>
              </a:ext>
            </a:extLst>
          </p:cNvPr>
          <p:cNvPicPr>
            <a:picLocks noChangeAspect="1"/>
          </p:cNvPicPr>
          <p:nvPr/>
        </p:nvPicPr>
        <p:blipFill rotWithShape="1">
          <a:blip r:embed="rId2">
            <a:extLst>
              <a:ext uri="{28A0092B-C50C-407E-A947-70E740481C1C}">
                <a14:useLocalDpi xmlns:a14="http://schemas.microsoft.com/office/drawing/2010/main" val="0"/>
              </a:ext>
            </a:extLst>
          </a:blip>
          <a:srcRect r="1524"/>
          <a:stretch/>
        </p:blipFill>
        <p:spPr>
          <a:xfrm>
            <a:off x="2812143" y="-842560"/>
            <a:ext cx="9379857" cy="6858000"/>
          </a:xfrm>
          <a:prstGeom prst="rect">
            <a:avLst/>
          </a:prstGeom>
        </p:spPr>
      </p:pic>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5337940" y="711015"/>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1" name="图片 5">
            <a:extLst>
              <a:ext uri="{FF2B5EF4-FFF2-40B4-BE49-F238E27FC236}">
                <a16:creationId xmlns:a16="http://schemas.microsoft.com/office/drawing/2014/main" id="{7E9713F6-1C7C-4540-A0D4-F1399BF186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804663">
            <a:off x="-576552" y="1428748"/>
            <a:ext cx="6096012" cy="6096012"/>
          </a:xfrm>
          <a:prstGeom prst="rect">
            <a:avLst/>
          </a:prstGeom>
        </p:spPr>
      </p:pic>
      <p:pic>
        <p:nvPicPr>
          <p:cNvPr id="2" name="Picture 1">
            <a:extLst>
              <a:ext uri="{FF2B5EF4-FFF2-40B4-BE49-F238E27FC236}">
                <a16:creationId xmlns:a16="http://schemas.microsoft.com/office/drawing/2014/main" id="{C36D24AC-A686-4679-91D6-670249A7B37D}"/>
              </a:ext>
            </a:extLst>
          </p:cNvPr>
          <p:cNvPicPr>
            <a:picLocks noChangeAspect="1"/>
          </p:cNvPicPr>
          <p:nvPr/>
        </p:nvPicPr>
        <p:blipFill>
          <a:blip r:embed="rId9"/>
          <a:stretch>
            <a:fillRect/>
          </a:stretch>
        </p:blipFill>
        <p:spPr>
          <a:xfrm>
            <a:off x="5142127" y="528907"/>
            <a:ext cx="6364776" cy="2517866"/>
          </a:xfrm>
          <a:prstGeom prst="rect">
            <a:avLst/>
          </a:prstGeom>
        </p:spPr>
      </p:pic>
    </p:spTree>
    <p:extLst>
      <p:ext uri="{BB962C8B-B14F-4D97-AF65-F5344CB8AC3E}">
        <p14:creationId xmlns:p14="http://schemas.microsoft.com/office/powerpoint/2010/main" val="13810156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Luyện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lại</a:t>
            </a:r>
            <a:endPar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20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139944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7806" y="-161350"/>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99438" y="-4451554"/>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64518" y="92449"/>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7DECAD90-1133-4AB0-ACC8-150E0481D749}"/>
              </a:ext>
            </a:extLst>
          </p:cNvPr>
          <p:cNvPicPr>
            <a:picLocks noChangeAspect="1"/>
          </p:cNvPicPr>
          <p:nvPr/>
        </p:nvPicPr>
        <p:blipFill>
          <a:blip r:embed="rId12"/>
          <a:stretch>
            <a:fillRect/>
          </a:stretch>
        </p:blipFill>
        <p:spPr>
          <a:xfrm>
            <a:off x="944890" y="1328300"/>
            <a:ext cx="10301458" cy="5981302"/>
          </a:xfrm>
          <a:prstGeom prst="rect">
            <a:avLst/>
          </a:prstGeom>
        </p:spPr>
      </p:pic>
    </p:spTree>
    <p:extLst>
      <p:ext uri="{BB962C8B-B14F-4D97-AF65-F5344CB8AC3E}">
        <p14:creationId xmlns:p14="http://schemas.microsoft.com/office/powerpoint/2010/main" val="4250345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23" presetClass="entr" presetSubtype="28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strVal val="4/3*#ppt_w"/>
                                          </p:val>
                                        </p:tav>
                                        <p:tav tm="100000">
                                          <p:val>
                                            <p:strVal val="#ppt_w"/>
                                          </p:val>
                                        </p:tav>
                                      </p:tavLst>
                                    </p:anim>
                                    <p:anim calcmode="lin" valueType="num">
                                      <p:cBhvr>
                                        <p:cTn id="21" dur="500" fill="hold"/>
                                        <p:tgtEl>
                                          <p:spTgt spid="48"/>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par>
                                <p:cTn id="26" presetID="22" presetClass="entr" presetSubtype="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1000"/>
                            </p:stCondLst>
                            <p:childTnLst>
                              <p:par>
                                <p:cTn id="30" presetID="6" presetClass="emph" presetSubtype="0" fill="hold" grpId="1" nodeType="afterEffect">
                                  <p:stCondLst>
                                    <p:cond delay="0"/>
                                  </p:stCondLst>
                                  <p:childTnLst>
                                    <p:animScale>
                                      <p:cBhvr>
                                        <p:cTn id="31" dur="500" fill="hold"/>
                                        <p:tgtEl>
                                          <p:spTgt spid="21"/>
                                        </p:tgtEl>
                                      </p:cBhvr>
                                      <p:by x="2000000" y="2000000"/>
                                    </p:animScale>
                                  </p:childTnLst>
                                </p:cTn>
                              </p:par>
                              <p:par>
                                <p:cTn id="32" presetID="10" presetClass="exit" presetSubtype="0" fill="hold" grpId="2"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81150" y="114300"/>
            <a:ext cx="10268448" cy="1895287"/>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trước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em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học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là</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239499" y="2344357"/>
            <a:ext cx="3296646"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267075" y="3371325"/>
            <a:ext cx="32966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Quê</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hương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9926" y="154953"/>
            <a:ext cx="7162800" cy="226022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Về</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thăm</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quê</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vườn</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đặc</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biệt</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803515" y="38681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Không</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gì</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6963684" y="3853774"/>
            <a:ext cx="30313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quả</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7870" y="2629291"/>
            <a:ext cx="3238611"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rPr>
              <a:t>Con </a:t>
            </a: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rau</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3753880" y="2700126"/>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cây</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5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736616" y="240478"/>
            <a:ext cx="5969943" cy="176910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Bìa</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cây</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thôi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736617" y="3422271"/>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Vở</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736616" y="235705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Rừng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Sách</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Cứng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719771" y="4766307"/>
            <a:ext cx="1034576" cy="11173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4120" y="3692412"/>
            <a:ext cx="872772" cy="1349234"/>
          </a:xfrm>
          <a:prstGeom prst="rect">
            <a:avLst/>
          </a:prstGeom>
        </p:spPr>
      </p:pic>
    </p:spTree>
    <p:extLst>
      <p:ext uri="{BB962C8B-B14F-4D97-AF65-F5344CB8AC3E}">
        <p14:creationId xmlns:p14="http://schemas.microsoft.com/office/powerpoint/2010/main" val="54296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9693" y="269190"/>
            <a:ext cx="3596675" cy="19433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rPr>
              <a:t>Quan </a:t>
            </a:r>
            <a:r>
              <a:rPr kumimoji="0" lang="en-US" sz="32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sát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tranh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cho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biết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em</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thích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hình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ảnh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nào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nhất</a:t>
            </a:r>
            <a:r>
              <a:rPr lang="en-US" sz="3200" dirty="0">
                <a:solidFill>
                  <a:prstClr val="white"/>
                </a:solidFill>
                <a:latin typeface="#9Slide03 AmpleSoft Bold" pitchFamily="2" charset="0"/>
              </a:rPr>
              <a:t>?</a:t>
            </a:r>
            <a:endPar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3346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501912"/>
            <a:ext cx="872772" cy="1349234"/>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276730"/>
            <a:ext cx="1388816" cy="1499921"/>
          </a:xfrm>
          <a:prstGeom prst="rect">
            <a:avLst/>
          </a:prstGeom>
        </p:spPr>
      </p:pic>
      <p:pic>
        <p:nvPicPr>
          <p:cNvPr id="39" name="Picture 9"/>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0855350" y="4164755"/>
            <a:ext cx="882756" cy="2198564"/>
          </a:xfrm>
          <a:prstGeom prst="rect">
            <a:avLst/>
          </a:prstGeom>
          <a:noFill/>
          <a:extLst>
            <a:ext uri="{909E8E84-426E-40DD-AFC4-6F175D3DCCD1}">
              <a14:hiddenFill xmlns:a14="http://schemas.microsoft.com/office/drawing/2010/main">
                <a:solidFill>
                  <a:srgbClr val="FFFFFF"/>
                </a:solidFill>
              </a14:hiddenFill>
            </a:ext>
          </a:extLst>
        </p:spPr>
      </p:pic>
      <p:sp>
        <p:nvSpPr>
          <p:cNvPr id="45" name="ô 9">
            <a:extLst>
              <a:ext uri="{FF2B5EF4-FFF2-40B4-BE49-F238E27FC236}">
                <a16:creationId xmlns:a16="http://schemas.microsoft.com/office/drawing/2014/main" id="{6F535897-9247-4166-A999-7F2366AB5AF3}"/>
              </a:ext>
            </a:extLst>
          </p:cNvPr>
          <p:cNvSpPr/>
          <p:nvPr/>
        </p:nvSpPr>
        <p:spPr>
          <a:xfrm>
            <a:off x="5750900" y="4623371"/>
            <a:ext cx="5820772"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Giờ</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tụi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mình</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đã</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được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an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cảm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các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nhiều</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nhé</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p>
        </p:txBody>
      </p:sp>
      <p:pic>
        <p:nvPicPr>
          <p:cNvPr id="6" name="Picture 5">
            <a:extLst>
              <a:ext uri="{FF2B5EF4-FFF2-40B4-BE49-F238E27FC236}">
                <a16:creationId xmlns:a16="http://schemas.microsoft.com/office/drawing/2014/main" id="{BBA3C3A7-6593-4295-B36C-8475B10B7503}"/>
              </a:ext>
            </a:extLst>
          </p:cNvPr>
          <p:cNvPicPr>
            <a:picLocks noChangeAspect="1"/>
          </p:cNvPicPr>
          <p:nvPr/>
        </p:nvPicPr>
        <p:blipFill>
          <a:blip r:embed="rId15"/>
          <a:stretch>
            <a:fillRect/>
          </a:stretch>
        </p:blipFill>
        <p:spPr>
          <a:xfrm>
            <a:off x="4794608" y="231778"/>
            <a:ext cx="6889372" cy="3618368"/>
          </a:xfrm>
          <a:prstGeom prst="rect">
            <a:avLst/>
          </a:prstGeom>
        </p:spPr>
      </p:pic>
    </p:spTree>
    <p:extLst>
      <p:ext uri="{BB962C8B-B14F-4D97-AF65-F5344CB8AC3E}">
        <p14:creationId xmlns:p14="http://schemas.microsoft.com/office/powerpoint/2010/main" val="4206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path" presetSubtype="0" accel="50000" decel="50000" fill="hold" nodeType="click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25" dur="2000" fill="hold"/>
                                        <p:tgtEl>
                                          <p:spTgt spid="39"/>
                                        </p:tgtEl>
                                        <p:attrNameLst>
                                          <p:attrName>ppt_x</p:attrName>
                                          <p:attrName>ppt_y</p:attrName>
                                        </p:attrNameLst>
                                      </p:cBhvr>
                                      <p:rCtr x="-4922" y="-2315"/>
                                    </p:animMotion>
                                  </p:childTnLst>
                                </p:cTn>
                              </p:par>
                            </p:childTnLst>
                          </p:cTn>
                        </p:par>
                        <p:par>
                          <p:cTn id="26" fill="hold">
                            <p:stCondLst>
                              <p:cond delay="2000"/>
                            </p:stCondLst>
                            <p:childTnLst>
                              <p:par>
                                <p:cTn id="27" presetID="35" presetClass="path" presetSubtype="0" accel="50000" decel="50000" fill="hold" nodeType="afterEffect">
                                  <p:stCondLst>
                                    <p:cond delay="0"/>
                                  </p:stCondLst>
                                  <p:childTnLst>
                                    <p:animMotion origin="layout" path="M -0.09843 3.33333E-6 L -0.59531 0.01389 " pathEditMode="relative" rAng="0" ptsTypes="AA">
                                      <p:cBhvr>
                                        <p:cTn id="28" dur="2000" fill="hold"/>
                                        <p:tgtEl>
                                          <p:spTgt spid="39"/>
                                        </p:tgtEl>
                                        <p:attrNameLst>
                                          <p:attrName>ppt_x</p:attrName>
                                          <p:attrName>ppt_y</p:attrName>
                                        </p:attrNameLst>
                                      </p:cBhvr>
                                      <p:rCtr x="-24844" y="694"/>
                                    </p:animMotion>
                                  </p:childTnLst>
                                </p:cTn>
                              </p:par>
                              <p:par>
                                <p:cTn id="29" presetID="35" presetClass="path" presetSubtype="0" accel="50000" decel="50000" fill="hold" nodeType="withEffect">
                                  <p:stCondLst>
                                    <p:cond delay="0"/>
                                  </p:stCondLst>
                                  <p:childTnLst>
                                    <p:animMotion origin="layout" path="M 1.04167E-6 1.48148E-6 L -0.48906 0.01667 " pathEditMode="relative" rAng="0" ptsTypes="AA">
                                      <p:cBhvr>
                                        <p:cTn id="30" dur="2000" fill="hold"/>
                                        <p:tgtEl>
                                          <p:spTgt spid="38"/>
                                        </p:tgtEl>
                                        <p:attrNameLst>
                                          <p:attrName>ppt_x</p:attrName>
                                          <p:attrName>ppt_y</p:attrName>
                                        </p:attrNameLst>
                                      </p:cBhvr>
                                      <p:rCtr x="-24453" y="833"/>
                                    </p:animMotion>
                                  </p:childTnLst>
                                </p:cTn>
                              </p:par>
                            </p:childTnLst>
                          </p:cTn>
                        </p:par>
                        <p:par>
                          <p:cTn id="31" fill="hold">
                            <p:stCondLst>
                              <p:cond delay="4000"/>
                            </p:stCondLst>
                            <p:childTnLst>
                              <p:par>
                                <p:cTn id="32"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3" dur="2000" fill="hold"/>
                                        <p:tgtEl>
                                          <p:spTgt spid="39"/>
                                        </p:tgtEl>
                                        <p:attrNameLst>
                                          <p:attrName>ppt_x</p:attrName>
                                          <p:attrName>ppt_y</p:attrName>
                                        </p:attrNameLst>
                                      </p:cBhvr>
                                      <p:rCtr x="-12500" y="-3171"/>
                                    </p:animMotion>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3000" b="-38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9B0818-B9FE-43E0-9972-0B5DACC9FBB2}"/>
              </a:ext>
            </a:extLst>
          </p:cNvPr>
          <p:cNvGrpSpPr/>
          <p:nvPr/>
        </p:nvGrpSpPr>
        <p:grpSpPr>
          <a:xfrm>
            <a:off x="3641035" y="1208828"/>
            <a:ext cx="4909930" cy="1394779"/>
            <a:chOff x="3710740" y="1337164"/>
            <a:chExt cx="4909930" cy="1394779"/>
          </a:xfrm>
        </p:grpSpPr>
        <p:sp>
          <p:nvSpPr>
            <p:cNvPr id="3" name="TextBox 2">
              <a:extLst>
                <a:ext uri="{FF2B5EF4-FFF2-40B4-BE49-F238E27FC236}">
                  <a16:creationId xmlns:a16="http://schemas.microsoft.com/office/drawing/2014/main" id="{989D9236-29F6-4432-A987-504D0C4C9CC8}"/>
                </a:ext>
              </a:extLst>
            </p:cNvPr>
            <p:cNvSpPr txBox="1"/>
            <p:nvPr/>
          </p:nvSpPr>
          <p:spPr>
            <a:xfrm>
              <a:off x="3710740" y="2147168"/>
              <a:ext cx="4909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Bài</a:t>
              </a:r>
              <a:r>
                <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rPr>
                <a:t> 3 – </a:t>
              </a: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Đọc</a:t>
              </a:r>
              <a:endPar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endParaRPr>
            </a:p>
          </p:txBody>
        </p:sp>
        <p:sp>
          <p:nvSpPr>
            <p:cNvPr id="5" name="TextBox 4">
              <a:extLst>
                <a:ext uri="{FF2B5EF4-FFF2-40B4-BE49-F238E27FC236}">
                  <a16:creationId xmlns:a16="http://schemas.microsoft.com/office/drawing/2014/main" id="{106D6B70-4121-4D8A-9C9B-467F2BA4FD09}"/>
                </a:ext>
              </a:extLst>
            </p:cNvPr>
            <p:cNvSpPr txBox="1"/>
            <p:nvPr/>
          </p:nvSpPr>
          <p:spPr>
            <a:xfrm>
              <a:off x="3710741" y="1337164"/>
              <a:ext cx="490992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rPr>
                <a:t>TIẾNG VIỆT</a:t>
              </a:r>
              <a:endParaRPr kumimoji="0" lang="en-US"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endParaRPr>
            </a:p>
          </p:txBody>
        </p:sp>
      </p:grpSp>
      <p:sp>
        <p:nvSpPr>
          <p:cNvPr id="8" name="TextBox 7">
            <a:extLst>
              <a:ext uri="{FF2B5EF4-FFF2-40B4-BE49-F238E27FC236}">
                <a16:creationId xmlns:a16="http://schemas.microsoft.com/office/drawing/2014/main" id="{AB38689B-6204-4AF7-9910-D0B30922897F}"/>
              </a:ext>
            </a:extLst>
          </p:cNvPr>
          <p:cNvSpPr txBox="1"/>
          <p:nvPr/>
        </p:nvSpPr>
        <p:spPr>
          <a:xfrm>
            <a:off x="2013123" y="526741"/>
            <a:ext cx="81657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Thứ ........., ngày ............, tháng ............., năm...........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ACDDAB1-2F6A-4396-BFFD-A0967DF0CD27}"/>
              </a:ext>
            </a:extLst>
          </p:cNvPr>
          <p:cNvPicPr>
            <a:picLocks noChangeAspect="1"/>
          </p:cNvPicPr>
          <p:nvPr/>
        </p:nvPicPr>
        <p:blipFill>
          <a:blip r:embed="rId3"/>
          <a:stretch>
            <a:fillRect/>
          </a:stretch>
        </p:blipFill>
        <p:spPr>
          <a:xfrm>
            <a:off x="499376" y="2809517"/>
            <a:ext cx="11437087" cy="1444877"/>
          </a:xfrm>
          <a:prstGeom prst="rect">
            <a:avLst/>
          </a:prstGeom>
        </p:spPr>
      </p:pic>
    </p:spTree>
    <p:extLst>
      <p:ext uri="{BB962C8B-B14F-4D97-AF65-F5344CB8AC3E}">
        <p14:creationId xmlns:p14="http://schemas.microsoft.com/office/powerpoint/2010/main" val="17796575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531133" y="1428352"/>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531133" y="1666932"/>
            <a:ext cx="6368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THÀNH TIẾNG</a:t>
            </a:r>
          </a:p>
        </p:txBody>
      </p:sp>
    </p:spTree>
    <p:extLst>
      <p:ext uri="{BB962C8B-B14F-4D97-AF65-F5344CB8AC3E}">
        <p14:creationId xmlns:p14="http://schemas.microsoft.com/office/powerpoint/2010/main" val="12893683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2089</Words>
  <Application>Microsoft Office PowerPoint</Application>
  <PresentationFormat>Widescreen</PresentationFormat>
  <Paragraphs>141</Paragraphs>
  <Slides>33</Slides>
  <Notes>1</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33</vt:i4>
      </vt:variant>
    </vt:vector>
  </HeadingPairs>
  <TitlesOfParts>
    <vt:vector size="52" baseType="lpstr">
      <vt:lpstr>等线</vt:lpstr>
      <vt:lpstr>#9Slide03 AmpleSoft Bold</vt:lpstr>
      <vt:lpstr>#9Slide06 DeathRattle BB</vt:lpstr>
      <vt:lpstr>#9Slide06 SVNStella</vt:lpstr>
      <vt:lpstr>Abril Fatface</vt:lpstr>
      <vt:lpstr>Aldrich</vt:lpstr>
      <vt:lpstr>Arial</vt:lpstr>
      <vt:lpstr>Arial-Rounded</vt:lpstr>
      <vt:lpstr>Baloo</vt:lpstr>
      <vt:lpstr>Calibri</vt:lpstr>
      <vt:lpstr>Coiny</vt:lpstr>
      <vt:lpstr>Indie Flower</vt:lpstr>
      <vt:lpstr>Just Another Hand</vt:lpstr>
      <vt:lpstr>Maven Pro</vt:lpstr>
      <vt:lpstr>Source Han Sans CN Medium</vt:lpstr>
      <vt:lpstr>思源黑体 CN Bold</vt:lpstr>
      <vt:lpstr>Office 主题​​</vt:lpstr>
      <vt:lpstr>1_SlidesMania</vt:lpstr>
      <vt:lpstr>2-0927-4</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Sinh Chu</cp:lastModifiedBy>
  <cp:revision>35</cp:revision>
  <dcterms:created xsi:type="dcterms:W3CDTF">2022-06-02T14:40:37Z</dcterms:created>
  <dcterms:modified xsi:type="dcterms:W3CDTF">2024-09-16T02:15:48Z</dcterms:modified>
</cp:coreProperties>
</file>