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51" r:id="rId2"/>
    <p:sldId id="2633" r:id="rId3"/>
    <p:sldId id="442" r:id="rId4"/>
    <p:sldId id="457" r:id="rId5"/>
    <p:sldId id="2634" r:id="rId6"/>
    <p:sldId id="455" r:id="rId7"/>
    <p:sldId id="2635" r:id="rId8"/>
    <p:sldId id="2636" r:id="rId9"/>
    <p:sldId id="2637" r:id="rId10"/>
    <p:sldId id="2638" r:id="rId11"/>
    <p:sldId id="2639" r:id="rId12"/>
    <p:sldId id="4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32B-366D-B42C-2340-DB7B269E9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19803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960BA56-6E7D-AC9A-F61D-E7C53D0C72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1764450" y="1739863"/>
            <a:ext cx="8878920" cy="2938462"/>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31628" y="329609"/>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350875"/>
            <a:ext cx="4008473" cy="6241310"/>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44</TotalTime>
  <Words>824</Words>
  <Application>Microsoft Office PowerPoint</Application>
  <PresentationFormat>Widescreen</PresentationFormat>
  <Paragraphs>26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微软雅黑</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14</cp:revision>
  <dcterms:created xsi:type="dcterms:W3CDTF">2023-09-26T03:29:13Z</dcterms:created>
  <dcterms:modified xsi:type="dcterms:W3CDTF">2024-11-26T00:06:44Z</dcterms:modified>
  <cp:category>9Slide.vn</cp:category>
</cp:coreProperties>
</file>