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16"/>
  </p:notesMasterIdLst>
  <p:sldIdLst>
    <p:sldId id="303" r:id="rId2"/>
    <p:sldId id="295" r:id="rId3"/>
    <p:sldId id="337" r:id="rId4"/>
    <p:sldId id="338" r:id="rId5"/>
    <p:sldId id="339" r:id="rId6"/>
    <p:sldId id="340" r:id="rId7"/>
    <p:sldId id="314" r:id="rId8"/>
    <p:sldId id="323" r:id="rId9"/>
    <p:sldId id="341" r:id="rId10"/>
    <p:sldId id="343" r:id="rId11"/>
    <p:sldId id="324" r:id="rId12"/>
    <p:sldId id="335" r:id="rId13"/>
    <p:sldId id="344" r:id="rId14"/>
    <p:sldId id="31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DD95B9-F227-4292-8CC3-D62131E4C1F5}" type="datetimeFigureOut">
              <a:rPr lang="en-US" smtClean="0"/>
              <a:t>11/26/2024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25E75B-5F19-4579-924C-198F1C16E13E}" type="slidenum">
              <a:rPr lang="en-US" smtClean="0"/>
              <a:t>‹#›</a:t>
            </a:fld>
            <a:endParaRPr lang="en-US"/>
          </a:p>
        </p:txBody>
      </p:sp>
    </p:spTree>
    <p:extLst>
      <p:ext uri="{BB962C8B-B14F-4D97-AF65-F5344CB8AC3E}">
        <p14:creationId xmlns:p14="http://schemas.microsoft.com/office/powerpoint/2010/main" val="3358768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FB8B4-69F4-4557-98B9-6AE516ABFB0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54730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FB8B4-69F4-4557-98B9-6AE516ABFB0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64588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25E75B-5F19-4579-924C-198F1C16E13E}" type="slidenum">
              <a:rPr lang="en-US" smtClean="0"/>
              <a:t>8</a:t>
            </a:fld>
            <a:endParaRPr lang="en-US"/>
          </a:p>
        </p:txBody>
      </p:sp>
    </p:spTree>
    <p:extLst>
      <p:ext uri="{BB962C8B-B14F-4D97-AF65-F5344CB8AC3E}">
        <p14:creationId xmlns:p14="http://schemas.microsoft.com/office/powerpoint/2010/main" val="699360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FB8B4-69F4-4557-98B9-6AE516ABFB0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19477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FB8B4-69F4-4557-98B9-6AE516ABFB0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79582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B87DD-757C-10B4-AEE9-500269876E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A562EB-586F-2996-E81F-DF7A99610B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DB535A-C6D5-B609-346F-A7D9B2B8A21E}"/>
              </a:ext>
            </a:extLst>
          </p:cNvPr>
          <p:cNvSpPr>
            <a:spLocks noGrp="1"/>
          </p:cNvSpPr>
          <p:nvPr>
            <p:ph type="dt" sz="half" idx="10"/>
          </p:nvPr>
        </p:nvSpPr>
        <p:spPr/>
        <p:txBody>
          <a:bodyPr/>
          <a:lstStyle/>
          <a:p>
            <a:fld id="{7E977228-EA60-4771-B654-207C516CEB8F}" type="datetimeFigureOut">
              <a:rPr lang="en-US" smtClean="0"/>
              <a:t>11/26/2024</a:t>
            </a:fld>
            <a:endParaRPr lang="en-US"/>
          </a:p>
        </p:txBody>
      </p:sp>
      <p:sp>
        <p:nvSpPr>
          <p:cNvPr id="5" name="Footer Placeholder 4">
            <a:extLst>
              <a:ext uri="{FF2B5EF4-FFF2-40B4-BE49-F238E27FC236}">
                <a16:creationId xmlns:a16="http://schemas.microsoft.com/office/drawing/2014/main" id="{D5F8D4A1-C27F-DC7F-2F6A-D1E45864E3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DCEF5C-3B7F-3B1D-A0CF-17EA2956D9FF}"/>
              </a:ext>
            </a:extLst>
          </p:cNvPr>
          <p:cNvSpPr>
            <a:spLocks noGrp="1"/>
          </p:cNvSpPr>
          <p:nvPr>
            <p:ph type="sldNum" sz="quarter" idx="12"/>
          </p:nvPr>
        </p:nvSpPr>
        <p:spPr/>
        <p:txBody>
          <a:bodyPr/>
          <a:lstStyle/>
          <a:p>
            <a:fld id="{685A252B-D494-422F-9ED7-3A61735223E9}" type="slidenum">
              <a:rPr lang="en-US" smtClean="0"/>
              <a:t>‹#›</a:t>
            </a:fld>
            <a:endParaRPr lang="en-US"/>
          </a:p>
        </p:txBody>
      </p:sp>
    </p:spTree>
    <p:extLst>
      <p:ext uri="{BB962C8B-B14F-4D97-AF65-F5344CB8AC3E}">
        <p14:creationId xmlns:p14="http://schemas.microsoft.com/office/powerpoint/2010/main" val="1178780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263EA-A9E1-1639-25AB-1139D2CA49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4833DB-DE75-A47D-837D-207DAA250E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79E506-1285-68F6-F06E-40B3753ACDF9}"/>
              </a:ext>
            </a:extLst>
          </p:cNvPr>
          <p:cNvSpPr>
            <a:spLocks noGrp="1"/>
          </p:cNvSpPr>
          <p:nvPr>
            <p:ph type="dt" sz="half" idx="10"/>
          </p:nvPr>
        </p:nvSpPr>
        <p:spPr/>
        <p:txBody>
          <a:bodyPr/>
          <a:lstStyle/>
          <a:p>
            <a:fld id="{7E977228-EA60-4771-B654-207C516CEB8F}" type="datetimeFigureOut">
              <a:rPr lang="en-US" smtClean="0"/>
              <a:t>11/26/2024</a:t>
            </a:fld>
            <a:endParaRPr lang="en-US"/>
          </a:p>
        </p:txBody>
      </p:sp>
      <p:sp>
        <p:nvSpPr>
          <p:cNvPr id="5" name="Footer Placeholder 4">
            <a:extLst>
              <a:ext uri="{FF2B5EF4-FFF2-40B4-BE49-F238E27FC236}">
                <a16:creationId xmlns:a16="http://schemas.microsoft.com/office/drawing/2014/main" id="{BEAB8A2F-3435-1B17-4869-A9BE94FA13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E771C2-AB9D-72A1-D511-6E0A2F5C5DF0}"/>
              </a:ext>
            </a:extLst>
          </p:cNvPr>
          <p:cNvSpPr>
            <a:spLocks noGrp="1"/>
          </p:cNvSpPr>
          <p:nvPr>
            <p:ph type="sldNum" sz="quarter" idx="12"/>
          </p:nvPr>
        </p:nvSpPr>
        <p:spPr/>
        <p:txBody>
          <a:bodyPr/>
          <a:lstStyle/>
          <a:p>
            <a:fld id="{685A252B-D494-422F-9ED7-3A61735223E9}" type="slidenum">
              <a:rPr lang="en-US" smtClean="0"/>
              <a:t>‹#›</a:t>
            </a:fld>
            <a:endParaRPr lang="en-US"/>
          </a:p>
        </p:txBody>
      </p:sp>
    </p:spTree>
    <p:extLst>
      <p:ext uri="{BB962C8B-B14F-4D97-AF65-F5344CB8AC3E}">
        <p14:creationId xmlns:p14="http://schemas.microsoft.com/office/powerpoint/2010/main" val="3810466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0FFF6F-3806-6BC0-275E-1AC439D3AA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48DD58-22FA-D902-F363-9151275C75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CAC1F6-EFC4-7E7A-51DF-67332011BC2D}"/>
              </a:ext>
            </a:extLst>
          </p:cNvPr>
          <p:cNvSpPr>
            <a:spLocks noGrp="1"/>
          </p:cNvSpPr>
          <p:nvPr>
            <p:ph type="dt" sz="half" idx="10"/>
          </p:nvPr>
        </p:nvSpPr>
        <p:spPr/>
        <p:txBody>
          <a:bodyPr/>
          <a:lstStyle/>
          <a:p>
            <a:fld id="{7E977228-EA60-4771-B654-207C516CEB8F}" type="datetimeFigureOut">
              <a:rPr lang="en-US" smtClean="0"/>
              <a:t>11/26/2024</a:t>
            </a:fld>
            <a:endParaRPr lang="en-US"/>
          </a:p>
        </p:txBody>
      </p:sp>
      <p:sp>
        <p:nvSpPr>
          <p:cNvPr id="5" name="Footer Placeholder 4">
            <a:extLst>
              <a:ext uri="{FF2B5EF4-FFF2-40B4-BE49-F238E27FC236}">
                <a16:creationId xmlns:a16="http://schemas.microsoft.com/office/drawing/2014/main" id="{3BCBF081-17F9-D8D2-196D-5D15411536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FD68D-B04B-75FF-780B-F54D9444E99F}"/>
              </a:ext>
            </a:extLst>
          </p:cNvPr>
          <p:cNvSpPr>
            <a:spLocks noGrp="1"/>
          </p:cNvSpPr>
          <p:nvPr>
            <p:ph type="sldNum" sz="quarter" idx="12"/>
          </p:nvPr>
        </p:nvSpPr>
        <p:spPr/>
        <p:txBody>
          <a:bodyPr/>
          <a:lstStyle/>
          <a:p>
            <a:fld id="{685A252B-D494-422F-9ED7-3A61735223E9}" type="slidenum">
              <a:rPr lang="en-US" smtClean="0"/>
              <a:t>‹#›</a:t>
            </a:fld>
            <a:endParaRPr lang="en-US"/>
          </a:p>
        </p:txBody>
      </p:sp>
    </p:spTree>
    <p:extLst>
      <p:ext uri="{BB962C8B-B14F-4D97-AF65-F5344CB8AC3E}">
        <p14:creationId xmlns:p14="http://schemas.microsoft.com/office/powerpoint/2010/main" val="1630284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9351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6270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922050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0629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8762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90505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9046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B6D57-9973-E8E0-642B-D23F4F8977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2C0CD4-3999-4B19-9978-7A416729E4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701585-23B9-ADAB-1A51-4AD50D21A762}"/>
              </a:ext>
            </a:extLst>
          </p:cNvPr>
          <p:cNvSpPr>
            <a:spLocks noGrp="1"/>
          </p:cNvSpPr>
          <p:nvPr>
            <p:ph type="dt" sz="half" idx="10"/>
          </p:nvPr>
        </p:nvSpPr>
        <p:spPr/>
        <p:txBody>
          <a:bodyPr/>
          <a:lstStyle/>
          <a:p>
            <a:fld id="{7E977228-EA60-4771-B654-207C516CEB8F}" type="datetimeFigureOut">
              <a:rPr lang="en-US" smtClean="0"/>
              <a:t>11/26/2024</a:t>
            </a:fld>
            <a:endParaRPr lang="en-US"/>
          </a:p>
        </p:txBody>
      </p:sp>
      <p:sp>
        <p:nvSpPr>
          <p:cNvPr id="5" name="Footer Placeholder 4">
            <a:extLst>
              <a:ext uri="{FF2B5EF4-FFF2-40B4-BE49-F238E27FC236}">
                <a16:creationId xmlns:a16="http://schemas.microsoft.com/office/drawing/2014/main" id="{4E10F51A-D09B-CFA0-15F2-4D477A24D2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2FA074-B794-7292-70FB-CC00C7E79921}"/>
              </a:ext>
            </a:extLst>
          </p:cNvPr>
          <p:cNvSpPr>
            <a:spLocks noGrp="1"/>
          </p:cNvSpPr>
          <p:nvPr>
            <p:ph type="sldNum" sz="quarter" idx="12"/>
          </p:nvPr>
        </p:nvSpPr>
        <p:spPr/>
        <p:txBody>
          <a:bodyPr/>
          <a:lstStyle/>
          <a:p>
            <a:fld id="{685A252B-D494-422F-9ED7-3A61735223E9}" type="slidenum">
              <a:rPr lang="en-US" smtClean="0"/>
              <a:t>‹#›</a:t>
            </a:fld>
            <a:endParaRPr lang="en-US"/>
          </a:p>
        </p:txBody>
      </p:sp>
    </p:spTree>
    <p:extLst>
      <p:ext uri="{BB962C8B-B14F-4D97-AF65-F5344CB8AC3E}">
        <p14:creationId xmlns:p14="http://schemas.microsoft.com/office/powerpoint/2010/main" val="2587084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5BD31-BF55-97DC-3A38-D99ADC04A6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D0896F-799F-8CE3-E195-75BE39FFE8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0550D3-D193-666B-2F14-2DDCDE017E4E}"/>
              </a:ext>
            </a:extLst>
          </p:cNvPr>
          <p:cNvSpPr>
            <a:spLocks noGrp="1"/>
          </p:cNvSpPr>
          <p:nvPr>
            <p:ph type="dt" sz="half" idx="10"/>
          </p:nvPr>
        </p:nvSpPr>
        <p:spPr/>
        <p:txBody>
          <a:bodyPr/>
          <a:lstStyle/>
          <a:p>
            <a:fld id="{7E977228-EA60-4771-B654-207C516CEB8F}" type="datetimeFigureOut">
              <a:rPr lang="en-US" smtClean="0"/>
              <a:t>11/26/2024</a:t>
            </a:fld>
            <a:endParaRPr lang="en-US"/>
          </a:p>
        </p:txBody>
      </p:sp>
      <p:sp>
        <p:nvSpPr>
          <p:cNvPr id="5" name="Footer Placeholder 4">
            <a:extLst>
              <a:ext uri="{FF2B5EF4-FFF2-40B4-BE49-F238E27FC236}">
                <a16:creationId xmlns:a16="http://schemas.microsoft.com/office/drawing/2014/main" id="{DEE92EEE-705B-B717-590C-A7A61B4A14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561E47-3799-7AF3-5966-75CA61361D0D}"/>
              </a:ext>
            </a:extLst>
          </p:cNvPr>
          <p:cNvSpPr>
            <a:spLocks noGrp="1"/>
          </p:cNvSpPr>
          <p:nvPr>
            <p:ph type="sldNum" sz="quarter" idx="12"/>
          </p:nvPr>
        </p:nvSpPr>
        <p:spPr/>
        <p:txBody>
          <a:bodyPr/>
          <a:lstStyle/>
          <a:p>
            <a:fld id="{685A252B-D494-422F-9ED7-3A61735223E9}" type="slidenum">
              <a:rPr lang="en-US" smtClean="0"/>
              <a:t>‹#›</a:t>
            </a:fld>
            <a:endParaRPr lang="en-US"/>
          </a:p>
        </p:txBody>
      </p:sp>
    </p:spTree>
    <p:extLst>
      <p:ext uri="{BB962C8B-B14F-4D97-AF65-F5344CB8AC3E}">
        <p14:creationId xmlns:p14="http://schemas.microsoft.com/office/powerpoint/2010/main" val="2968205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58375-8D0A-42CE-FB12-E940919885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6C1461-FE6B-64BB-D00E-9A33C1D16E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9F17B7-BD1A-48BE-4881-5C6D022B34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9B43BC-C670-F7C7-1D84-29A9245B5711}"/>
              </a:ext>
            </a:extLst>
          </p:cNvPr>
          <p:cNvSpPr>
            <a:spLocks noGrp="1"/>
          </p:cNvSpPr>
          <p:nvPr>
            <p:ph type="dt" sz="half" idx="10"/>
          </p:nvPr>
        </p:nvSpPr>
        <p:spPr/>
        <p:txBody>
          <a:bodyPr/>
          <a:lstStyle/>
          <a:p>
            <a:fld id="{7E977228-EA60-4771-B654-207C516CEB8F}" type="datetimeFigureOut">
              <a:rPr lang="en-US" smtClean="0"/>
              <a:t>11/26/2024</a:t>
            </a:fld>
            <a:endParaRPr lang="en-US"/>
          </a:p>
        </p:txBody>
      </p:sp>
      <p:sp>
        <p:nvSpPr>
          <p:cNvPr id="6" name="Footer Placeholder 5">
            <a:extLst>
              <a:ext uri="{FF2B5EF4-FFF2-40B4-BE49-F238E27FC236}">
                <a16:creationId xmlns:a16="http://schemas.microsoft.com/office/drawing/2014/main" id="{342EDA45-770D-50BE-BFF6-A9D5C22DA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7B1B09-B6F7-AB82-3B8B-822E6FE5ADC3}"/>
              </a:ext>
            </a:extLst>
          </p:cNvPr>
          <p:cNvSpPr>
            <a:spLocks noGrp="1"/>
          </p:cNvSpPr>
          <p:nvPr>
            <p:ph type="sldNum" sz="quarter" idx="12"/>
          </p:nvPr>
        </p:nvSpPr>
        <p:spPr/>
        <p:txBody>
          <a:bodyPr/>
          <a:lstStyle/>
          <a:p>
            <a:fld id="{685A252B-D494-422F-9ED7-3A61735223E9}" type="slidenum">
              <a:rPr lang="en-US" smtClean="0"/>
              <a:t>‹#›</a:t>
            </a:fld>
            <a:endParaRPr lang="en-US"/>
          </a:p>
        </p:txBody>
      </p:sp>
    </p:spTree>
    <p:extLst>
      <p:ext uri="{BB962C8B-B14F-4D97-AF65-F5344CB8AC3E}">
        <p14:creationId xmlns:p14="http://schemas.microsoft.com/office/powerpoint/2010/main" val="1394798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44D70-4EAB-9DDD-7D36-C185F17A46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4D5AC1-CD54-B1CE-60B8-BAF4A42592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B6D087-672A-69A5-0C7F-BBF2341BF6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31C24B-D837-0213-B154-560FD3D79B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BE004-B135-A855-F910-B703EE181E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C51175-33B9-C456-A07D-EE80175F80DB}"/>
              </a:ext>
            </a:extLst>
          </p:cNvPr>
          <p:cNvSpPr>
            <a:spLocks noGrp="1"/>
          </p:cNvSpPr>
          <p:nvPr>
            <p:ph type="dt" sz="half" idx="10"/>
          </p:nvPr>
        </p:nvSpPr>
        <p:spPr/>
        <p:txBody>
          <a:bodyPr/>
          <a:lstStyle/>
          <a:p>
            <a:fld id="{7E977228-EA60-4771-B654-207C516CEB8F}" type="datetimeFigureOut">
              <a:rPr lang="en-US" smtClean="0"/>
              <a:t>11/26/2024</a:t>
            </a:fld>
            <a:endParaRPr lang="en-US"/>
          </a:p>
        </p:txBody>
      </p:sp>
      <p:sp>
        <p:nvSpPr>
          <p:cNvPr id="8" name="Footer Placeholder 7">
            <a:extLst>
              <a:ext uri="{FF2B5EF4-FFF2-40B4-BE49-F238E27FC236}">
                <a16:creationId xmlns:a16="http://schemas.microsoft.com/office/drawing/2014/main" id="{15C1D277-5FAB-01BE-4AC6-F9CEF42C0E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504F43-A811-4B53-AD46-158F3D6F072D}"/>
              </a:ext>
            </a:extLst>
          </p:cNvPr>
          <p:cNvSpPr>
            <a:spLocks noGrp="1"/>
          </p:cNvSpPr>
          <p:nvPr>
            <p:ph type="sldNum" sz="quarter" idx="12"/>
          </p:nvPr>
        </p:nvSpPr>
        <p:spPr/>
        <p:txBody>
          <a:bodyPr/>
          <a:lstStyle/>
          <a:p>
            <a:fld id="{685A252B-D494-422F-9ED7-3A61735223E9}" type="slidenum">
              <a:rPr lang="en-US" smtClean="0"/>
              <a:t>‹#›</a:t>
            </a:fld>
            <a:endParaRPr lang="en-US"/>
          </a:p>
        </p:txBody>
      </p:sp>
    </p:spTree>
    <p:extLst>
      <p:ext uri="{BB962C8B-B14F-4D97-AF65-F5344CB8AC3E}">
        <p14:creationId xmlns:p14="http://schemas.microsoft.com/office/powerpoint/2010/main" val="3390543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DFBB8-6B60-EFDC-06BF-B7E589A28A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0F2BEE-A851-1CC3-BACB-34988C786C68}"/>
              </a:ext>
            </a:extLst>
          </p:cNvPr>
          <p:cNvSpPr>
            <a:spLocks noGrp="1"/>
          </p:cNvSpPr>
          <p:nvPr>
            <p:ph type="dt" sz="half" idx="10"/>
          </p:nvPr>
        </p:nvSpPr>
        <p:spPr/>
        <p:txBody>
          <a:bodyPr/>
          <a:lstStyle/>
          <a:p>
            <a:fld id="{7E977228-EA60-4771-B654-207C516CEB8F}" type="datetimeFigureOut">
              <a:rPr lang="en-US" smtClean="0"/>
              <a:t>11/26/2024</a:t>
            </a:fld>
            <a:endParaRPr lang="en-US"/>
          </a:p>
        </p:txBody>
      </p:sp>
      <p:sp>
        <p:nvSpPr>
          <p:cNvPr id="4" name="Footer Placeholder 3">
            <a:extLst>
              <a:ext uri="{FF2B5EF4-FFF2-40B4-BE49-F238E27FC236}">
                <a16:creationId xmlns:a16="http://schemas.microsoft.com/office/drawing/2014/main" id="{80FDEB26-81EF-41C2-F16A-6D8CE8156E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1D7286-4B4D-4E2C-7A83-7CAB62B648A8}"/>
              </a:ext>
            </a:extLst>
          </p:cNvPr>
          <p:cNvSpPr>
            <a:spLocks noGrp="1"/>
          </p:cNvSpPr>
          <p:nvPr>
            <p:ph type="sldNum" sz="quarter" idx="12"/>
          </p:nvPr>
        </p:nvSpPr>
        <p:spPr/>
        <p:txBody>
          <a:bodyPr/>
          <a:lstStyle/>
          <a:p>
            <a:fld id="{685A252B-D494-422F-9ED7-3A61735223E9}" type="slidenum">
              <a:rPr lang="en-US" smtClean="0"/>
              <a:t>‹#›</a:t>
            </a:fld>
            <a:endParaRPr lang="en-US"/>
          </a:p>
        </p:txBody>
      </p:sp>
    </p:spTree>
    <p:extLst>
      <p:ext uri="{BB962C8B-B14F-4D97-AF65-F5344CB8AC3E}">
        <p14:creationId xmlns:p14="http://schemas.microsoft.com/office/powerpoint/2010/main" val="1791312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3E65FD-88CE-B04F-91C8-EFD301147402}"/>
              </a:ext>
            </a:extLst>
          </p:cNvPr>
          <p:cNvSpPr>
            <a:spLocks noGrp="1"/>
          </p:cNvSpPr>
          <p:nvPr>
            <p:ph type="dt" sz="half" idx="10"/>
          </p:nvPr>
        </p:nvSpPr>
        <p:spPr/>
        <p:txBody>
          <a:bodyPr/>
          <a:lstStyle/>
          <a:p>
            <a:fld id="{7E977228-EA60-4771-B654-207C516CEB8F}" type="datetimeFigureOut">
              <a:rPr lang="en-US" smtClean="0"/>
              <a:t>11/26/2024</a:t>
            </a:fld>
            <a:endParaRPr lang="en-US"/>
          </a:p>
        </p:txBody>
      </p:sp>
      <p:sp>
        <p:nvSpPr>
          <p:cNvPr id="3" name="Footer Placeholder 2">
            <a:extLst>
              <a:ext uri="{FF2B5EF4-FFF2-40B4-BE49-F238E27FC236}">
                <a16:creationId xmlns:a16="http://schemas.microsoft.com/office/drawing/2014/main" id="{234D0BF8-DF23-6B95-D0AE-3A050D518C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7B4DD6-EABD-0EB7-3698-6ACBB562F4FF}"/>
              </a:ext>
            </a:extLst>
          </p:cNvPr>
          <p:cNvSpPr>
            <a:spLocks noGrp="1"/>
          </p:cNvSpPr>
          <p:nvPr>
            <p:ph type="sldNum" sz="quarter" idx="12"/>
          </p:nvPr>
        </p:nvSpPr>
        <p:spPr/>
        <p:txBody>
          <a:bodyPr/>
          <a:lstStyle/>
          <a:p>
            <a:fld id="{685A252B-D494-422F-9ED7-3A61735223E9}" type="slidenum">
              <a:rPr lang="en-US" smtClean="0"/>
              <a:t>‹#›</a:t>
            </a:fld>
            <a:endParaRPr lang="en-US"/>
          </a:p>
        </p:txBody>
      </p:sp>
    </p:spTree>
    <p:extLst>
      <p:ext uri="{BB962C8B-B14F-4D97-AF65-F5344CB8AC3E}">
        <p14:creationId xmlns:p14="http://schemas.microsoft.com/office/powerpoint/2010/main" val="24268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A54A9-F909-2500-543E-8108C0210C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F8B2C9-87F8-2CDB-7BDD-44EA2FA00E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6E37EF-545D-9CCE-CB4C-3EB839E033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CB6CE4-71B7-35D5-A426-2DF9674770AC}"/>
              </a:ext>
            </a:extLst>
          </p:cNvPr>
          <p:cNvSpPr>
            <a:spLocks noGrp="1"/>
          </p:cNvSpPr>
          <p:nvPr>
            <p:ph type="dt" sz="half" idx="10"/>
          </p:nvPr>
        </p:nvSpPr>
        <p:spPr/>
        <p:txBody>
          <a:bodyPr/>
          <a:lstStyle/>
          <a:p>
            <a:fld id="{7E977228-EA60-4771-B654-207C516CEB8F}" type="datetimeFigureOut">
              <a:rPr lang="en-US" smtClean="0"/>
              <a:t>11/26/2024</a:t>
            </a:fld>
            <a:endParaRPr lang="en-US"/>
          </a:p>
        </p:txBody>
      </p:sp>
      <p:sp>
        <p:nvSpPr>
          <p:cNvPr id="6" name="Footer Placeholder 5">
            <a:extLst>
              <a:ext uri="{FF2B5EF4-FFF2-40B4-BE49-F238E27FC236}">
                <a16:creationId xmlns:a16="http://schemas.microsoft.com/office/drawing/2014/main" id="{75E1AD23-B131-C1FD-521E-9029D318AC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0ECE66-F75A-FCA3-6B4F-B3246C98C851}"/>
              </a:ext>
            </a:extLst>
          </p:cNvPr>
          <p:cNvSpPr>
            <a:spLocks noGrp="1"/>
          </p:cNvSpPr>
          <p:nvPr>
            <p:ph type="sldNum" sz="quarter" idx="12"/>
          </p:nvPr>
        </p:nvSpPr>
        <p:spPr/>
        <p:txBody>
          <a:bodyPr/>
          <a:lstStyle/>
          <a:p>
            <a:fld id="{685A252B-D494-422F-9ED7-3A61735223E9}" type="slidenum">
              <a:rPr lang="en-US" smtClean="0"/>
              <a:t>‹#›</a:t>
            </a:fld>
            <a:endParaRPr lang="en-US"/>
          </a:p>
        </p:txBody>
      </p:sp>
    </p:spTree>
    <p:extLst>
      <p:ext uri="{BB962C8B-B14F-4D97-AF65-F5344CB8AC3E}">
        <p14:creationId xmlns:p14="http://schemas.microsoft.com/office/powerpoint/2010/main" val="3308596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1B7E0-340B-F807-019F-FA171A5DED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3B33B9-358E-5554-6BBE-8744954E5A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9AA484-0284-BE27-4B26-021D7637EE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03EF8E-DDB7-B353-AFD8-4C2715D305C8}"/>
              </a:ext>
            </a:extLst>
          </p:cNvPr>
          <p:cNvSpPr>
            <a:spLocks noGrp="1"/>
          </p:cNvSpPr>
          <p:nvPr>
            <p:ph type="dt" sz="half" idx="10"/>
          </p:nvPr>
        </p:nvSpPr>
        <p:spPr/>
        <p:txBody>
          <a:bodyPr/>
          <a:lstStyle/>
          <a:p>
            <a:fld id="{7E977228-EA60-4771-B654-207C516CEB8F}" type="datetimeFigureOut">
              <a:rPr lang="en-US" smtClean="0"/>
              <a:t>11/26/2024</a:t>
            </a:fld>
            <a:endParaRPr lang="en-US"/>
          </a:p>
        </p:txBody>
      </p:sp>
      <p:sp>
        <p:nvSpPr>
          <p:cNvPr id="6" name="Footer Placeholder 5">
            <a:extLst>
              <a:ext uri="{FF2B5EF4-FFF2-40B4-BE49-F238E27FC236}">
                <a16:creationId xmlns:a16="http://schemas.microsoft.com/office/drawing/2014/main" id="{0DF35012-03B1-5C87-466D-195456D759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0ED806-AC6B-C82A-B45A-568B00A593F8}"/>
              </a:ext>
            </a:extLst>
          </p:cNvPr>
          <p:cNvSpPr>
            <a:spLocks noGrp="1"/>
          </p:cNvSpPr>
          <p:nvPr>
            <p:ph type="sldNum" sz="quarter" idx="12"/>
          </p:nvPr>
        </p:nvSpPr>
        <p:spPr/>
        <p:txBody>
          <a:bodyPr/>
          <a:lstStyle/>
          <a:p>
            <a:fld id="{685A252B-D494-422F-9ED7-3A61735223E9}" type="slidenum">
              <a:rPr lang="en-US" smtClean="0"/>
              <a:t>‹#›</a:t>
            </a:fld>
            <a:endParaRPr lang="en-US"/>
          </a:p>
        </p:txBody>
      </p:sp>
    </p:spTree>
    <p:extLst>
      <p:ext uri="{BB962C8B-B14F-4D97-AF65-F5344CB8AC3E}">
        <p14:creationId xmlns:p14="http://schemas.microsoft.com/office/powerpoint/2010/main" val="2064321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338C5C9E-2443-D751-7A2F-884C506D7E30}"/>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43E08BB3-B9F0-B3EC-B36D-9AE2837B3A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1B4534-B03B-24D6-09C5-849794CAF7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1F0CB7-F5C3-7D68-CC46-88753DDC4C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977228-EA60-4771-B654-207C516CEB8F}" type="datetimeFigureOut">
              <a:rPr lang="en-US" smtClean="0"/>
              <a:t>11/26/2024</a:t>
            </a:fld>
            <a:endParaRPr lang="en-US"/>
          </a:p>
        </p:txBody>
      </p:sp>
      <p:sp>
        <p:nvSpPr>
          <p:cNvPr id="5" name="Footer Placeholder 4">
            <a:extLst>
              <a:ext uri="{FF2B5EF4-FFF2-40B4-BE49-F238E27FC236}">
                <a16:creationId xmlns:a16="http://schemas.microsoft.com/office/drawing/2014/main" id="{526EF34B-9108-A1EC-E20B-87998EBCB0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47BC13-E36B-65FA-DEE6-A4433B6EC6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5A252B-D494-422F-9ED7-3A61735223E9}" type="slidenum">
              <a:rPr lang="en-US" smtClean="0"/>
              <a:t>‹#›</a:t>
            </a:fld>
            <a:endParaRPr lang="en-US"/>
          </a:p>
        </p:txBody>
      </p:sp>
    </p:spTree>
    <p:extLst>
      <p:ext uri="{BB962C8B-B14F-4D97-AF65-F5344CB8AC3E}">
        <p14:creationId xmlns:p14="http://schemas.microsoft.com/office/powerpoint/2010/main" val="352964284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690" r:id="rId15"/>
    <p:sldLayoutId id="2147483672" r:id="rId16"/>
    <p:sldLayoutId id="2147483673"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196" name="Freeform: Shape 195">
            <a:extLst>
              <a:ext uri="{FF2B5EF4-FFF2-40B4-BE49-F238E27FC236}">
                <a16:creationId xmlns:a16="http://schemas.microsoft.com/office/drawing/2014/main" id="{A9A8349A-7EFB-47E6-9E3E-C42717EE861F}"/>
              </a:ext>
            </a:extLst>
          </p:cNvPr>
          <p:cNvSpPr/>
          <p:nvPr/>
        </p:nvSpPr>
        <p:spPr>
          <a:xfrm rot="19146890">
            <a:off x="9497118" y="4865112"/>
            <a:ext cx="2647906" cy="2053702"/>
          </a:xfrm>
          <a:custGeom>
            <a:avLst/>
            <a:gdLst>
              <a:gd name="connsiteX0" fmla="*/ 802501 w 2647906"/>
              <a:gd name="connsiteY0" fmla="*/ 64780 h 2053702"/>
              <a:gd name="connsiteX1" fmla="*/ 824412 w 2647906"/>
              <a:gd name="connsiteY1" fmla="*/ 137612 h 2053702"/>
              <a:gd name="connsiteX2" fmla="*/ 735907 w 2647906"/>
              <a:gd name="connsiteY2" fmla="*/ 300638 h 2053702"/>
              <a:gd name="connsiteX3" fmla="*/ 672970 w 2647906"/>
              <a:gd name="connsiteY3" fmla="*/ 375812 h 2053702"/>
              <a:gd name="connsiteX4" fmla="*/ 644123 w 2647906"/>
              <a:gd name="connsiteY4" fmla="*/ 429134 h 2053702"/>
              <a:gd name="connsiteX5" fmla="*/ 630356 w 2647906"/>
              <a:gd name="connsiteY5" fmla="*/ 546704 h 2053702"/>
              <a:gd name="connsiteX6" fmla="*/ 618992 w 2647906"/>
              <a:gd name="connsiteY6" fmla="*/ 620349 h 2053702"/>
              <a:gd name="connsiteX7" fmla="*/ 576379 w 2647906"/>
              <a:gd name="connsiteY7" fmla="*/ 714318 h 2053702"/>
              <a:gd name="connsiteX8" fmla="*/ 559114 w 2647906"/>
              <a:gd name="connsiteY8" fmla="*/ 771355 h 2053702"/>
              <a:gd name="connsiteX9" fmla="*/ 507760 w 2647906"/>
              <a:gd name="connsiteY9" fmla="*/ 891329 h 2053702"/>
              <a:gd name="connsiteX10" fmla="*/ 462960 w 2647906"/>
              <a:gd name="connsiteY10" fmla="*/ 948802 h 2053702"/>
              <a:gd name="connsiteX11" fmla="*/ 412480 w 2647906"/>
              <a:gd name="connsiteY11" fmla="*/ 1078829 h 2053702"/>
              <a:gd name="connsiteX12" fmla="*/ 403301 w 2647906"/>
              <a:gd name="connsiteY12" fmla="*/ 1333200 h 2053702"/>
              <a:gd name="connsiteX13" fmla="*/ 421058 w 2647906"/>
              <a:gd name="connsiteY13" fmla="*/ 1503955 h 2053702"/>
              <a:gd name="connsiteX14" fmla="*/ 425443 w 2647906"/>
              <a:gd name="connsiteY14" fmla="*/ 1540797 h 2053702"/>
              <a:gd name="connsiteX15" fmla="*/ 0 w 2647906"/>
              <a:gd name="connsiteY15" fmla="*/ 1172459 h 2053702"/>
              <a:gd name="connsiteX16" fmla="*/ 16659 w 2647906"/>
              <a:gd name="connsiteY16" fmla="*/ 1116181 h 2053702"/>
              <a:gd name="connsiteX17" fmla="*/ 118337 w 2647906"/>
              <a:gd name="connsiteY17" fmla="*/ 780533 h 2053702"/>
              <a:gd name="connsiteX18" fmla="*/ 209683 w 2647906"/>
              <a:gd name="connsiteY18" fmla="*/ 463662 h 2053702"/>
              <a:gd name="connsiteX19" fmla="*/ 259071 w 2647906"/>
              <a:gd name="connsiteY19" fmla="*/ 293425 h 2053702"/>
              <a:gd name="connsiteX20" fmla="*/ 276772 w 2647906"/>
              <a:gd name="connsiteY20" fmla="*/ 205139 h 2053702"/>
              <a:gd name="connsiteX21" fmla="*/ 329219 w 2647906"/>
              <a:gd name="connsiteY21" fmla="*/ 137394 h 2053702"/>
              <a:gd name="connsiteX22" fmla="*/ 512349 w 2647906"/>
              <a:gd name="connsiteY22" fmla="*/ 41458 h 2053702"/>
              <a:gd name="connsiteX23" fmla="*/ 578564 w 2647906"/>
              <a:gd name="connsiteY23" fmla="*/ 3434 h 2053702"/>
              <a:gd name="connsiteX24" fmla="*/ 598232 w 2647906"/>
              <a:gd name="connsiteY24" fmla="*/ 2123 h 2053702"/>
              <a:gd name="connsiteX25" fmla="*/ 603914 w 2647906"/>
              <a:gd name="connsiteY25" fmla="*/ 16546 h 2053702"/>
              <a:gd name="connsiteX26" fmla="*/ 614402 w 2647906"/>
              <a:gd name="connsiteY26" fmla="*/ 153128 h 2053702"/>
              <a:gd name="connsiteX27" fmla="*/ 624237 w 2647906"/>
              <a:gd name="connsiteY27" fmla="*/ 147446 h 2053702"/>
              <a:gd name="connsiteX28" fmla="*/ 710120 w 2647906"/>
              <a:gd name="connsiteY28" fmla="*/ 63749 h 2053702"/>
              <a:gd name="connsiteX29" fmla="*/ 779832 w 2647906"/>
              <a:gd name="connsiteY29" fmla="*/ 50418 h 2053702"/>
              <a:gd name="connsiteX30" fmla="*/ 802501 w 2647906"/>
              <a:gd name="connsiteY30" fmla="*/ 64780 h 2053702"/>
              <a:gd name="connsiteX31" fmla="*/ 2419034 w 2647906"/>
              <a:gd name="connsiteY31" fmla="*/ 721093 h 2053702"/>
              <a:gd name="connsiteX32" fmla="*/ 2504043 w 2647906"/>
              <a:gd name="connsiteY32" fmla="*/ 904441 h 2053702"/>
              <a:gd name="connsiteX33" fmla="*/ 2545782 w 2647906"/>
              <a:gd name="connsiteY33" fmla="*/ 1068995 h 2053702"/>
              <a:gd name="connsiteX34" fmla="*/ 2540975 w 2647906"/>
              <a:gd name="connsiteY34" fmla="*/ 1200552 h 2053702"/>
              <a:gd name="connsiteX35" fmla="*/ 2527207 w 2647906"/>
              <a:gd name="connsiteY35" fmla="*/ 1309818 h 2053702"/>
              <a:gd name="connsiteX36" fmla="*/ 2533108 w 2647906"/>
              <a:gd name="connsiteY36" fmla="*/ 1417991 h 2053702"/>
              <a:gd name="connsiteX37" fmla="*/ 2647906 w 2647906"/>
              <a:gd name="connsiteY37" fmla="*/ 1623311 h 2053702"/>
              <a:gd name="connsiteX38" fmla="*/ 2238821 w 2647906"/>
              <a:gd name="connsiteY38" fmla="*/ 2053445 h 2053702"/>
              <a:gd name="connsiteX39" fmla="*/ 2107487 w 2647906"/>
              <a:gd name="connsiteY39" fmla="*/ 1625728 h 2053702"/>
              <a:gd name="connsiteX40" fmla="*/ 1832058 w 2647906"/>
              <a:gd name="connsiteY40" fmla="*/ 1241636 h 2053702"/>
              <a:gd name="connsiteX41" fmla="*/ 1746394 w 2647906"/>
              <a:gd name="connsiteY41" fmla="*/ 1095656 h 2053702"/>
              <a:gd name="connsiteX42" fmla="*/ 1701159 w 2647906"/>
              <a:gd name="connsiteY42" fmla="*/ 1015237 h 2053702"/>
              <a:gd name="connsiteX43" fmla="*/ 1666849 w 2647906"/>
              <a:gd name="connsiteY43" fmla="*/ 935910 h 2053702"/>
              <a:gd name="connsiteX44" fmla="*/ 1618990 w 2647906"/>
              <a:gd name="connsiteY44" fmla="*/ 854398 h 2053702"/>
              <a:gd name="connsiteX45" fmla="*/ 1588178 w 2647906"/>
              <a:gd name="connsiteY45" fmla="*/ 825770 h 2053702"/>
              <a:gd name="connsiteX46" fmla="*/ 1612435 w 2647906"/>
              <a:gd name="connsiteY46" fmla="*/ 764145 h 2053702"/>
              <a:gd name="connsiteX47" fmla="*/ 1642592 w 2647906"/>
              <a:gd name="connsiteY47" fmla="*/ 763488 h 2053702"/>
              <a:gd name="connsiteX48" fmla="*/ 1691106 w 2647906"/>
              <a:gd name="connsiteY48" fmla="*/ 775726 h 2053702"/>
              <a:gd name="connsiteX49" fmla="*/ 1749017 w 2647906"/>
              <a:gd name="connsiteY49" fmla="*/ 812658 h 2053702"/>
              <a:gd name="connsiteX50" fmla="*/ 1751420 w 2647906"/>
              <a:gd name="connsiteY50" fmla="*/ 814843 h 2053702"/>
              <a:gd name="connsiteX51" fmla="*/ 1755354 w 2647906"/>
              <a:gd name="connsiteY51" fmla="*/ 815280 h 2053702"/>
              <a:gd name="connsiteX52" fmla="*/ 1638003 w 2647906"/>
              <a:gd name="connsiteY52" fmla="*/ 354397 h 2053702"/>
              <a:gd name="connsiteX53" fmla="*/ 1635598 w 2647906"/>
              <a:gd name="connsiteY53" fmla="*/ 303261 h 2053702"/>
              <a:gd name="connsiteX54" fmla="*/ 1657234 w 2647906"/>
              <a:gd name="connsiteY54" fmla="*/ 263925 h 2053702"/>
              <a:gd name="connsiteX55" fmla="*/ 1707714 w 2647906"/>
              <a:gd name="connsiteY55" fmla="*/ 258243 h 2053702"/>
              <a:gd name="connsiteX56" fmla="*/ 1784419 w 2647906"/>
              <a:gd name="connsiteY56" fmla="*/ 306538 h 2053702"/>
              <a:gd name="connsiteX57" fmla="*/ 1823973 w 2647906"/>
              <a:gd name="connsiteY57" fmla="*/ 408592 h 2053702"/>
              <a:gd name="connsiteX58" fmla="*/ 1907234 w 2647906"/>
              <a:gd name="connsiteY58" fmla="*/ 690280 h 2053702"/>
              <a:gd name="connsiteX59" fmla="*/ 1926465 w 2647906"/>
              <a:gd name="connsiteY59" fmla="*/ 698148 h 2053702"/>
              <a:gd name="connsiteX60" fmla="*/ 2046438 w 2647906"/>
              <a:gd name="connsiteY60" fmla="*/ 694651 h 2053702"/>
              <a:gd name="connsiteX61" fmla="*/ 2065013 w 2647906"/>
              <a:gd name="connsiteY61" fmla="*/ 706014 h 2053702"/>
              <a:gd name="connsiteX62" fmla="*/ 2076595 w 2647906"/>
              <a:gd name="connsiteY62" fmla="*/ 703392 h 2053702"/>
              <a:gd name="connsiteX63" fmla="*/ 2142155 w 2647906"/>
              <a:gd name="connsiteY63" fmla="*/ 667553 h 2053702"/>
              <a:gd name="connsiteX64" fmla="*/ 2230442 w 2647906"/>
              <a:gd name="connsiteY64" fmla="*/ 696399 h 2053702"/>
              <a:gd name="connsiteX65" fmla="*/ 2279612 w 2647906"/>
              <a:gd name="connsiteY65" fmla="*/ 706670 h 2053702"/>
              <a:gd name="connsiteX66" fmla="*/ 2328562 w 2647906"/>
              <a:gd name="connsiteY66" fmla="*/ 691592 h 2053702"/>
              <a:gd name="connsiteX67" fmla="*/ 2419034 w 2647906"/>
              <a:gd name="connsiteY67" fmla="*/ 721093 h 2053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647906" h="2053702">
                <a:moveTo>
                  <a:pt x="802501" y="64780"/>
                </a:moveTo>
                <a:cubicBezTo>
                  <a:pt x="822159" y="83035"/>
                  <a:pt x="831951" y="111553"/>
                  <a:pt x="824412" y="137612"/>
                </a:cubicBezTo>
                <a:cubicBezTo>
                  <a:pt x="813704" y="174981"/>
                  <a:pt x="750767" y="282281"/>
                  <a:pt x="735907" y="300638"/>
                </a:cubicBezTo>
                <a:cubicBezTo>
                  <a:pt x="715146" y="325768"/>
                  <a:pt x="691108" y="348277"/>
                  <a:pt x="672970" y="375812"/>
                </a:cubicBezTo>
                <a:cubicBezTo>
                  <a:pt x="665758" y="386739"/>
                  <a:pt x="658546" y="395480"/>
                  <a:pt x="644123" y="429134"/>
                </a:cubicBezTo>
                <a:cubicBezTo>
                  <a:pt x="629045" y="467158"/>
                  <a:pt x="625330" y="506275"/>
                  <a:pt x="630356" y="546704"/>
                </a:cubicBezTo>
                <a:cubicBezTo>
                  <a:pt x="633634" y="572054"/>
                  <a:pt x="626641" y="596310"/>
                  <a:pt x="618992" y="620349"/>
                </a:cubicBezTo>
                <a:cubicBezTo>
                  <a:pt x="608285" y="653348"/>
                  <a:pt x="595391" y="685035"/>
                  <a:pt x="576379" y="714318"/>
                </a:cubicBezTo>
                <a:cubicBezTo>
                  <a:pt x="565452" y="731363"/>
                  <a:pt x="563704" y="752124"/>
                  <a:pt x="559114" y="771355"/>
                </a:cubicBezTo>
                <a:cubicBezTo>
                  <a:pt x="548625" y="814187"/>
                  <a:pt x="536387" y="856145"/>
                  <a:pt x="507760" y="891329"/>
                </a:cubicBezTo>
                <a:cubicBezTo>
                  <a:pt x="492462" y="910122"/>
                  <a:pt x="476947" y="929135"/>
                  <a:pt x="462960" y="948802"/>
                </a:cubicBezTo>
                <a:cubicBezTo>
                  <a:pt x="435426" y="987919"/>
                  <a:pt x="422751" y="1032937"/>
                  <a:pt x="412480" y="1078829"/>
                </a:cubicBezTo>
                <a:cubicBezTo>
                  <a:pt x="404395" y="1115761"/>
                  <a:pt x="399150" y="1285779"/>
                  <a:pt x="403301" y="1333200"/>
                </a:cubicBezTo>
                <a:cubicBezTo>
                  <a:pt x="407890" y="1384883"/>
                  <a:pt x="414447" y="1446399"/>
                  <a:pt x="421058" y="1503955"/>
                </a:cubicBezTo>
                <a:lnTo>
                  <a:pt x="425443" y="1540797"/>
                </a:lnTo>
                <a:lnTo>
                  <a:pt x="0" y="1172459"/>
                </a:lnTo>
                <a:lnTo>
                  <a:pt x="16659" y="1116181"/>
                </a:lnTo>
                <a:cubicBezTo>
                  <a:pt x="58412" y="975757"/>
                  <a:pt x="97686" y="845601"/>
                  <a:pt x="118337" y="780533"/>
                </a:cubicBezTo>
                <a:cubicBezTo>
                  <a:pt x="151553" y="675857"/>
                  <a:pt x="183240" y="570524"/>
                  <a:pt x="209683" y="463662"/>
                </a:cubicBezTo>
                <a:cubicBezTo>
                  <a:pt x="223888" y="406188"/>
                  <a:pt x="240714" y="349588"/>
                  <a:pt x="259071" y="293425"/>
                </a:cubicBezTo>
                <a:cubicBezTo>
                  <a:pt x="268467" y="264798"/>
                  <a:pt x="273276" y="234859"/>
                  <a:pt x="276772" y="205139"/>
                </a:cubicBezTo>
                <a:cubicBezTo>
                  <a:pt x="280924" y="171922"/>
                  <a:pt x="298407" y="147883"/>
                  <a:pt x="329219" y="137394"/>
                </a:cubicBezTo>
                <a:cubicBezTo>
                  <a:pt x="395216" y="114667"/>
                  <a:pt x="452472" y="75550"/>
                  <a:pt x="512349" y="41458"/>
                </a:cubicBezTo>
                <a:cubicBezTo>
                  <a:pt x="534421" y="28784"/>
                  <a:pt x="556492" y="16109"/>
                  <a:pt x="578564" y="3434"/>
                </a:cubicBezTo>
                <a:cubicBezTo>
                  <a:pt x="584901" y="-282"/>
                  <a:pt x="591457" y="-1374"/>
                  <a:pt x="598232" y="2123"/>
                </a:cubicBezTo>
                <a:cubicBezTo>
                  <a:pt x="603477" y="5620"/>
                  <a:pt x="603258" y="11082"/>
                  <a:pt x="603914" y="16546"/>
                </a:cubicBezTo>
                <a:cubicBezTo>
                  <a:pt x="605880" y="34466"/>
                  <a:pt x="609159" y="149195"/>
                  <a:pt x="614402" y="153128"/>
                </a:cubicBezTo>
                <a:cubicBezTo>
                  <a:pt x="618774" y="152910"/>
                  <a:pt x="621177" y="149413"/>
                  <a:pt x="624237" y="147446"/>
                </a:cubicBezTo>
                <a:cubicBezTo>
                  <a:pt x="646309" y="129745"/>
                  <a:pt x="701160" y="71616"/>
                  <a:pt x="710120" y="63749"/>
                </a:cubicBezTo>
                <a:cubicBezTo>
                  <a:pt x="730881" y="45829"/>
                  <a:pt x="753827" y="40147"/>
                  <a:pt x="779832" y="50418"/>
                </a:cubicBezTo>
                <a:cubicBezTo>
                  <a:pt x="788300" y="53751"/>
                  <a:pt x="795948" y="58695"/>
                  <a:pt x="802501" y="64780"/>
                </a:cubicBezTo>
                <a:close/>
                <a:moveTo>
                  <a:pt x="2419034" y="721093"/>
                </a:moveTo>
                <a:cubicBezTo>
                  <a:pt x="2425371" y="728523"/>
                  <a:pt x="2486342" y="856583"/>
                  <a:pt x="2504043" y="904441"/>
                </a:cubicBezTo>
                <a:cubicBezTo>
                  <a:pt x="2523711" y="957763"/>
                  <a:pt x="2539227" y="1012396"/>
                  <a:pt x="2545782" y="1068995"/>
                </a:cubicBezTo>
                <a:cubicBezTo>
                  <a:pt x="2550809" y="1113139"/>
                  <a:pt x="2547749" y="1156846"/>
                  <a:pt x="2540975" y="1200552"/>
                </a:cubicBezTo>
                <a:cubicBezTo>
                  <a:pt x="2535512" y="1236828"/>
                  <a:pt x="2528737" y="1273104"/>
                  <a:pt x="2527207" y="1309818"/>
                </a:cubicBezTo>
                <a:cubicBezTo>
                  <a:pt x="2525678" y="1346531"/>
                  <a:pt x="2522181" y="1383026"/>
                  <a:pt x="2533108" y="1417991"/>
                </a:cubicBezTo>
                <a:cubicBezTo>
                  <a:pt x="2547750" y="1465631"/>
                  <a:pt x="2626271" y="1578730"/>
                  <a:pt x="2647906" y="1623311"/>
                </a:cubicBezTo>
                <a:cubicBezTo>
                  <a:pt x="2530422" y="1724748"/>
                  <a:pt x="2319956" y="2043116"/>
                  <a:pt x="2238821" y="2053445"/>
                </a:cubicBezTo>
                <a:cubicBezTo>
                  <a:pt x="2157686" y="2063775"/>
                  <a:pt x="2175281" y="1761030"/>
                  <a:pt x="2107487" y="1625728"/>
                </a:cubicBezTo>
                <a:cubicBezTo>
                  <a:pt x="2039693" y="1490426"/>
                  <a:pt x="1892241" y="1329981"/>
                  <a:pt x="1832058" y="1241636"/>
                </a:cubicBezTo>
                <a:cubicBezTo>
                  <a:pt x="1771877" y="1153291"/>
                  <a:pt x="1768248" y="1148541"/>
                  <a:pt x="1746394" y="1095656"/>
                </a:cubicBezTo>
                <a:cubicBezTo>
                  <a:pt x="1734812" y="1067248"/>
                  <a:pt x="1721044" y="1039494"/>
                  <a:pt x="1701159" y="1015237"/>
                </a:cubicBezTo>
                <a:cubicBezTo>
                  <a:pt x="1682365" y="992291"/>
                  <a:pt x="1674716" y="964100"/>
                  <a:pt x="1666849" y="935910"/>
                </a:cubicBezTo>
                <a:cubicBezTo>
                  <a:pt x="1658108" y="904878"/>
                  <a:pt x="1643904" y="876251"/>
                  <a:pt x="1618990" y="854398"/>
                </a:cubicBezTo>
                <a:cubicBezTo>
                  <a:pt x="1611342" y="850027"/>
                  <a:pt x="1591237" y="830578"/>
                  <a:pt x="1588178" y="825770"/>
                </a:cubicBezTo>
                <a:cubicBezTo>
                  <a:pt x="1570913" y="800202"/>
                  <a:pt x="1582277" y="771355"/>
                  <a:pt x="1612435" y="764145"/>
                </a:cubicBezTo>
                <a:cubicBezTo>
                  <a:pt x="1622487" y="761740"/>
                  <a:pt x="1632321" y="761303"/>
                  <a:pt x="1642592" y="763488"/>
                </a:cubicBezTo>
                <a:cubicBezTo>
                  <a:pt x="1658982" y="766985"/>
                  <a:pt x="1675153" y="770481"/>
                  <a:pt x="1691106" y="775726"/>
                </a:cubicBezTo>
                <a:cubicBezTo>
                  <a:pt x="1713614" y="783156"/>
                  <a:pt x="1733719" y="793864"/>
                  <a:pt x="1749017" y="812658"/>
                </a:cubicBezTo>
                <a:cubicBezTo>
                  <a:pt x="1749672" y="813532"/>
                  <a:pt x="1750546" y="814188"/>
                  <a:pt x="1751420" y="814843"/>
                </a:cubicBezTo>
                <a:cubicBezTo>
                  <a:pt x="1752076" y="815281"/>
                  <a:pt x="1752732" y="815499"/>
                  <a:pt x="1755354" y="815280"/>
                </a:cubicBezTo>
                <a:cubicBezTo>
                  <a:pt x="1742242" y="765455"/>
                  <a:pt x="1644559" y="387177"/>
                  <a:pt x="1638003" y="354397"/>
                </a:cubicBezTo>
                <a:cubicBezTo>
                  <a:pt x="1637129" y="346749"/>
                  <a:pt x="1635162" y="310909"/>
                  <a:pt x="1635598" y="303261"/>
                </a:cubicBezTo>
                <a:cubicBezTo>
                  <a:pt x="1636691" y="286652"/>
                  <a:pt x="1642810" y="273103"/>
                  <a:pt x="1657234" y="263925"/>
                </a:cubicBezTo>
                <a:cubicBezTo>
                  <a:pt x="1673186" y="255184"/>
                  <a:pt x="1690451" y="255839"/>
                  <a:pt x="1707714" y="258243"/>
                </a:cubicBezTo>
                <a:cubicBezTo>
                  <a:pt x="1739401" y="264580"/>
                  <a:pt x="1764314" y="281845"/>
                  <a:pt x="1784419" y="306538"/>
                </a:cubicBezTo>
                <a:cubicBezTo>
                  <a:pt x="1802339" y="328610"/>
                  <a:pt x="1813921" y="382369"/>
                  <a:pt x="1823973" y="408592"/>
                </a:cubicBezTo>
                <a:cubicBezTo>
                  <a:pt x="1827469" y="417771"/>
                  <a:pt x="1906797" y="688095"/>
                  <a:pt x="1907234" y="690280"/>
                </a:cubicBezTo>
                <a:cubicBezTo>
                  <a:pt x="1911386" y="705140"/>
                  <a:pt x="1912915" y="704266"/>
                  <a:pt x="1926465" y="698148"/>
                </a:cubicBezTo>
                <a:cubicBezTo>
                  <a:pt x="1965581" y="680010"/>
                  <a:pt x="2005791" y="670613"/>
                  <a:pt x="2046438" y="694651"/>
                </a:cubicBezTo>
                <a:cubicBezTo>
                  <a:pt x="2052776" y="698366"/>
                  <a:pt x="2059113" y="702081"/>
                  <a:pt x="2065013" y="706014"/>
                </a:cubicBezTo>
                <a:cubicBezTo>
                  <a:pt x="2069820" y="709293"/>
                  <a:pt x="2073536" y="709074"/>
                  <a:pt x="2076595" y="703392"/>
                </a:cubicBezTo>
                <a:cubicBezTo>
                  <a:pt x="2090581" y="677168"/>
                  <a:pt x="2114401" y="669082"/>
                  <a:pt x="2142155" y="667553"/>
                </a:cubicBezTo>
                <a:cubicBezTo>
                  <a:pt x="2175371" y="665804"/>
                  <a:pt x="2204873" y="675420"/>
                  <a:pt x="2230442" y="696399"/>
                </a:cubicBezTo>
                <a:cubicBezTo>
                  <a:pt x="2245302" y="708637"/>
                  <a:pt x="2261255" y="711259"/>
                  <a:pt x="2279612" y="706670"/>
                </a:cubicBezTo>
                <a:cubicBezTo>
                  <a:pt x="2296220" y="702518"/>
                  <a:pt x="2312391" y="696399"/>
                  <a:pt x="2328562" y="691592"/>
                </a:cubicBezTo>
                <a:cubicBezTo>
                  <a:pt x="2365712" y="680446"/>
                  <a:pt x="2394996" y="692903"/>
                  <a:pt x="2419034" y="721093"/>
                </a:cubicBezTo>
                <a:close/>
              </a:path>
            </a:pathLst>
          </a:custGeom>
          <a:solidFill>
            <a:srgbClr val="FCD9C1"/>
          </a:solidFill>
          <a:ln w="253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8" name="Freeform: Shape 157">
            <a:extLst>
              <a:ext uri="{FF2B5EF4-FFF2-40B4-BE49-F238E27FC236}">
                <a16:creationId xmlns:a16="http://schemas.microsoft.com/office/drawing/2014/main" id="{15C310A7-401F-423F-8320-EEB523B9B3B5}"/>
              </a:ext>
            </a:extLst>
          </p:cNvPr>
          <p:cNvSpPr/>
          <p:nvPr/>
        </p:nvSpPr>
        <p:spPr>
          <a:xfrm rot="2717603">
            <a:off x="-173015" y="4960000"/>
            <a:ext cx="751360" cy="834887"/>
          </a:xfrm>
          <a:custGeom>
            <a:avLst/>
            <a:gdLst>
              <a:gd name="connsiteX0" fmla="*/ 184970 w 751360"/>
              <a:gd name="connsiteY0" fmla="*/ 3969 h 834887"/>
              <a:gd name="connsiteX1" fmla="*/ 218776 w 751360"/>
              <a:gd name="connsiteY1" fmla="*/ 9240 h 834887"/>
              <a:gd name="connsiteX2" fmla="*/ 474653 w 751360"/>
              <a:gd name="connsiteY2" fmla="*/ 128216 h 834887"/>
              <a:gd name="connsiteX3" fmla="*/ 680823 w 751360"/>
              <a:gd name="connsiteY3" fmla="*/ 223558 h 834887"/>
              <a:gd name="connsiteX4" fmla="*/ 701195 w 751360"/>
              <a:gd name="connsiteY4" fmla="*/ 239449 h 834887"/>
              <a:gd name="connsiteX5" fmla="*/ 737865 w 751360"/>
              <a:gd name="connsiteY5" fmla="*/ 255339 h 834887"/>
              <a:gd name="connsiteX6" fmla="*/ 746829 w 751360"/>
              <a:gd name="connsiteY6" fmla="*/ 282230 h 834887"/>
              <a:gd name="connsiteX7" fmla="*/ 562663 w 751360"/>
              <a:gd name="connsiteY7" fmla="*/ 670937 h 834887"/>
              <a:gd name="connsiteX8" fmla="*/ 485328 w 751360"/>
              <a:gd name="connsiteY8" fmla="*/ 834887 h 834887"/>
              <a:gd name="connsiteX9" fmla="*/ 0 w 751360"/>
              <a:gd name="connsiteY9" fmla="*/ 354504 h 834887"/>
              <a:gd name="connsiteX10" fmla="*/ 101839 w 751360"/>
              <a:gd name="connsiteY10" fmla="*/ 158774 h 834887"/>
              <a:gd name="connsiteX11" fmla="*/ 176401 w 751360"/>
              <a:gd name="connsiteY11" fmla="*/ 14130 h 834887"/>
              <a:gd name="connsiteX12" fmla="*/ 184970 w 751360"/>
              <a:gd name="connsiteY12" fmla="*/ 3969 h 83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1360" h="834887">
                <a:moveTo>
                  <a:pt x="184970" y="3969"/>
                </a:moveTo>
                <a:cubicBezTo>
                  <a:pt x="192343" y="-2983"/>
                  <a:pt x="197996" y="-539"/>
                  <a:pt x="218776" y="9240"/>
                </a:cubicBezTo>
                <a:lnTo>
                  <a:pt x="474653" y="128216"/>
                </a:lnTo>
                <a:lnTo>
                  <a:pt x="680823" y="223558"/>
                </a:lnTo>
                <a:cubicBezTo>
                  <a:pt x="689379" y="227225"/>
                  <a:pt x="698343" y="229670"/>
                  <a:pt x="701195" y="239449"/>
                </a:cubicBezTo>
                <a:cubicBezTo>
                  <a:pt x="713419" y="244745"/>
                  <a:pt x="725234" y="251265"/>
                  <a:pt x="737865" y="255339"/>
                </a:cubicBezTo>
                <a:cubicBezTo>
                  <a:pt x="754163" y="260636"/>
                  <a:pt x="753756" y="268377"/>
                  <a:pt x="746829" y="282230"/>
                </a:cubicBezTo>
                <a:cubicBezTo>
                  <a:pt x="684896" y="411799"/>
                  <a:pt x="623780" y="541368"/>
                  <a:pt x="562663" y="670937"/>
                </a:cubicBezTo>
                <a:lnTo>
                  <a:pt x="485328" y="834887"/>
                </a:lnTo>
                <a:lnTo>
                  <a:pt x="0" y="354504"/>
                </a:lnTo>
                <a:lnTo>
                  <a:pt x="101839" y="158774"/>
                </a:lnTo>
                <a:cubicBezTo>
                  <a:pt x="127100" y="110694"/>
                  <a:pt x="152361" y="62616"/>
                  <a:pt x="176401" y="14130"/>
                </a:cubicBezTo>
                <a:cubicBezTo>
                  <a:pt x="179864" y="9648"/>
                  <a:pt x="182513" y="6286"/>
                  <a:pt x="184970" y="3969"/>
                </a:cubicBezTo>
                <a:close/>
              </a:path>
            </a:pathLst>
          </a:custGeom>
          <a:solidFill>
            <a:schemeClr val="bg1"/>
          </a:solidFill>
          <a:ln w="425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8" name="Freeform: Shape 147">
            <a:extLst>
              <a:ext uri="{FF2B5EF4-FFF2-40B4-BE49-F238E27FC236}">
                <a16:creationId xmlns:a16="http://schemas.microsoft.com/office/drawing/2014/main" id="{769BEC89-BFE1-480F-BA4F-C7B0C9FABF72}"/>
              </a:ext>
            </a:extLst>
          </p:cNvPr>
          <p:cNvSpPr/>
          <p:nvPr/>
        </p:nvSpPr>
        <p:spPr>
          <a:xfrm rot="578905">
            <a:off x="1255322" y="5572258"/>
            <a:ext cx="1098009" cy="279768"/>
          </a:xfrm>
          <a:custGeom>
            <a:avLst/>
            <a:gdLst>
              <a:gd name="connsiteX0" fmla="*/ 58249 w 1098009"/>
              <a:gd name="connsiteY0" fmla="*/ 232663 h 279768"/>
              <a:gd name="connsiteX1" fmla="*/ 125616 w 1098009"/>
              <a:gd name="connsiteY1" fmla="*/ 279768 h 279768"/>
              <a:gd name="connsiteX2" fmla="*/ 0 w 1098009"/>
              <a:gd name="connsiteY2" fmla="*/ 268625 h 279768"/>
              <a:gd name="connsiteX3" fmla="*/ 58249 w 1098009"/>
              <a:gd name="connsiteY3" fmla="*/ 232663 h 279768"/>
              <a:gd name="connsiteX4" fmla="*/ 1066212 w 1098009"/>
              <a:gd name="connsiteY4" fmla="*/ 1186 h 279768"/>
              <a:gd name="connsiteX5" fmla="*/ 1083940 w 1098009"/>
              <a:gd name="connsiteY5" fmla="*/ 11822 h 279768"/>
              <a:gd name="connsiteX6" fmla="*/ 1097110 w 1098009"/>
              <a:gd name="connsiteY6" fmla="*/ 72604 h 279768"/>
              <a:gd name="connsiteX7" fmla="*/ 1087992 w 1098009"/>
              <a:gd name="connsiteY7" fmla="*/ 86280 h 279768"/>
              <a:gd name="connsiteX8" fmla="*/ 348989 w 1098009"/>
              <a:gd name="connsiteY8" fmla="*/ 236208 h 279768"/>
              <a:gd name="connsiteX9" fmla="*/ 317079 w 1098009"/>
              <a:gd name="connsiteY9" fmla="*/ 228104 h 279768"/>
              <a:gd name="connsiteX10" fmla="*/ 248699 w 1098009"/>
              <a:gd name="connsiteY10" fmla="*/ 165296 h 279768"/>
              <a:gd name="connsiteX11" fmla="*/ 1066212 w 1098009"/>
              <a:gd name="connsiteY11" fmla="*/ 1186 h 27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8009" h="279768">
                <a:moveTo>
                  <a:pt x="58249" y="232663"/>
                </a:moveTo>
                <a:cubicBezTo>
                  <a:pt x="82562" y="245832"/>
                  <a:pt x="103836" y="263560"/>
                  <a:pt x="125616" y="279768"/>
                </a:cubicBezTo>
                <a:cubicBezTo>
                  <a:pt x="85094" y="276223"/>
                  <a:pt x="44573" y="272677"/>
                  <a:pt x="0" y="268625"/>
                </a:cubicBezTo>
                <a:cubicBezTo>
                  <a:pt x="20767" y="255456"/>
                  <a:pt x="39508" y="243806"/>
                  <a:pt x="58249" y="232663"/>
                </a:cubicBezTo>
                <a:close/>
                <a:moveTo>
                  <a:pt x="1066212" y="1186"/>
                </a:moveTo>
                <a:cubicBezTo>
                  <a:pt x="1075836" y="-841"/>
                  <a:pt x="1081914" y="-1854"/>
                  <a:pt x="1083940" y="11822"/>
                </a:cubicBezTo>
                <a:cubicBezTo>
                  <a:pt x="1086473" y="32083"/>
                  <a:pt x="1091538" y="52850"/>
                  <a:pt x="1097110" y="72604"/>
                </a:cubicBezTo>
                <a:cubicBezTo>
                  <a:pt x="1100149" y="83241"/>
                  <a:pt x="1095084" y="84760"/>
                  <a:pt x="1087992" y="86280"/>
                </a:cubicBezTo>
                <a:cubicBezTo>
                  <a:pt x="1075836" y="88812"/>
                  <a:pt x="381406" y="229117"/>
                  <a:pt x="348989" y="236208"/>
                </a:cubicBezTo>
                <a:cubicBezTo>
                  <a:pt x="336832" y="238740"/>
                  <a:pt x="327208" y="238234"/>
                  <a:pt x="317079" y="228104"/>
                </a:cubicBezTo>
                <a:cubicBezTo>
                  <a:pt x="296311" y="206830"/>
                  <a:pt x="273518" y="187583"/>
                  <a:pt x="248699" y="165296"/>
                </a:cubicBezTo>
                <a:cubicBezTo>
                  <a:pt x="278583" y="159724"/>
                  <a:pt x="1046458" y="5238"/>
                  <a:pt x="1066212" y="1186"/>
                </a:cubicBezTo>
                <a:close/>
              </a:path>
            </a:pathLst>
          </a:custGeom>
          <a:solidFill>
            <a:schemeClr val="accent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7" name="Freeform: Shape 196">
            <a:extLst>
              <a:ext uri="{FF2B5EF4-FFF2-40B4-BE49-F238E27FC236}">
                <a16:creationId xmlns:a16="http://schemas.microsoft.com/office/drawing/2014/main" id="{F5E746BC-3350-41F9-84C5-CA7FC663E46B}"/>
              </a:ext>
            </a:extLst>
          </p:cNvPr>
          <p:cNvSpPr/>
          <p:nvPr/>
        </p:nvSpPr>
        <p:spPr>
          <a:xfrm rot="578905">
            <a:off x="327149" y="4514057"/>
            <a:ext cx="2328005" cy="1837744"/>
          </a:xfrm>
          <a:custGeom>
            <a:avLst/>
            <a:gdLst>
              <a:gd name="connsiteX0" fmla="*/ 1352938 w 2328005"/>
              <a:gd name="connsiteY0" fmla="*/ 868370 h 1837744"/>
              <a:gd name="connsiteX1" fmla="*/ 1475452 w 2328005"/>
              <a:gd name="connsiteY1" fmla="*/ 875207 h 1837744"/>
              <a:gd name="connsiteX2" fmla="*/ 1492673 w 2328005"/>
              <a:gd name="connsiteY2" fmla="*/ 879766 h 1837744"/>
              <a:gd name="connsiteX3" fmla="*/ 1564091 w 2328005"/>
              <a:gd name="connsiteY3" fmla="*/ 901040 h 1837744"/>
              <a:gd name="connsiteX4" fmla="*/ 1586885 w 2328005"/>
              <a:gd name="connsiteY4" fmla="*/ 904078 h 1837744"/>
              <a:gd name="connsiteX5" fmla="*/ 1724656 w 2328005"/>
              <a:gd name="connsiteY5" fmla="*/ 886857 h 1837744"/>
              <a:gd name="connsiteX6" fmla="*/ 1822413 w 2328005"/>
              <a:gd name="connsiteY6" fmla="*/ 889389 h 1837744"/>
              <a:gd name="connsiteX7" fmla="*/ 1886234 w 2328005"/>
              <a:gd name="connsiteY7" fmla="*/ 930924 h 1837744"/>
              <a:gd name="connsiteX8" fmla="*/ 1917132 w 2328005"/>
              <a:gd name="connsiteY8" fmla="*/ 951691 h 1837744"/>
              <a:gd name="connsiteX9" fmla="*/ 1962718 w 2328005"/>
              <a:gd name="connsiteY9" fmla="*/ 983601 h 1837744"/>
              <a:gd name="connsiteX10" fmla="*/ 1987537 w 2328005"/>
              <a:gd name="connsiteY10" fmla="*/ 1011459 h 1837744"/>
              <a:gd name="connsiteX11" fmla="*/ 1251066 w 2328005"/>
              <a:gd name="connsiteY11" fmla="*/ 1165945 h 1837744"/>
              <a:gd name="connsiteX12" fmla="*/ 1248027 w 2328005"/>
              <a:gd name="connsiteY12" fmla="*/ 1175569 h 1837744"/>
              <a:gd name="connsiteX13" fmla="*/ 1308302 w 2328005"/>
              <a:gd name="connsiteY13" fmla="*/ 1228753 h 1837744"/>
              <a:gd name="connsiteX14" fmla="*/ 1334134 w 2328005"/>
              <a:gd name="connsiteY14" fmla="*/ 1229260 h 1837744"/>
              <a:gd name="connsiteX15" fmla="*/ 2030591 w 2328005"/>
              <a:gd name="connsiteY15" fmla="*/ 1090982 h 1837744"/>
              <a:gd name="connsiteX16" fmla="*/ 2054903 w 2328005"/>
              <a:gd name="connsiteY16" fmla="*/ 1123398 h 1837744"/>
              <a:gd name="connsiteX17" fmla="*/ 2328005 w 2328005"/>
              <a:gd name="connsiteY17" fmla="*/ 1509212 h 1837744"/>
              <a:gd name="connsiteX18" fmla="*/ 1890846 w 2328005"/>
              <a:gd name="connsiteY18" fmla="*/ 1837539 h 1837744"/>
              <a:gd name="connsiteX19" fmla="*/ 1695475 w 2328005"/>
              <a:gd name="connsiteY19" fmla="*/ 1616268 h 1837744"/>
              <a:gd name="connsiteX20" fmla="*/ 1461234 w 2328005"/>
              <a:gd name="connsiteY20" fmla="*/ 1539142 h 1837744"/>
              <a:gd name="connsiteX21" fmla="*/ 1230805 w 2328005"/>
              <a:gd name="connsiteY21" fmla="*/ 1421228 h 1837744"/>
              <a:gd name="connsiteX22" fmla="*/ 1137607 w 2328005"/>
              <a:gd name="connsiteY22" fmla="*/ 1336641 h 1837744"/>
              <a:gd name="connsiteX23" fmla="*/ 1105190 w 2328005"/>
              <a:gd name="connsiteY23" fmla="*/ 1279912 h 1837744"/>
              <a:gd name="connsiteX24" fmla="*/ 1037823 w 2328005"/>
              <a:gd name="connsiteY24" fmla="*/ 1232806 h 1837744"/>
              <a:gd name="connsiteX25" fmla="*/ 1012498 w 2328005"/>
              <a:gd name="connsiteY25" fmla="*/ 1191271 h 1837744"/>
              <a:gd name="connsiteX26" fmla="*/ 1075812 w 2328005"/>
              <a:gd name="connsiteY26" fmla="*/ 1123398 h 1837744"/>
              <a:gd name="connsiteX27" fmla="*/ 1122917 w 2328005"/>
              <a:gd name="connsiteY27" fmla="*/ 1098073 h 1837744"/>
              <a:gd name="connsiteX28" fmla="*/ 1244988 w 2328005"/>
              <a:gd name="connsiteY28" fmla="*/ 938521 h 1837744"/>
              <a:gd name="connsiteX29" fmla="*/ 1313367 w 2328005"/>
              <a:gd name="connsiteY29" fmla="*/ 884831 h 1837744"/>
              <a:gd name="connsiteX30" fmla="*/ 1352938 w 2328005"/>
              <a:gd name="connsiteY30" fmla="*/ 868370 h 1837744"/>
              <a:gd name="connsiteX31" fmla="*/ 624850 w 2328005"/>
              <a:gd name="connsiteY31" fmla="*/ 11 h 1837744"/>
              <a:gd name="connsiteX32" fmla="*/ 651531 w 2328005"/>
              <a:gd name="connsiteY32" fmla="*/ 10872 h 1837744"/>
              <a:gd name="connsiteX33" fmla="*/ 653875 w 2328005"/>
              <a:gd name="connsiteY33" fmla="*/ 74725 h 1837744"/>
              <a:gd name="connsiteX34" fmla="*/ 608687 w 2328005"/>
              <a:gd name="connsiteY34" fmla="*/ 126552 h 1837744"/>
              <a:gd name="connsiteX35" fmla="*/ 694621 w 2328005"/>
              <a:gd name="connsiteY35" fmla="*/ 93416 h 1837744"/>
              <a:gd name="connsiteX36" fmla="*/ 815750 w 2328005"/>
              <a:gd name="connsiteY36" fmla="*/ 59445 h 1837744"/>
              <a:gd name="connsiteX37" fmla="*/ 866339 w 2328005"/>
              <a:gd name="connsiteY37" fmla="*/ 58118 h 1837744"/>
              <a:gd name="connsiteX38" fmla="*/ 895795 w 2328005"/>
              <a:gd name="connsiteY38" fmla="*/ 135900 h 1837744"/>
              <a:gd name="connsiteX39" fmla="*/ 972751 w 2328005"/>
              <a:gd name="connsiteY39" fmla="*/ 117382 h 1837744"/>
              <a:gd name="connsiteX40" fmla="*/ 1013012 w 2328005"/>
              <a:gd name="connsiteY40" fmla="*/ 117174 h 1837744"/>
              <a:gd name="connsiteX41" fmla="*/ 1045375 w 2328005"/>
              <a:gd name="connsiteY41" fmla="*/ 186008 h 1837744"/>
              <a:gd name="connsiteX42" fmla="*/ 994321 w 2328005"/>
              <a:gd name="connsiteY42" fmla="*/ 234130 h 1837744"/>
              <a:gd name="connsiteX43" fmla="*/ 850090 w 2328005"/>
              <a:gd name="connsiteY43" fmla="*/ 312201 h 1837744"/>
              <a:gd name="connsiteX44" fmla="*/ 675866 w 2328005"/>
              <a:gd name="connsiteY44" fmla="*/ 497120 h 1837744"/>
              <a:gd name="connsiteX45" fmla="*/ 655208 w 2328005"/>
              <a:gd name="connsiteY45" fmla="*/ 525927 h 1837744"/>
              <a:gd name="connsiteX46" fmla="*/ 865231 w 2328005"/>
              <a:gd name="connsiteY46" fmla="*/ 421832 h 1837744"/>
              <a:gd name="connsiteX47" fmla="*/ 1021286 w 2328005"/>
              <a:gd name="connsiteY47" fmla="*/ 302101 h 1837744"/>
              <a:gd name="connsiteX48" fmla="*/ 1077606 w 2328005"/>
              <a:gd name="connsiteY48" fmla="*/ 275304 h 1837744"/>
              <a:gd name="connsiteX49" fmla="*/ 1135640 w 2328005"/>
              <a:gd name="connsiteY49" fmla="*/ 294358 h 1837744"/>
              <a:gd name="connsiteX50" fmla="*/ 1128862 w 2328005"/>
              <a:gd name="connsiteY50" fmla="*/ 347158 h 1837744"/>
              <a:gd name="connsiteX51" fmla="*/ 1028813 w 2328005"/>
              <a:gd name="connsiteY51" fmla="*/ 455910 h 1837744"/>
              <a:gd name="connsiteX52" fmla="*/ 800327 w 2328005"/>
              <a:gd name="connsiteY52" fmla="*/ 657068 h 1837744"/>
              <a:gd name="connsiteX53" fmla="*/ 576118 w 2328005"/>
              <a:gd name="connsiteY53" fmla="*/ 875332 h 1837744"/>
              <a:gd name="connsiteX54" fmla="*/ 571369 w 2328005"/>
              <a:gd name="connsiteY54" fmla="*/ 881954 h 1837744"/>
              <a:gd name="connsiteX55" fmla="*/ 583741 w 2328005"/>
              <a:gd name="connsiteY55" fmla="*/ 877289 h 1837744"/>
              <a:gd name="connsiteX56" fmla="*/ 826112 w 2328005"/>
              <a:gd name="connsiteY56" fmla="*/ 723190 h 1837744"/>
              <a:gd name="connsiteX57" fmla="*/ 977646 w 2328005"/>
              <a:gd name="connsiteY57" fmla="*/ 716038 h 1837744"/>
              <a:gd name="connsiteX58" fmla="*/ 1017891 w 2328005"/>
              <a:gd name="connsiteY58" fmla="*/ 749411 h 1837744"/>
              <a:gd name="connsiteX59" fmla="*/ 1013203 w 2328005"/>
              <a:gd name="connsiteY59" fmla="*/ 774126 h 1837744"/>
              <a:gd name="connsiteX60" fmla="*/ 737147 w 2328005"/>
              <a:gd name="connsiteY60" fmla="*/ 957718 h 1837744"/>
              <a:gd name="connsiteX61" fmla="*/ 480939 w 2328005"/>
              <a:gd name="connsiteY61" fmla="*/ 1089859 h 1837744"/>
              <a:gd name="connsiteX62" fmla="*/ 396830 w 2328005"/>
              <a:gd name="connsiteY62" fmla="*/ 1109264 h 1837744"/>
              <a:gd name="connsiteX63" fmla="*/ 287055 w 2328005"/>
              <a:gd name="connsiteY63" fmla="*/ 1125305 h 1837744"/>
              <a:gd name="connsiteX64" fmla="*/ 261671 w 2328005"/>
              <a:gd name="connsiteY64" fmla="*/ 1123646 h 1837744"/>
              <a:gd name="connsiteX65" fmla="*/ 10194 w 2328005"/>
              <a:gd name="connsiteY65" fmla="*/ 676571 h 1837744"/>
              <a:gd name="connsiteX66" fmla="*/ 0 w 2328005"/>
              <a:gd name="connsiteY66" fmla="*/ 657227 h 1837744"/>
              <a:gd name="connsiteX67" fmla="*/ 241867 w 2328005"/>
              <a:gd name="connsiteY67" fmla="*/ 342324 h 1837744"/>
              <a:gd name="connsiteX68" fmla="*/ 494032 w 2328005"/>
              <a:gd name="connsiteY68" fmla="*/ 66894 h 1837744"/>
              <a:gd name="connsiteX69" fmla="*/ 596077 w 2328005"/>
              <a:gd name="connsiteY69" fmla="*/ 5700 h 1837744"/>
              <a:gd name="connsiteX70" fmla="*/ 624850 w 2328005"/>
              <a:gd name="connsiteY70" fmla="*/ 11 h 183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328005" h="1837744">
                <a:moveTo>
                  <a:pt x="1352938" y="868370"/>
                </a:moveTo>
                <a:cubicBezTo>
                  <a:pt x="1392921" y="857827"/>
                  <a:pt x="1434044" y="863810"/>
                  <a:pt x="1475452" y="875207"/>
                </a:cubicBezTo>
                <a:lnTo>
                  <a:pt x="1492673" y="879766"/>
                </a:lnTo>
                <a:cubicBezTo>
                  <a:pt x="1517492" y="882805"/>
                  <a:pt x="1541298" y="890909"/>
                  <a:pt x="1564091" y="901040"/>
                </a:cubicBezTo>
                <a:cubicBezTo>
                  <a:pt x="1571689" y="904079"/>
                  <a:pt x="1578780" y="905092"/>
                  <a:pt x="1586885" y="904078"/>
                </a:cubicBezTo>
                <a:cubicBezTo>
                  <a:pt x="1632470" y="896987"/>
                  <a:pt x="1678563" y="890402"/>
                  <a:pt x="1724656" y="886857"/>
                </a:cubicBezTo>
                <a:cubicBezTo>
                  <a:pt x="1757580" y="884324"/>
                  <a:pt x="1789997" y="882805"/>
                  <a:pt x="1822413" y="889389"/>
                </a:cubicBezTo>
                <a:cubicBezTo>
                  <a:pt x="1848752" y="894961"/>
                  <a:pt x="1871545" y="907118"/>
                  <a:pt x="1886234" y="930924"/>
                </a:cubicBezTo>
                <a:cubicBezTo>
                  <a:pt x="1893325" y="942573"/>
                  <a:pt x="1901936" y="949664"/>
                  <a:pt x="1917132" y="951691"/>
                </a:cubicBezTo>
                <a:cubicBezTo>
                  <a:pt x="1936886" y="953717"/>
                  <a:pt x="1950561" y="968912"/>
                  <a:pt x="1962718" y="983601"/>
                </a:cubicBezTo>
                <a:cubicBezTo>
                  <a:pt x="1970315" y="993225"/>
                  <a:pt x="1978420" y="1002849"/>
                  <a:pt x="1987537" y="1011459"/>
                </a:cubicBezTo>
                <a:cubicBezTo>
                  <a:pt x="1982979" y="1023109"/>
                  <a:pt x="1255624" y="1164426"/>
                  <a:pt x="1251066" y="1165945"/>
                </a:cubicBezTo>
                <a:cubicBezTo>
                  <a:pt x="1244988" y="1167466"/>
                  <a:pt x="1241948" y="1171011"/>
                  <a:pt x="1248027" y="1175569"/>
                </a:cubicBezTo>
                <a:cubicBezTo>
                  <a:pt x="1268793" y="1192284"/>
                  <a:pt x="1286015" y="1213558"/>
                  <a:pt x="1308302" y="1228753"/>
                </a:cubicBezTo>
                <a:cubicBezTo>
                  <a:pt x="1316406" y="1234325"/>
                  <a:pt x="1325524" y="1231286"/>
                  <a:pt x="1334134" y="1229260"/>
                </a:cubicBezTo>
                <a:lnTo>
                  <a:pt x="2030591" y="1090982"/>
                </a:lnTo>
                <a:cubicBezTo>
                  <a:pt x="2043253" y="1098073"/>
                  <a:pt x="2047812" y="1112255"/>
                  <a:pt x="2054903" y="1123398"/>
                </a:cubicBezTo>
                <a:cubicBezTo>
                  <a:pt x="2059462" y="1137074"/>
                  <a:pt x="2267775" y="1373801"/>
                  <a:pt x="2328005" y="1509212"/>
                </a:cubicBezTo>
                <a:cubicBezTo>
                  <a:pt x="2203872" y="1632333"/>
                  <a:pt x="2050398" y="1700274"/>
                  <a:pt x="1890846" y="1837539"/>
                </a:cubicBezTo>
                <a:cubicBezTo>
                  <a:pt x="1882742" y="1844630"/>
                  <a:pt x="1767078" y="1666001"/>
                  <a:pt x="1695475" y="1616268"/>
                </a:cubicBezTo>
                <a:cubicBezTo>
                  <a:pt x="1623873" y="1566536"/>
                  <a:pt x="1538679" y="1571649"/>
                  <a:pt x="1461234" y="1539142"/>
                </a:cubicBezTo>
                <a:cubicBezTo>
                  <a:pt x="1383789" y="1506636"/>
                  <a:pt x="1284743" y="1454979"/>
                  <a:pt x="1230805" y="1421228"/>
                </a:cubicBezTo>
                <a:cubicBezTo>
                  <a:pt x="1176868" y="1387478"/>
                  <a:pt x="1160400" y="1373616"/>
                  <a:pt x="1137607" y="1336641"/>
                </a:cubicBezTo>
                <a:cubicBezTo>
                  <a:pt x="1126463" y="1317899"/>
                  <a:pt x="1116333" y="1298652"/>
                  <a:pt x="1105190" y="1279912"/>
                </a:cubicBezTo>
                <a:cubicBezTo>
                  <a:pt x="1079864" y="1268261"/>
                  <a:pt x="1057578" y="1252560"/>
                  <a:pt x="1037823" y="1232806"/>
                </a:cubicBezTo>
                <a:cubicBezTo>
                  <a:pt x="1026680" y="1220649"/>
                  <a:pt x="1013511" y="1209506"/>
                  <a:pt x="1012498" y="1191271"/>
                </a:cubicBezTo>
                <a:cubicBezTo>
                  <a:pt x="1009965" y="1153789"/>
                  <a:pt x="1037823" y="1122386"/>
                  <a:pt x="1075812" y="1123398"/>
                </a:cubicBezTo>
                <a:cubicBezTo>
                  <a:pt x="1098099" y="1123905"/>
                  <a:pt x="1110761" y="1117320"/>
                  <a:pt x="1122917" y="1098073"/>
                </a:cubicBezTo>
                <a:cubicBezTo>
                  <a:pt x="1158880" y="1041343"/>
                  <a:pt x="1198388" y="987653"/>
                  <a:pt x="1244988" y="938521"/>
                </a:cubicBezTo>
                <a:cubicBezTo>
                  <a:pt x="1265248" y="917248"/>
                  <a:pt x="1287028" y="898000"/>
                  <a:pt x="1313367" y="884831"/>
                </a:cubicBezTo>
                <a:cubicBezTo>
                  <a:pt x="1326410" y="877234"/>
                  <a:pt x="1339611" y="871884"/>
                  <a:pt x="1352938" y="868370"/>
                </a:cubicBezTo>
                <a:close/>
                <a:moveTo>
                  <a:pt x="624850" y="11"/>
                </a:moveTo>
                <a:cubicBezTo>
                  <a:pt x="634228" y="218"/>
                  <a:pt x="643257" y="3184"/>
                  <a:pt x="651531" y="10872"/>
                </a:cubicBezTo>
                <a:cubicBezTo>
                  <a:pt x="663589" y="22026"/>
                  <a:pt x="664048" y="54945"/>
                  <a:pt x="653875" y="74725"/>
                </a:cubicBezTo>
                <a:cubicBezTo>
                  <a:pt x="642989" y="95498"/>
                  <a:pt x="626288" y="111096"/>
                  <a:pt x="608687" y="126552"/>
                </a:cubicBezTo>
                <a:cubicBezTo>
                  <a:pt x="637221" y="115427"/>
                  <a:pt x="665993" y="103972"/>
                  <a:pt x="694621" y="93416"/>
                </a:cubicBezTo>
                <a:cubicBezTo>
                  <a:pt x="734246" y="78712"/>
                  <a:pt x="773914" y="66045"/>
                  <a:pt x="815750" y="59445"/>
                </a:cubicBezTo>
                <a:cubicBezTo>
                  <a:pt x="832806" y="56635"/>
                  <a:pt x="849670" y="56192"/>
                  <a:pt x="866339" y="58118"/>
                </a:cubicBezTo>
                <a:cubicBezTo>
                  <a:pt x="910235" y="64027"/>
                  <a:pt x="924189" y="99103"/>
                  <a:pt x="895795" y="135900"/>
                </a:cubicBezTo>
                <a:cubicBezTo>
                  <a:pt x="922805" y="129699"/>
                  <a:pt x="946979" y="120460"/>
                  <a:pt x="972751" y="117382"/>
                </a:cubicBezTo>
                <a:cubicBezTo>
                  <a:pt x="986252" y="116033"/>
                  <a:pt x="999754" y="114685"/>
                  <a:pt x="1013012" y="117174"/>
                </a:cubicBezTo>
                <a:cubicBezTo>
                  <a:pt x="1048854" y="123824"/>
                  <a:pt x="1062866" y="153927"/>
                  <a:pt x="1045375" y="186008"/>
                </a:cubicBezTo>
                <a:cubicBezTo>
                  <a:pt x="1033446" y="207536"/>
                  <a:pt x="1015183" y="222517"/>
                  <a:pt x="994321" y="234130"/>
                </a:cubicBezTo>
                <a:cubicBezTo>
                  <a:pt x="946386" y="260422"/>
                  <a:pt x="897270" y="284866"/>
                  <a:pt x="850090" y="312201"/>
                </a:cubicBezTo>
                <a:cubicBezTo>
                  <a:pt x="774506" y="356773"/>
                  <a:pt x="724312" y="426068"/>
                  <a:pt x="675866" y="497120"/>
                </a:cubicBezTo>
                <a:cubicBezTo>
                  <a:pt x="670499" y="505304"/>
                  <a:pt x="664231" y="513344"/>
                  <a:pt x="655208" y="525927"/>
                </a:cubicBezTo>
                <a:cubicBezTo>
                  <a:pt x="733364" y="498743"/>
                  <a:pt x="803380" y="468229"/>
                  <a:pt x="865231" y="421832"/>
                </a:cubicBezTo>
                <a:cubicBezTo>
                  <a:pt x="917691" y="382239"/>
                  <a:pt x="969158" y="341933"/>
                  <a:pt x="1021286" y="302101"/>
                </a:cubicBezTo>
                <a:cubicBezTo>
                  <a:pt x="1037888" y="289439"/>
                  <a:pt x="1056332" y="279101"/>
                  <a:pt x="1077606" y="275304"/>
                </a:cubicBezTo>
                <a:cubicBezTo>
                  <a:pt x="1100254" y="270989"/>
                  <a:pt x="1121515" y="274202"/>
                  <a:pt x="1135640" y="294358"/>
                </a:cubicBezTo>
                <a:cubicBezTo>
                  <a:pt x="1148677" y="313235"/>
                  <a:pt x="1138792" y="331215"/>
                  <a:pt x="1128862" y="347158"/>
                </a:cubicBezTo>
                <a:cubicBezTo>
                  <a:pt x="1102874" y="389690"/>
                  <a:pt x="1065772" y="423250"/>
                  <a:pt x="1028813" y="455910"/>
                </a:cubicBezTo>
                <a:cubicBezTo>
                  <a:pt x="952903" y="523310"/>
                  <a:pt x="875150" y="588387"/>
                  <a:pt x="800327" y="657068"/>
                </a:cubicBezTo>
                <a:cubicBezTo>
                  <a:pt x="723748" y="727499"/>
                  <a:pt x="649105" y="800822"/>
                  <a:pt x="576118" y="875332"/>
                </a:cubicBezTo>
                <a:cubicBezTo>
                  <a:pt x="574363" y="877082"/>
                  <a:pt x="573031" y="879636"/>
                  <a:pt x="571369" y="881954"/>
                </a:cubicBezTo>
                <a:cubicBezTo>
                  <a:pt x="577380" y="884760"/>
                  <a:pt x="580135" y="880218"/>
                  <a:pt x="583741" y="877289"/>
                </a:cubicBezTo>
                <a:cubicBezTo>
                  <a:pt x="661855" y="821496"/>
                  <a:pt x="737608" y="762006"/>
                  <a:pt x="826112" y="723190"/>
                </a:cubicBezTo>
                <a:cubicBezTo>
                  <a:pt x="875127" y="701683"/>
                  <a:pt x="925635" y="692779"/>
                  <a:pt x="977646" y="716038"/>
                </a:cubicBezTo>
                <a:cubicBezTo>
                  <a:pt x="994351" y="723505"/>
                  <a:pt x="1007402" y="735371"/>
                  <a:pt x="1017891" y="749411"/>
                </a:cubicBezTo>
                <a:cubicBezTo>
                  <a:pt x="1024269" y="757996"/>
                  <a:pt x="1027330" y="767711"/>
                  <a:pt x="1013203" y="774126"/>
                </a:cubicBezTo>
                <a:cubicBezTo>
                  <a:pt x="910242" y="819120"/>
                  <a:pt x="827071" y="893848"/>
                  <a:pt x="737147" y="957718"/>
                </a:cubicBezTo>
                <a:cubicBezTo>
                  <a:pt x="657989" y="1014265"/>
                  <a:pt x="575670" y="1064033"/>
                  <a:pt x="480939" y="1089859"/>
                </a:cubicBezTo>
                <a:cubicBezTo>
                  <a:pt x="452792" y="1096249"/>
                  <a:pt x="424977" y="1102874"/>
                  <a:pt x="396830" y="1109264"/>
                </a:cubicBezTo>
                <a:cubicBezTo>
                  <a:pt x="360349" y="1114689"/>
                  <a:pt x="323300" y="1120209"/>
                  <a:pt x="287055" y="1125305"/>
                </a:cubicBezTo>
                <a:cubicBezTo>
                  <a:pt x="278527" y="1126710"/>
                  <a:pt x="269618" y="1129345"/>
                  <a:pt x="261671" y="1123646"/>
                </a:cubicBezTo>
                <a:cubicBezTo>
                  <a:pt x="177876" y="974811"/>
                  <a:pt x="93751" y="825738"/>
                  <a:pt x="10194" y="676571"/>
                </a:cubicBezTo>
                <a:cubicBezTo>
                  <a:pt x="7127" y="670360"/>
                  <a:pt x="3398" y="663675"/>
                  <a:pt x="0" y="657227"/>
                </a:cubicBezTo>
                <a:cubicBezTo>
                  <a:pt x="79818" y="551515"/>
                  <a:pt x="158074" y="445186"/>
                  <a:pt x="241867" y="342324"/>
                </a:cubicBezTo>
                <a:cubicBezTo>
                  <a:pt x="320578" y="245846"/>
                  <a:pt x="397778" y="147282"/>
                  <a:pt x="494032" y="66894"/>
                </a:cubicBezTo>
                <a:cubicBezTo>
                  <a:pt x="524537" y="41137"/>
                  <a:pt x="557640" y="18749"/>
                  <a:pt x="596077" y="5700"/>
                </a:cubicBezTo>
                <a:cubicBezTo>
                  <a:pt x="605745" y="2355"/>
                  <a:pt x="615472" y="-196"/>
                  <a:pt x="624850" y="11"/>
                </a:cubicBezTo>
                <a:close/>
              </a:path>
            </a:pathLst>
          </a:custGeom>
          <a:solidFill>
            <a:srgbClr val="FCD9C1"/>
          </a:solidFill>
          <a:ln w="253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1" name="Freeform: Shape 140">
            <a:extLst>
              <a:ext uri="{FF2B5EF4-FFF2-40B4-BE49-F238E27FC236}">
                <a16:creationId xmlns:a16="http://schemas.microsoft.com/office/drawing/2014/main" id="{D07C8FF0-F737-485B-9503-9192581ACE69}"/>
              </a:ext>
            </a:extLst>
          </p:cNvPr>
          <p:cNvSpPr/>
          <p:nvPr/>
        </p:nvSpPr>
        <p:spPr>
          <a:xfrm rot="21479217" flipH="1">
            <a:off x="1937072" y="6023955"/>
            <a:ext cx="1006835" cy="848673"/>
          </a:xfrm>
          <a:custGeom>
            <a:avLst/>
            <a:gdLst>
              <a:gd name="connsiteX0" fmla="*/ 447868 w 1006835"/>
              <a:gd name="connsiteY0" fmla="*/ 72 h 848673"/>
              <a:gd name="connsiteX1" fmla="*/ 431875 w 1006835"/>
              <a:gd name="connsiteY1" fmla="*/ 14129 h 848673"/>
              <a:gd name="connsiteX2" fmla="*/ 357313 w 1006835"/>
              <a:gd name="connsiteY2" fmla="*/ 158774 h 848673"/>
              <a:gd name="connsiteX3" fmla="*/ 216335 w 1006835"/>
              <a:gd name="connsiteY3" fmla="*/ 429727 h 848673"/>
              <a:gd name="connsiteX4" fmla="*/ 58246 w 1006835"/>
              <a:gd name="connsiteY4" fmla="*/ 736943 h 848673"/>
              <a:gd name="connsiteX5" fmla="*/ 0 w 1006835"/>
              <a:gd name="connsiteY5" fmla="*/ 848673 h 848673"/>
              <a:gd name="connsiteX6" fmla="*/ 746679 w 1006835"/>
              <a:gd name="connsiteY6" fmla="*/ 822428 h 848673"/>
              <a:gd name="connsiteX7" fmla="*/ 818137 w 1006835"/>
              <a:gd name="connsiteY7" fmla="*/ 670937 h 848673"/>
              <a:gd name="connsiteX8" fmla="*/ 1002304 w 1006835"/>
              <a:gd name="connsiteY8" fmla="*/ 282230 h 848673"/>
              <a:gd name="connsiteX9" fmla="*/ 993340 w 1006835"/>
              <a:gd name="connsiteY9" fmla="*/ 255339 h 848673"/>
              <a:gd name="connsiteX10" fmla="*/ 474251 w 1006835"/>
              <a:gd name="connsiteY10" fmla="*/ 9240 h 848673"/>
              <a:gd name="connsiteX11" fmla="*/ 447868 w 1006835"/>
              <a:gd name="connsiteY11" fmla="*/ 72 h 84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6835" h="848673">
                <a:moveTo>
                  <a:pt x="447868" y="72"/>
                </a:moveTo>
                <a:cubicBezTo>
                  <a:pt x="442470" y="683"/>
                  <a:pt x="438803" y="5165"/>
                  <a:pt x="431875" y="14129"/>
                </a:cubicBezTo>
                <a:cubicBezTo>
                  <a:pt x="407836" y="62616"/>
                  <a:pt x="382575" y="110695"/>
                  <a:pt x="357313" y="158774"/>
                </a:cubicBezTo>
                <a:cubicBezTo>
                  <a:pt x="310050" y="248820"/>
                  <a:pt x="261970" y="338866"/>
                  <a:pt x="216335" y="429727"/>
                </a:cubicBezTo>
                <a:cubicBezTo>
                  <a:pt x="164590" y="532812"/>
                  <a:pt x="108362" y="633043"/>
                  <a:pt x="58246" y="736943"/>
                </a:cubicBezTo>
                <a:lnTo>
                  <a:pt x="0" y="848673"/>
                </a:lnTo>
                <a:lnTo>
                  <a:pt x="746679" y="822428"/>
                </a:lnTo>
                <a:lnTo>
                  <a:pt x="818137" y="670937"/>
                </a:lnTo>
                <a:cubicBezTo>
                  <a:pt x="879254" y="541368"/>
                  <a:pt x="940372" y="411799"/>
                  <a:pt x="1002304" y="282230"/>
                </a:cubicBezTo>
                <a:cubicBezTo>
                  <a:pt x="1009231" y="268377"/>
                  <a:pt x="1009638" y="260636"/>
                  <a:pt x="993340" y="255339"/>
                </a:cubicBezTo>
                <a:lnTo>
                  <a:pt x="474251" y="9240"/>
                </a:lnTo>
                <a:cubicBezTo>
                  <a:pt x="460397" y="2721"/>
                  <a:pt x="453267" y="-539"/>
                  <a:pt x="447868" y="72"/>
                </a:cubicBezTo>
                <a:close/>
              </a:path>
            </a:pathLst>
          </a:custGeom>
          <a:solidFill>
            <a:schemeClr val="bg1"/>
          </a:solidFill>
          <a:ln w="425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6" name="Freeform: Shape 65">
            <a:extLst>
              <a:ext uri="{FF2B5EF4-FFF2-40B4-BE49-F238E27FC236}">
                <a16:creationId xmlns:a16="http://schemas.microsoft.com/office/drawing/2014/main" id="{8FA8FA9B-9D2C-4297-A22F-E61782D61A42}"/>
              </a:ext>
            </a:extLst>
          </p:cNvPr>
          <p:cNvSpPr>
            <a:spLocks noChangeAspect="1"/>
          </p:cNvSpPr>
          <p:nvPr/>
        </p:nvSpPr>
        <p:spPr>
          <a:xfrm rot="21005696">
            <a:off x="7824613" y="5615183"/>
            <a:ext cx="508264" cy="809479"/>
          </a:xfrm>
          <a:custGeom>
            <a:avLst/>
            <a:gdLst>
              <a:gd name="connsiteX0" fmla="*/ 535055 w 1065905"/>
              <a:gd name="connsiteY0" fmla="*/ 156808 h 1697595"/>
              <a:gd name="connsiteX1" fmla="*/ 623457 w 1065905"/>
              <a:gd name="connsiteY1" fmla="*/ 310223 h 1697595"/>
              <a:gd name="connsiteX2" fmla="*/ 535055 w 1065905"/>
              <a:gd name="connsiteY2" fmla="*/ 463638 h 1697595"/>
              <a:gd name="connsiteX3" fmla="*/ 446652 w 1065905"/>
              <a:gd name="connsiteY3" fmla="*/ 310223 h 1697595"/>
              <a:gd name="connsiteX4" fmla="*/ 535055 w 1065905"/>
              <a:gd name="connsiteY4" fmla="*/ 156808 h 1697595"/>
              <a:gd name="connsiteX5" fmla="*/ 411386 w 1065905"/>
              <a:gd name="connsiteY5" fmla="*/ 0 h 1697595"/>
              <a:gd name="connsiteX6" fmla="*/ 411386 w 1065905"/>
              <a:gd name="connsiteY6" fmla="*/ 615052 h 1697595"/>
              <a:gd name="connsiteX7" fmla="*/ 488157 w 1065905"/>
              <a:gd name="connsiteY7" fmla="*/ 716376 h 1697595"/>
              <a:gd name="connsiteX8" fmla="*/ 488157 w 1065905"/>
              <a:gd name="connsiteY8" fmla="*/ 931518 h 1697595"/>
              <a:gd name="connsiteX9" fmla="*/ 534818 w 1065905"/>
              <a:gd name="connsiteY9" fmla="*/ 978179 h 1697595"/>
              <a:gd name="connsiteX10" fmla="*/ 581479 w 1065905"/>
              <a:gd name="connsiteY10" fmla="*/ 931518 h 1697595"/>
              <a:gd name="connsiteX11" fmla="*/ 581479 w 1065905"/>
              <a:gd name="connsiteY11" fmla="*/ 716523 h 1697595"/>
              <a:gd name="connsiteX12" fmla="*/ 658724 w 1065905"/>
              <a:gd name="connsiteY12" fmla="*/ 615052 h 1697595"/>
              <a:gd name="connsiteX13" fmla="*/ 658724 w 1065905"/>
              <a:gd name="connsiteY13" fmla="*/ 641 h 1697595"/>
              <a:gd name="connsiteX14" fmla="*/ 1065904 w 1065905"/>
              <a:gd name="connsiteY14" fmla="*/ 465924 h 1697595"/>
              <a:gd name="connsiteX15" fmla="*/ 1065904 w 1065905"/>
              <a:gd name="connsiteY15" fmla="*/ 760441 h 1697595"/>
              <a:gd name="connsiteX16" fmla="*/ 1065905 w 1065905"/>
              <a:gd name="connsiteY16" fmla="*/ 760441 h 1697595"/>
              <a:gd name="connsiteX17" fmla="*/ 1065905 w 1065905"/>
              <a:gd name="connsiteY17" fmla="*/ 1229018 h 1697595"/>
              <a:gd name="connsiteX18" fmla="*/ 597327 w 1065905"/>
              <a:gd name="connsiteY18" fmla="*/ 1697595 h 1697595"/>
              <a:gd name="connsiteX19" fmla="*/ 468579 w 1065905"/>
              <a:gd name="connsiteY19" fmla="*/ 1697595 h 1697595"/>
              <a:gd name="connsiteX20" fmla="*/ 1 w 1065905"/>
              <a:gd name="connsiteY20" fmla="*/ 1229018 h 1697595"/>
              <a:gd name="connsiteX21" fmla="*/ 1 w 1065905"/>
              <a:gd name="connsiteY21" fmla="*/ 767827 h 1697595"/>
              <a:gd name="connsiteX22" fmla="*/ 0 w 1065905"/>
              <a:gd name="connsiteY22" fmla="*/ 767827 h 1697595"/>
              <a:gd name="connsiteX23" fmla="*/ 0 w 1065905"/>
              <a:gd name="connsiteY23" fmla="*/ 465924 h 1697595"/>
              <a:gd name="connsiteX24" fmla="*/ 411386 w 1065905"/>
              <a:gd name="connsiteY24" fmla="*/ 0 h 169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5905" h="1697595">
                <a:moveTo>
                  <a:pt x="535055" y="156808"/>
                </a:moveTo>
                <a:cubicBezTo>
                  <a:pt x="583878" y="156808"/>
                  <a:pt x="623457" y="225494"/>
                  <a:pt x="623457" y="310223"/>
                </a:cubicBezTo>
                <a:cubicBezTo>
                  <a:pt x="623457" y="394952"/>
                  <a:pt x="583878" y="463638"/>
                  <a:pt x="535055" y="463638"/>
                </a:cubicBezTo>
                <a:cubicBezTo>
                  <a:pt x="486231" y="463638"/>
                  <a:pt x="446652" y="394952"/>
                  <a:pt x="446652" y="310223"/>
                </a:cubicBezTo>
                <a:cubicBezTo>
                  <a:pt x="446652" y="225494"/>
                  <a:pt x="486231" y="156808"/>
                  <a:pt x="535055" y="156808"/>
                </a:cubicBezTo>
                <a:close/>
                <a:moveTo>
                  <a:pt x="411386" y="0"/>
                </a:moveTo>
                <a:lnTo>
                  <a:pt x="411386" y="615052"/>
                </a:lnTo>
                <a:cubicBezTo>
                  <a:pt x="411386" y="663385"/>
                  <a:pt x="443769" y="704154"/>
                  <a:pt x="488157" y="716376"/>
                </a:cubicBezTo>
                <a:cubicBezTo>
                  <a:pt x="488157" y="788090"/>
                  <a:pt x="488157" y="859804"/>
                  <a:pt x="488157" y="931518"/>
                </a:cubicBezTo>
                <a:cubicBezTo>
                  <a:pt x="488157" y="957288"/>
                  <a:pt x="509048" y="978179"/>
                  <a:pt x="534818" y="978179"/>
                </a:cubicBezTo>
                <a:cubicBezTo>
                  <a:pt x="560588" y="978179"/>
                  <a:pt x="581479" y="957288"/>
                  <a:pt x="581479" y="931518"/>
                </a:cubicBezTo>
                <a:lnTo>
                  <a:pt x="581479" y="716523"/>
                </a:lnTo>
                <a:cubicBezTo>
                  <a:pt x="626107" y="704448"/>
                  <a:pt x="658724" y="663559"/>
                  <a:pt x="658724" y="615052"/>
                </a:cubicBezTo>
                <a:lnTo>
                  <a:pt x="658724" y="641"/>
                </a:lnTo>
                <a:cubicBezTo>
                  <a:pt x="888628" y="30848"/>
                  <a:pt x="1065904" y="227684"/>
                  <a:pt x="1065904" y="465924"/>
                </a:cubicBezTo>
                <a:lnTo>
                  <a:pt x="1065904" y="760441"/>
                </a:lnTo>
                <a:lnTo>
                  <a:pt x="1065905" y="760441"/>
                </a:lnTo>
                <a:lnTo>
                  <a:pt x="1065905" y="1229018"/>
                </a:lnTo>
                <a:cubicBezTo>
                  <a:pt x="1065905" y="1487806"/>
                  <a:pt x="856115" y="1697595"/>
                  <a:pt x="597327" y="1697595"/>
                </a:cubicBezTo>
                <a:lnTo>
                  <a:pt x="468579" y="1697595"/>
                </a:lnTo>
                <a:cubicBezTo>
                  <a:pt x="209790" y="1697595"/>
                  <a:pt x="1" y="1487806"/>
                  <a:pt x="1" y="1229018"/>
                </a:cubicBezTo>
                <a:lnTo>
                  <a:pt x="1" y="767827"/>
                </a:lnTo>
                <a:lnTo>
                  <a:pt x="0" y="767827"/>
                </a:lnTo>
                <a:lnTo>
                  <a:pt x="0" y="465924"/>
                </a:lnTo>
                <a:cubicBezTo>
                  <a:pt x="0" y="226227"/>
                  <a:pt x="179451" y="28442"/>
                  <a:pt x="411386"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18" name="Group 217">
            <a:extLst>
              <a:ext uri="{FF2B5EF4-FFF2-40B4-BE49-F238E27FC236}">
                <a16:creationId xmlns:a16="http://schemas.microsoft.com/office/drawing/2014/main" id="{8FD87B2D-389F-4600-9C78-A66D502EF881}"/>
              </a:ext>
            </a:extLst>
          </p:cNvPr>
          <p:cNvGrpSpPr/>
          <p:nvPr/>
        </p:nvGrpSpPr>
        <p:grpSpPr>
          <a:xfrm rot="19991619">
            <a:off x="3304530" y="4656581"/>
            <a:ext cx="1316147" cy="518672"/>
            <a:chOff x="8060641" y="1503156"/>
            <a:chExt cx="3004811" cy="1184147"/>
          </a:xfrm>
          <a:solidFill>
            <a:schemeClr val="accent4"/>
          </a:solidFill>
        </p:grpSpPr>
        <p:sp>
          <p:nvSpPr>
            <p:cNvPr id="122" name="Freeform 7">
              <a:extLst>
                <a:ext uri="{FF2B5EF4-FFF2-40B4-BE49-F238E27FC236}">
                  <a16:creationId xmlns:a16="http://schemas.microsoft.com/office/drawing/2014/main" id="{2F1F71CB-9EE0-4213-889E-BD5D1D2851B6}"/>
                </a:ext>
              </a:extLst>
            </p:cNvPr>
            <p:cNvSpPr/>
            <p:nvPr/>
          </p:nvSpPr>
          <p:spPr>
            <a:xfrm>
              <a:off x="8131879" y="1640533"/>
              <a:ext cx="2907039" cy="1046770"/>
            </a:xfrm>
            <a:custGeom>
              <a:avLst/>
              <a:gdLst>
                <a:gd name="connsiteX0" fmla="*/ 5481115 w 5481115"/>
                <a:gd name="connsiteY0" fmla="*/ 0 h 1897513"/>
                <a:gd name="connsiteX1" fmla="*/ 1009540 w 5481115"/>
                <a:gd name="connsiteY1" fmla="*/ 623695 h 1897513"/>
                <a:gd name="connsiteX2" fmla="*/ 0 w 5481115"/>
                <a:gd name="connsiteY2" fmla="*/ 1812944 h 1897513"/>
                <a:gd name="connsiteX3" fmla="*/ 581411 w 5481115"/>
                <a:gd name="connsiteY3" fmla="*/ 1897513 h 1897513"/>
                <a:gd name="connsiteX4" fmla="*/ 1205106 w 5481115"/>
                <a:gd name="connsiteY4" fmla="*/ 813975 h 1897513"/>
                <a:gd name="connsiteX5" fmla="*/ 5433545 w 5481115"/>
                <a:gd name="connsiteY5" fmla="*/ 253707 h 1897513"/>
                <a:gd name="connsiteX6" fmla="*/ 5481115 w 5481115"/>
                <a:gd name="connsiteY6" fmla="*/ 0 h 1897513"/>
                <a:gd name="connsiteX0" fmla="*/ 5481115 w 5481115"/>
                <a:gd name="connsiteY0" fmla="*/ 1951 h 1899464"/>
                <a:gd name="connsiteX1" fmla="*/ 1009540 w 5481115"/>
                <a:gd name="connsiteY1" fmla="*/ 625646 h 1899464"/>
                <a:gd name="connsiteX2" fmla="*/ 0 w 5481115"/>
                <a:gd name="connsiteY2" fmla="*/ 1814895 h 1899464"/>
                <a:gd name="connsiteX3" fmla="*/ 581411 w 5481115"/>
                <a:gd name="connsiteY3" fmla="*/ 1899464 h 1899464"/>
                <a:gd name="connsiteX4" fmla="*/ 1205106 w 5481115"/>
                <a:gd name="connsiteY4" fmla="*/ 815926 h 1899464"/>
                <a:gd name="connsiteX5" fmla="*/ 5433545 w 5481115"/>
                <a:gd name="connsiteY5" fmla="*/ 255658 h 1899464"/>
                <a:gd name="connsiteX6" fmla="*/ 5481115 w 5481115"/>
                <a:gd name="connsiteY6" fmla="*/ 1951 h 1899464"/>
                <a:gd name="connsiteX0" fmla="*/ 5481115 w 5481115"/>
                <a:gd name="connsiteY0" fmla="*/ 1726 h 1899239"/>
                <a:gd name="connsiteX1" fmla="*/ 1009540 w 5481115"/>
                <a:gd name="connsiteY1" fmla="*/ 625421 h 1899239"/>
                <a:gd name="connsiteX2" fmla="*/ 0 w 5481115"/>
                <a:gd name="connsiteY2" fmla="*/ 1814670 h 1899239"/>
                <a:gd name="connsiteX3" fmla="*/ 581411 w 5481115"/>
                <a:gd name="connsiteY3" fmla="*/ 1899239 h 1899239"/>
                <a:gd name="connsiteX4" fmla="*/ 1205106 w 5481115"/>
                <a:gd name="connsiteY4" fmla="*/ 815701 h 1899239"/>
                <a:gd name="connsiteX5" fmla="*/ 5433545 w 5481115"/>
                <a:gd name="connsiteY5" fmla="*/ 255433 h 1899239"/>
                <a:gd name="connsiteX6" fmla="*/ 5481115 w 5481115"/>
                <a:gd name="connsiteY6" fmla="*/ 1726 h 1899239"/>
                <a:gd name="connsiteX0" fmla="*/ 5496972 w 5496972"/>
                <a:gd name="connsiteY0" fmla="*/ 1726 h 1899239"/>
                <a:gd name="connsiteX1" fmla="*/ 1025397 w 5496972"/>
                <a:gd name="connsiteY1" fmla="*/ 625421 h 1899239"/>
                <a:gd name="connsiteX2" fmla="*/ 0 w 5496972"/>
                <a:gd name="connsiteY2" fmla="*/ 1798814 h 1899239"/>
                <a:gd name="connsiteX3" fmla="*/ 597268 w 5496972"/>
                <a:gd name="connsiteY3" fmla="*/ 1899239 h 1899239"/>
                <a:gd name="connsiteX4" fmla="*/ 1220963 w 5496972"/>
                <a:gd name="connsiteY4" fmla="*/ 815701 h 1899239"/>
                <a:gd name="connsiteX5" fmla="*/ 5449402 w 5496972"/>
                <a:gd name="connsiteY5" fmla="*/ 255433 h 1899239"/>
                <a:gd name="connsiteX6" fmla="*/ 5496972 w 5496972"/>
                <a:gd name="connsiteY6" fmla="*/ 1726 h 1899239"/>
                <a:gd name="connsiteX0" fmla="*/ 5499844 w 5499844"/>
                <a:gd name="connsiteY0" fmla="*/ 1726 h 1899239"/>
                <a:gd name="connsiteX1" fmla="*/ 1028269 w 5499844"/>
                <a:gd name="connsiteY1" fmla="*/ 625421 h 1899239"/>
                <a:gd name="connsiteX2" fmla="*/ 2872 w 5499844"/>
                <a:gd name="connsiteY2" fmla="*/ 1798814 h 1899239"/>
                <a:gd name="connsiteX3" fmla="*/ 600140 w 5499844"/>
                <a:gd name="connsiteY3" fmla="*/ 1899239 h 1899239"/>
                <a:gd name="connsiteX4" fmla="*/ 1223835 w 5499844"/>
                <a:gd name="connsiteY4" fmla="*/ 815701 h 1899239"/>
                <a:gd name="connsiteX5" fmla="*/ 5452274 w 5499844"/>
                <a:gd name="connsiteY5" fmla="*/ 255433 h 1899239"/>
                <a:gd name="connsiteX6" fmla="*/ 5499844 w 5499844"/>
                <a:gd name="connsiteY6" fmla="*/ 1726 h 1899239"/>
                <a:gd name="connsiteX0" fmla="*/ 5499844 w 5499844"/>
                <a:gd name="connsiteY0" fmla="*/ 1726 h 1932850"/>
                <a:gd name="connsiteX1" fmla="*/ 1028269 w 5499844"/>
                <a:gd name="connsiteY1" fmla="*/ 625421 h 1932850"/>
                <a:gd name="connsiteX2" fmla="*/ 2872 w 5499844"/>
                <a:gd name="connsiteY2" fmla="*/ 1798814 h 1932850"/>
                <a:gd name="connsiteX3" fmla="*/ 600140 w 5499844"/>
                <a:gd name="connsiteY3" fmla="*/ 1899239 h 1932850"/>
                <a:gd name="connsiteX4" fmla="*/ 1223835 w 5499844"/>
                <a:gd name="connsiteY4" fmla="*/ 815701 h 1932850"/>
                <a:gd name="connsiteX5" fmla="*/ 5452274 w 5499844"/>
                <a:gd name="connsiteY5" fmla="*/ 255433 h 1932850"/>
                <a:gd name="connsiteX6" fmla="*/ 5499844 w 5499844"/>
                <a:gd name="connsiteY6" fmla="*/ 1726 h 1932850"/>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23835 w 5499844"/>
                <a:gd name="connsiteY4" fmla="*/ 815701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80390"/>
                <a:gd name="connsiteX1" fmla="*/ 1028269 w 5499844"/>
                <a:gd name="connsiteY1" fmla="*/ 625421 h 1980390"/>
                <a:gd name="connsiteX2" fmla="*/ 2872 w 5499844"/>
                <a:gd name="connsiteY2" fmla="*/ 1798814 h 1980390"/>
                <a:gd name="connsiteX3" fmla="*/ 600140 w 5499844"/>
                <a:gd name="connsiteY3" fmla="*/ 1899239 h 1980390"/>
                <a:gd name="connsiteX4" fmla="*/ 1244977 w 5499844"/>
                <a:gd name="connsiteY4" fmla="*/ 836843 h 1980390"/>
                <a:gd name="connsiteX5" fmla="*/ 5452274 w 5499844"/>
                <a:gd name="connsiteY5" fmla="*/ 255433 h 1980390"/>
                <a:gd name="connsiteX6" fmla="*/ 5499844 w 5499844"/>
                <a:gd name="connsiteY6" fmla="*/ 1726 h 198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9844" h="1980390">
                  <a:moveTo>
                    <a:pt x="5499844" y="1726"/>
                  </a:moveTo>
                  <a:cubicBezTo>
                    <a:pt x="3824325" y="-33511"/>
                    <a:pt x="1155122" y="480949"/>
                    <a:pt x="1028269" y="625421"/>
                  </a:cubicBezTo>
                  <a:cubicBezTo>
                    <a:pt x="686470" y="1016552"/>
                    <a:pt x="-51745" y="1677245"/>
                    <a:pt x="2872" y="1798814"/>
                  </a:cubicBezTo>
                  <a:cubicBezTo>
                    <a:pt x="154391" y="2096567"/>
                    <a:pt x="549046" y="1950333"/>
                    <a:pt x="600140" y="1899239"/>
                  </a:cubicBezTo>
                  <a:cubicBezTo>
                    <a:pt x="815086" y="1545107"/>
                    <a:pt x="1146313" y="879127"/>
                    <a:pt x="1244977" y="836843"/>
                  </a:cubicBezTo>
                  <a:cubicBezTo>
                    <a:pt x="2287991" y="399905"/>
                    <a:pt x="4007558" y="126817"/>
                    <a:pt x="5452274" y="255433"/>
                  </a:cubicBezTo>
                  <a:lnTo>
                    <a:pt x="5499844" y="17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3" name="Freeform 10">
              <a:extLst>
                <a:ext uri="{FF2B5EF4-FFF2-40B4-BE49-F238E27FC236}">
                  <a16:creationId xmlns:a16="http://schemas.microsoft.com/office/drawing/2014/main" id="{AA987034-7496-499C-BDB0-FCB3BB1EA7F7}"/>
                </a:ext>
              </a:extLst>
            </p:cNvPr>
            <p:cNvSpPr/>
            <p:nvPr/>
          </p:nvSpPr>
          <p:spPr>
            <a:xfrm flipH="1">
              <a:off x="8131879" y="1640533"/>
              <a:ext cx="2907039" cy="1046770"/>
            </a:xfrm>
            <a:custGeom>
              <a:avLst/>
              <a:gdLst>
                <a:gd name="connsiteX0" fmla="*/ 5481115 w 5481115"/>
                <a:gd name="connsiteY0" fmla="*/ 0 h 1897513"/>
                <a:gd name="connsiteX1" fmla="*/ 1009540 w 5481115"/>
                <a:gd name="connsiteY1" fmla="*/ 623695 h 1897513"/>
                <a:gd name="connsiteX2" fmla="*/ 0 w 5481115"/>
                <a:gd name="connsiteY2" fmla="*/ 1812944 h 1897513"/>
                <a:gd name="connsiteX3" fmla="*/ 581411 w 5481115"/>
                <a:gd name="connsiteY3" fmla="*/ 1897513 h 1897513"/>
                <a:gd name="connsiteX4" fmla="*/ 1205106 w 5481115"/>
                <a:gd name="connsiteY4" fmla="*/ 813975 h 1897513"/>
                <a:gd name="connsiteX5" fmla="*/ 5433545 w 5481115"/>
                <a:gd name="connsiteY5" fmla="*/ 253707 h 1897513"/>
                <a:gd name="connsiteX6" fmla="*/ 5481115 w 5481115"/>
                <a:gd name="connsiteY6" fmla="*/ 0 h 1897513"/>
                <a:gd name="connsiteX0" fmla="*/ 5481115 w 5481115"/>
                <a:gd name="connsiteY0" fmla="*/ 1951 h 1899464"/>
                <a:gd name="connsiteX1" fmla="*/ 1009540 w 5481115"/>
                <a:gd name="connsiteY1" fmla="*/ 625646 h 1899464"/>
                <a:gd name="connsiteX2" fmla="*/ 0 w 5481115"/>
                <a:gd name="connsiteY2" fmla="*/ 1814895 h 1899464"/>
                <a:gd name="connsiteX3" fmla="*/ 581411 w 5481115"/>
                <a:gd name="connsiteY3" fmla="*/ 1899464 h 1899464"/>
                <a:gd name="connsiteX4" fmla="*/ 1205106 w 5481115"/>
                <a:gd name="connsiteY4" fmla="*/ 815926 h 1899464"/>
                <a:gd name="connsiteX5" fmla="*/ 5433545 w 5481115"/>
                <a:gd name="connsiteY5" fmla="*/ 255658 h 1899464"/>
                <a:gd name="connsiteX6" fmla="*/ 5481115 w 5481115"/>
                <a:gd name="connsiteY6" fmla="*/ 1951 h 1899464"/>
                <a:gd name="connsiteX0" fmla="*/ 5481115 w 5481115"/>
                <a:gd name="connsiteY0" fmla="*/ 1726 h 1899239"/>
                <a:gd name="connsiteX1" fmla="*/ 1009540 w 5481115"/>
                <a:gd name="connsiteY1" fmla="*/ 625421 h 1899239"/>
                <a:gd name="connsiteX2" fmla="*/ 0 w 5481115"/>
                <a:gd name="connsiteY2" fmla="*/ 1814670 h 1899239"/>
                <a:gd name="connsiteX3" fmla="*/ 581411 w 5481115"/>
                <a:gd name="connsiteY3" fmla="*/ 1899239 h 1899239"/>
                <a:gd name="connsiteX4" fmla="*/ 1205106 w 5481115"/>
                <a:gd name="connsiteY4" fmla="*/ 815701 h 1899239"/>
                <a:gd name="connsiteX5" fmla="*/ 5433545 w 5481115"/>
                <a:gd name="connsiteY5" fmla="*/ 255433 h 1899239"/>
                <a:gd name="connsiteX6" fmla="*/ 5481115 w 5481115"/>
                <a:gd name="connsiteY6" fmla="*/ 1726 h 1899239"/>
                <a:gd name="connsiteX0" fmla="*/ 5496972 w 5496972"/>
                <a:gd name="connsiteY0" fmla="*/ 1726 h 1899239"/>
                <a:gd name="connsiteX1" fmla="*/ 1025397 w 5496972"/>
                <a:gd name="connsiteY1" fmla="*/ 625421 h 1899239"/>
                <a:gd name="connsiteX2" fmla="*/ 0 w 5496972"/>
                <a:gd name="connsiteY2" fmla="*/ 1798814 h 1899239"/>
                <a:gd name="connsiteX3" fmla="*/ 597268 w 5496972"/>
                <a:gd name="connsiteY3" fmla="*/ 1899239 h 1899239"/>
                <a:gd name="connsiteX4" fmla="*/ 1220963 w 5496972"/>
                <a:gd name="connsiteY4" fmla="*/ 815701 h 1899239"/>
                <a:gd name="connsiteX5" fmla="*/ 5449402 w 5496972"/>
                <a:gd name="connsiteY5" fmla="*/ 255433 h 1899239"/>
                <a:gd name="connsiteX6" fmla="*/ 5496972 w 5496972"/>
                <a:gd name="connsiteY6" fmla="*/ 1726 h 1899239"/>
                <a:gd name="connsiteX0" fmla="*/ 5499844 w 5499844"/>
                <a:gd name="connsiteY0" fmla="*/ 1726 h 1899239"/>
                <a:gd name="connsiteX1" fmla="*/ 1028269 w 5499844"/>
                <a:gd name="connsiteY1" fmla="*/ 625421 h 1899239"/>
                <a:gd name="connsiteX2" fmla="*/ 2872 w 5499844"/>
                <a:gd name="connsiteY2" fmla="*/ 1798814 h 1899239"/>
                <a:gd name="connsiteX3" fmla="*/ 600140 w 5499844"/>
                <a:gd name="connsiteY3" fmla="*/ 1899239 h 1899239"/>
                <a:gd name="connsiteX4" fmla="*/ 1223835 w 5499844"/>
                <a:gd name="connsiteY4" fmla="*/ 815701 h 1899239"/>
                <a:gd name="connsiteX5" fmla="*/ 5452274 w 5499844"/>
                <a:gd name="connsiteY5" fmla="*/ 255433 h 1899239"/>
                <a:gd name="connsiteX6" fmla="*/ 5499844 w 5499844"/>
                <a:gd name="connsiteY6" fmla="*/ 1726 h 1899239"/>
                <a:gd name="connsiteX0" fmla="*/ 5499844 w 5499844"/>
                <a:gd name="connsiteY0" fmla="*/ 1726 h 1932850"/>
                <a:gd name="connsiteX1" fmla="*/ 1028269 w 5499844"/>
                <a:gd name="connsiteY1" fmla="*/ 625421 h 1932850"/>
                <a:gd name="connsiteX2" fmla="*/ 2872 w 5499844"/>
                <a:gd name="connsiteY2" fmla="*/ 1798814 h 1932850"/>
                <a:gd name="connsiteX3" fmla="*/ 600140 w 5499844"/>
                <a:gd name="connsiteY3" fmla="*/ 1899239 h 1932850"/>
                <a:gd name="connsiteX4" fmla="*/ 1223835 w 5499844"/>
                <a:gd name="connsiteY4" fmla="*/ 815701 h 1932850"/>
                <a:gd name="connsiteX5" fmla="*/ 5452274 w 5499844"/>
                <a:gd name="connsiteY5" fmla="*/ 255433 h 1932850"/>
                <a:gd name="connsiteX6" fmla="*/ 5499844 w 5499844"/>
                <a:gd name="connsiteY6" fmla="*/ 1726 h 1932850"/>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23835 w 5499844"/>
                <a:gd name="connsiteY4" fmla="*/ 815701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80390"/>
                <a:gd name="connsiteX1" fmla="*/ 1028269 w 5499844"/>
                <a:gd name="connsiteY1" fmla="*/ 625421 h 1980390"/>
                <a:gd name="connsiteX2" fmla="*/ 2872 w 5499844"/>
                <a:gd name="connsiteY2" fmla="*/ 1798814 h 1980390"/>
                <a:gd name="connsiteX3" fmla="*/ 600140 w 5499844"/>
                <a:gd name="connsiteY3" fmla="*/ 1899239 h 1980390"/>
                <a:gd name="connsiteX4" fmla="*/ 1244977 w 5499844"/>
                <a:gd name="connsiteY4" fmla="*/ 836843 h 1980390"/>
                <a:gd name="connsiteX5" fmla="*/ 5452274 w 5499844"/>
                <a:gd name="connsiteY5" fmla="*/ 255433 h 1980390"/>
                <a:gd name="connsiteX6" fmla="*/ 5499844 w 5499844"/>
                <a:gd name="connsiteY6" fmla="*/ 1726 h 198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9844" h="1980390">
                  <a:moveTo>
                    <a:pt x="5499844" y="1726"/>
                  </a:moveTo>
                  <a:cubicBezTo>
                    <a:pt x="3824325" y="-33511"/>
                    <a:pt x="1155122" y="480949"/>
                    <a:pt x="1028269" y="625421"/>
                  </a:cubicBezTo>
                  <a:cubicBezTo>
                    <a:pt x="686470" y="1016552"/>
                    <a:pt x="-51745" y="1677245"/>
                    <a:pt x="2872" y="1798814"/>
                  </a:cubicBezTo>
                  <a:cubicBezTo>
                    <a:pt x="154391" y="2096567"/>
                    <a:pt x="549046" y="1950333"/>
                    <a:pt x="600140" y="1899239"/>
                  </a:cubicBezTo>
                  <a:cubicBezTo>
                    <a:pt x="815086" y="1545107"/>
                    <a:pt x="1146313" y="879127"/>
                    <a:pt x="1244977" y="836843"/>
                  </a:cubicBezTo>
                  <a:cubicBezTo>
                    <a:pt x="2287991" y="399905"/>
                    <a:pt x="4007558" y="126817"/>
                    <a:pt x="5452274" y="255433"/>
                  </a:cubicBezTo>
                  <a:lnTo>
                    <a:pt x="5499844" y="17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4" name="Freeform 3">
              <a:extLst>
                <a:ext uri="{FF2B5EF4-FFF2-40B4-BE49-F238E27FC236}">
                  <a16:creationId xmlns:a16="http://schemas.microsoft.com/office/drawing/2014/main" id="{CF093994-82D8-474C-A3EC-DD850BCA1594}"/>
                </a:ext>
              </a:extLst>
            </p:cNvPr>
            <p:cNvSpPr/>
            <p:nvPr/>
          </p:nvSpPr>
          <p:spPr>
            <a:xfrm>
              <a:off x="8277122" y="1601670"/>
              <a:ext cx="1111280" cy="842659"/>
            </a:xfrm>
            <a:custGeom>
              <a:avLst/>
              <a:gdLst>
                <a:gd name="connsiteX0" fmla="*/ 0 w 1818229"/>
                <a:gd name="connsiteY0" fmla="*/ 21143 h 924972"/>
                <a:gd name="connsiteX1" fmla="*/ 0 w 1818229"/>
                <a:gd name="connsiteY1" fmla="*/ 21143 h 924972"/>
                <a:gd name="connsiteX2" fmla="*/ 89855 w 1818229"/>
                <a:gd name="connsiteY2" fmla="*/ 21143 h 924972"/>
                <a:gd name="connsiteX3" fmla="*/ 1818229 w 1818229"/>
                <a:gd name="connsiteY3" fmla="*/ 0 h 924972"/>
                <a:gd name="connsiteX4" fmla="*/ 1580380 w 1818229"/>
                <a:gd name="connsiteY4" fmla="*/ 924972 h 924972"/>
                <a:gd name="connsiteX5" fmla="*/ 147996 w 1818229"/>
                <a:gd name="connsiteY5" fmla="*/ 872116 h 924972"/>
                <a:gd name="connsiteX6" fmla="*/ 0 w 1818229"/>
                <a:gd name="connsiteY6" fmla="*/ 21143 h 924972"/>
                <a:gd name="connsiteX0" fmla="*/ 0 w 1818229"/>
                <a:gd name="connsiteY0" fmla="*/ 21143 h 924972"/>
                <a:gd name="connsiteX1" fmla="*/ 0 w 1818229"/>
                <a:gd name="connsiteY1" fmla="*/ 21143 h 924972"/>
                <a:gd name="connsiteX2" fmla="*/ 1818229 w 1818229"/>
                <a:gd name="connsiteY2" fmla="*/ 0 h 924972"/>
                <a:gd name="connsiteX3" fmla="*/ 1580380 w 1818229"/>
                <a:gd name="connsiteY3" fmla="*/ 924972 h 924972"/>
                <a:gd name="connsiteX4" fmla="*/ 147996 w 1818229"/>
                <a:gd name="connsiteY4" fmla="*/ 872116 h 924972"/>
                <a:gd name="connsiteX5" fmla="*/ 0 w 1818229"/>
                <a:gd name="connsiteY5" fmla="*/ 21143 h 924972"/>
                <a:gd name="connsiteX0" fmla="*/ 162452 w 1943682"/>
                <a:gd name="connsiteY0" fmla="*/ 68713 h 924972"/>
                <a:gd name="connsiteX1" fmla="*/ 125453 w 1943682"/>
                <a:gd name="connsiteY1" fmla="*/ 21143 h 924972"/>
                <a:gd name="connsiteX2" fmla="*/ 1943682 w 1943682"/>
                <a:gd name="connsiteY2" fmla="*/ 0 h 924972"/>
                <a:gd name="connsiteX3" fmla="*/ 1705833 w 1943682"/>
                <a:gd name="connsiteY3" fmla="*/ 924972 h 924972"/>
                <a:gd name="connsiteX4" fmla="*/ 273449 w 1943682"/>
                <a:gd name="connsiteY4" fmla="*/ 872116 h 924972"/>
                <a:gd name="connsiteX5" fmla="*/ 162452 w 1943682"/>
                <a:gd name="connsiteY5" fmla="*/ 68713 h 924972"/>
                <a:gd name="connsiteX0" fmla="*/ 0 w 1781230"/>
                <a:gd name="connsiteY0" fmla="*/ 148099 h 1004358"/>
                <a:gd name="connsiteX1" fmla="*/ 1781230 w 1781230"/>
                <a:gd name="connsiteY1" fmla="*/ 79386 h 1004358"/>
                <a:gd name="connsiteX2" fmla="*/ 1543381 w 1781230"/>
                <a:gd name="connsiteY2" fmla="*/ 1004358 h 1004358"/>
                <a:gd name="connsiteX3" fmla="*/ 110997 w 1781230"/>
                <a:gd name="connsiteY3" fmla="*/ 951502 h 1004358"/>
                <a:gd name="connsiteX4" fmla="*/ 0 w 1781230"/>
                <a:gd name="connsiteY4" fmla="*/ 148099 h 1004358"/>
                <a:gd name="connsiteX0" fmla="*/ 0 w 1844656"/>
                <a:gd name="connsiteY0" fmla="*/ 174041 h 993302"/>
                <a:gd name="connsiteX1" fmla="*/ 1844656 w 1844656"/>
                <a:gd name="connsiteY1" fmla="*/ 68330 h 993302"/>
                <a:gd name="connsiteX2" fmla="*/ 1606807 w 1844656"/>
                <a:gd name="connsiteY2" fmla="*/ 993302 h 993302"/>
                <a:gd name="connsiteX3" fmla="*/ 174423 w 1844656"/>
                <a:gd name="connsiteY3" fmla="*/ 940446 h 993302"/>
                <a:gd name="connsiteX4" fmla="*/ 0 w 1844656"/>
                <a:gd name="connsiteY4" fmla="*/ 174041 h 993302"/>
                <a:gd name="connsiteX0" fmla="*/ 0 w 1844656"/>
                <a:gd name="connsiteY0" fmla="*/ 224630 h 1043891"/>
                <a:gd name="connsiteX1" fmla="*/ 1844656 w 1844656"/>
                <a:gd name="connsiteY1" fmla="*/ 118919 h 1043891"/>
                <a:gd name="connsiteX2" fmla="*/ 1606807 w 1844656"/>
                <a:gd name="connsiteY2" fmla="*/ 1043891 h 1043891"/>
                <a:gd name="connsiteX3" fmla="*/ 174423 w 1844656"/>
                <a:gd name="connsiteY3" fmla="*/ 991035 h 1043891"/>
                <a:gd name="connsiteX4" fmla="*/ 0 w 1844656"/>
                <a:gd name="connsiteY4" fmla="*/ 224630 h 1043891"/>
                <a:gd name="connsiteX0" fmla="*/ 0 w 2188217"/>
                <a:gd name="connsiteY0" fmla="*/ 167717 h 986978"/>
                <a:gd name="connsiteX1" fmla="*/ 2188217 w 2188217"/>
                <a:gd name="connsiteY1" fmla="*/ 194145 h 986978"/>
                <a:gd name="connsiteX2" fmla="*/ 1606807 w 2188217"/>
                <a:gd name="connsiteY2" fmla="*/ 986978 h 986978"/>
                <a:gd name="connsiteX3" fmla="*/ 174423 w 2188217"/>
                <a:gd name="connsiteY3" fmla="*/ 934122 h 986978"/>
                <a:gd name="connsiteX4" fmla="*/ 0 w 2188217"/>
                <a:gd name="connsiteY4" fmla="*/ 167717 h 986978"/>
                <a:gd name="connsiteX0" fmla="*/ 0 w 2188217"/>
                <a:gd name="connsiteY0" fmla="*/ 167717 h 1462677"/>
                <a:gd name="connsiteX1" fmla="*/ 2188217 w 2188217"/>
                <a:gd name="connsiteY1" fmla="*/ 194145 h 1462677"/>
                <a:gd name="connsiteX2" fmla="*/ 1849942 w 2188217"/>
                <a:gd name="connsiteY2" fmla="*/ 1462677 h 1462677"/>
                <a:gd name="connsiteX3" fmla="*/ 174423 w 2188217"/>
                <a:gd name="connsiteY3" fmla="*/ 934122 h 1462677"/>
                <a:gd name="connsiteX4" fmla="*/ 0 w 2188217"/>
                <a:gd name="connsiteY4" fmla="*/ 167717 h 1462677"/>
                <a:gd name="connsiteX0" fmla="*/ 0 w 2188217"/>
                <a:gd name="connsiteY0" fmla="*/ 167717 h 1520818"/>
                <a:gd name="connsiteX1" fmla="*/ 2188217 w 2188217"/>
                <a:gd name="connsiteY1" fmla="*/ 194145 h 1520818"/>
                <a:gd name="connsiteX2" fmla="*/ 1849942 w 2188217"/>
                <a:gd name="connsiteY2" fmla="*/ 1462677 h 1520818"/>
                <a:gd name="connsiteX3" fmla="*/ 243135 w 2188217"/>
                <a:gd name="connsiteY3" fmla="*/ 1520818 h 1520818"/>
                <a:gd name="connsiteX4" fmla="*/ 0 w 2188217"/>
                <a:gd name="connsiteY4" fmla="*/ 167717 h 1520818"/>
                <a:gd name="connsiteX0" fmla="*/ 0 w 2188217"/>
                <a:gd name="connsiteY0" fmla="*/ 167717 h 1520818"/>
                <a:gd name="connsiteX1" fmla="*/ 2188217 w 2188217"/>
                <a:gd name="connsiteY1" fmla="*/ 194145 h 1520818"/>
                <a:gd name="connsiteX2" fmla="*/ 1849942 w 2188217"/>
                <a:gd name="connsiteY2" fmla="*/ 1462677 h 1520818"/>
                <a:gd name="connsiteX3" fmla="*/ 243135 w 2188217"/>
                <a:gd name="connsiteY3" fmla="*/ 1520818 h 1520818"/>
                <a:gd name="connsiteX4" fmla="*/ 0 w 2188217"/>
                <a:gd name="connsiteY4" fmla="*/ 167717 h 1520818"/>
                <a:gd name="connsiteX0" fmla="*/ 0 w 2188217"/>
                <a:gd name="connsiteY0" fmla="*/ 167717 h 1580494"/>
                <a:gd name="connsiteX1" fmla="*/ 2188217 w 2188217"/>
                <a:gd name="connsiteY1" fmla="*/ 194145 h 1580494"/>
                <a:gd name="connsiteX2" fmla="*/ 1849942 w 2188217"/>
                <a:gd name="connsiteY2" fmla="*/ 1462677 h 1580494"/>
                <a:gd name="connsiteX3" fmla="*/ 243135 w 2188217"/>
                <a:gd name="connsiteY3" fmla="*/ 1520818 h 1580494"/>
                <a:gd name="connsiteX4" fmla="*/ 0 w 2188217"/>
                <a:gd name="connsiteY4" fmla="*/ 167717 h 1580494"/>
                <a:gd name="connsiteX0" fmla="*/ 0 w 2188217"/>
                <a:gd name="connsiteY0" fmla="*/ 167717 h 1614140"/>
                <a:gd name="connsiteX1" fmla="*/ 2188217 w 2188217"/>
                <a:gd name="connsiteY1" fmla="*/ 194145 h 1614140"/>
                <a:gd name="connsiteX2" fmla="*/ 1849942 w 2188217"/>
                <a:gd name="connsiteY2" fmla="*/ 1462677 h 1614140"/>
                <a:gd name="connsiteX3" fmla="*/ 243135 w 2188217"/>
                <a:gd name="connsiteY3" fmla="*/ 1520818 h 1614140"/>
                <a:gd name="connsiteX4" fmla="*/ 0 w 2188217"/>
                <a:gd name="connsiteY4" fmla="*/ 167717 h 1614140"/>
                <a:gd name="connsiteX0" fmla="*/ 0 w 2188217"/>
                <a:gd name="connsiteY0" fmla="*/ 167717 h 1571746"/>
                <a:gd name="connsiteX1" fmla="*/ 2188217 w 2188217"/>
                <a:gd name="connsiteY1" fmla="*/ 194145 h 1571746"/>
                <a:gd name="connsiteX2" fmla="*/ 1849942 w 2188217"/>
                <a:gd name="connsiteY2" fmla="*/ 1462677 h 1571746"/>
                <a:gd name="connsiteX3" fmla="*/ 237850 w 2188217"/>
                <a:gd name="connsiteY3" fmla="*/ 1441535 h 1571746"/>
                <a:gd name="connsiteX4" fmla="*/ 0 w 2188217"/>
                <a:gd name="connsiteY4" fmla="*/ 167717 h 1571746"/>
                <a:gd name="connsiteX0" fmla="*/ 18665 w 2206882"/>
                <a:gd name="connsiteY0" fmla="*/ 167717 h 1571746"/>
                <a:gd name="connsiteX1" fmla="*/ 2206882 w 2206882"/>
                <a:gd name="connsiteY1" fmla="*/ 194145 h 1571746"/>
                <a:gd name="connsiteX2" fmla="*/ 1868607 w 2206882"/>
                <a:gd name="connsiteY2" fmla="*/ 1462677 h 1571746"/>
                <a:gd name="connsiteX3" fmla="*/ 256515 w 2206882"/>
                <a:gd name="connsiteY3" fmla="*/ 1441535 h 1571746"/>
                <a:gd name="connsiteX4" fmla="*/ 18665 w 2206882"/>
                <a:gd name="connsiteY4" fmla="*/ 167717 h 1571746"/>
                <a:gd name="connsiteX0" fmla="*/ 18665 w 2206882"/>
                <a:gd name="connsiteY0" fmla="*/ 161918 h 1565947"/>
                <a:gd name="connsiteX1" fmla="*/ 2206882 w 2206882"/>
                <a:gd name="connsiteY1" fmla="*/ 188346 h 1565947"/>
                <a:gd name="connsiteX2" fmla="*/ 1868607 w 2206882"/>
                <a:gd name="connsiteY2" fmla="*/ 1456878 h 1565947"/>
                <a:gd name="connsiteX3" fmla="*/ 256515 w 2206882"/>
                <a:gd name="connsiteY3" fmla="*/ 1435736 h 1565947"/>
                <a:gd name="connsiteX4" fmla="*/ 18665 w 2206882"/>
                <a:gd name="connsiteY4" fmla="*/ 161918 h 1565947"/>
                <a:gd name="connsiteX0" fmla="*/ 18665 w 2218042"/>
                <a:gd name="connsiteY0" fmla="*/ 161918 h 1565947"/>
                <a:gd name="connsiteX1" fmla="*/ 2206882 w 2218042"/>
                <a:gd name="connsiteY1" fmla="*/ 188346 h 1565947"/>
                <a:gd name="connsiteX2" fmla="*/ 1868607 w 2218042"/>
                <a:gd name="connsiteY2" fmla="*/ 1456878 h 1565947"/>
                <a:gd name="connsiteX3" fmla="*/ 256515 w 2218042"/>
                <a:gd name="connsiteY3" fmla="*/ 1435736 h 1565947"/>
                <a:gd name="connsiteX4" fmla="*/ 18665 w 2218042"/>
                <a:gd name="connsiteY4" fmla="*/ 161918 h 1565947"/>
                <a:gd name="connsiteX0" fmla="*/ 18665 w 2107110"/>
                <a:gd name="connsiteY0" fmla="*/ 158561 h 1562590"/>
                <a:gd name="connsiteX1" fmla="*/ 2090599 w 2107110"/>
                <a:gd name="connsiteY1" fmla="*/ 195561 h 1562590"/>
                <a:gd name="connsiteX2" fmla="*/ 1868607 w 2107110"/>
                <a:gd name="connsiteY2" fmla="*/ 1453521 h 1562590"/>
                <a:gd name="connsiteX3" fmla="*/ 256515 w 2107110"/>
                <a:gd name="connsiteY3" fmla="*/ 1432379 h 1562590"/>
                <a:gd name="connsiteX4" fmla="*/ 18665 w 2107110"/>
                <a:gd name="connsiteY4" fmla="*/ 158561 h 1562590"/>
                <a:gd name="connsiteX0" fmla="*/ 18665 w 2107110"/>
                <a:gd name="connsiteY0" fmla="*/ 230473 h 1634502"/>
                <a:gd name="connsiteX1" fmla="*/ 2090599 w 2107110"/>
                <a:gd name="connsiteY1" fmla="*/ 267473 h 1634502"/>
                <a:gd name="connsiteX2" fmla="*/ 1868607 w 2107110"/>
                <a:gd name="connsiteY2" fmla="*/ 1525433 h 1634502"/>
                <a:gd name="connsiteX3" fmla="*/ 256515 w 2107110"/>
                <a:gd name="connsiteY3" fmla="*/ 1504291 h 1634502"/>
                <a:gd name="connsiteX4" fmla="*/ 18665 w 2107110"/>
                <a:gd name="connsiteY4" fmla="*/ 230473 h 1634502"/>
                <a:gd name="connsiteX0" fmla="*/ 18665 w 2107450"/>
                <a:gd name="connsiteY0" fmla="*/ 230473 h 1634502"/>
                <a:gd name="connsiteX1" fmla="*/ 2090599 w 2107450"/>
                <a:gd name="connsiteY1" fmla="*/ 267473 h 1634502"/>
                <a:gd name="connsiteX2" fmla="*/ 1868607 w 2107450"/>
                <a:gd name="connsiteY2" fmla="*/ 1525433 h 1634502"/>
                <a:gd name="connsiteX3" fmla="*/ 256515 w 2107450"/>
                <a:gd name="connsiteY3" fmla="*/ 1504291 h 1634502"/>
                <a:gd name="connsiteX4" fmla="*/ 18665 w 2107450"/>
                <a:gd name="connsiteY4" fmla="*/ 230473 h 1634502"/>
                <a:gd name="connsiteX0" fmla="*/ 18665 w 2107450"/>
                <a:gd name="connsiteY0" fmla="*/ 230473 h 1602563"/>
                <a:gd name="connsiteX1" fmla="*/ 2090599 w 2107450"/>
                <a:gd name="connsiteY1" fmla="*/ 267473 h 1602563"/>
                <a:gd name="connsiteX2" fmla="*/ 1868607 w 2107450"/>
                <a:gd name="connsiteY2" fmla="*/ 1525433 h 1602563"/>
                <a:gd name="connsiteX3" fmla="*/ 256515 w 2107450"/>
                <a:gd name="connsiteY3" fmla="*/ 1504291 h 1602563"/>
                <a:gd name="connsiteX4" fmla="*/ 18665 w 2107450"/>
                <a:gd name="connsiteY4" fmla="*/ 230473 h 1602563"/>
                <a:gd name="connsiteX0" fmla="*/ 13652 w 2102437"/>
                <a:gd name="connsiteY0" fmla="*/ 230473 h 1602563"/>
                <a:gd name="connsiteX1" fmla="*/ 2085586 w 2102437"/>
                <a:gd name="connsiteY1" fmla="*/ 267473 h 1602563"/>
                <a:gd name="connsiteX2" fmla="*/ 1863594 w 2102437"/>
                <a:gd name="connsiteY2" fmla="*/ 1525433 h 1602563"/>
                <a:gd name="connsiteX3" fmla="*/ 251502 w 2102437"/>
                <a:gd name="connsiteY3" fmla="*/ 1504291 h 1602563"/>
                <a:gd name="connsiteX4" fmla="*/ 13652 w 2102437"/>
                <a:gd name="connsiteY4" fmla="*/ 230473 h 1602563"/>
                <a:gd name="connsiteX0" fmla="*/ 13652 w 2102437"/>
                <a:gd name="connsiteY0" fmla="*/ 230473 h 1594232"/>
                <a:gd name="connsiteX1" fmla="*/ 2085586 w 2102437"/>
                <a:gd name="connsiteY1" fmla="*/ 267473 h 1594232"/>
                <a:gd name="connsiteX2" fmla="*/ 1863594 w 2102437"/>
                <a:gd name="connsiteY2" fmla="*/ 1525433 h 1594232"/>
                <a:gd name="connsiteX3" fmla="*/ 251502 w 2102437"/>
                <a:gd name="connsiteY3" fmla="*/ 1504291 h 1594232"/>
                <a:gd name="connsiteX4" fmla="*/ 13652 w 2102437"/>
                <a:gd name="connsiteY4" fmla="*/ 230473 h 1594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437" h="1594232">
                  <a:moveTo>
                    <a:pt x="13652" y="230473"/>
                  </a:moveTo>
                  <a:cubicBezTo>
                    <a:pt x="434734" y="-84017"/>
                    <a:pt x="1807214" y="-81374"/>
                    <a:pt x="2085586" y="267473"/>
                  </a:cubicBezTo>
                  <a:cubicBezTo>
                    <a:pt x="2157823" y="463038"/>
                    <a:pt x="1981638" y="1430293"/>
                    <a:pt x="1863594" y="1525433"/>
                  </a:cubicBezTo>
                  <a:cubicBezTo>
                    <a:pt x="1655697" y="1602953"/>
                    <a:pt x="501683" y="1638192"/>
                    <a:pt x="251502" y="1504291"/>
                  </a:cubicBezTo>
                  <a:cubicBezTo>
                    <a:pt x="175742" y="1428531"/>
                    <a:pt x="-58584" y="359088"/>
                    <a:pt x="13652" y="23047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5" name="Freeform 11">
              <a:extLst>
                <a:ext uri="{FF2B5EF4-FFF2-40B4-BE49-F238E27FC236}">
                  <a16:creationId xmlns:a16="http://schemas.microsoft.com/office/drawing/2014/main" id="{1D6662A7-FD0F-410A-9C6B-B9AA3F10B712}"/>
                </a:ext>
              </a:extLst>
            </p:cNvPr>
            <p:cNvSpPr/>
            <p:nvPr/>
          </p:nvSpPr>
          <p:spPr>
            <a:xfrm>
              <a:off x="9719064" y="1601670"/>
              <a:ext cx="1111280" cy="842659"/>
            </a:xfrm>
            <a:custGeom>
              <a:avLst/>
              <a:gdLst>
                <a:gd name="connsiteX0" fmla="*/ 0 w 1818229"/>
                <a:gd name="connsiteY0" fmla="*/ 21143 h 924972"/>
                <a:gd name="connsiteX1" fmla="*/ 0 w 1818229"/>
                <a:gd name="connsiteY1" fmla="*/ 21143 h 924972"/>
                <a:gd name="connsiteX2" fmla="*/ 89855 w 1818229"/>
                <a:gd name="connsiteY2" fmla="*/ 21143 h 924972"/>
                <a:gd name="connsiteX3" fmla="*/ 1818229 w 1818229"/>
                <a:gd name="connsiteY3" fmla="*/ 0 h 924972"/>
                <a:gd name="connsiteX4" fmla="*/ 1580380 w 1818229"/>
                <a:gd name="connsiteY4" fmla="*/ 924972 h 924972"/>
                <a:gd name="connsiteX5" fmla="*/ 147996 w 1818229"/>
                <a:gd name="connsiteY5" fmla="*/ 872116 h 924972"/>
                <a:gd name="connsiteX6" fmla="*/ 0 w 1818229"/>
                <a:gd name="connsiteY6" fmla="*/ 21143 h 924972"/>
                <a:gd name="connsiteX0" fmla="*/ 0 w 1818229"/>
                <a:gd name="connsiteY0" fmla="*/ 21143 h 924972"/>
                <a:gd name="connsiteX1" fmla="*/ 0 w 1818229"/>
                <a:gd name="connsiteY1" fmla="*/ 21143 h 924972"/>
                <a:gd name="connsiteX2" fmla="*/ 1818229 w 1818229"/>
                <a:gd name="connsiteY2" fmla="*/ 0 h 924972"/>
                <a:gd name="connsiteX3" fmla="*/ 1580380 w 1818229"/>
                <a:gd name="connsiteY3" fmla="*/ 924972 h 924972"/>
                <a:gd name="connsiteX4" fmla="*/ 147996 w 1818229"/>
                <a:gd name="connsiteY4" fmla="*/ 872116 h 924972"/>
                <a:gd name="connsiteX5" fmla="*/ 0 w 1818229"/>
                <a:gd name="connsiteY5" fmla="*/ 21143 h 924972"/>
                <a:gd name="connsiteX0" fmla="*/ 162452 w 1943682"/>
                <a:gd name="connsiteY0" fmla="*/ 68713 h 924972"/>
                <a:gd name="connsiteX1" fmla="*/ 125453 w 1943682"/>
                <a:gd name="connsiteY1" fmla="*/ 21143 h 924972"/>
                <a:gd name="connsiteX2" fmla="*/ 1943682 w 1943682"/>
                <a:gd name="connsiteY2" fmla="*/ 0 h 924972"/>
                <a:gd name="connsiteX3" fmla="*/ 1705833 w 1943682"/>
                <a:gd name="connsiteY3" fmla="*/ 924972 h 924972"/>
                <a:gd name="connsiteX4" fmla="*/ 273449 w 1943682"/>
                <a:gd name="connsiteY4" fmla="*/ 872116 h 924972"/>
                <a:gd name="connsiteX5" fmla="*/ 162452 w 1943682"/>
                <a:gd name="connsiteY5" fmla="*/ 68713 h 924972"/>
                <a:gd name="connsiteX0" fmla="*/ 0 w 1781230"/>
                <a:gd name="connsiteY0" fmla="*/ 148099 h 1004358"/>
                <a:gd name="connsiteX1" fmla="*/ 1781230 w 1781230"/>
                <a:gd name="connsiteY1" fmla="*/ 79386 h 1004358"/>
                <a:gd name="connsiteX2" fmla="*/ 1543381 w 1781230"/>
                <a:gd name="connsiteY2" fmla="*/ 1004358 h 1004358"/>
                <a:gd name="connsiteX3" fmla="*/ 110997 w 1781230"/>
                <a:gd name="connsiteY3" fmla="*/ 951502 h 1004358"/>
                <a:gd name="connsiteX4" fmla="*/ 0 w 1781230"/>
                <a:gd name="connsiteY4" fmla="*/ 148099 h 1004358"/>
                <a:gd name="connsiteX0" fmla="*/ 0 w 1844656"/>
                <a:gd name="connsiteY0" fmla="*/ 174041 h 993302"/>
                <a:gd name="connsiteX1" fmla="*/ 1844656 w 1844656"/>
                <a:gd name="connsiteY1" fmla="*/ 68330 h 993302"/>
                <a:gd name="connsiteX2" fmla="*/ 1606807 w 1844656"/>
                <a:gd name="connsiteY2" fmla="*/ 993302 h 993302"/>
                <a:gd name="connsiteX3" fmla="*/ 174423 w 1844656"/>
                <a:gd name="connsiteY3" fmla="*/ 940446 h 993302"/>
                <a:gd name="connsiteX4" fmla="*/ 0 w 1844656"/>
                <a:gd name="connsiteY4" fmla="*/ 174041 h 993302"/>
                <a:gd name="connsiteX0" fmla="*/ 0 w 1844656"/>
                <a:gd name="connsiteY0" fmla="*/ 224630 h 1043891"/>
                <a:gd name="connsiteX1" fmla="*/ 1844656 w 1844656"/>
                <a:gd name="connsiteY1" fmla="*/ 118919 h 1043891"/>
                <a:gd name="connsiteX2" fmla="*/ 1606807 w 1844656"/>
                <a:gd name="connsiteY2" fmla="*/ 1043891 h 1043891"/>
                <a:gd name="connsiteX3" fmla="*/ 174423 w 1844656"/>
                <a:gd name="connsiteY3" fmla="*/ 991035 h 1043891"/>
                <a:gd name="connsiteX4" fmla="*/ 0 w 1844656"/>
                <a:gd name="connsiteY4" fmla="*/ 224630 h 1043891"/>
                <a:gd name="connsiteX0" fmla="*/ 0 w 2188217"/>
                <a:gd name="connsiteY0" fmla="*/ 167717 h 986978"/>
                <a:gd name="connsiteX1" fmla="*/ 2188217 w 2188217"/>
                <a:gd name="connsiteY1" fmla="*/ 194145 h 986978"/>
                <a:gd name="connsiteX2" fmla="*/ 1606807 w 2188217"/>
                <a:gd name="connsiteY2" fmla="*/ 986978 h 986978"/>
                <a:gd name="connsiteX3" fmla="*/ 174423 w 2188217"/>
                <a:gd name="connsiteY3" fmla="*/ 934122 h 986978"/>
                <a:gd name="connsiteX4" fmla="*/ 0 w 2188217"/>
                <a:gd name="connsiteY4" fmla="*/ 167717 h 986978"/>
                <a:gd name="connsiteX0" fmla="*/ 0 w 2188217"/>
                <a:gd name="connsiteY0" fmla="*/ 167717 h 1462677"/>
                <a:gd name="connsiteX1" fmla="*/ 2188217 w 2188217"/>
                <a:gd name="connsiteY1" fmla="*/ 194145 h 1462677"/>
                <a:gd name="connsiteX2" fmla="*/ 1849942 w 2188217"/>
                <a:gd name="connsiteY2" fmla="*/ 1462677 h 1462677"/>
                <a:gd name="connsiteX3" fmla="*/ 174423 w 2188217"/>
                <a:gd name="connsiteY3" fmla="*/ 934122 h 1462677"/>
                <a:gd name="connsiteX4" fmla="*/ 0 w 2188217"/>
                <a:gd name="connsiteY4" fmla="*/ 167717 h 1462677"/>
                <a:gd name="connsiteX0" fmla="*/ 0 w 2188217"/>
                <a:gd name="connsiteY0" fmla="*/ 167717 h 1520818"/>
                <a:gd name="connsiteX1" fmla="*/ 2188217 w 2188217"/>
                <a:gd name="connsiteY1" fmla="*/ 194145 h 1520818"/>
                <a:gd name="connsiteX2" fmla="*/ 1849942 w 2188217"/>
                <a:gd name="connsiteY2" fmla="*/ 1462677 h 1520818"/>
                <a:gd name="connsiteX3" fmla="*/ 243135 w 2188217"/>
                <a:gd name="connsiteY3" fmla="*/ 1520818 h 1520818"/>
                <a:gd name="connsiteX4" fmla="*/ 0 w 2188217"/>
                <a:gd name="connsiteY4" fmla="*/ 167717 h 1520818"/>
                <a:gd name="connsiteX0" fmla="*/ 0 w 2188217"/>
                <a:gd name="connsiteY0" fmla="*/ 167717 h 1520818"/>
                <a:gd name="connsiteX1" fmla="*/ 2188217 w 2188217"/>
                <a:gd name="connsiteY1" fmla="*/ 194145 h 1520818"/>
                <a:gd name="connsiteX2" fmla="*/ 1849942 w 2188217"/>
                <a:gd name="connsiteY2" fmla="*/ 1462677 h 1520818"/>
                <a:gd name="connsiteX3" fmla="*/ 243135 w 2188217"/>
                <a:gd name="connsiteY3" fmla="*/ 1520818 h 1520818"/>
                <a:gd name="connsiteX4" fmla="*/ 0 w 2188217"/>
                <a:gd name="connsiteY4" fmla="*/ 167717 h 1520818"/>
                <a:gd name="connsiteX0" fmla="*/ 0 w 2188217"/>
                <a:gd name="connsiteY0" fmla="*/ 167717 h 1580494"/>
                <a:gd name="connsiteX1" fmla="*/ 2188217 w 2188217"/>
                <a:gd name="connsiteY1" fmla="*/ 194145 h 1580494"/>
                <a:gd name="connsiteX2" fmla="*/ 1849942 w 2188217"/>
                <a:gd name="connsiteY2" fmla="*/ 1462677 h 1580494"/>
                <a:gd name="connsiteX3" fmla="*/ 243135 w 2188217"/>
                <a:gd name="connsiteY3" fmla="*/ 1520818 h 1580494"/>
                <a:gd name="connsiteX4" fmla="*/ 0 w 2188217"/>
                <a:gd name="connsiteY4" fmla="*/ 167717 h 1580494"/>
                <a:gd name="connsiteX0" fmla="*/ 0 w 2188217"/>
                <a:gd name="connsiteY0" fmla="*/ 167717 h 1614140"/>
                <a:gd name="connsiteX1" fmla="*/ 2188217 w 2188217"/>
                <a:gd name="connsiteY1" fmla="*/ 194145 h 1614140"/>
                <a:gd name="connsiteX2" fmla="*/ 1849942 w 2188217"/>
                <a:gd name="connsiteY2" fmla="*/ 1462677 h 1614140"/>
                <a:gd name="connsiteX3" fmla="*/ 243135 w 2188217"/>
                <a:gd name="connsiteY3" fmla="*/ 1520818 h 1614140"/>
                <a:gd name="connsiteX4" fmla="*/ 0 w 2188217"/>
                <a:gd name="connsiteY4" fmla="*/ 167717 h 1614140"/>
                <a:gd name="connsiteX0" fmla="*/ 0 w 2188217"/>
                <a:gd name="connsiteY0" fmla="*/ 167717 h 1571746"/>
                <a:gd name="connsiteX1" fmla="*/ 2188217 w 2188217"/>
                <a:gd name="connsiteY1" fmla="*/ 194145 h 1571746"/>
                <a:gd name="connsiteX2" fmla="*/ 1849942 w 2188217"/>
                <a:gd name="connsiteY2" fmla="*/ 1462677 h 1571746"/>
                <a:gd name="connsiteX3" fmla="*/ 237850 w 2188217"/>
                <a:gd name="connsiteY3" fmla="*/ 1441535 h 1571746"/>
                <a:gd name="connsiteX4" fmla="*/ 0 w 2188217"/>
                <a:gd name="connsiteY4" fmla="*/ 167717 h 1571746"/>
                <a:gd name="connsiteX0" fmla="*/ 18665 w 2206882"/>
                <a:gd name="connsiteY0" fmla="*/ 167717 h 1571746"/>
                <a:gd name="connsiteX1" fmla="*/ 2206882 w 2206882"/>
                <a:gd name="connsiteY1" fmla="*/ 194145 h 1571746"/>
                <a:gd name="connsiteX2" fmla="*/ 1868607 w 2206882"/>
                <a:gd name="connsiteY2" fmla="*/ 1462677 h 1571746"/>
                <a:gd name="connsiteX3" fmla="*/ 256515 w 2206882"/>
                <a:gd name="connsiteY3" fmla="*/ 1441535 h 1571746"/>
                <a:gd name="connsiteX4" fmla="*/ 18665 w 2206882"/>
                <a:gd name="connsiteY4" fmla="*/ 167717 h 1571746"/>
                <a:gd name="connsiteX0" fmla="*/ 18665 w 2206882"/>
                <a:gd name="connsiteY0" fmla="*/ 161918 h 1565947"/>
                <a:gd name="connsiteX1" fmla="*/ 2206882 w 2206882"/>
                <a:gd name="connsiteY1" fmla="*/ 188346 h 1565947"/>
                <a:gd name="connsiteX2" fmla="*/ 1868607 w 2206882"/>
                <a:gd name="connsiteY2" fmla="*/ 1456878 h 1565947"/>
                <a:gd name="connsiteX3" fmla="*/ 256515 w 2206882"/>
                <a:gd name="connsiteY3" fmla="*/ 1435736 h 1565947"/>
                <a:gd name="connsiteX4" fmla="*/ 18665 w 2206882"/>
                <a:gd name="connsiteY4" fmla="*/ 161918 h 1565947"/>
                <a:gd name="connsiteX0" fmla="*/ 18665 w 2218042"/>
                <a:gd name="connsiteY0" fmla="*/ 161918 h 1565947"/>
                <a:gd name="connsiteX1" fmla="*/ 2206882 w 2218042"/>
                <a:gd name="connsiteY1" fmla="*/ 188346 h 1565947"/>
                <a:gd name="connsiteX2" fmla="*/ 1868607 w 2218042"/>
                <a:gd name="connsiteY2" fmla="*/ 1456878 h 1565947"/>
                <a:gd name="connsiteX3" fmla="*/ 256515 w 2218042"/>
                <a:gd name="connsiteY3" fmla="*/ 1435736 h 1565947"/>
                <a:gd name="connsiteX4" fmla="*/ 18665 w 2218042"/>
                <a:gd name="connsiteY4" fmla="*/ 161918 h 1565947"/>
                <a:gd name="connsiteX0" fmla="*/ 18665 w 2107110"/>
                <a:gd name="connsiteY0" fmla="*/ 158561 h 1562590"/>
                <a:gd name="connsiteX1" fmla="*/ 2090599 w 2107110"/>
                <a:gd name="connsiteY1" fmla="*/ 195561 h 1562590"/>
                <a:gd name="connsiteX2" fmla="*/ 1868607 w 2107110"/>
                <a:gd name="connsiteY2" fmla="*/ 1453521 h 1562590"/>
                <a:gd name="connsiteX3" fmla="*/ 256515 w 2107110"/>
                <a:gd name="connsiteY3" fmla="*/ 1432379 h 1562590"/>
                <a:gd name="connsiteX4" fmla="*/ 18665 w 2107110"/>
                <a:gd name="connsiteY4" fmla="*/ 158561 h 1562590"/>
                <a:gd name="connsiteX0" fmla="*/ 18665 w 2107110"/>
                <a:gd name="connsiteY0" fmla="*/ 230473 h 1634502"/>
                <a:gd name="connsiteX1" fmla="*/ 2090599 w 2107110"/>
                <a:gd name="connsiteY1" fmla="*/ 267473 h 1634502"/>
                <a:gd name="connsiteX2" fmla="*/ 1868607 w 2107110"/>
                <a:gd name="connsiteY2" fmla="*/ 1525433 h 1634502"/>
                <a:gd name="connsiteX3" fmla="*/ 256515 w 2107110"/>
                <a:gd name="connsiteY3" fmla="*/ 1504291 h 1634502"/>
                <a:gd name="connsiteX4" fmla="*/ 18665 w 2107110"/>
                <a:gd name="connsiteY4" fmla="*/ 230473 h 1634502"/>
                <a:gd name="connsiteX0" fmla="*/ 18665 w 2107450"/>
                <a:gd name="connsiteY0" fmla="*/ 230473 h 1634502"/>
                <a:gd name="connsiteX1" fmla="*/ 2090599 w 2107450"/>
                <a:gd name="connsiteY1" fmla="*/ 267473 h 1634502"/>
                <a:gd name="connsiteX2" fmla="*/ 1868607 w 2107450"/>
                <a:gd name="connsiteY2" fmla="*/ 1525433 h 1634502"/>
                <a:gd name="connsiteX3" fmla="*/ 256515 w 2107450"/>
                <a:gd name="connsiteY3" fmla="*/ 1504291 h 1634502"/>
                <a:gd name="connsiteX4" fmla="*/ 18665 w 2107450"/>
                <a:gd name="connsiteY4" fmla="*/ 230473 h 1634502"/>
                <a:gd name="connsiteX0" fmla="*/ 18665 w 2107450"/>
                <a:gd name="connsiteY0" fmla="*/ 230473 h 1602563"/>
                <a:gd name="connsiteX1" fmla="*/ 2090599 w 2107450"/>
                <a:gd name="connsiteY1" fmla="*/ 267473 h 1602563"/>
                <a:gd name="connsiteX2" fmla="*/ 1868607 w 2107450"/>
                <a:gd name="connsiteY2" fmla="*/ 1525433 h 1602563"/>
                <a:gd name="connsiteX3" fmla="*/ 256515 w 2107450"/>
                <a:gd name="connsiteY3" fmla="*/ 1504291 h 1602563"/>
                <a:gd name="connsiteX4" fmla="*/ 18665 w 2107450"/>
                <a:gd name="connsiteY4" fmla="*/ 230473 h 1602563"/>
                <a:gd name="connsiteX0" fmla="*/ 13652 w 2102437"/>
                <a:gd name="connsiteY0" fmla="*/ 230473 h 1602563"/>
                <a:gd name="connsiteX1" fmla="*/ 2085586 w 2102437"/>
                <a:gd name="connsiteY1" fmla="*/ 267473 h 1602563"/>
                <a:gd name="connsiteX2" fmla="*/ 1863594 w 2102437"/>
                <a:gd name="connsiteY2" fmla="*/ 1525433 h 1602563"/>
                <a:gd name="connsiteX3" fmla="*/ 251502 w 2102437"/>
                <a:gd name="connsiteY3" fmla="*/ 1504291 h 1602563"/>
                <a:gd name="connsiteX4" fmla="*/ 13652 w 2102437"/>
                <a:gd name="connsiteY4" fmla="*/ 230473 h 1602563"/>
                <a:gd name="connsiteX0" fmla="*/ 13652 w 2102437"/>
                <a:gd name="connsiteY0" fmla="*/ 230473 h 1594232"/>
                <a:gd name="connsiteX1" fmla="*/ 2085586 w 2102437"/>
                <a:gd name="connsiteY1" fmla="*/ 267473 h 1594232"/>
                <a:gd name="connsiteX2" fmla="*/ 1863594 w 2102437"/>
                <a:gd name="connsiteY2" fmla="*/ 1525433 h 1594232"/>
                <a:gd name="connsiteX3" fmla="*/ 251502 w 2102437"/>
                <a:gd name="connsiteY3" fmla="*/ 1504291 h 1594232"/>
                <a:gd name="connsiteX4" fmla="*/ 13652 w 2102437"/>
                <a:gd name="connsiteY4" fmla="*/ 230473 h 1594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437" h="1594232">
                  <a:moveTo>
                    <a:pt x="13652" y="230473"/>
                  </a:moveTo>
                  <a:cubicBezTo>
                    <a:pt x="434734" y="-84017"/>
                    <a:pt x="1807214" y="-81374"/>
                    <a:pt x="2085586" y="267473"/>
                  </a:cubicBezTo>
                  <a:cubicBezTo>
                    <a:pt x="2157823" y="463038"/>
                    <a:pt x="1981638" y="1430293"/>
                    <a:pt x="1863594" y="1525433"/>
                  </a:cubicBezTo>
                  <a:cubicBezTo>
                    <a:pt x="1655697" y="1602953"/>
                    <a:pt x="501683" y="1638192"/>
                    <a:pt x="251502" y="1504291"/>
                  </a:cubicBezTo>
                  <a:cubicBezTo>
                    <a:pt x="175742" y="1428531"/>
                    <a:pt x="-58584" y="359088"/>
                    <a:pt x="13652" y="23047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32" name="그룹 167">
              <a:extLst>
                <a:ext uri="{FF2B5EF4-FFF2-40B4-BE49-F238E27FC236}">
                  <a16:creationId xmlns:a16="http://schemas.microsoft.com/office/drawing/2014/main" id="{305C7DF4-E934-4491-ABEF-C12B2FD61428}"/>
                </a:ext>
              </a:extLst>
            </p:cNvPr>
            <p:cNvGrpSpPr/>
            <p:nvPr/>
          </p:nvGrpSpPr>
          <p:grpSpPr>
            <a:xfrm>
              <a:off x="8060641" y="1503156"/>
              <a:ext cx="3004811" cy="1032308"/>
              <a:chOff x="3493700" y="2896331"/>
              <a:chExt cx="5204600" cy="1788050"/>
            </a:xfrm>
            <a:grpFill/>
          </p:grpSpPr>
          <p:sp>
            <p:nvSpPr>
              <p:cNvPr id="133" name="Freeform 4">
                <a:extLst>
                  <a:ext uri="{FF2B5EF4-FFF2-40B4-BE49-F238E27FC236}">
                    <a16:creationId xmlns:a16="http://schemas.microsoft.com/office/drawing/2014/main" id="{D6184789-E50E-48C4-A1C0-5C670C76E49F}"/>
                  </a:ext>
                </a:extLst>
              </p:cNvPr>
              <p:cNvSpPr/>
              <p:nvPr/>
            </p:nvSpPr>
            <p:spPr>
              <a:xfrm>
                <a:off x="6086321" y="2896331"/>
                <a:ext cx="2611979" cy="1788050"/>
              </a:xfrm>
              <a:custGeom>
                <a:avLst/>
                <a:gdLst>
                  <a:gd name="connsiteX0" fmla="*/ 1505638 w 2852982"/>
                  <a:gd name="connsiteY0" fmla="*/ 186211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5638 w 2852982"/>
                  <a:gd name="connsiteY5" fmla="*/ 18621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5638 w 2852982"/>
                  <a:gd name="connsiteY0" fmla="*/ 186211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5638 w 2852982"/>
                  <a:gd name="connsiteY5" fmla="*/ 18621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5638 w 2852982"/>
                  <a:gd name="connsiteY0" fmla="*/ 186211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5638 w 2852982"/>
                  <a:gd name="connsiteY5" fmla="*/ 18621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710473 w 2852982"/>
                  <a:gd name="connsiteY2" fmla="*/ 1593826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33781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31639 w 2852982"/>
                  <a:gd name="connsiteY5" fmla="*/ 23378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33781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31639 w 2852982"/>
                  <a:gd name="connsiteY5" fmla="*/ 23378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01571 w 2852982"/>
                  <a:gd name="connsiteY13" fmla="*/ 740601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33781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31639 w 2852982"/>
                  <a:gd name="connsiteY5" fmla="*/ 23378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185714 w 2852982"/>
                  <a:gd name="connsiteY13" fmla="*/ 756457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54912 h 1952672"/>
                  <a:gd name="connsiteX1" fmla="*/ 409745 w 2852982"/>
                  <a:gd name="connsiteY1" fmla="*/ 483554 h 1952672"/>
                  <a:gd name="connsiteX2" fmla="*/ 710473 w 2852982"/>
                  <a:gd name="connsiteY2" fmla="*/ 1614957 h 1952672"/>
                  <a:gd name="connsiteX3" fmla="*/ 2025982 w 2852982"/>
                  <a:gd name="connsiteY3" fmla="*/ 1662907 h 1952672"/>
                  <a:gd name="connsiteX4" fmla="*/ 2292162 w 2852982"/>
                  <a:gd name="connsiteY4" fmla="*/ 417717 h 1952672"/>
                  <a:gd name="connsiteX5" fmla="*/ 1431639 w 2852982"/>
                  <a:gd name="connsiteY5" fmla="*/ 254912 h 1952672"/>
                  <a:gd name="connsiteX6" fmla="*/ 1436523 w 2852982"/>
                  <a:gd name="connsiteY6" fmla="*/ 38 h 1952672"/>
                  <a:gd name="connsiteX7" fmla="*/ 2523744 w 2852982"/>
                  <a:gd name="connsiteY7" fmla="*/ 219605 h 1952672"/>
                  <a:gd name="connsiteX8" fmla="*/ 2830984 w 2852982"/>
                  <a:gd name="connsiteY8" fmla="*/ 278127 h 1952672"/>
                  <a:gd name="connsiteX9" fmla="*/ 2823667 w 2852982"/>
                  <a:gd name="connsiteY9" fmla="*/ 526844 h 1952672"/>
                  <a:gd name="connsiteX10" fmla="*/ 2604212 w 2852982"/>
                  <a:gd name="connsiteY10" fmla="*/ 636571 h 1952672"/>
                  <a:gd name="connsiteX11" fmla="*/ 2296973 w 2852982"/>
                  <a:gd name="connsiteY11" fmla="*/ 1777743 h 1952672"/>
                  <a:gd name="connsiteX12" fmla="*/ 534010 w 2852982"/>
                  <a:gd name="connsiteY12" fmla="*/ 1792373 h 1952672"/>
                  <a:gd name="connsiteX13" fmla="*/ 185714 w 2852982"/>
                  <a:gd name="connsiteY13" fmla="*/ 777588 h 1952672"/>
                  <a:gd name="connsiteX14" fmla="*/ 7315 w 2852982"/>
                  <a:gd name="connsiteY14" fmla="*/ 725573 h 1952672"/>
                  <a:gd name="connsiteX15" fmla="*/ 0 w 2852982"/>
                  <a:gd name="connsiteY15" fmla="*/ 238887 h 1952672"/>
                  <a:gd name="connsiteX16" fmla="*/ 277978 w 2852982"/>
                  <a:gd name="connsiteY16" fmla="*/ 234236 h 1952672"/>
                  <a:gd name="connsiteX17" fmla="*/ 1436523 w 2852982"/>
                  <a:gd name="connsiteY17" fmla="*/ 38 h 1952672"/>
                  <a:gd name="connsiteX0" fmla="*/ 1431639 w 2852982"/>
                  <a:gd name="connsiteY0" fmla="*/ 255592 h 1953352"/>
                  <a:gd name="connsiteX1" fmla="*/ 409745 w 2852982"/>
                  <a:gd name="connsiteY1" fmla="*/ 484234 h 1953352"/>
                  <a:gd name="connsiteX2" fmla="*/ 710473 w 2852982"/>
                  <a:gd name="connsiteY2" fmla="*/ 1615637 h 1953352"/>
                  <a:gd name="connsiteX3" fmla="*/ 2025982 w 2852982"/>
                  <a:gd name="connsiteY3" fmla="*/ 1663587 h 1953352"/>
                  <a:gd name="connsiteX4" fmla="*/ 2292162 w 2852982"/>
                  <a:gd name="connsiteY4" fmla="*/ 418397 h 1953352"/>
                  <a:gd name="connsiteX5" fmla="*/ 1431639 w 2852982"/>
                  <a:gd name="connsiteY5" fmla="*/ 255592 h 1953352"/>
                  <a:gd name="connsiteX6" fmla="*/ 1436523 w 2852982"/>
                  <a:gd name="connsiteY6" fmla="*/ 718 h 1953352"/>
                  <a:gd name="connsiteX7" fmla="*/ 2523744 w 2852982"/>
                  <a:gd name="connsiteY7" fmla="*/ 220285 h 1953352"/>
                  <a:gd name="connsiteX8" fmla="*/ 2830984 w 2852982"/>
                  <a:gd name="connsiteY8" fmla="*/ 278807 h 1953352"/>
                  <a:gd name="connsiteX9" fmla="*/ 2823667 w 2852982"/>
                  <a:gd name="connsiteY9" fmla="*/ 527524 h 1953352"/>
                  <a:gd name="connsiteX10" fmla="*/ 2604212 w 2852982"/>
                  <a:gd name="connsiteY10" fmla="*/ 637251 h 1953352"/>
                  <a:gd name="connsiteX11" fmla="*/ 2296973 w 2852982"/>
                  <a:gd name="connsiteY11" fmla="*/ 1778423 h 1953352"/>
                  <a:gd name="connsiteX12" fmla="*/ 534010 w 2852982"/>
                  <a:gd name="connsiteY12" fmla="*/ 1793053 h 1953352"/>
                  <a:gd name="connsiteX13" fmla="*/ 185714 w 2852982"/>
                  <a:gd name="connsiteY13" fmla="*/ 778268 h 1953352"/>
                  <a:gd name="connsiteX14" fmla="*/ 7315 w 2852982"/>
                  <a:gd name="connsiteY14" fmla="*/ 726253 h 1953352"/>
                  <a:gd name="connsiteX15" fmla="*/ 0 w 2852982"/>
                  <a:gd name="connsiteY15" fmla="*/ 239567 h 1953352"/>
                  <a:gd name="connsiteX16" fmla="*/ 277978 w 2852982"/>
                  <a:gd name="connsiteY16" fmla="*/ 234916 h 1953352"/>
                  <a:gd name="connsiteX17" fmla="*/ 1436523 w 2852982"/>
                  <a:gd name="connsiteY17" fmla="*/ 718 h 1953352"/>
                  <a:gd name="connsiteX0" fmla="*/ 1431639 w 2852982"/>
                  <a:gd name="connsiteY0" fmla="*/ 256008 h 1953768"/>
                  <a:gd name="connsiteX1" fmla="*/ 409745 w 2852982"/>
                  <a:gd name="connsiteY1" fmla="*/ 484650 h 1953768"/>
                  <a:gd name="connsiteX2" fmla="*/ 710473 w 2852982"/>
                  <a:gd name="connsiteY2" fmla="*/ 1616053 h 1953768"/>
                  <a:gd name="connsiteX3" fmla="*/ 2025982 w 2852982"/>
                  <a:gd name="connsiteY3" fmla="*/ 1664003 h 1953768"/>
                  <a:gd name="connsiteX4" fmla="*/ 2292162 w 2852982"/>
                  <a:gd name="connsiteY4" fmla="*/ 418813 h 1953768"/>
                  <a:gd name="connsiteX5" fmla="*/ 1431639 w 2852982"/>
                  <a:gd name="connsiteY5" fmla="*/ 256008 h 1953768"/>
                  <a:gd name="connsiteX6" fmla="*/ 1436523 w 2852982"/>
                  <a:gd name="connsiteY6" fmla="*/ 1134 h 1953768"/>
                  <a:gd name="connsiteX7" fmla="*/ 2523744 w 2852982"/>
                  <a:gd name="connsiteY7" fmla="*/ 220701 h 1953768"/>
                  <a:gd name="connsiteX8" fmla="*/ 2830984 w 2852982"/>
                  <a:gd name="connsiteY8" fmla="*/ 279223 h 1953768"/>
                  <a:gd name="connsiteX9" fmla="*/ 2823667 w 2852982"/>
                  <a:gd name="connsiteY9" fmla="*/ 527940 h 1953768"/>
                  <a:gd name="connsiteX10" fmla="*/ 2604212 w 2852982"/>
                  <a:gd name="connsiteY10" fmla="*/ 637667 h 1953768"/>
                  <a:gd name="connsiteX11" fmla="*/ 2296973 w 2852982"/>
                  <a:gd name="connsiteY11" fmla="*/ 1778839 h 1953768"/>
                  <a:gd name="connsiteX12" fmla="*/ 534010 w 2852982"/>
                  <a:gd name="connsiteY12" fmla="*/ 1793469 h 1953768"/>
                  <a:gd name="connsiteX13" fmla="*/ 185714 w 2852982"/>
                  <a:gd name="connsiteY13" fmla="*/ 778684 h 1953768"/>
                  <a:gd name="connsiteX14" fmla="*/ 7315 w 2852982"/>
                  <a:gd name="connsiteY14" fmla="*/ 726669 h 1953768"/>
                  <a:gd name="connsiteX15" fmla="*/ 0 w 2852982"/>
                  <a:gd name="connsiteY15" fmla="*/ 239983 h 1953768"/>
                  <a:gd name="connsiteX16" fmla="*/ 277978 w 2852982"/>
                  <a:gd name="connsiteY16" fmla="*/ 235332 h 1953768"/>
                  <a:gd name="connsiteX17" fmla="*/ 1436523 w 2852982"/>
                  <a:gd name="connsiteY17" fmla="*/ 1134 h 1953768"/>
                  <a:gd name="connsiteX0" fmla="*/ 1431639 w 2852982"/>
                  <a:gd name="connsiteY0" fmla="*/ 255925 h 1953685"/>
                  <a:gd name="connsiteX1" fmla="*/ 409745 w 2852982"/>
                  <a:gd name="connsiteY1" fmla="*/ 484567 h 1953685"/>
                  <a:gd name="connsiteX2" fmla="*/ 710473 w 2852982"/>
                  <a:gd name="connsiteY2" fmla="*/ 1615970 h 1953685"/>
                  <a:gd name="connsiteX3" fmla="*/ 2025982 w 2852982"/>
                  <a:gd name="connsiteY3" fmla="*/ 1663920 h 1953685"/>
                  <a:gd name="connsiteX4" fmla="*/ 2292162 w 2852982"/>
                  <a:gd name="connsiteY4" fmla="*/ 418730 h 1953685"/>
                  <a:gd name="connsiteX5" fmla="*/ 1431639 w 2852982"/>
                  <a:gd name="connsiteY5" fmla="*/ 255925 h 1953685"/>
                  <a:gd name="connsiteX6" fmla="*/ 1436523 w 2852982"/>
                  <a:gd name="connsiteY6" fmla="*/ 1051 h 1953685"/>
                  <a:gd name="connsiteX7" fmla="*/ 2523744 w 2852982"/>
                  <a:gd name="connsiteY7" fmla="*/ 220618 h 1953685"/>
                  <a:gd name="connsiteX8" fmla="*/ 2830984 w 2852982"/>
                  <a:gd name="connsiteY8" fmla="*/ 279140 h 1953685"/>
                  <a:gd name="connsiteX9" fmla="*/ 2823667 w 2852982"/>
                  <a:gd name="connsiteY9" fmla="*/ 527857 h 1953685"/>
                  <a:gd name="connsiteX10" fmla="*/ 2604212 w 2852982"/>
                  <a:gd name="connsiteY10" fmla="*/ 637584 h 1953685"/>
                  <a:gd name="connsiteX11" fmla="*/ 2296973 w 2852982"/>
                  <a:gd name="connsiteY11" fmla="*/ 1778756 h 1953685"/>
                  <a:gd name="connsiteX12" fmla="*/ 534010 w 2852982"/>
                  <a:gd name="connsiteY12" fmla="*/ 1793386 h 1953685"/>
                  <a:gd name="connsiteX13" fmla="*/ 185714 w 2852982"/>
                  <a:gd name="connsiteY13" fmla="*/ 778601 h 1953685"/>
                  <a:gd name="connsiteX14" fmla="*/ 7315 w 2852982"/>
                  <a:gd name="connsiteY14" fmla="*/ 726586 h 1953685"/>
                  <a:gd name="connsiteX15" fmla="*/ 0 w 2852982"/>
                  <a:gd name="connsiteY15" fmla="*/ 239900 h 1953685"/>
                  <a:gd name="connsiteX16" fmla="*/ 277978 w 2852982"/>
                  <a:gd name="connsiteY16" fmla="*/ 235249 h 1953685"/>
                  <a:gd name="connsiteX17" fmla="*/ 1436523 w 2852982"/>
                  <a:gd name="connsiteY17" fmla="*/ 1051 h 1953685"/>
                  <a:gd name="connsiteX0" fmla="*/ 1431639 w 2852982"/>
                  <a:gd name="connsiteY0" fmla="*/ 255853 h 1953613"/>
                  <a:gd name="connsiteX1" fmla="*/ 409745 w 2852982"/>
                  <a:gd name="connsiteY1" fmla="*/ 484495 h 1953613"/>
                  <a:gd name="connsiteX2" fmla="*/ 710473 w 2852982"/>
                  <a:gd name="connsiteY2" fmla="*/ 1615898 h 1953613"/>
                  <a:gd name="connsiteX3" fmla="*/ 2025982 w 2852982"/>
                  <a:gd name="connsiteY3" fmla="*/ 1663848 h 1953613"/>
                  <a:gd name="connsiteX4" fmla="*/ 2292162 w 2852982"/>
                  <a:gd name="connsiteY4" fmla="*/ 418658 h 1953613"/>
                  <a:gd name="connsiteX5" fmla="*/ 1431639 w 2852982"/>
                  <a:gd name="connsiteY5" fmla="*/ 255853 h 1953613"/>
                  <a:gd name="connsiteX6" fmla="*/ 1436523 w 2852982"/>
                  <a:gd name="connsiteY6" fmla="*/ 979 h 1953613"/>
                  <a:gd name="connsiteX7" fmla="*/ 2523744 w 2852982"/>
                  <a:gd name="connsiteY7" fmla="*/ 220546 h 1953613"/>
                  <a:gd name="connsiteX8" fmla="*/ 2830984 w 2852982"/>
                  <a:gd name="connsiteY8" fmla="*/ 279068 h 1953613"/>
                  <a:gd name="connsiteX9" fmla="*/ 2823667 w 2852982"/>
                  <a:gd name="connsiteY9" fmla="*/ 527785 h 1953613"/>
                  <a:gd name="connsiteX10" fmla="*/ 2604212 w 2852982"/>
                  <a:gd name="connsiteY10" fmla="*/ 637512 h 1953613"/>
                  <a:gd name="connsiteX11" fmla="*/ 2296973 w 2852982"/>
                  <a:gd name="connsiteY11" fmla="*/ 1778684 h 1953613"/>
                  <a:gd name="connsiteX12" fmla="*/ 534010 w 2852982"/>
                  <a:gd name="connsiteY12" fmla="*/ 1793314 h 1953613"/>
                  <a:gd name="connsiteX13" fmla="*/ 185714 w 2852982"/>
                  <a:gd name="connsiteY13" fmla="*/ 778529 h 1953613"/>
                  <a:gd name="connsiteX14" fmla="*/ 7315 w 2852982"/>
                  <a:gd name="connsiteY14" fmla="*/ 726514 h 1953613"/>
                  <a:gd name="connsiteX15" fmla="*/ 0 w 2852982"/>
                  <a:gd name="connsiteY15" fmla="*/ 239828 h 1953613"/>
                  <a:gd name="connsiteX16" fmla="*/ 277978 w 2852982"/>
                  <a:gd name="connsiteY16" fmla="*/ 235177 h 1953613"/>
                  <a:gd name="connsiteX17" fmla="*/ 1436523 w 2852982"/>
                  <a:gd name="connsiteY17" fmla="*/ 979 h 1953613"/>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292162 w 2852982"/>
                  <a:gd name="connsiteY4" fmla="*/ 418075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308019 w 2852982"/>
                  <a:gd name="connsiteY4" fmla="*/ 439217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308019 w 2852982"/>
                  <a:gd name="connsiteY4" fmla="*/ 439217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308019 w 2852982"/>
                  <a:gd name="connsiteY4" fmla="*/ 439217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52982" h="1953030">
                    <a:moveTo>
                      <a:pt x="1431639" y="255270"/>
                    </a:moveTo>
                    <a:cubicBezTo>
                      <a:pt x="1059056" y="254353"/>
                      <a:pt x="453324" y="421040"/>
                      <a:pt x="409745" y="483912"/>
                    </a:cubicBezTo>
                    <a:cubicBezTo>
                      <a:pt x="352043" y="631047"/>
                      <a:pt x="579249" y="1544207"/>
                      <a:pt x="710473" y="1615315"/>
                    </a:cubicBezTo>
                    <a:cubicBezTo>
                      <a:pt x="1044490" y="1732344"/>
                      <a:pt x="1862666" y="1767300"/>
                      <a:pt x="2025982" y="1663265"/>
                    </a:cubicBezTo>
                    <a:cubicBezTo>
                      <a:pt x="2288497" y="1462133"/>
                      <a:pt x="2398240" y="522123"/>
                      <a:pt x="2308019" y="439217"/>
                    </a:cubicBezTo>
                    <a:cubicBezTo>
                      <a:pt x="2192280" y="309941"/>
                      <a:pt x="1804222" y="256187"/>
                      <a:pt x="1431639" y="255270"/>
                    </a:cubicBezTo>
                    <a:close/>
                    <a:moveTo>
                      <a:pt x="1436523" y="396"/>
                    </a:moveTo>
                    <a:cubicBezTo>
                      <a:pt x="1830622" y="-8042"/>
                      <a:pt x="2276721" y="120154"/>
                      <a:pt x="2523744" y="219963"/>
                    </a:cubicBezTo>
                    <a:cubicBezTo>
                      <a:pt x="2592464" y="247729"/>
                      <a:pt x="2792142" y="218487"/>
                      <a:pt x="2830984" y="278485"/>
                    </a:cubicBezTo>
                    <a:cubicBezTo>
                      <a:pt x="2870787" y="344701"/>
                      <a:pt x="2849288" y="490248"/>
                      <a:pt x="2823667" y="527202"/>
                    </a:cubicBezTo>
                    <a:cubicBezTo>
                      <a:pt x="2762708" y="601419"/>
                      <a:pt x="2611493" y="592488"/>
                      <a:pt x="2604212" y="636929"/>
                    </a:cubicBezTo>
                    <a:cubicBezTo>
                      <a:pt x="2589582" y="978305"/>
                      <a:pt x="2501799" y="1429410"/>
                      <a:pt x="2296973" y="1778101"/>
                    </a:cubicBezTo>
                    <a:cubicBezTo>
                      <a:pt x="2114092" y="2034134"/>
                      <a:pt x="716890" y="1982925"/>
                      <a:pt x="534010" y="1792731"/>
                    </a:cubicBezTo>
                    <a:cubicBezTo>
                      <a:pt x="453818" y="1716179"/>
                      <a:pt x="197906" y="1238804"/>
                      <a:pt x="185714" y="777946"/>
                    </a:cubicBezTo>
                    <a:cubicBezTo>
                      <a:pt x="182794" y="723747"/>
                      <a:pt x="78957" y="730676"/>
                      <a:pt x="7315" y="725931"/>
                    </a:cubicBezTo>
                    <a:cubicBezTo>
                      <a:pt x="7315" y="571018"/>
                      <a:pt x="0" y="394158"/>
                      <a:pt x="0" y="239245"/>
                    </a:cubicBezTo>
                    <a:cubicBezTo>
                      <a:pt x="81791" y="236688"/>
                      <a:pt x="250861" y="250277"/>
                      <a:pt x="277978" y="234594"/>
                    </a:cubicBezTo>
                    <a:cubicBezTo>
                      <a:pt x="604724" y="85852"/>
                      <a:pt x="1042424" y="8834"/>
                      <a:pt x="1436523" y="3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4" name="Freeform 9">
                <a:extLst>
                  <a:ext uri="{FF2B5EF4-FFF2-40B4-BE49-F238E27FC236}">
                    <a16:creationId xmlns:a16="http://schemas.microsoft.com/office/drawing/2014/main" id="{3F044928-9B9A-47BE-98F9-2069B0AC1786}"/>
                  </a:ext>
                </a:extLst>
              </p:cNvPr>
              <p:cNvSpPr/>
              <p:nvPr/>
            </p:nvSpPr>
            <p:spPr>
              <a:xfrm flipH="1">
                <a:off x="3493700" y="2896331"/>
                <a:ext cx="2611979" cy="1788050"/>
              </a:xfrm>
              <a:custGeom>
                <a:avLst/>
                <a:gdLst>
                  <a:gd name="connsiteX0" fmla="*/ 1505638 w 2852982"/>
                  <a:gd name="connsiteY0" fmla="*/ 186211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5638 w 2852982"/>
                  <a:gd name="connsiteY5" fmla="*/ 18621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5638 w 2852982"/>
                  <a:gd name="connsiteY0" fmla="*/ 186211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5638 w 2852982"/>
                  <a:gd name="connsiteY5" fmla="*/ 18621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5638 w 2852982"/>
                  <a:gd name="connsiteY0" fmla="*/ 186211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5638 w 2852982"/>
                  <a:gd name="connsiteY5" fmla="*/ 18621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710473 w 2852982"/>
                  <a:gd name="connsiteY2" fmla="*/ 1593826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33781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31639 w 2852982"/>
                  <a:gd name="connsiteY5" fmla="*/ 23378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33781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31639 w 2852982"/>
                  <a:gd name="connsiteY5" fmla="*/ 23378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01571 w 2852982"/>
                  <a:gd name="connsiteY13" fmla="*/ 740601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33781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31639 w 2852982"/>
                  <a:gd name="connsiteY5" fmla="*/ 23378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185714 w 2852982"/>
                  <a:gd name="connsiteY13" fmla="*/ 756457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54912 h 1952672"/>
                  <a:gd name="connsiteX1" fmla="*/ 409745 w 2852982"/>
                  <a:gd name="connsiteY1" fmla="*/ 483554 h 1952672"/>
                  <a:gd name="connsiteX2" fmla="*/ 710473 w 2852982"/>
                  <a:gd name="connsiteY2" fmla="*/ 1614957 h 1952672"/>
                  <a:gd name="connsiteX3" fmla="*/ 2025982 w 2852982"/>
                  <a:gd name="connsiteY3" fmla="*/ 1662907 h 1952672"/>
                  <a:gd name="connsiteX4" fmla="*/ 2292162 w 2852982"/>
                  <a:gd name="connsiteY4" fmla="*/ 417717 h 1952672"/>
                  <a:gd name="connsiteX5" fmla="*/ 1431639 w 2852982"/>
                  <a:gd name="connsiteY5" fmla="*/ 254912 h 1952672"/>
                  <a:gd name="connsiteX6" fmla="*/ 1436523 w 2852982"/>
                  <a:gd name="connsiteY6" fmla="*/ 38 h 1952672"/>
                  <a:gd name="connsiteX7" fmla="*/ 2523744 w 2852982"/>
                  <a:gd name="connsiteY7" fmla="*/ 219605 h 1952672"/>
                  <a:gd name="connsiteX8" fmla="*/ 2830984 w 2852982"/>
                  <a:gd name="connsiteY8" fmla="*/ 278127 h 1952672"/>
                  <a:gd name="connsiteX9" fmla="*/ 2823667 w 2852982"/>
                  <a:gd name="connsiteY9" fmla="*/ 526844 h 1952672"/>
                  <a:gd name="connsiteX10" fmla="*/ 2604212 w 2852982"/>
                  <a:gd name="connsiteY10" fmla="*/ 636571 h 1952672"/>
                  <a:gd name="connsiteX11" fmla="*/ 2296973 w 2852982"/>
                  <a:gd name="connsiteY11" fmla="*/ 1777743 h 1952672"/>
                  <a:gd name="connsiteX12" fmla="*/ 534010 w 2852982"/>
                  <a:gd name="connsiteY12" fmla="*/ 1792373 h 1952672"/>
                  <a:gd name="connsiteX13" fmla="*/ 185714 w 2852982"/>
                  <a:gd name="connsiteY13" fmla="*/ 777588 h 1952672"/>
                  <a:gd name="connsiteX14" fmla="*/ 7315 w 2852982"/>
                  <a:gd name="connsiteY14" fmla="*/ 725573 h 1952672"/>
                  <a:gd name="connsiteX15" fmla="*/ 0 w 2852982"/>
                  <a:gd name="connsiteY15" fmla="*/ 238887 h 1952672"/>
                  <a:gd name="connsiteX16" fmla="*/ 277978 w 2852982"/>
                  <a:gd name="connsiteY16" fmla="*/ 234236 h 1952672"/>
                  <a:gd name="connsiteX17" fmla="*/ 1436523 w 2852982"/>
                  <a:gd name="connsiteY17" fmla="*/ 38 h 1952672"/>
                  <a:gd name="connsiteX0" fmla="*/ 1431639 w 2852982"/>
                  <a:gd name="connsiteY0" fmla="*/ 255592 h 1953352"/>
                  <a:gd name="connsiteX1" fmla="*/ 409745 w 2852982"/>
                  <a:gd name="connsiteY1" fmla="*/ 484234 h 1953352"/>
                  <a:gd name="connsiteX2" fmla="*/ 710473 w 2852982"/>
                  <a:gd name="connsiteY2" fmla="*/ 1615637 h 1953352"/>
                  <a:gd name="connsiteX3" fmla="*/ 2025982 w 2852982"/>
                  <a:gd name="connsiteY3" fmla="*/ 1663587 h 1953352"/>
                  <a:gd name="connsiteX4" fmla="*/ 2292162 w 2852982"/>
                  <a:gd name="connsiteY4" fmla="*/ 418397 h 1953352"/>
                  <a:gd name="connsiteX5" fmla="*/ 1431639 w 2852982"/>
                  <a:gd name="connsiteY5" fmla="*/ 255592 h 1953352"/>
                  <a:gd name="connsiteX6" fmla="*/ 1436523 w 2852982"/>
                  <a:gd name="connsiteY6" fmla="*/ 718 h 1953352"/>
                  <a:gd name="connsiteX7" fmla="*/ 2523744 w 2852982"/>
                  <a:gd name="connsiteY7" fmla="*/ 220285 h 1953352"/>
                  <a:gd name="connsiteX8" fmla="*/ 2830984 w 2852982"/>
                  <a:gd name="connsiteY8" fmla="*/ 278807 h 1953352"/>
                  <a:gd name="connsiteX9" fmla="*/ 2823667 w 2852982"/>
                  <a:gd name="connsiteY9" fmla="*/ 527524 h 1953352"/>
                  <a:gd name="connsiteX10" fmla="*/ 2604212 w 2852982"/>
                  <a:gd name="connsiteY10" fmla="*/ 637251 h 1953352"/>
                  <a:gd name="connsiteX11" fmla="*/ 2296973 w 2852982"/>
                  <a:gd name="connsiteY11" fmla="*/ 1778423 h 1953352"/>
                  <a:gd name="connsiteX12" fmla="*/ 534010 w 2852982"/>
                  <a:gd name="connsiteY12" fmla="*/ 1793053 h 1953352"/>
                  <a:gd name="connsiteX13" fmla="*/ 185714 w 2852982"/>
                  <a:gd name="connsiteY13" fmla="*/ 778268 h 1953352"/>
                  <a:gd name="connsiteX14" fmla="*/ 7315 w 2852982"/>
                  <a:gd name="connsiteY14" fmla="*/ 726253 h 1953352"/>
                  <a:gd name="connsiteX15" fmla="*/ 0 w 2852982"/>
                  <a:gd name="connsiteY15" fmla="*/ 239567 h 1953352"/>
                  <a:gd name="connsiteX16" fmla="*/ 277978 w 2852982"/>
                  <a:gd name="connsiteY16" fmla="*/ 234916 h 1953352"/>
                  <a:gd name="connsiteX17" fmla="*/ 1436523 w 2852982"/>
                  <a:gd name="connsiteY17" fmla="*/ 718 h 1953352"/>
                  <a:gd name="connsiteX0" fmla="*/ 1431639 w 2852982"/>
                  <a:gd name="connsiteY0" fmla="*/ 256008 h 1953768"/>
                  <a:gd name="connsiteX1" fmla="*/ 409745 w 2852982"/>
                  <a:gd name="connsiteY1" fmla="*/ 484650 h 1953768"/>
                  <a:gd name="connsiteX2" fmla="*/ 710473 w 2852982"/>
                  <a:gd name="connsiteY2" fmla="*/ 1616053 h 1953768"/>
                  <a:gd name="connsiteX3" fmla="*/ 2025982 w 2852982"/>
                  <a:gd name="connsiteY3" fmla="*/ 1664003 h 1953768"/>
                  <a:gd name="connsiteX4" fmla="*/ 2292162 w 2852982"/>
                  <a:gd name="connsiteY4" fmla="*/ 418813 h 1953768"/>
                  <a:gd name="connsiteX5" fmla="*/ 1431639 w 2852982"/>
                  <a:gd name="connsiteY5" fmla="*/ 256008 h 1953768"/>
                  <a:gd name="connsiteX6" fmla="*/ 1436523 w 2852982"/>
                  <a:gd name="connsiteY6" fmla="*/ 1134 h 1953768"/>
                  <a:gd name="connsiteX7" fmla="*/ 2523744 w 2852982"/>
                  <a:gd name="connsiteY7" fmla="*/ 220701 h 1953768"/>
                  <a:gd name="connsiteX8" fmla="*/ 2830984 w 2852982"/>
                  <a:gd name="connsiteY8" fmla="*/ 279223 h 1953768"/>
                  <a:gd name="connsiteX9" fmla="*/ 2823667 w 2852982"/>
                  <a:gd name="connsiteY9" fmla="*/ 527940 h 1953768"/>
                  <a:gd name="connsiteX10" fmla="*/ 2604212 w 2852982"/>
                  <a:gd name="connsiteY10" fmla="*/ 637667 h 1953768"/>
                  <a:gd name="connsiteX11" fmla="*/ 2296973 w 2852982"/>
                  <a:gd name="connsiteY11" fmla="*/ 1778839 h 1953768"/>
                  <a:gd name="connsiteX12" fmla="*/ 534010 w 2852982"/>
                  <a:gd name="connsiteY12" fmla="*/ 1793469 h 1953768"/>
                  <a:gd name="connsiteX13" fmla="*/ 185714 w 2852982"/>
                  <a:gd name="connsiteY13" fmla="*/ 778684 h 1953768"/>
                  <a:gd name="connsiteX14" fmla="*/ 7315 w 2852982"/>
                  <a:gd name="connsiteY14" fmla="*/ 726669 h 1953768"/>
                  <a:gd name="connsiteX15" fmla="*/ 0 w 2852982"/>
                  <a:gd name="connsiteY15" fmla="*/ 239983 h 1953768"/>
                  <a:gd name="connsiteX16" fmla="*/ 277978 w 2852982"/>
                  <a:gd name="connsiteY16" fmla="*/ 235332 h 1953768"/>
                  <a:gd name="connsiteX17" fmla="*/ 1436523 w 2852982"/>
                  <a:gd name="connsiteY17" fmla="*/ 1134 h 1953768"/>
                  <a:gd name="connsiteX0" fmla="*/ 1431639 w 2852982"/>
                  <a:gd name="connsiteY0" fmla="*/ 255925 h 1953685"/>
                  <a:gd name="connsiteX1" fmla="*/ 409745 w 2852982"/>
                  <a:gd name="connsiteY1" fmla="*/ 484567 h 1953685"/>
                  <a:gd name="connsiteX2" fmla="*/ 710473 w 2852982"/>
                  <a:gd name="connsiteY2" fmla="*/ 1615970 h 1953685"/>
                  <a:gd name="connsiteX3" fmla="*/ 2025982 w 2852982"/>
                  <a:gd name="connsiteY3" fmla="*/ 1663920 h 1953685"/>
                  <a:gd name="connsiteX4" fmla="*/ 2292162 w 2852982"/>
                  <a:gd name="connsiteY4" fmla="*/ 418730 h 1953685"/>
                  <a:gd name="connsiteX5" fmla="*/ 1431639 w 2852982"/>
                  <a:gd name="connsiteY5" fmla="*/ 255925 h 1953685"/>
                  <a:gd name="connsiteX6" fmla="*/ 1436523 w 2852982"/>
                  <a:gd name="connsiteY6" fmla="*/ 1051 h 1953685"/>
                  <a:gd name="connsiteX7" fmla="*/ 2523744 w 2852982"/>
                  <a:gd name="connsiteY7" fmla="*/ 220618 h 1953685"/>
                  <a:gd name="connsiteX8" fmla="*/ 2830984 w 2852982"/>
                  <a:gd name="connsiteY8" fmla="*/ 279140 h 1953685"/>
                  <a:gd name="connsiteX9" fmla="*/ 2823667 w 2852982"/>
                  <a:gd name="connsiteY9" fmla="*/ 527857 h 1953685"/>
                  <a:gd name="connsiteX10" fmla="*/ 2604212 w 2852982"/>
                  <a:gd name="connsiteY10" fmla="*/ 637584 h 1953685"/>
                  <a:gd name="connsiteX11" fmla="*/ 2296973 w 2852982"/>
                  <a:gd name="connsiteY11" fmla="*/ 1778756 h 1953685"/>
                  <a:gd name="connsiteX12" fmla="*/ 534010 w 2852982"/>
                  <a:gd name="connsiteY12" fmla="*/ 1793386 h 1953685"/>
                  <a:gd name="connsiteX13" fmla="*/ 185714 w 2852982"/>
                  <a:gd name="connsiteY13" fmla="*/ 778601 h 1953685"/>
                  <a:gd name="connsiteX14" fmla="*/ 7315 w 2852982"/>
                  <a:gd name="connsiteY14" fmla="*/ 726586 h 1953685"/>
                  <a:gd name="connsiteX15" fmla="*/ 0 w 2852982"/>
                  <a:gd name="connsiteY15" fmla="*/ 239900 h 1953685"/>
                  <a:gd name="connsiteX16" fmla="*/ 277978 w 2852982"/>
                  <a:gd name="connsiteY16" fmla="*/ 235249 h 1953685"/>
                  <a:gd name="connsiteX17" fmla="*/ 1436523 w 2852982"/>
                  <a:gd name="connsiteY17" fmla="*/ 1051 h 1953685"/>
                  <a:gd name="connsiteX0" fmla="*/ 1431639 w 2852982"/>
                  <a:gd name="connsiteY0" fmla="*/ 255853 h 1953613"/>
                  <a:gd name="connsiteX1" fmla="*/ 409745 w 2852982"/>
                  <a:gd name="connsiteY1" fmla="*/ 484495 h 1953613"/>
                  <a:gd name="connsiteX2" fmla="*/ 710473 w 2852982"/>
                  <a:gd name="connsiteY2" fmla="*/ 1615898 h 1953613"/>
                  <a:gd name="connsiteX3" fmla="*/ 2025982 w 2852982"/>
                  <a:gd name="connsiteY3" fmla="*/ 1663848 h 1953613"/>
                  <a:gd name="connsiteX4" fmla="*/ 2292162 w 2852982"/>
                  <a:gd name="connsiteY4" fmla="*/ 418658 h 1953613"/>
                  <a:gd name="connsiteX5" fmla="*/ 1431639 w 2852982"/>
                  <a:gd name="connsiteY5" fmla="*/ 255853 h 1953613"/>
                  <a:gd name="connsiteX6" fmla="*/ 1436523 w 2852982"/>
                  <a:gd name="connsiteY6" fmla="*/ 979 h 1953613"/>
                  <a:gd name="connsiteX7" fmla="*/ 2523744 w 2852982"/>
                  <a:gd name="connsiteY7" fmla="*/ 220546 h 1953613"/>
                  <a:gd name="connsiteX8" fmla="*/ 2830984 w 2852982"/>
                  <a:gd name="connsiteY8" fmla="*/ 279068 h 1953613"/>
                  <a:gd name="connsiteX9" fmla="*/ 2823667 w 2852982"/>
                  <a:gd name="connsiteY9" fmla="*/ 527785 h 1953613"/>
                  <a:gd name="connsiteX10" fmla="*/ 2604212 w 2852982"/>
                  <a:gd name="connsiteY10" fmla="*/ 637512 h 1953613"/>
                  <a:gd name="connsiteX11" fmla="*/ 2296973 w 2852982"/>
                  <a:gd name="connsiteY11" fmla="*/ 1778684 h 1953613"/>
                  <a:gd name="connsiteX12" fmla="*/ 534010 w 2852982"/>
                  <a:gd name="connsiteY12" fmla="*/ 1793314 h 1953613"/>
                  <a:gd name="connsiteX13" fmla="*/ 185714 w 2852982"/>
                  <a:gd name="connsiteY13" fmla="*/ 778529 h 1953613"/>
                  <a:gd name="connsiteX14" fmla="*/ 7315 w 2852982"/>
                  <a:gd name="connsiteY14" fmla="*/ 726514 h 1953613"/>
                  <a:gd name="connsiteX15" fmla="*/ 0 w 2852982"/>
                  <a:gd name="connsiteY15" fmla="*/ 239828 h 1953613"/>
                  <a:gd name="connsiteX16" fmla="*/ 277978 w 2852982"/>
                  <a:gd name="connsiteY16" fmla="*/ 235177 h 1953613"/>
                  <a:gd name="connsiteX17" fmla="*/ 1436523 w 2852982"/>
                  <a:gd name="connsiteY17" fmla="*/ 979 h 1953613"/>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292162 w 2852982"/>
                  <a:gd name="connsiteY4" fmla="*/ 418075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308019 w 2852982"/>
                  <a:gd name="connsiteY4" fmla="*/ 439217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308019 w 2852982"/>
                  <a:gd name="connsiteY4" fmla="*/ 439217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308019 w 2852982"/>
                  <a:gd name="connsiteY4" fmla="*/ 439217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52982" h="1953030">
                    <a:moveTo>
                      <a:pt x="1431639" y="255270"/>
                    </a:moveTo>
                    <a:cubicBezTo>
                      <a:pt x="1059056" y="254353"/>
                      <a:pt x="453324" y="421040"/>
                      <a:pt x="409745" y="483912"/>
                    </a:cubicBezTo>
                    <a:cubicBezTo>
                      <a:pt x="352043" y="631047"/>
                      <a:pt x="579249" y="1544207"/>
                      <a:pt x="710473" y="1615315"/>
                    </a:cubicBezTo>
                    <a:cubicBezTo>
                      <a:pt x="1044490" y="1732344"/>
                      <a:pt x="1862666" y="1767300"/>
                      <a:pt x="2025982" y="1663265"/>
                    </a:cubicBezTo>
                    <a:cubicBezTo>
                      <a:pt x="2288497" y="1462133"/>
                      <a:pt x="2398240" y="522123"/>
                      <a:pt x="2308019" y="439217"/>
                    </a:cubicBezTo>
                    <a:cubicBezTo>
                      <a:pt x="2192280" y="309941"/>
                      <a:pt x="1804222" y="256187"/>
                      <a:pt x="1431639" y="255270"/>
                    </a:cubicBezTo>
                    <a:close/>
                    <a:moveTo>
                      <a:pt x="1436523" y="396"/>
                    </a:moveTo>
                    <a:cubicBezTo>
                      <a:pt x="1830622" y="-8042"/>
                      <a:pt x="2276721" y="120154"/>
                      <a:pt x="2523744" y="219963"/>
                    </a:cubicBezTo>
                    <a:cubicBezTo>
                      <a:pt x="2592464" y="247729"/>
                      <a:pt x="2792142" y="218487"/>
                      <a:pt x="2830984" y="278485"/>
                    </a:cubicBezTo>
                    <a:cubicBezTo>
                      <a:pt x="2870787" y="344701"/>
                      <a:pt x="2849288" y="490248"/>
                      <a:pt x="2823667" y="527202"/>
                    </a:cubicBezTo>
                    <a:cubicBezTo>
                      <a:pt x="2762708" y="601419"/>
                      <a:pt x="2611493" y="592488"/>
                      <a:pt x="2604212" y="636929"/>
                    </a:cubicBezTo>
                    <a:cubicBezTo>
                      <a:pt x="2589582" y="978305"/>
                      <a:pt x="2501799" y="1429410"/>
                      <a:pt x="2296973" y="1778101"/>
                    </a:cubicBezTo>
                    <a:cubicBezTo>
                      <a:pt x="2114092" y="2034134"/>
                      <a:pt x="716890" y="1982925"/>
                      <a:pt x="534010" y="1792731"/>
                    </a:cubicBezTo>
                    <a:cubicBezTo>
                      <a:pt x="453818" y="1716179"/>
                      <a:pt x="197906" y="1238804"/>
                      <a:pt x="185714" y="777946"/>
                    </a:cubicBezTo>
                    <a:cubicBezTo>
                      <a:pt x="182794" y="723747"/>
                      <a:pt x="78957" y="730676"/>
                      <a:pt x="7315" y="725931"/>
                    </a:cubicBezTo>
                    <a:cubicBezTo>
                      <a:pt x="7315" y="571018"/>
                      <a:pt x="0" y="394158"/>
                      <a:pt x="0" y="239245"/>
                    </a:cubicBezTo>
                    <a:cubicBezTo>
                      <a:pt x="81791" y="236688"/>
                      <a:pt x="250861" y="250277"/>
                      <a:pt x="277978" y="234594"/>
                    </a:cubicBezTo>
                    <a:cubicBezTo>
                      <a:pt x="604724" y="85852"/>
                      <a:pt x="1042424" y="8834"/>
                      <a:pt x="1436523" y="3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a:ea typeface="+mn-ea"/>
                  <a:cs typeface="+mn-cs"/>
                </a:endParaRPr>
              </a:p>
            </p:txBody>
          </p:sp>
        </p:grpSp>
      </p:grpSp>
      <p:sp>
        <p:nvSpPr>
          <p:cNvPr id="144" name="Freeform: Shape 143">
            <a:extLst>
              <a:ext uri="{FF2B5EF4-FFF2-40B4-BE49-F238E27FC236}">
                <a16:creationId xmlns:a16="http://schemas.microsoft.com/office/drawing/2014/main" id="{8195F9CE-C925-4C1A-A940-F71C15A8C856}"/>
              </a:ext>
            </a:extLst>
          </p:cNvPr>
          <p:cNvSpPr/>
          <p:nvPr/>
        </p:nvSpPr>
        <p:spPr>
          <a:xfrm rot="18494506">
            <a:off x="9879777" y="6410245"/>
            <a:ext cx="627402" cy="671928"/>
          </a:xfrm>
          <a:custGeom>
            <a:avLst/>
            <a:gdLst>
              <a:gd name="connsiteX0" fmla="*/ 627099 w 627402"/>
              <a:gd name="connsiteY0" fmla="*/ 265576 h 671928"/>
              <a:gd name="connsiteX1" fmla="*/ 622871 w 627402"/>
              <a:gd name="connsiteY1" fmla="*/ 282230 h 671928"/>
              <a:gd name="connsiteX2" fmla="*/ 438705 w 627402"/>
              <a:gd name="connsiteY2" fmla="*/ 670937 h 671928"/>
              <a:gd name="connsiteX3" fmla="*/ 438236 w 627402"/>
              <a:gd name="connsiteY3" fmla="*/ 671928 h 671928"/>
              <a:gd name="connsiteX4" fmla="*/ 0 w 627402"/>
              <a:gd name="connsiteY4" fmla="*/ 115864 h 671928"/>
              <a:gd name="connsiteX5" fmla="*/ 52443 w 627402"/>
              <a:gd name="connsiteY5" fmla="*/ 14129 h 671928"/>
              <a:gd name="connsiteX6" fmla="*/ 94818 w 627402"/>
              <a:gd name="connsiteY6" fmla="*/ 9241 h 671928"/>
              <a:gd name="connsiteX7" fmla="*/ 350695 w 627402"/>
              <a:gd name="connsiteY7" fmla="*/ 128216 h 671928"/>
              <a:gd name="connsiteX8" fmla="*/ 556865 w 627402"/>
              <a:gd name="connsiteY8" fmla="*/ 223558 h 671928"/>
              <a:gd name="connsiteX9" fmla="*/ 577237 w 627402"/>
              <a:gd name="connsiteY9" fmla="*/ 239449 h 671928"/>
              <a:gd name="connsiteX10" fmla="*/ 613907 w 627402"/>
              <a:gd name="connsiteY10" fmla="*/ 255339 h 671928"/>
              <a:gd name="connsiteX11" fmla="*/ 627099 w 627402"/>
              <a:gd name="connsiteY11" fmla="*/ 265576 h 67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7402" h="671928">
                <a:moveTo>
                  <a:pt x="627099" y="265576"/>
                </a:moveTo>
                <a:cubicBezTo>
                  <a:pt x="628168" y="269906"/>
                  <a:pt x="626334" y="275304"/>
                  <a:pt x="622871" y="282230"/>
                </a:cubicBezTo>
                <a:cubicBezTo>
                  <a:pt x="560938" y="411799"/>
                  <a:pt x="499822" y="541369"/>
                  <a:pt x="438705" y="670937"/>
                </a:cubicBezTo>
                <a:lnTo>
                  <a:pt x="438236" y="671928"/>
                </a:lnTo>
                <a:lnTo>
                  <a:pt x="0" y="115864"/>
                </a:lnTo>
                <a:lnTo>
                  <a:pt x="52443" y="14129"/>
                </a:lnTo>
                <a:cubicBezTo>
                  <a:pt x="66297" y="-3798"/>
                  <a:pt x="67111" y="-3798"/>
                  <a:pt x="94818" y="9241"/>
                </a:cubicBezTo>
                <a:cubicBezTo>
                  <a:pt x="180382" y="48355"/>
                  <a:pt x="265131" y="89101"/>
                  <a:pt x="350695" y="128216"/>
                </a:cubicBezTo>
                <a:cubicBezTo>
                  <a:pt x="419554" y="159589"/>
                  <a:pt x="488006" y="192592"/>
                  <a:pt x="556865" y="223558"/>
                </a:cubicBezTo>
                <a:cubicBezTo>
                  <a:pt x="565422" y="227225"/>
                  <a:pt x="574385" y="229670"/>
                  <a:pt x="577237" y="239449"/>
                </a:cubicBezTo>
                <a:cubicBezTo>
                  <a:pt x="589461" y="244745"/>
                  <a:pt x="601276" y="251265"/>
                  <a:pt x="613907" y="255339"/>
                </a:cubicBezTo>
                <a:cubicBezTo>
                  <a:pt x="622056" y="257988"/>
                  <a:pt x="626029" y="261247"/>
                  <a:pt x="627099" y="265576"/>
                </a:cubicBezTo>
                <a:close/>
              </a:path>
            </a:pathLst>
          </a:custGeom>
          <a:solidFill>
            <a:schemeClr val="bg1"/>
          </a:solidFill>
          <a:ln w="425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7" name="Freeform: Shape 136">
            <a:extLst>
              <a:ext uri="{FF2B5EF4-FFF2-40B4-BE49-F238E27FC236}">
                <a16:creationId xmlns:a16="http://schemas.microsoft.com/office/drawing/2014/main" id="{0C342E85-4F0C-4FD3-A353-B96DBA2591C0}"/>
              </a:ext>
            </a:extLst>
          </p:cNvPr>
          <p:cNvSpPr/>
          <p:nvPr/>
        </p:nvSpPr>
        <p:spPr>
          <a:xfrm rot="16200000">
            <a:off x="11607898" y="5530783"/>
            <a:ext cx="777883" cy="405480"/>
          </a:xfrm>
          <a:custGeom>
            <a:avLst/>
            <a:gdLst>
              <a:gd name="connsiteX0" fmla="*/ 777580 w 777883"/>
              <a:gd name="connsiteY0" fmla="*/ 265577 h 405480"/>
              <a:gd name="connsiteX1" fmla="*/ 773352 w 777883"/>
              <a:gd name="connsiteY1" fmla="*/ 282231 h 405480"/>
              <a:gd name="connsiteX2" fmla="*/ 714957 w 777883"/>
              <a:gd name="connsiteY2" fmla="*/ 405480 h 405480"/>
              <a:gd name="connsiteX3" fmla="*/ 0 w 777883"/>
              <a:gd name="connsiteY3" fmla="*/ 405480 h 405480"/>
              <a:gd name="connsiteX4" fmla="*/ 128362 w 777883"/>
              <a:gd name="connsiteY4" fmla="*/ 158774 h 405480"/>
              <a:gd name="connsiteX5" fmla="*/ 202924 w 777883"/>
              <a:gd name="connsiteY5" fmla="*/ 14130 h 405480"/>
              <a:gd name="connsiteX6" fmla="*/ 245299 w 777883"/>
              <a:gd name="connsiteY6" fmla="*/ 9241 h 405480"/>
              <a:gd name="connsiteX7" fmla="*/ 501176 w 777883"/>
              <a:gd name="connsiteY7" fmla="*/ 128216 h 405480"/>
              <a:gd name="connsiteX8" fmla="*/ 707346 w 777883"/>
              <a:gd name="connsiteY8" fmla="*/ 223558 h 405480"/>
              <a:gd name="connsiteX9" fmla="*/ 727718 w 777883"/>
              <a:gd name="connsiteY9" fmla="*/ 239449 h 405480"/>
              <a:gd name="connsiteX10" fmla="*/ 764388 w 777883"/>
              <a:gd name="connsiteY10" fmla="*/ 255339 h 405480"/>
              <a:gd name="connsiteX11" fmla="*/ 777580 w 777883"/>
              <a:gd name="connsiteY11" fmla="*/ 265577 h 40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7883" h="405480">
                <a:moveTo>
                  <a:pt x="777580" y="265577"/>
                </a:moveTo>
                <a:cubicBezTo>
                  <a:pt x="778649" y="269906"/>
                  <a:pt x="776815" y="275305"/>
                  <a:pt x="773352" y="282231"/>
                </a:cubicBezTo>
                <a:lnTo>
                  <a:pt x="714957" y="405480"/>
                </a:lnTo>
                <a:lnTo>
                  <a:pt x="0" y="405480"/>
                </a:lnTo>
                <a:lnTo>
                  <a:pt x="128362" y="158774"/>
                </a:lnTo>
                <a:cubicBezTo>
                  <a:pt x="153623" y="110695"/>
                  <a:pt x="178885" y="62617"/>
                  <a:pt x="202924" y="14130"/>
                </a:cubicBezTo>
                <a:cubicBezTo>
                  <a:pt x="216778" y="-3799"/>
                  <a:pt x="217592" y="-3799"/>
                  <a:pt x="245299" y="9241"/>
                </a:cubicBezTo>
                <a:cubicBezTo>
                  <a:pt x="330863" y="48356"/>
                  <a:pt x="415612" y="89101"/>
                  <a:pt x="501176" y="128216"/>
                </a:cubicBezTo>
                <a:cubicBezTo>
                  <a:pt x="570035" y="159589"/>
                  <a:pt x="638487" y="192593"/>
                  <a:pt x="707346" y="223558"/>
                </a:cubicBezTo>
                <a:cubicBezTo>
                  <a:pt x="715902" y="227226"/>
                  <a:pt x="724866" y="229670"/>
                  <a:pt x="727718" y="239449"/>
                </a:cubicBezTo>
                <a:cubicBezTo>
                  <a:pt x="739942" y="244746"/>
                  <a:pt x="751757" y="251265"/>
                  <a:pt x="764388" y="255339"/>
                </a:cubicBezTo>
                <a:cubicBezTo>
                  <a:pt x="772537" y="257988"/>
                  <a:pt x="776510" y="261248"/>
                  <a:pt x="777580" y="265577"/>
                </a:cubicBezTo>
                <a:close/>
              </a:path>
            </a:pathLst>
          </a:custGeom>
          <a:solidFill>
            <a:schemeClr val="bg1"/>
          </a:solidFill>
          <a:ln w="425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31" name="Group 130">
            <a:extLst>
              <a:ext uri="{FF2B5EF4-FFF2-40B4-BE49-F238E27FC236}">
                <a16:creationId xmlns:a16="http://schemas.microsoft.com/office/drawing/2014/main" id="{673E23FA-1240-4297-9783-EF12F38E8D71}"/>
              </a:ext>
            </a:extLst>
          </p:cNvPr>
          <p:cNvGrpSpPr/>
          <p:nvPr/>
        </p:nvGrpSpPr>
        <p:grpSpPr>
          <a:xfrm>
            <a:off x="4619223" y="3443908"/>
            <a:ext cx="2929511" cy="3412446"/>
            <a:chOff x="4619223" y="3443908"/>
            <a:chExt cx="2929511" cy="3412446"/>
          </a:xfrm>
        </p:grpSpPr>
        <p:sp>
          <p:nvSpPr>
            <p:cNvPr id="55" name="Freeform: Shape 54">
              <a:extLst>
                <a:ext uri="{FF2B5EF4-FFF2-40B4-BE49-F238E27FC236}">
                  <a16:creationId xmlns:a16="http://schemas.microsoft.com/office/drawing/2014/main" id="{F77BCB57-9F08-4ABE-B7F1-4B56DC0C0C00}"/>
                </a:ext>
              </a:extLst>
            </p:cNvPr>
            <p:cNvSpPr/>
            <p:nvPr/>
          </p:nvSpPr>
          <p:spPr>
            <a:xfrm>
              <a:off x="4691847" y="3443908"/>
              <a:ext cx="2856887" cy="3092940"/>
            </a:xfrm>
            <a:custGeom>
              <a:avLst/>
              <a:gdLst>
                <a:gd name="connsiteX0" fmla="*/ 2985610 w 2985996"/>
                <a:gd name="connsiteY0" fmla="*/ 94967 h 3232717"/>
                <a:gd name="connsiteX1" fmla="*/ 2979648 w 2985996"/>
                <a:gd name="connsiteY1" fmla="*/ 68990 h 3232717"/>
                <a:gd name="connsiteX2" fmla="*/ 2943023 w 2985996"/>
                <a:gd name="connsiteY2" fmla="*/ 19590 h 3232717"/>
                <a:gd name="connsiteX3" fmla="*/ 2904696 w 2985996"/>
                <a:gd name="connsiteY3" fmla="*/ 0 h 3232717"/>
                <a:gd name="connsiteX4" fmla="*/ 94433 w 2985996"/>
                <a:gd name="connsiteY4" fmla="*/ 8517 h 3232717"/>
                <a:gd name="connsiteX5" fmla="*/ 62493 w 2985996"/>
                <a:gd name="connsiteY5" fmla="*/ 21293 h 3232717"/>
                <a:gd name="connsiteX6" fmla="*/ 8834 w 2985996"/>
                <a:gd name="connsiteY6" fmla="*/ 72822 h 3232717"/>
                <a:gd name="connsiteX7" fmla="*/ 1169 w 2985996"/>
                <a:gd name="connsiteY7" fmla="*/ 108595 h 3232717"/>
                <a:gd name="connsiteX8" fmla="*/ 145110 w 2985996"/>
                <a:gd name="connsiteY8" fmla="*/ 1323153 h 3232717"/>
                <a:gd name="connsiteX9" fmla="*/ 138296 w 2985996"/>
                <a:gd name="connsiteY9" fmla="*/ 1399382 h 3232717"/>
                <a:gd name="connsiteX10" fmla="*/ 136593 w 2985996"/>
                <a:gd name="connsiteY10" fmla="*/ 1418120 h 3232717"/>
                <a:gd name="connsiteX11" fmla="*/ 142129 w 2985996"/>
                <a:gd name="connsiteY11" fmla="*/ 3154785 h 3232717"/>
                <a:gd name="connsiteX12" fmla="*/ 180031 w 2985996"/>
                <a:gd name="connsiteY12" fmla="*/ 3232718 h 3232717"/>
                <a:gd name="connsiteX13" fmla="*/ 2854019 w 2985996"/>
                <a:gd name="connsiteY13" fmla="*/ 3190132 h 3232717"/>
                <a:gd name="connsiteX14" fmla="*/ 2879570 w 2985996"/>
                <a:gd name="connsiteY14" fmla="*/ 3164580 h 3232717"/>
                <a:gd name="connsiteX15" fmla="*/ 2877015 w 2985996"/>
                <a:gd name="connsiteY15" fmla="*/ 1895937 h 3232717"/>
                <a:gd name="connsiteX16" fmla="*/ 2871053 w 2985996"/>
                <a:gd name="connsiteY16" fmla="*/ 1336355 h 3232717"/>
                <a:gd name="connsiteX17" fmla="*/ 2868072 w 2985996"/>
                <a:gd name="connsiteY17" fmla="*/ 1272901 h 3232717"/>
                <a:gd name="connsiteX18" fmla="*/ 2985610 w 2985996"/>
                <a:gd name="connsiteY18" fmla="*/ 94967 h 323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85996" h="3232717">
                  <a:moveTo>
                    <a:pt x="2985610" y="94967"/>
                  </a:moveTo>
                  <a:cubicBezTo>
                    <a:pt x="2986462" y="85598"/>
                    <a:pt x="2986462" y="77081"/>
                    <a:pt x="2979648" y="68990"/>
                  </a:cubicBezTo>
                  <a:cubicBezTo>
                    <a:pt x="2966446" y="53233"/>
                    <a:pt x="2954096" y="36624"/>
                    <a:pt x="2943023" y="19590"/>
                  </a:cubicBezTo>
                  <a:cubicBezTo>
                    <a:pt x="2933655" y="5110"/>
                    <a:pt x="2922582" y="0"/>
                    <a:pt x="2904696" y="0"/>
                  </a:cubicBezTo>
                  <a:cubicBezTo>
                    <a:pt x="2693894" y="2555"/>
                    <a:pt x="237096" y="8517"/>
                    <a:pt x="94433" y="8517"/>
                  </a:cubicBezTo>
                  <a:cubicBezTo>
                    <a:pt x="81231" y="8517"/>
                    <a:pt x="71436" y="11924"/>
                    <a:pt x="62493" y="21293"/>
                  </a:cubicBezTo>
                  <a:cubicBezTo>
                    <a:pt x="45033" y="38753"/>
                    <a:pt x="26721" y="55788"/>
                    <a:pt x="8834" y="72822"/>
                  </a:cubicBezTo>
                  <a:cubicBezTo>
                    <a:pt x="-2664" y="82617"/>
                    <a:pt x="-109" y="95819"/>
                    <a:pt x="1169" y="108595"/>
                  </a:cubicBezTo>
                  <a:cubicBezTo>
                    <a:pt x="5002" y="147774"/>
                    <a:pt x="126798" y="1206893"/>
                    <a:pt x="145110" y="1323153"/>
                  </a:cubicBezTo>
                  <a:cubicBezTo>
                    <a:pt x="148943" y="1348705"/>
                    <a:pt x="160441" y="1375108"/>
                    <a:pt x="138296" y="1399382"/>
                  </a:cubicBezTo>
                  <a:cubicBezTo>
                    <a:pt x="134889" y="1403215"/>
                    <a:pt x="136593" y="1411732"/>
                    <a:pt x="136593" y="1418120"/>
                  </a:cubicBezTo>
                  <a:cubicBezTo>
                    <a:pt x="138722" y="1735813"/>
                    <a:pt x="141703" y="2893732"/>
                    <a:pt x="142129" y="3154785"/>
                  </a:cubicBezTo>
                  <a:cubicBezTo>
                    <a:pt x="141703" y="3200353"/>
                    <a:pt x="119559" y="3232718"/>
                    <a:pt x="180031" y="3232718"/>
                  </a:cubicBezTo>
                  <a:cubicBezTo>
                    <a:pt x="180031" y="3232718"/>
                    <a:pt x="2838687" y="3188428"/>
                    <a:pt x="2854019" y="3190132"/>
                  </a:cubicBezTo>
                  <a:cubicBezTo>
                    <a:pt x="2874460" y="3192261"/>
                    <a:pt x="2879570" y="3185447"/>
                    <a:pt x="2879570" y="3164580"/>
                  </a:cubicBezTo>
                  <a:cubicBezTo>
                    <a:pt x="2877867" y="2741699"/>
                    <a:pt x="2881273" y="2318818"/>
                    <a:pt x="2877015" y="1895937"/>
                  </a:cubicBezTo>
                  <a:cubicBezTo>
                    <a:pt x="2874886" y="1709410"/>
                    <a:pt x="2876163" y="1522882"/>
                    <a:pt x="2871053" y="1336355"/>
                  </a:cubicBezTo>
                  <a:cubicBezTo>
                    <a:pt x="2870627" y="1315062"/>
                    <a:pt x="2865943" y="1294194"/>
                    <a:pt x="2868072" y="1272901"/>
                  </a:cubicBezTo>
                  <a:cubicBezTo>
                    <a:pt x="2877441" y="1177082"/>
                    <a:pt x="2977944" y="170345"/>
                    <a:pt x="2985610" y="94967"/>
                  </a:cubicBezTo>
                  <a:close/>
                </a:path>
              </a:pathLst>
            </a:custGeom>
            <a:solidFill>
              <a:srgbClr val="000000"/>
            </a:solidFill>
            <a:ln w="42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3" name="Freeform: Shape 142">
              <a:extLst>
                <a:ext uri="{FF2B5EF4-FFF2-40B4-BE49-F238E27FC236}">
                  <a16:creationId xmlns:a16="http://schemas.microsoft.com/office/drawing/2014/main" id="{ED109A4C-6AC2-4B7F-9045-961AD50B9D01}"/>
                </a:ext>
              </a:extLst>
            </p:cNvPr>
            <p:cNvSpPr/>
            <p:nvPr/>
          </p:nvSpPr>
          <p:spPr>
            <a:xfrm>
              <a:off x="6638374" y="6120789"/>
              <a:ext cx="874183" cy="735565"/>
            </a:xfrm>
            <a:custGeom>
              <a:avLst/>
              <a:gdLst>
                <a:gd name="connsiteX0" fmla="*/ 577622 w 874183"/>
                <a:gd name="connsiteY0" fmla="*/ 896 h 735565"/>
                <a:gd name="connsiteX1" fmla="*/ 613777 w 874183"/>
                <a:gd name="connsiteY1" fmla="*/ 39170 h 735565"/>
                <a:gd name="connsiteX2" fmla="*/ 715639 w 874183"/>
                <a:gd name="connsiteY2" fmla="*/ 304826 h 735565"/>
                <a:gd name="connsiteX3" fmla="*/ 738863 w 874183"/>
                <a:gd name="connsiteY3" fmla="*/ 375315 h 735565"/>
                <a:gd name="connsiteX4" fmla="*/ 775534 w 874183"/>
                <a:gd name="connsiteY4" fmla="*/ 475955 h 735565"/>
                <a:gd name="connsiteX5" fmla="*/ 850097 w 874183"/>
                <a:gd name="connsiteY5" fmla="*/ 673161 h 735565"/>
                <a:gd name="connsiteX6" fmla="*/ 874183 w 874183"/>
                <a:gd name="connsiteY6" fmla="*/ 735565 h 735565"/>
                <a:gd name="connsiteX7" fmla="*/ 178915 w 874183"/>
                <a:gd name="connsiteY7" fmla="*/ 735565 h 735565"/>
                <a:gd name="connsiteX8" fmla="*/ 162731 w 874183"/>
                <a:gd name="connsiteY8" fmla="*/ 687829 h 735565"/>
                <a:gd name="connsiteX9" fmla="*/ 60869 w 874183"/>
                <a:gd name="connsiteY9" fmla="*/ 392021 h 735565"/>
                <a:gd name="connsiteX10" fmla="*/ 6678 w 874183"/>
                <a:gd name="connsiteY10" fmla="*/ 229041 h 735565"/>
                <a:gd name="connsiteX11" fmla="*/ 27051 w 874183"/>
                <a:gd name="connsiteY11" fmla="*/ 183814 h 735565"/>
                <a:gd name="connsiteX12" fmla="*/ 38053 w 874183"/>
                <a:gd name="connsiteY12" fmla="*/ 178518 h 735565"/>
                <a:gd name="connsiteX13" fmla="*/ 232813 w 874183"/>
                <a:gd name="connsiteY13" fmla="*/ 114956 h 735565"/>
                <a:gd name="connsiteX14" fmla="*/ 550622 w 874183"/>
                <a:gd name="connsiteY14" fmla="*/ 8612 h 735565"/>
                <a:gd name="connsiteX15" fmla="*/ 577622 w 874183"/>
                <a:gd name="connsiteY15" fmla="*/ 896 h 73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4183" h="735565">
                  <a:moveTo>
                    <a:pt x="577622" y="896"/>
                  </a:moveTo>
                  <a:cubicBezTo>
                    <a:pt x="597810" y="-3077"/>
                    <a:pt x="600636" y="5556"/>
                    <a:pt x="613777" y="39170"/>
                  </a:cubicBezTo>
                  <a:cubicBezTo>
                    <a:pt x="648410" y="127586"/>
                    <a:pt x="681006" y="216410"/>
                    <a:pt x="715639" y="304826"/>
                  </a:cubicBezTo>
                  <a:cubicBezTo>
                    <a:pt x="724195" y="327237"/>
                    <a:pt x="734382" y="350461"/>
                    <a:pt x="738863" y="375315"/>
                  </a:cubicBezTo>
                  <a:cubicBezTo>
                    <a:pt x="746198" y="410763"/>
                    <a:pt x="762903" y="442545"/>
                    <a:pt x="775534" y="475955"/>
                  </a:cubicBezTo>
                  <a:cubicBezTo>
                    <a:pt x="799980" y="541962"/>
                    <a:pt x="824835" y="607561"/>
                    <a:pt x="850097" y="673161"/>
                  </a:cubicBezTo>
                  <a:lnTo>
                    <a:pt x="874183" y="735565"/>
                  </a:lnTo>
                  <a:lnTo>
                    <a:pt x="178915" y="735565"/>
                  </a:lnTo>
                  <a:lnTo>
                    <a:pt x="162731" y="687829"/>
                  </a:lnTo>
                  <a:cubicBezTo>
                    <a:pt x="128913" y="589226"/>
                    <a:pt x="97539" y="489401"/>
                    <a:pt x="60869" y="392021"/>
                  </a:cubicBezTo>
                  <a:cubicBezTo>
                    <a:pt x="45386" y="336607"/>
                    <a:pt x="23792" y="283639"/>
                    <a:pt x="6678" y="229041"/>
                  </a:cubicBezTo>
                  <a:cubicBezTo>
                    <a:pt x="-3101" y="198075"/>
                    <a:pt x="-6360" y="194409"/>
                    <a:pt x="27051" y="183814"/>
                  </a:cubicBezTo>
                  <a:cubicBezTo>
                    <a:pt x="30718" y="182593"/>
                    <a:pt x="34385" y="180148"/>
                    <a:pt x="38053" y="178518"/>
                  </a:cubicBezTo>
                  <a:cubicBezTo>
                    <a:pt x="104059" y="160997"/>
                    <a:pt x="168029" y="136144"/>
                    <a:pt x="232813" y="114956"/>
                  </a:cubicBezTo>
                  <a:cubicBezTo>
                    <a:pt x="338749" y="79915"/>
                    <a:pt x="445093" y="44468"/>
                    <a:pt x="550622" y="8612"/>
                  </a:cubicBezTo>
                  <a:cubicBezTo>
                    <a:pt x="562234" y="4945"/>
                    <a:pt x="570893" y="2220"/>
                    <a:pt x="577622" y="896"/>
                  </a:cubicBezTo>
                  <a:close/>
                </a:path>
              </a:pathLst>
            </a:custGeom>
            <a:solidFill>
              <a:schemeClr val="bg1"/>
            </a:solidFill>
            <a:ln w="425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2" name="Freeform: Shape 141">
              <a:extLst>
                <a:ext uri="{FF2B5EF4-FFF2-40B4-BE49-F238E27FC236}">
                  <a16:creationId xmlns:a16="http://schemas.microsoft.com/office/drawing/2014/main" id="{AE6737C3-5DB4-4F12-B6F1-B230DD604B5B}"/>
                </a:ext>
              </a:extLst>
            </p:cNvPr>
            <p:cNvSpPr/>
            <p:nvPr/>
          </p:nvSpPr>
          <p:spPr>
            <a:xfrm>
              <a:off x="4619223" y="6448563"/>
              <a:ext cx="779087" cy="407791"/>
            </a:xfrm>
            <a:custGeom>
              <a:avLst/>
              <a:gdLst>
                <a:gd name="connsiteX0" fmla="*/ 220120 w 779087"/>
                <a:gd name="connsiteY0" fmla="*/ 73 h 407791"/>
                <a:gd name="connsiteX1" fmla="*/ 246502 w 779087"/>
                <a:gd name="connsiteY1" fmla="*/ 9241 h 407791"/>
                <a:gd name="connsiteX2" fmla="*/ 502380 w 779087"/>
                <a:gd name="connsiteY2" fmla="*/ 128216 h 407791"/>
                <a:gd name="connsiteX3" fmla="*/ 708550 w 779087"/>
                <a:gd name="connsiteY3" fmla="*/ 223558 h 407791"/>
                <a:gd name="connsiteX4" fmla="*/ 728921 w 779087"/>
                <a:gd name="connsiteY4" fmla="*/ 239449 h 407791"/>
                <a:gd name="connsiteX5" fmla="*/ 765591 w 779087"/>
                <a:gd name="connsiteY5" fmla="*/ 255339 h 407791"/>
                <a:gd name="connsiteX6" fmla="*/ 774556 w 779087"/>
                <a:gd name="connsiteY6" fmla="*/ 282231 h 407791"/>
                <a:gd name="connsiteX7" fmla="*/ 715066 w 779087"/>
                <a:gd name="connsiteY7" fmla="*/ 407791 h 407791"/>
                <a:gd name="connsiteX8" fmla="*/ 0 w 779087"/>
                <a:gd name="connsiteY8" fmla="*/ 407791 h 407791"/>
                <a:gd name="connsiteX9" fmla="*/ 129565 w 779087"/>
                <a:gd name="connsiteY9" fmla="*/ 158774 h 407791"/>
                <a:gd name="connsiteX10" fmla="*/ 204128 w 779087"/>
                <a:gd name="connsiteY10" fmla="*/ 14130 h 407791"/>
                <a:gd name="connsiteX11" fmla="*/ 220120 w 779087"/>
                <a:gd name="connsiteY11" fmla="*/ 73 h 40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9087" h="407791">
                  <a:moveTo>
                    <a:pt x="220120" y="73"/>
                  </a:moveTo>
                  <a:cubicBezTo>
                    <a:pt x="225519" y="-539"/>
                    <a:pt x="232649" y="2721"/>
                    <a:pt x="246502" y="9241"/>
                  </a:cubicBezTo>
                  <a:cubicBezTo>
                    <a:pt x="332067" y="48356"/>
                    <a:pt x="416815" y="89101"/>
                    <a:pt x="502380" y="128216"/>
                  </a:cubicBezTo>
                  <a:cubicBezTo>
                    <a:pt x="571239" y="159589"/>
                    <a:pt x="639690" y="192593"/>
                    <a:pt x="708550" y="223558"/>
                  </a:cubicBezTo>
                  <a:cubicBezTo>
                    <a:pt x="717105" y="227225"/>
                    <a:pt x="726070" y="229670"/>
                    <a:pt x="728921" y="239449"/>
                  </a:cubicBezTo>
                  <a:cubicBezTo>
                    <a:pt x="741145" y="244746"/>
                    <a:pt x="752960" y="251265"/>
                    <a:pt x="765591" y="255339"/>
                  </a:cubicBezTo>
                  <a:cubicBezTo>
                    <a:pt x="781890" y="260636"/>
                    <a:pt x="781483" y="268378"/>
                    <a:pt x="774556" y="282231"/>
                  </a:cubicBezTo>
                  <a:lnTo>
                    <a:pt x="715066" y="407791"/>
                  </a:lnTo>
                  <a:lnTo>
                    <a:pt x="0" y="407791"/>
                  </a:lnTo>
                  <a:lnTo>
                    <a:pt x="129565" y="158774"/>
                  </a:lnTo>
                  <a:cubicBezTo>
                    <a:pt x="154826" y="110695"/>
                    <a:pt x="180088" y="62616"/>
                    <a:pt x="204128" y="14130"/>
                  </a:cubicBezTo>
                  <a:cubicBezTo>
                    <a:pt x="211055" y="5166"/>
                    <a:pt x="214722" y="684"/>
                    <a:pt x="220120" y="73"/>
                  </a:cubicBezTo>
                  <a:close/>
                </a:path>
              </a:pathLst>
            </a:custGeom>
            <a:solidFill>
              <a:schemeClr val="bg1"/>
            </a:solidFill>
            <a:ln w="425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0" name="Freeform: Shape 149">
              <a:extLst>
                <a:ext uri="{FF2B5EF4-FFF2-40B4-BE49-F238E27FC236}">
                  <a16:creationId xmlns:a16="http://schemas.microsoft.com/office/drawing/2014/main" id="{866CC901-A33C-4092-8164-A479F2B89BB3}"/>
                </a:ext>
              </a:extLst>
            </p:cNvPr>
            <p:cNvSpPr/>
            <p:nvPr/>
          </p:nvSpPr>
          <p:spPr>
            <a:xfrm>
              <a:off x="4863278" y="5024451"/>
              <a:ext cx="2453282" cy="1663969"/>
            </a:xfrm>
            <a:custGeom>
              <a:avLst/>
              <a:gdLst>
                <a:gd name="connsiteX0" fmla="*/ 532166 w 2453282"/>
                <a:gd name="connsiteY0" fmla="*/ 402375 h 1663969"/>
                <a:gd name="connsiteX1" fmla="*/ 574910 w 2453282"/>
                <a:gd name="connsiteY1" fmla="*/ 445291 h 1663969"/>
                <a:gd name="connsiteX2" fmla="*/ 561465 w 2453282"/>
                <a:gd name="connsiteY2" fmla="*/ 514150 h 1663969"/>
                <a:gd name="connsiteX3" fmla="*/ 489753 w 2453282"/>
                <a:gd name="connsiteY3" fmla="*/ 661646 h 1663969"/>
                <a:gd name="connsiteX4" fmla="*/ 455935 w 2453282"/>
                <a:gd name="connsiteY4" fmla="*/ 913450 h 1663969"/>
                <a:gd name="connsiteX5" fmla="*/ 455935 w 2453282"/>
                <a:gd name="connsiteY5" fmla="*/ 948898 h 1663969"/>
                <a:gd name="connsiteX6" fmla="*/ 565946 w 2453282"/>
                <a:gd name="connsiteY6" fmla="*/ 741914 h 1663969"/>
                <a:gd name="connsiteX7" fmla="*/ 622989 w 2453282"/>
                <a:gd name="connsiteY7" fmla="*/ 553672 h 1663969"/>
                <a:gd name="connsiteX8" fmla="*/ 653141 w 2453282"/>
                <a:gd name="connsiteY8" fmla="*/ 499074 h 1663969"/>
                <a:gd name="connsiteX9" fmla="*/ 711406 w 2453282"/>
                <a:gd name="connsiteY9" fmla="*/ 480739 h 1663969"/>
                <a:gd name="connsiteX10" fmla="*/ 736667 w 2453282"/>
                <a:gd name="connsiteY10" fmla="*/ 527595 h 1663969"/>
                <a:gd name="connsiteX11" fmla="*/ 718739 w 2453282"/>
                <a:gd name="connsiteY11" fmla="*/ 674277 h 1663969"/>
                <a:gd name="connsiteX12" fmla="*/ 650289 w 2453282"/>
                <a:gd name="connsiteY12" fmla="*/ 970899 h 1663969"/>
                <a:gd name="connsiteX13" fmla="*/ 595282 w 2453282"/>
                <a:gd name="connsiteY13" fmla="*/ 1278931 h 1663969"/>
                <a:gd name="connsiteX14" fmla="*/ 595282 w 2453282"/>
                <a:gd name="connsiteY14" fmla="*/ 1287080 h 1663969"/>
                <a:gd name="connsiteX15" fmla="*/ 602617 w 2453282"/>
                <a:gd name="connsiteY15" fmla="*/ 1276079 h 1663969"/>
                <a:gd name="connsiteX16" fmla="*/ 709776 w 2453282"/>
                <a:gd name="connsiteY16" fmla="*/ 1009607 h 1663969"/>
                <a:gd name="connsiteX17" fmla="*/ 828751 w 2453282"/>
                <a:gd name="connsiteY17" fmla="*/ 915487 h 1663969"/>
                <a:gd name="connsiteX18" fmla="*/ 880905 w 2453282"/>
                <a:gd name="connsiteY18" fmla="*/ 919154 h 1663969"/>
                <a:gd name="connsiteX19" fmla="*/ 891498 w 2453282"/>
                <a:gd name="connsiteY19" fmla="*/ 941971 h 1663969"/>
                <a:gd name="connsiteX20" fmla="*/ 774153 w 2453282"/>
                <a:gd name="connsiteY20" fmla="*/ 1252039 h 1663969"/>
                <a:gd name="connsiteX21" fmla="*/ 642954 w 2453282"/>
                <a:gd name="connsiteY21" fmla="*/ 1508732 h 1663969"/>
                <a:gd name="connsiteX22" fmla="*/ 585912 w 2453282"/>
                <a:gd name="connsiteY22" fmla="*/ 1573516 h 1663969"/>
                <a:gd name="connsiteX23" fmla="*/ 506052 w 2453282"/>
                <a:gd name="connsiteY23" fmla="*/ 1650524 h 1663969"/>
                <a:gd name="connsiteX24" fmla="*/ 484457 w 2453282"/>
                <a:gd name="connsiteY24" fmla="*/ 1663969 h 1663969"/>
                <a:gd name="connsiteX25" fmla="*/ 19557 w 2453282"/>
                <a:gd name="connsiteY25" fmla="*/ 1447207 h 1663969"/>
                <a:gd name="connsiteX26" fmla="*/ 0 w 2453282"/>
                <a:gd name="connsiteY26" fmla="*/ 1437428 h 1663969"/>
                <a:gd name="connsiteX27" fmla="*/ 13039 w 2453282"/>
                <a:gd name="connsiteY27" fmla="*/ 1040574 h 1663969"/>
                <a:gd name="connsiteX28" fmla="*/ 57450 w 2453282"/>
                <a:gd name="connsiteY28" fmla="*/ 669795 h 1663969"/>
                <a:gd name="connsiteX29" fmla="*/ 104714 w 2453282"/>
                <a:gd name="connsiteY29" fmla="*/ 560599 h 1663969"/>
                <a:gd name="connsiteX30" fmla="*/ 152793 w 2453282"/>
                <a:gd name="connsiteY30" fmla="*/ 532485 h 1663969"/>
                <a:gd name="connsiteX31" fmla="*/ 191909 w 2453282"/>
                <a:gd name="connsiteY31" fmla="*/ 583009 h 1663969"/>
                <a:gd name="connsiteX32" fmla="*/ 185389 w 2453282"/>
                <a:gd name="connsiteY32" fmla="*/ 651460 h 1663969"/>
                <a:gd name="connsiteX33" fmla="*/ 235913 w 2453282"/>
                <a:gd name="connsiteY33" fmla="*/ 574453 h 1663969"/>
                <a:gd name="connsiteX34" fmla="*/ 314551 w 2453282"/>
                <a:gd name="connsiteY34" fmla="*/ 476257 h 1663969"/>
                <a:gd name="connsiteX35" fmla="*/ 354888 w 2453282"/>
                <a:gd name="connsiteY35" fmla="*/ 445698 h 1663969"/>
                <a:gd name="connsiteX36" fmla="*/ 424154 w 2453282"/>
                <a:gd name="connsiteY36" fmla="*/ 491741 h 1663969"/>
                <a:gd name="connsiteX37" fmla="*/ 475900 w 2453282"/>
                <a:gd name="connsiteY37" fmla="*/ 431845 h 1663969"/>
                <a:gd name="connsiteX38" fmla="*/ 508496 w 2453282"/>
                <a:gd name="connsiteY38" fmla="*/ 408213 h 1663969"/>
                <a:gd name="connsiteX39" fmla="*/ 532166 w 2453282"/>
                <a:gd name="connsiteY39" fmla="*/ 402375 h 1663969"/>
                <a:gd name="connsiteX40" fmla="*/ 2040094 w 2453282"/>
                <a:gd name="connsiteY40" fmla="*/ 1578 h 1663969"/>
                <a:gd name="connsiteX41" fmla="*/ 2089803 w 2453282"/>
                <a:gd name="connsiteY41" fmla="*/ 22358 h 1663969"/>
                <a:gd name="connsiteX42" fmla="*/ 2134622 w 2453282"/>
                <a:gd name="connsiteY42" fmla="*/ 98959 h 1663969"/>
                <a:gd name="connsiteX43" fmla="*/ 2141957 w 2453282"/>
                <a:gd name="connsiteY43" fmla="*/ 116071 h 1663969"/>
                <a:gd name="connsiteX44" fmla="*/ 2172515 w 2453282"/>
                <a:gd name="connsiteY44" fmla="*/ 73697 h 1663969"/>
                <a:gd name="connsiteX45" fmla="*/ 2223854 w 2453282"/>
                <a:gd name="connsiteY45" fmla="*/ 90810 h 1663969"/>
                <a:gd name="connsiteX46" fmla="*/ 2273562 w 2453282"/>
                <a:gd name="connsiteY46" fmla="*/ 167002 h 1663969"/>
                <a:gd name="connsiteX47" fmla="*/ 2326530 w 2453282"/>
                <a:gd name="connsiteY47" fmla="*/ 307164 h 1663969"/>
                <a:gd name="connsiteX48" fmla="*/ 2333864 w 2453282"/>
                <a:gd name="connsiteY48" fmla="*/ 328352 h 1663969"/>
                <a:gd name="connsiteX49" fmla="*/ 2338346 w 2453282"/>
                <a:gd name="connsiteY49" fmla="*/ 282718 h 1663969"/>
                <a:gd name="connsiteX50" fmla="*/ 2350570 w 2453282"/>
                <a:gd name="connsiteY50" fmla="*/ 250937 h 1663969"/>
                <a:gd name="connsiteX51" fmla="*/ 2396611 w 2453282"/>
                <a:gd name="connsiteY51" fmla="*/ 222823 h 1663969"/>
                <a:gd name="connsiteX52" fmla="*/ 2432874 w 2453282"/>
                <a:gd name="connsiteY52" fmla="*/ 257049 h 1663969"/>
                <a:gd name="connsiteX53" fmla="*/ 2453247 w 2453282"/>
                <a:gd name="connsiteY53" fmla="*/ 394766 h 1663969"/>
                <a:gd name="connsiteX54" fmla="*/ 2414132 w 2453282"/>
                <a:gd name="connsiteY54" fmla="*/ 698723 h 1663969"/>
                <a:gd name="connsiteX55" fmla="*/ 2327346 w 2453282"/>
                <a:gd name="connsiteY55" fmla="*/ 1097208 h 1663969"/>
                <a:gd name="connsiteX56" fmla="*/ 2326123 w 2453282"/>
                <a:gd name="connsiteY56" fmla="*/ 1107393 h 1663969"/>
                <a:gd name="connsiteX57" fmla="*/ 2176590 w 2453282"/>
                <a:gd name="connsiteY57" fmla="*/ 1159140 h 1663969"/>
                <a:gd name="connsiteX58" fmla="*/ 1839222 w 2453282"/>
                <a:gd name="connsiteY58" fmla="*/ 1271596 h 1663969"/>
                <a:gd name="connsiteX59" fmla="*/ 1813146 w 2453282"/>
                <a:gd name="connsiteY59" fmla="*/ 1276892 h 1663969"/>
                <a:gd name="connsiteX60" fmla="*/ 1672983 w 2453282"/>
                <a:gd name="connsiteY60" fmla="*/ 1034868 h 1663969"/>
                <a:gd name="connsiteX61" fmla="*/ 1617570 w 2453282"/>
                <a:gd name="connsiteY61" fmla="*/ 796918 h 1663969"/>
                <a:gd name="connsiteX62" fmla="*/ 1597198 w 2453282"/>
                <a:gd name="connsiteY62" fmla="*/ 527187 h 1663969"/>
                <a:gd name="connsiteX63" fmla="*/ 1579270 w 2453282"/>
                <a:gd name="connsiteY63" fmla="*/ 442031 h 1663969"/>
                <a:gd name="connsiteX64" fmla="*/ 1598013 w 2453282"/>
                <a:gd name="connsiteY64" fmla="*/ 416768 h 1663969"/>
                <a:gd name="connsiteX65" fmla="*/ 1695801 w 2453282"/>
                <a:gd name="connsiteY65" fmla="*/ 466478 h 1663969"/>
                <a:gd name="connsiteX66" fmla="*/ 1752029 w 2453282"/>
                <a:gd name="connsiteY66" fmla="*/ 612344 h 1663969"/>
                <a:gd name="connsiteX67" fmla="*/ 1772808 w 2453282"/>
                <a:gd name="connsiteY67" fmla="*/ 812401 h 1663969"/>
                <a:gd name="connsiteX68" fmla="*/ 1777290 w 2453282"/>
                <a:gd name="connsiteY68" fmla="*/ 842145 h 1663969"/>
                <a:gd name="connsiteX69" fmla="*/ 1787883 w 2453282"/>
                <a:gd name="connsiteY69" fmla="*/ 761878 h 1663969"/>
                <a:gd name="connsiteX70" fmla="*/ 1809886 w 2453282"/>
                <a:gd name="connsiteY70" fmla="*/ 251751 h 1663969"/>
                <a:gd name="connsiteX71" fmla="*/ 1824962 w 2453282"/>
                <a:gd name="connsiteY71" fmla="*/ 92032 h 1663969"/>
                <a:gd name="connsiteX72" fmla="*/ 1834741 w 2453282"/>
                <a:gd name="connsiteY72" fmla="*/ 61066 h 1663969"/>
                <a:gd name="connsiteX73" fmla="*/ 1906859 w 2453282"/>
                <a:gd name="connsiteY73" fmla="*/ 50065 h 1663969"/>
                <a:gd name="connsiteX74" fmla="*/ 1934972 w 2453282"/>
                <a:gd name="connsiteY74" fmla="*/ 135222 h 1663969"/>
                <a:gd name="connsiteX75" fmla="*/ 1943529 w 2453282"/>
                <a:gd name="connsiteY75" fmla="*/ 336501 h 1663969"/>
                <a:gd name="connsiteX76" fmla="*/ 1996905 w 2453282"/>
                <a:gd name="connsiteY76" fmla="*/ 549597 h 1663969"/>
                <a:gd name="connsiteX77" fmla="*/ 2040094 w 2453282"/>
                <a:gd name="connsiteY77" fmla="*/ 305942 h 1663969"/>
                <a:gd name="connsiteX78" fmla="*/ 2006683 w 2453282"/>
                <a:gd name="connsiteY78" fmla="*/ 122183 h 1663969"/>
                <a:gd name="connsiteX79" fmla="*/ 2003424 w 2453282"/>
                <a:gd name="connsiteY79" fmla="*/ 43953 h 1663969"/>
                <a:gd name="connsiteX80" fmla="*/ 2040094 w 2453282"/>
                <a:gd name="connsiteY80" fmla="*/ 1578 h 166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53282" h="1663969">
                  <a:moveTo>
                    <a:pt x="532166" y="402375"/>
                  </a:moveTo>
                  <a:cubicBezTo>
                    <a:pt x="554436" y="402126"/>
                    <a:pt x="571549" y="418093"/>
                    <a:pt x="574910" y="445291"/>
                  </a:cubicBezTo>
                  <a:cubicBezTo>
                    <a:pt x="577762" y="469738"/>
                    <a:pt x="571650" y="492555"/>
                    <a:pt x="561465" y="514150"/>
                  </a:cubicBezTo>
                  <a:cubicBezTo>
                    <a:pt x="537833" y="563451"/>
                    <a:pt x="512164" y="611938"/>
                    <a:pt x="489753" y="661646"/>
                  </a:cubicBezTo>
                  <a:cubicBezTo>
                    <a:pt x="454305" y="741914"/>
                    <a:pt x="453898" y="827478"/>
                    <a:pt x="455935" y="913450"/>
                  </a:cubicBezTo>
                  <a:cubicBezTo>
                    <a:pt x="456342" y="923228"/>
                    <a:pt x="455935" y="933414"/>
                    <a:pt x="455935" y="948898"/>
                  </a:cubicBezTo>
                  <a:cubicBezTo>
                    <a:pt x="503606" y="881261"/>
                    <a:pt x="542722" y="815662"/>
                    <a:pt x="565946" y="741914"/>
                  </a:cubicBezTo>
                  <a:cubicBezTo>
                    <a:pt x="585504" y="679166"/>
                    <a:pt x="603840" y="616419"/>
                    <a:pt x="622989" y="553672"/>
                  </a:cubicBezTo>
                  <a:cubicBezTo>
                    <a:pt x="629101" y="533707"/>
                    <a:pt x="638065" y="514557"/>
                    <a:pt x="653141" y="499074"/>
                  </a:cubicBezTo>
                  <a:cubicBezTo>
                    <a:pt x="669031" y="482369"/>
                    <a:pt x="688181" y="472590"/>
                    <a:pt x="711406" y="480739"/>
                  </a:cubicBezTo>
                  <a:cubicBezTo>
                    <a:pt x="733001" y="488481"/>
                    <a:pt x="735445" y="508853"/>
                    <a:pt x="736667" y="527595"/>
                  </a:cubicBezTo>
                  <a:cubicBezTo>
                    <a:pt x="740334" y="577304"/>
                    <a:pt x="729741" y="626198"/>
                    <a:pt x="718739" y="674277"/>
                  </a:cubicBezTo>
                  <a:cubicBezTo>
                    <a:pt x="696330" y="773287"/>
                    <a:pt x="671069" y="871482"/>
                    <a:pt x="650289" y="970899"/>
                  </a:cubicBezTo>
                  <a:cubicBezTo>
                    <a:pt x="629101" y="1072762"/>
                    <a:pt x="611173" y="1175846"/>
                    <a:pt x="595282" y="1278931"/>
                  </a:cubicBezTo>
                  <a:cubicBezTo>
                    <a:pt x="594876" y="1281375"/>
                    <a:pt x="595282" y="1284227"/>
                    <a:pt x="595282" y="1287080"/>
                  </a:cubicBezTo>
                  <a:cubicBezTo>
                    <a:pt x="601802" y="1285857"/>
                    <a:pt x="601394" y="1280560"/>
                    <a:pt x="602617" y="1276079"/>
                  </a:cubicBezTo>
                  <a:cubicBezTo>
                    <a:pt x="633583" y="1185217"/>
                    <a:pt x="660474" y="1092727"/>
                    <a:pt x="709776" y="1009607"/>
                  </a:cubicBezTo>
                  <a:cubicBezTo>
                    <a:pt x="737075" y="963566"/>
                    <a:pt x="772930" y="926895"/>
                    <a:pt x="828751" y="915487"/>
                  </a:cubicBezTo>
                  <a:cubicBezTo>
                    <a:pt x="846678" y="911819"/>
                    <a:pt x="864199" y="913857"/>
                    <a:pt x="880905" y="919154"/>
                  </a:cubicBezTo>
                  <a:cubicBezTo>
                    <a:pt x="891090" y="922414"/>
                    <a:pt x="899240" y="928524"/>
                    <a:pt x="891498" y="941971"/>
                  </a:cubicBezTo>
                  <a:cubicBezTo>
                    <a:pt x="834048" y="1038536"/>
                    <a:pt x="810009" y="1147732"/>
                    <a:pt x="774153" y="1252039"/>
                  </a:cubicBezTo>
                  <a:cubicBezTo>
                    <a:pt x="742779" y="1344123"/>
                    <a:pt x="704886" y="1432539"/>
                    <a:pt x="642954" y="1508732"/>
                  </a:cubicBezTo>
                  <a:cubicBezTo>
                    <a:pt x="623804" y="1530327"/>
                    <a:pt x="605061" y="1551921"/>
                    <a:pt x="585912" y="1573516"/>
                  </a:cubicBezTo>
                  <a:cubicBezTo>
                    <a:pt x="559427" y="1599185"/>
                    <a:pt x="532536" y="1625261"/>
                    <a:pt x="506052" y="1650524"/>
                  </a:cubicBezTo>
                  <a:cubicBezTo>
                    <a:pt x="499940" y="1656636"/>
                    <a:pt x="494236" y="1663969"/>
                    <a:pt x="484457" y="1663969"/>
                  </a:cubicBezTo>
                  <a:cubicBezTo>
                    <a:pt x="329626" y="1591851"/>
                    <a:pt x="174388" y="1519733"/>
                    <a:pt x="19557" y="1447207"/>
                  </a:cubicBezTo>
                  <a:cubicBezTo>
                    <a:pt x="13446" y="1443947"/>
                    <a:pt x="6520" y="1440688"/>
                    <a:pt x="0" y="1437428"/>
                  </a:cubicBezTo>
                  <a:cubicBezTo>
                    <a:pt x="3260" y="1305007"/>
                    <a:pt x="4889" y="1172994"/>
                    <a:pt x="13039" y="1040574"/>
                  </a:cubicBezTo>
                  <a:cubicBezTo>
                    <a:pt x="20780" y="916302"/>
                    <a:pt x="26077" y="791215"/>
                    <a:pt x="57450" y="669795"/>
                  </a:cubicBezTo>
                  <a:cubicBezTo>
                    <a:pt x="67229" y="631087"/>
                    <a:pt x="81083" y="593602"/>
                    <a:pt x="104714" y="560599"/>
                  </a:cubicBezTo>
                  <a:cubicBezTo>
                    <a:pt x="116530" y="543894"/>
                    <a:pt x="130384" y="529633"/>
                    <a:pt x="152793" y="532485"/>
                  </a:cubicBezTo>
                  <a:cubicBezTo>
                    <a:pt x="169092" y="534522"/>
                    <a:pt x="188649" y="561006"/>
                    <a:pt x="191909" y="583009"/>
                  </a:cubicBezTo>
                  <a:cubicBezTo>
                    <a:pt x="195168" y="606233"/>
                    <a:pt x="190686" y="628643"/>
                    <a:pt x="185389" y="651460"/>
                  </a:cubicBezTo>
                  <a:cubicBezTo>
                    <a:pt x="202094" y="625791"/>
                    <a:pt x="218800" y="599714"/>
                    <a:pt x="235913" y="574453"/>
                  </a:cubicBezTo>
                  <a:cubicBezTo>
                    <a:pt x="259545" y="539411"/>
                    <a:pt x="284400" y="506001"/>
                    <a:pt x="314551" y="476257"/>
                  </a:cubicBezTo>
                  <a:cubicBezTo>
                    <a:pt x="326774" y="464034"/>
                    <a:pt x="340220" y="453847"/>
                    <a:pt x="354888" y="445698"/>
                  </a:cubicBezTo>
                  <a:cubicBezTo>
                    <a:pt x="394004" y="424918"/>
                    <a:pt x="425784" y="445291"/>
                    <a:pt x="424154" y="491741"/>
                  </a:cubicBezTo>
                  <a:cubicBezTo>
                    <a:pt x="442489" y="470961"/>
                    <a:pt x="456750" y="449366"/>
                    <a:pt x="475900" y="431845"/>
                  </a:cubicBezTo>
                  <a:cubicBezTo>
                    <a:pt x="486086" y="422881"/>
                    <a:pt x="496273" y="413917"/>
                    <a:pt x="508496" y="408213"/>
                  </a:cubicBezTo>
                  <a:cubicBezTo>
                    <a:pt x="516747" y="404343"/>
                    <a:pt x="524743" y="402458"/>
                    <a:pt x="532166" y="402375"/>
                  </a:cubicBezTo>
                  <a:close/>
                  <a:moveTo>
                    <a:pt x="2040094" y="1578"/>
                  </a:moveTo>
                  <a:cubicBezTo>
                    <a:pt x="2061282" y="-4533"/>
                    <a:pt x="2076358" y="8098"/>
                    <a:pt x="2089803" y="22358"/>
                  </a:cubicBezTo>
                  <a:cubicBezTo>
                    <a:pt x="2110175" y="44768"/>
                    <a:pt x="2121991" y="72067"/>
                    <a:pt x="2134622" y="98959"/>
                  </a:cubicBezTo>
                  <a:cubicBezTo>
                    <a:pt x="2136659" y="103440"/>
                    <a:pt x="2138696" y="108330"/>
                    <a:pt x="2141957" y="116071"/>
                  </a:cubicBezTo>
                  <a:cubicBezTo>
                    <a:pt x="2143994" y="93662"/>
                    <a:pt x="2154179" y="79401"/>
                    <a:pt x="2172515" y="73697"/>
                  </a:cubicBezTo>
                  <a:cubicBezTo>
                    <a:pt x="2192887" y="67993"/>
                    <a:pt x="2209593" y="76142"/>
                    <a:pt x="2223854" y="90810"/>
                  </a:cubicBezTo>
                  <a:cubicBezTo>
                    <a:pt x="2245855" y="112811"/>
                    <a:pt x="2260524" y="139296"/>
                    <a:pt x="2273562" y="167002"/>
                  </a:cubicBezTo>
                  <a:cubicBezTo>
                    <a:pt x="2294750" y="212230"/>
                    <a:pt x="2311047" y="259494"/>
                    <a:pt x="2326530" y="307164"/>
                  </a:cubicBezTo>
                  <a:cubicBezTo>
                    <a:pt x="2328567" y="313276"/>
                    <a:pt x="2330605" y="319388"/>
                    <a:pt x="2333864" y="328352"/>
                  </a:cubicBezTo>
                  <a:cubicBezTo>
                    <a:pt x="2335494" y="310831"/>
                    <a:pt x="2336717" y="296571"/>
                    <a:pt x="2338346" y="282718"/>
                  </a:cubicBezTo>
                  <a:cubicBezTo>
                    <a:pt x="2339976" y="271310"/>
                    <a:pt x="2343643" y="260308"/>
                    <a:pt x="2350570" y="250937"/>
                  </a:cubicBezTo>
                  <a:cubicBezTo>
                    <a:pt x="2361978" y="235046"/>
                    <a:pt x="2376239" y="221193"/>
                    <a:pt x="2396611" y="222823"/>
                  </a:cubicBezTo>
                  <a:cubicBezTo>
                    <a:pt x="2416577" y="224046"/>
                    <a:pt x="2425948" y="240343"/>
                    <a:pt x="2432874" y="257049"/>
                  </a:cubicBezTo>
                  <a:cubicBezTo>
                    <a:pt x="2450802" y="301460"/>
                    <a:pt x="2453654" y="347910"/>
                    <a:pt x="2453247" y="394766"/>
                  </a:cubicBezTo>
                  <a:cubicBezTo>
                    <a:pt x="2451617" y="497443"/>
                    <a:pt x="2432874" y="598083"/>
                    <a:pt x="2414132" y="698723"/>
                  </a:cubicBezTo>
                  <a:cubicBezTo>
                    <a:pt x="2389278" y="832366"/>
                    <a:pt x="2359126" y="965195"/>
                    <a:pt x="2327346" y="1097208"/>
                  </a:cubicBezTo>
                  <a:cubicBezTo>
                    <a:pt x="2326530" y="1100467"/>
                    <a:pt x="2326530" y="1104135"/>
                    <a:pt x="2326123" y="1107393"/>
                  </a:cubicBezTo>
                  <a:cubicBezTo>
                    <a:pt x="2276414" y="1124507"/>
                    <a:pt x="2226706" y="1142434"/>
                    <a:pt x="2176590" y="1159140"/>
                  </a:cubicBezTo>
                  <a:cubicBezTo>
                    <a:pt x="2064134" y="1197032"/>
                    <a:pt x="1951678" y="1234517"/>
                    <a:pt x="1839222" y="1271596"/>
                  </a:cubicBezTo>
                  <a:cubicBezTo>
                    <a:pt x="1831074" y="1275263"/>
                    <a:pt x="1822924" y="1282189"/>
                    <a:pt x="1813146" y="1276892"/>
                  </a:cubicBezTo>
                  <a:cubicBezTo>
                    <a:pt x="1763030" y="1198255"/>
                    <a:pt x="1711283" y="1120432"/>
                    <a:pt x="1672983" y="1034868"/>
                  </a:cubicBezTo>
                  <a:cubicBezTo>
                    <a:pt x="1639165" y="959083"/>
                    <a:pt x="1623682" y="879223"/>
                    <a:pt x="1617570" y="796918"/>
                  </a:cubicBezTo>
                  <a:cubicBezTo>
                    <a:pt x="1611051" y="706872"/>
                    <a:pt x="1605347" y="616826"/>
                    <a:pt x="1597198" y="527187"/>
                  </a:cubicBezTo>
                  <a:cubicBezTo>
                    <a:pt x="1594754" y="498259"/>
                    <a:pt x="1585790" y="470144"/>
                    <a:pt x="1579270" y="442031"/>
                  </a:cubicBezTo>
                  <a:cubicBezTo>
                    <a:pt x="1574789" y="422880"/>
                    <a:pt x="1578048" y="416768"/>
                    <a:pt x="1598013" y="416768"/>
                  </a:cubicBezTo>
                  <a:cubicBezTo>
                    <a:pt x="1639165" y="416768"/>
                    <a:pt x="1670539" y="435919"/>
                    <a:pt x="1695801" y="466478"/>
                  </a:cubicBezTo>
                  <a:cubicBezTo>
                    <a:pt x="1730841" y="508852"/>
                    <a:pt x="1742250" y="560191"/>
                    <a:pt x="1752029" y="612344"/>
                  </a:cubicBezTo>
                  <a:cubicBezTo>
                    <a:pt x="1763844" y="678351"/>
                    <a:pt x="1768734" y="745580"/>
                    <a:pt x="1772808" y="812401"/>
                  </a:cubicBezTo>
                  <a:cubicBezTo>
                    <a:pt x="1773623" y="822587"/>
                    <a:pt x="1774846" y="832366"/>
                    <a:pt x="1777290" y="842145"/>
                  </a:cubicBezTo>
                  <a:cubicBezTo>
                    <a:pt x="1785031" y="816068"/>
                    <a:pt x="1785847" y="788769"/>
                    <a:pt x="1787883" y="761878"/>
                  </a:cubicBezTo>
                  <a:cubicBezTo>
                    <a:pt x="1802552" y="591972"/>
                    <a:pt x="1809886" y="422066"/>
                    <a:pt x="1809886" y="251751"/>
                  </a:cubicBezTo>
                  <a:cubicBezTo>
                    <a:pt x="1809886" y="198376"/>
                    <a:pt x="1811923" y="144593"/>
                    <a:pt x="1824962" y="92032"/>
                  </a:cubicBezTo>
                  <a:cubicBezTo>
                    <a:pt x="1827406" y="81438"/>
                    <a:pt x="1830258" y="70845"/>
                    <a:pt x="1834741" y="61066"/>
                  </a:cubicBezTo>
                  <a:cubicBezTo>
                    <a:pt x="1850223" y="28063"/>
                    <a:pt x="1881190" y="23173"/>
                    <a:pt x="1906859" y="50065"/>
                  </a:cubicBezTo>
                  <a:cubicBezTo>
                    <a:pt x="1929269" y="73697"/>
                    <a:pt x="1933343" y="104663"/>
                    <a:pt x="1934972" y="135222"/>
                  </a:cubicBezTo>
                  <a:cubicBezTo>
                    <a:pt x="1938639" y="202043"/>
                    <a:pt x="1939455" y="269272"/>
                    <a:pt x="1943529" y="336501"/>
                  </a:cubicBezTo>
                  <a:cubicBezTo>
                    <a:pt x="1948011" y="409027"/>
                    <a:pt x="1969606" y="477886"/>
                    <a:pt x="1996905" y="549597"/>
                  </a:cubicBezTo>
                  <a:cubicBezTo>
                    <a:pt x="2020945" y="466885"/>
                    <a:pt x="2043762" y="388654"/>
                    <a:pt x="2040094" y="305942"/>
                  </a:cubicBezTo>
                  <a:cubicBezTo>
                    <a:pt x="2037242" y="243195"/>
                    <a:pt x="2019314" y="183300"/>
                    <a:pt x="2006683" y="122183"/>
                  </a:cubicBezTo>
                  <a:cubicBezTo>
                    <a:pt x="2001387" y="96106"/>
                    <a:pt x="1996090" y="70437"/>
                    <a:pt x="2003424" y="43953"/>
                  </a:cubicBezTo>
                  <a:cubicBezTo>
                    <a:pt x="2009128" y="23581"/>
                    <a:pt x="2019314" y="7690"/>
                    <a:pt x="2040094" y="1578"/>
                  </a:cubicBezTo>
                  <a:close/>
                </a:path>
              </a:pathLst>
            </a:custGeom>
            <a:solidFill>
              <a:srgbClr val="FDCA93"/>
            </a:solidFill>
            <a:ln w="425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Shape 59">
              <a:extLst>
                <a:ext uri="{FF2B5EF4-FFF2-40B4-BE49-F238E27FC236}">
                  <a16:creationId xmlns:a16="http://schemas.microsoft.com/office/drawing/2014/main" id="{02860020-9FEC-4C25-AE77-628D6C546A62}"/>
                </a:ext>
              </a:extLst>
            </p:cNvPr>
            <p:cNvSpPr/>
            <p:nvPr/>
          </p:nvSpPr>
          <p:spPr>
            <a:xfrm>
              <a:off x="4805835" y="3545770"/>
              <a:ext cx="2650044" cy="1059772"/>
            </a:xfrm>
            <a:custGeom>
              <a:avLst/>
              <a:gdLst>
                <a:gd name="connsiteX0" fmla="*/ 2748080 w 2769805"/>
                <a:gd name="connsiteY0" fmla="*/ 0 h 1107666"/>
                <a:gd name="connsiteX1" fmla="*/ 2769374 w 2769805"/>
                <a:gd name="connsiteY1" fmla="*/ 22571 h 1107666"/>
                <a:gd name="connsiteX2" fmla="*/ 2667167 w 2769805"/>
                <a:gd name="connsiteY2" fmla="*/ 1082541 h 1107666"/>
                <a:gd name="connsiteX3" fmla="*/ 2647577 w 2769805"/>
                <a:gd name="connsiteY3" fmla="*/ 1101279 h 1107666"/>
                <a:gd name="connsiteX4" fmla="*/ 135843 w 2769805"/>
                <a:gd name="connsiteY4" fmla="*/ 1107667 h 1107666"/>
                <a:gd name="connsiteX5" fmla="*/ 110717 w 2769805"/>
                <a:gd name="connsiteY5" fmla="*/ 1085096 h 1107666"/>
                <a:gd name="connsiteX6" fmla="*/ 5529 w 2769805"/>
                <a:gd name="connsiteY6" fmla="*/ 48974 h 1107666"/>
                <a:gd name="connsiteX7" fmla="*/ 3826 w 2769805"/>
                <a:gd name="connsiteY7" fmla="*/ 11072 h 1107666"/>
                <a:gd name="connsiteX8" fmla="*/ 43005 w 2769805"/>
                <a:gd name="connsiteY8" fmla="*/ 8091 h 1107666"/>
                <a:gd name="connsiteX9" fmla="*/ 2748080 w 2769805"/>
                <a:gd name="connsiteY9" fmla="*/ 0 h 110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69805" h="1107666">
                  <a:moveTo>
                    <a:pt x="2748080" y="0"/>
                  </a:moveTo>
                  <a:cubicBezTo>
                    <a:pt x="2765966" y="0"/>
                    <a:pt x="2771503" y="2129"/>
                    <a:pt x="2769374" y="22571"/>
                  </a:cubicBezTo>
                  <a:cubicBezTo>
                    <a:pt x="2758301" y="121797"/>
                    <a:pt x="2671851" y="1019088"/>
                    <a:pt x="2667167" y="1082541"/>
                  </a:cubicBezTo>
                  <a:cubicBezTo>
                    <a:pt x="2665889" y="1097446"/>
                    <a:pt x="2662056" y="1101279"/>
                    <a:pt x="2647577" y="1101279"/>
                  </a:cubicBezTo>
                  <a:cubicBezTo>
                    <a:pt x="2514282" y="1101279"/>
                    <a:pt x="256362" y="1106815"/>
                    <a:pt x="135843" y="1107667"/>
                  </a:cubicBezTo>
                  <a:cubicBezTo>
                    <a:pt x="118382" y="1107667"/>
                    <a:pt x="112420" y="1104260"/>
                    <a:pt x="110717" y="1085096"/>
                  </a:cubicBezTo>
                  <a:cubicBezTo>
                    <a:pt x="103051" y="994814"/>
                    <a:pt x="14046" y="140109"/>
                    <a:pt x="5529" y="48974"/>
                  </a:cubicBezTo>
                  <a:cubicBezTo>
                    <a:pt x="4251" y="36198"/>
                    <a:pt x="-5118" y="18738"/>
                    <a:pt x="3826" y="11072"/>
                  </a:cubicBezTo>
                  <a:cubicBezTo>
                    <a:pt x="11917" y="4259"/>
                    <a:pt x="29377" y="8517"/>
                    <a:pt x="43005" y="8091"/>
                  </a:cubicBezTo>
                  <a:cubicBezTo>
                    <a:pt x="111569" y="8091"/>
                    <a:pt x="2492563" y="1703"/>
                    <a:pt x="2748080" y="0"/>
                  </a:cubicBezTo>
                  <a:close/>
                </a:path>
              </a:pathLst>
            </a:custGeom>
            <a:solidFill>
              <a:schemeClr val="accent4"/>
            </a:solidFill>
            <a:ln w="42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4" name="Freeform: Shape 153">
              <a:extLst>
                <a:ext uri="{FF2B5EF4-FFF2-40B4-BE49-F238E27FC236}">
                  <a16:creationId xmlns:a16="http://schemas.microsoft.com/office/drawing/2014/main" id="{5A39B69A-AA93-4C98-9D36-F4F9C82371C0}"/>
                </a:ext>
              </a:extLst>
            </p:cNvPr>
            <p:cNvSpPr/>
            <p:nvPr/>
          </p:nvSpPr>
          <p:spPr>
            <a:xfrm>
              <a:off x="5816361" y="3545771"/>
              <a:ext cx="1639520" cy="1056893"/>
            </a:xfrm>
            <a:custGeom>
              <a:avLst/>
              <a:gdLst>
                <a:gd name="connsiteX0" fmla="*/ 1492947 w 1513733"/>
                <a:gd name="connsiteY0" fmla="*/ 0 h 1056893"/>
                <a:gd name="connsiteX1" fmla="*/ 1513321 w 1513733"/>
                <a:gd name="connsiteY1" fmla="*/ 21595 h 1056893"/>
                <a:gd name="connsiteX2" fmla="*/ 1415533 w 1513733"/>
                <a:gd name="connsiteY2" fmla="*/ 1035734 h 1056893"/>
                <a:gd name="connsiteX3" fmla="*/ 1396790 w 1513733"/>
                <a:gd name="connsiteY3" fmla="*/ 1053661 h 1056893"/>
                <a:gd name="connsiteX4" fmla="*/ 190641 w 1513733"/>
                <a:gd name="connsiteY4" fmla="*/ 1056412 h 1056893"/>
                <a:gd name="connsiteX5" fmla="*/ 0 w 1513733"/>
                <a:gd name="connsiteY5" fmla="*/ 1056893 h 1056893"/>
                <a:gd name="connsiteX6" fmla="*/ 938674 w 1513733"/>
                <a:gd name="connsiteY6" fmla="*/ 2073 h 1056893"/>
                <a:gd name="connsiteX7" fmla="*/ 994644 w 1513733"/>
                <a:gd name="connsiteY7" fmla="*/ 1897 h 1056893"/>
                <a:gd name="connsiteX8" fmla="*/ 1492947 w 1513733"/>
                <a:gd name="connsiteY8" fmla="*/ 0 h 1056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733" h="1056893">
                  <a:moveTo>
                    <a:pt x="1492947" y="0"/>
                  </a:moveTo>
                  <a:cubicBezTo>
                    <a:pt x="1510060" y="0"/>
                    <a:pt x="1515358" y="2037"/>
                    <a:pt x="1513321" y="21595"/>
                  </a:cubicBezTo>
                  <a:cubicBezTo>
                    <a:pt x="1502727" y="116531"/>
                    <a:pt x="1420014" y="975024"/>
                    <a:pt x="1415533" y="1035734"/>
                  </a:cubicBezTo>
                  <a:cubicBezTo>
                    <a:pt x="1414310" y="1049994"/>
                    <a:pt x="1410643" y="1053661"/>
                    <a:pt x="1396790" y="1053661"/>
                  </a:cubicBezTo>
                  <a:cubicBezTo>
                    <a:pt x="1333024" y="1053661"/>
                    <a:pt x="761068" y="1054986"/>
                    <a:pt x="190641" y="1056412"/>
                  </a:cubicBezTo>
                  <a:lnTo>
                    <a:pt x="0" y="1056893"/>
                  </a:lnTo>
                  <a:lnTo>
                    <a:pt x="938674" y="2073"/>
                  </a:lnTo>
                  <a:lnTo>
                    <a:pt x="994644" y="1897"/>
                  </a:lnTo>
                  <a:cubicBezTo>
                    <a:pt x="1243615" y="1095"/>
                    <a:pt x="1431830" y="407"/>
                    <a:pt x="1492947" y="0"/>
                  </a:cubicBezTo>
                  <a:close/>
                </a:path>
              </a:pathLst>
            </a:custGeom>
            <a:solidFill>
              <a:schemeClr val="accent4">
                <a:lumMod val="75000"/>
              </a:schemeClr>
            </a:solidFill>
            <a:ln w="425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 name="Picture 1">
            <a:extLst>
              <a:ext uri="{FF2B5EF4-FFF2-40B4-BE49-F238E27FC236}">
                <a16:creationId xmlns:a16="http://schemas.microsoft.com/office/drawing/2014/main" id="{355813AE-BAA6-BE10-0D06-BFFC26CDC837}"/>
              </a:ext>
            </a:extLst>
          </p:cNvPr>
          <p:cNvPicPr>
            <a:picLocks noChangeAspect="1"/>
          </p:cNvPicPr>
          <p:nvPr/>
        </p:nvPicPr>
        <p:blipFill>
          <a:blip r:embed="rId2"/>
          <a:stretch>
            <a:fillRect/>
          </a:stretch>
        </p:blipFill>
        <p:spPr>
          <a:xfrm>
            <a:off x="180975" y="265557"/>
            <a:ext cx="12192000" cy="859536"/>
          </a:xfrm>
          <a:prstGeom prst="rect">
            <a:avLst/>
          </a:prstGeom>
        </p:spPr>
      </p:pic>
      <p:pic>
        <p:nvPicPr>
          <p:cNvPr id="3" name="Picture 2">
            <a:extLst>
              <a:ext uri="{FF2B5EF4-FFF2-40B4-BE49-F238E27FC236}">
                <a16:creationId xmlns:a16="http://schemas.microsoft.com/office/drawing/2014/main" id="{B63F5F37-A681-2D0E-19FE-F12E5D8003A6}"/>
              </a:ext>
            </a:extLst>
          </p:cNvPr>
          <p:cNvPicPr>
            <a:picLocks noChangeAspect="1"/>
          </p:cNvPicPr>
          <p:nvPr/>
        </p:nvPicPr>
        <p:blipFill>
          <a:blip r:embed="rId3"/>
          <a:stretch>
            <a:fillRect/>
          </a:stretch>
        </p:blipFill>
        <p:spPr>
          <a:xfrm>
            <a:off x="0" y="1575054"/>
            <a:ext cx="12192000" cy="1231392"/>
          </a:xfrm>
          <a:prstGeom prst="rect">
            <a:avLst/>
          </a:prstGeom>
        </p:spPr>
      </p:pic>
      <p:pic>
        <p:nvPicPr>
          <p:cNvPr id="10" name="Picture 9">
            <a:extLst>
              <a:ext uri="{FF2B5EF4-FFF2-40B4-BE49-F238E27FC236}">
                <a16:creationId xmlns:a16="http://schemas.microsoft.com/office/drawing/2014/main" id="{301EBFF9-A546-6C51-C44A-33082388F201}"/>
              </a:ext>
            </a:extLst>
          </p:cNvPr>
          <p:cNvPicPr>
            <a:picLocks noChangeAspect="1"/>
          </p:cNvPicPr>
          <p:nvPr/>
        </p:nvPicPr>
        <p:blipFill>
          <a:blip r:embed="rId4"/>
          <a:stretch>
            <a:fillRect/>
          </a:stretch>
        </p:blipFill>
        <p:spPr>
          <a:xfrm>
            <a:off x="590398" y="0"/>
            <a:ext cx="2264721" cy="1811777"/>
          </a:xfrm>
          <a:prstGeom prst="rect">
            <a:avLst/>
          </a:prstGeom>
        </p:spPr>
      </p:pic>
    </p:spTree>
    <p:extLst>
      <p:ext uri="{BB962C8B-B14F-4D97-AF65-F5344CB8AC3E}">
        <p14:creationId xmlns:p14="http://schemas.microsoft.com/office/powerpoint/2010/main" val="39600095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6"/>
                                        </p:tgtEl>
                                        <p:attrNameLst>
                                          <p:attrName>style.visibility</p:attrName>
                                        </p:attrNameLst>
                                      </p:cBhvr>
                                      <p:to>
                                        <p:strVal val="visible"/>
                                      </p:to>
                                    </p:set>
                                    <p:anim calcmode="lin" valueType="num">
                                      <p:cBhvr additive="base">
                                        <p:cTn id="7" dur="500" fill="hold"/>
                                        <p:tgtEl>
                                          <p:spTgt spid="196"/>
                                        </p:tgtEl>
                                        <p:attrNameLst>
                                          <p:attrName>ppt_x</p:attrName>
                                        </p:attrNameLst>
                                      </p:cBhvr>
                                      <p:tavLst>
                                        <p:tav tm="0">
                                          <p:val>
                                            <p:strVal val="#ppt_x"/>
                                          </p:val>
                                        </p:tav>
                                        <p:tav tm="100000">
                                          <p:val>
                                            <p:strVal val="#ppt_x"/>
                                          </p:val>
                                        </p:tav>
                                      </p:tavLst>
                                    </p:anim>
                                    <p:anim calcmode="lin" valueType="num">
                                      <p:cBhvr additive="base">
                                        <p:cTn id="8" dur="500" fill="hold"/>
                                        <p:tgtEl>
                                          <p:spTgt spid="19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8"/>
                                        </p:tgtEl>
                                        <p:attrNameLst>
                                          <p:attrName>style.visibility</p:attrName>
                                        </p:attrNameLst>
                                      </p:cBhvr>
                                      <p:to>
                                        <p:strVal val="visible"/>
                                      </p:to>
                                    </p:set>
                                    <p:anim calcmode="lin" valueType="num">
                                      <p:cBhvr additive="base">
                                        <p:cTn id="15" dur="500" fill="hold"/>
                                        <p:tgtEl>
                                          <p:spTgt spid="148"/>
                                        </p:tgtEl>
                                        <p:attrNameLst>
                                          <p:attrName>ppt_x</p:attrName>
                                        </p:attrNameLst>
                                      </p:cBhvr>
                                      <p:tavLst>
                                        <p:tav tm="0">
                                          <p:val>
                                            <p:strVal val="#ppt_x"/>
                                          </p:val>
                                        </p:tav>
                                        <p:tav tm="100000">
                                          <p:val>
                                            <p:strVal val="#ppt_x"/>
                                          </p:val>
                                        </p:tav>
                                      </p:tavLst>
                                    </p:anim>
                                    <p:anim calcmode="lin" valueType="num">
                                      <p:cBhvr additive="base">
                                        <p:cTn id="16" dur="500" fill="hold"/>
                                        <p:tgtEl>
                                          <p:spTgt spid="14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7"/>
                                        </p:tgtEl>
                                        <p:attrNameLst>
                                          <p:attrName>style.visibility</p:attrName>
                                        </p:attrNameLst>
                                      </p:cBhvr>
                                      <p:to>
                                        <p:strVal val="visible"/>
                                      </p:to>
                                    </p:set>
                                    <p:anim calcmode="lin" valueType="num">
                                      <p:cBhvr additive="base">
                                        <p:cTn id="19" dur="500" fill="hold"/>
                                        <p:tgtEl>
                                          <p:spTgt spid="197"/>
                                        </p:tgtEl>
                                        <p:attrNameLst>
                                          <p:attrName>ppt_x</p:attrName>
                                        </p:attrNameLst>
                                      </p:cBhvr>
                                      <p:tavLst>
                                        <p:tav tm="0">
                                          <p:val>
                                            <p:strVal val="#ppt_x"/>
                                          </p:val>
                                        </p:tav>
                                        <p:tav tm="100000">
                                          <p:val>
                                            <p:strVal val="#ppt_x"/>
                                          </p:val>
                                        </p:tav>
                                      </p:tavLst>
                                    </p:anim>
                                    <p:anim calcmode="lin" valueType="num">
                                      <p:cBhvr additive="base">
                                        <p:cTn id="20" dur="500" fill="hold"/>
                                        <p:tgtEl>
                                          <p:spTgt spid="19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1"/>
                                        </p:tgtEl>
                                        <p:attrNameLst>
                                          <p:attrName>style.visibility</p:attrName>
                                        </p:attrNameLst>
                                      </p:cBhvr>
                                      <p:to>
                                        <p:strVal val="visible"/>
                                      </p:to>
                                    </p:set>
                                    <p:anim calcmode="lin" valueType="num">
                                      <p:cBhvr additive="base">
                                        <p:cTn id="23" dur="500" fill="hold"/>
                                        <p:tgtEl>
                                          <p:spTgt spid="141"/>
                                        </p:tgtEl>
                                        <p:attrNameLst>
                                          <p:attrName>ppt_x</p:attrName>
                                        </p:attrNameLst>
                                      </p:cBhvr>
                                      <p:tavLst>
                                        <p:tav tm="0">
                                          <p:val>
                                            <p:strVal val="#ppt_x"/>
                                          </p:val>
                                        </p:tav>
                                        <p:tav tm="100000">
                                          <p:val>
                                            <p:strVal val="#ppt_x"/>
                                          </p:val>
                                        </p:tav>
                                      </p:tavLst>
                                    </p:anim>
                                    <p:anim calcmode="lin" valueType="num">
                                      <p:cBhvr additive="base">
                                        <p:cTn id="24" dur="500" fill="hold"/>
                                        <p:tgtEl>
                                          <p:spTgt spid="14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 calcmode="lin" valueType="num">
                                      <p:cBhvr additive="base">
                                        <p:cTn id="27" dur="500" fill="hold"/>
                                        <p:tgtEl>
                                          <p:spTgt spid="66"/>
                                        </p:tgtEl>
                                        <p:attrNameLst>
                                          <p:attrName>ppt_x</p:attrName>
                                        </p:attrNameLst>
                                      </p:cBhvr>
                                      <p:tavLst>
                                        <p:tav tm="0">
                                          <p:val>
                                            <p:strVal val="#ppt_x"/>
                                          </p:val>
                                        </p:tav>
                                        <p:tav tm="100000">
                                          <p:val>
                                            <p:strVal val="#ppt_x"/>
                                          </p:val>
                                        </p:tav>
                                      </p:tavLst>
                                    </p:anim>
                                    <p:anim calcmode="lin" valueType="num">
                                      <p:cBhvr additive="base">
                                        <p:cTn id="28" dur="500" fill="hold"/>
                                        <p:tgtEl>
                                          <p:spTgt spid="6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18"/>
                                        </p:tgtEl>
                                        <p:attrNameLst>
                                          <p:attrName>style.visibility</p:attrName>
                                        </p:attrNameLst>
                                      </p:cBhvr>
                                      <p:to>
                                        <p:strVal val="visible"/>
                                      </p:to>
                                    </p:set>
                                    <p:anim calcmode="lin" valueType="num">
                                      <p:cBhvr additive="base">
                                        <p:cTn id="31" dur="500" fill="hold"/>
                                        <p:tgtEl>
                                          <p:spTgt spid="218"/>
                                        </p:tgtEl>
                                        <p:attrNameLst>
                                          <p:attrName>ppt_x</p:attrName>
                                        </p:attrNameLst>
                                      </p:cBhvr>
                                      <p:tavLst>
                                        <p:tav tm="0">
                                          <p:val>
                                            <p:strVal val="#ppt_x"/>
                                          </p:val>
                                        </p:tav>
                                        <p:tav tm="100000">
                                          <p:val>
                                            <p:strVal val="#ppt_x"/>
                                          </p:val>
                                        </p:tav>
                                      </p:tavLst>
                                    </p:anim>
                                    <p:anim calcmode="lin" valueType="num">
                                      <p:cBhvr additive="base">
                                        <p:cTn id="32" dur="500" fill="hold"/>
                                        <p:tgtEl>
                                          <p:spTgt spid="2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additive="base">
                                        <p:cTn id="35" dur="500" fill="hold"/>
                                        <p:tgtEl>
                                          <p:spTgt spid="144"/>
                                        </p:tgtEl>
                                        <p:attrNameLst>
                                          <p:attrName>ppt_x</p:attrName>
                                        </p:attrNameLst>
                                      </p:cBhvr>
                                      <p:tavLst>
                                        <p:tav tm="0">
                                          <p:val>
                                            <p:strVal val="#ppt_x"/>
                                          </p:val>
                                        </p:tav>
                                        <p:tav tm="100000">
                                          <p:val>
                                            <p:strVal val="#ppt_x"/>
                                          </p:val>
                                        </p:tav>
                                      </p:tavLst>
                                    </p:anim>
                                    <p:anim calcmode="lin" valueType="num">
                                      <p:cBhvr additive="base">
                                        <p:cTn id="36" dur="500" fill="hold"/>
                                        <p:tgtEl>
                                          <p:spTgt spid="14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7"/>
                                        </p:tgtEl>
                                        <p:attrNameLst>
                                          <p:attrName>style.visibility</p:attrName>
                                        </p:attrNameLst>
                                      </p:cBhvr>
                                      <p:to>
                                        <p:strVal val="visible"/>
                                      </p:to>
                                    </p:set>
                                    <p:anim calcmode="lin" valueType="num">
                                      <p:cBhvr additive="base">
                                        <p:cTn id="39" dur="500" fill="hold"/>
                                        <p:tgtEl>
                                          <p:spTgt spid="137"/>
                                        </p:tgtEl>
                                        <p:attrNameLst>
                                          <p:attrName>ppt_x</p:attrName>
                                        </p:attrNameLst>
                                      </p:cBhvr>
                                      <p:tavLst>
                                        <p:tav tm="0">
                                          <p:val>
                                            <p:strVal val="#ppt_x"/>
                                          </p:val>
                                        </p:tav>
                                        <p:tav tm="100000">
                                          <p:val>
                                            <p:strVal val="#ppt_x"/>
                                          </p:val>
                                        </p:tav>
                                      </p:tavLst>
                                    </p:anim>
                                    <p:anim calcmode="lin" valueType="num">
                                      <p:cBhvr additive="base">
                                        <p:cTn id="40" dur="500" fill="hold"/>
                                        <p:tgtEl>
                                          <p:spTgt spid="13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31"/>
                                        </p:tgtEl>
                                        <p:attrNameLst>
                                          <p:attrName>style.visibility</p:attrName>
                                        </p:attrNameLst>
                                      </p:cBhvr>
                                      <p:to>
                                        <p:strVal val="visible"/>
                                      </p:to>
                                    </p:set>
                                    <p:anim calcmode="lin" valueType="num">
                                      <p:cBhvr additive="base">
                                        <p:cTn id="43" dur="500" fill="hold"/>
                                        <p:tgtEl>
                                          <p:spTgt spid="131"/>
                                        </p:tgtEl>
                                        <p:attrNameLst>
                                          <p:attrName>ppt_x</p:attrName>
                                        </p:attrNameLst>
                                      </p:cBhvr>
                                      <p:tavLst>
                                        <p:tav tm="0">
                                          <p:val>
                                            <p:strVal val="#ppt_x"/>
                                          </p:val>
                                        </p:tav>
                                        <p:tav tm="100000">
                                          <p:val>
                                            <p:strVal val="#ppt_x"/>
                                          </p:val>
                                        </p:tav>
                                      </p:tavLst>
                                    </p:anim>
                                    <p:anim calcmode="lin" valueType="num">
                                      <p:cBhvr additive="base">
                                        <p:cTn id="44"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barn(inVertical)">
                                      <p:cBhvr>
                                        <p:cTn id="49" dur="500"/>
                                        <p:tgtEl>
                                          <p:spTgt spid="3"/>
                                        </p:tgtEl>
                                      </p:cBhvr>
                                    </p:animEffect>
                                  </p:childTnLst>
                                </p:cTn>
                              </p:par>
                              <p:par>
                                <p:cTn id="50" presetID="16" presetClass="entr" presetSubtype="21"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arn(inVertical)">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animBg="1"/>
      <p:bldP spid="158" grpId="0" animBg="1"/>
      <p:bldP spid="148" grpId="0" animBg="1"/>
      <p:bldP spid="197" grpId="0" animBg="1"/>
      <p:bldP spid="141" grpId="0" animBg="1"/>
      <p:bldP spid="66" grpId="0" animBg="1"/>
      <p:bldP spid="144" grpId="0" animBg="1"/>
      <p:bldP spid="13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EA4146-5B2D-6C6D-C6F4-9EAB3FC86D85}"/>
              </a:ext>
            </a:extLst>
          </p:cNvPr>
          <p:cNvPicPr>
            <a:picLocks noChangeAspect="1"/>
          </p:cNvPicPr>
          <p:nvPr/>
        </p:nvPicPr>
        <p:blipFill>
          <a:blip r:embed="rId3"/>
          <a:stretch>
            <a:fillRect/>
          </a:stretch>
        </p:blipFill>
        <p:spPr>
          <a:xfrm>
            <a:off x="762886" y="1314227"/>
            <a:ext cx="10822694" cy="3087651"/>
          </a:xfrm>
          <a:prstGeom prst="rect">
            <a:avLst/>
          </a:prstGeom>
        </p:spPr>
      </p:pic>
    </p:spTree>
    <p:extLst>
      <p:ext uri="{BB962C8B-B14F-4D97-AF65-F5344CB8AC3E}">
        <p14:creationId xmlns:p14="http://schemas.microsoft.com/office/powerpoint/2010/main" val="3588314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46A0955-C453-45E2-9909-2BC74B156A75}"/>
              </a:ext>
            </a:extLst>
          </p:cNvPr>
          <p:cNvGrpSpPr/>
          <p:nvPr/>
        </p:nvGrpSpPr>
        <p:grpSpPr>
          <a:xfrm>
            <a:off x="753139" y="91430"/>
            <a:ext cx="6453573" cy="6390851"/>
            <a:chOff x="753139" y="-50052"/>
            <a:chExt cx="6894847" cy="6532333"/>
          </a:xfrm>
        </p:grpSpPr>
        <p:sp>
          <p:nvSpPr>
            <p:cNvPr id="115" name="Isosceles Triangle 67">
              <a:extLst>
                <a:ext uri="{FF2B5EF4-FFF2-40B4-BE49-F238E27FC236}">
                  <a16:creationId xmlns:a16="http://schemas.microsoft.com/office/drawing/2014/main" id="{FF900CB1-41F8-44E5-A37B-C3C8C4B321B7}"/>
                </a:ext>
              </a:extLst>
            </p:cNvPr>
            <p:cNvSpPr/>
            <p:nvPr/>
          </p:nvSpPr>
          <p:spPr>
            <a:xfrm rot="10800000">
              <a:off x="2942583" y="-18107"/>
              <a:ext cx="2842596" cy="6468442"/>
            </a:xfrm>
            <a:custGeom>
              <a:avLst/>
              <a:gdLst>
                <a:gd name="connsiteX0" fmla="*/ 0 w 2842596"/>
                <a:gd name="connsiteY0" fmla="*/ 6477967 h 6477967"/>
                <a:gd name="connsiteX1" fmla="*/ 1421298 w 2842596"/>
                <a:gd name="connsiteY1" fmla="*/ 0 h 6477967"/>
                <a:gd name="connsiteX2" fmla="*/ 2842596 w 2842596"/>
                <a:gd name="connsiteY2" fmla="*/ 6477967 h 6477967"/>
                <a:gd name="connsiteX3" fmla="*/ 0 w 2842596"/>
                <a:gd name="connsiteY3" fmla="*/ 6477967 h 6477967"/>
                <a:gd name="connsiteX0" fmla="*/ 0 w 2842596"/>
                <a:gd name="connsiteY0" fmla="*/ 6477967 h 6477967"/>
                <a:gd name="connsiteX1" fmla="*/ 1421298 w 2842596"/>
                <a:gd name="connsiteY1" fmla="*/ 0 h 6477967"/>
                <a:gd name="connsiteX2" fmla="*/ 2842596 w 2842596"/>
                <a:gd name="connsiteY2" fmla="*/ 6477967 h 6477967"/>
                <a:gd name="connsiteX3" fmla="*/ 0 w 2842596"/>
                <a:gd name="connsiteY3" fmla="*/ 6477967 h 6477967"/>
                <a:gd name="connsiteX0" fmla="*/ 0 w 2842596"/>
                <a:gd name="connsiteY0" fmla="*/ 6801817 h 6801817"/>
                <a:gd name="connsiteX1" fmla="*/ 1392723 w 2842596"/>
                <a:gd name="connsiteY1" fmla="*/ 0 h 6801817"/>
                <a:gd name="connsiteX2" fmla="*/ 2842596 w 2842596"/>
                <a:gd name="connsiteY2" fmla="*/ 6801817 h 6801817"/>
                <a:gd name="connsiteX3" fmla="*/ 0 w 2842596"/>
                <a:gd name="connsiteY3" fmla="*/ 6801817 h 6801817"/>
                <a:gd name="connsiteX0" fmla="*/ 0 w 2842596"/>
                <a:gd name="connsiteY0" fmla="*/ 6801817 h 6801817"/>
                <a:gd name="connsiteX1" fmla="*/ 1392723 w 2842596"/>
                <a:gd name="connsiteY1" fmla="*/ 0 h 6801817"/>
                <a:gd name="connsiteX2" fmla="*/ 2842596 w 2842596"/>
                <a:gd name="connsiteY2" fmla="*/ 6801817 h 6801817"/>
                <a:gd name="connsiteX3" fmla="*/ 0 w 2842596"/>
                <a:gd name="connsiteY3" fmla="*/ 6801817 h 6801817"/>
                <a:gd name="connsiteX0" fmla="*/ 0 w 2842596"/>
                <a:gd name="connsiteY0" fmla="*/ 6630367 h 6630367"/>
                <a:gd name="connsiteX1" fmla="*/ 1411773 w 2842596"/>
                <a:gd name="connsiteY1" fmla="*/ 0 h 6630367"/>
                <a:gd name="connsiteX2" fmla="*/ 2842596 w 2842596"/>
                <a:gd name="connsiteY2" fmla="*/ 6630367 h 6630367"/>
                <a:gd name="connsiteX3" fmla="*/ 0 w 2842596"/>
                <a:gd name="connsiteY3" fmla="*/ 6630367 h 6630367"/>
                <a:gd name="connsiteX0" fmla="*/ 0 w 2842596"/>
                <a:gd name="connsiteY0" fmla="*/ 6630367 h 6630367"/>
                <a:gd name="connsiteX1" fmla="*/ 1411773 w 2842596"/>
                <a:gd name="connsiteY1" fmla="*/ 0 h 6630367"/>
                <a:gd name="connsiteX2" fmla="*/ 2842596 w 2842596"/>
                <a:gd name="connsiteY2" fmla="*/ 6630367 h 6630367"/>
                <a:gd name="connsiteX3" fmla="*/ 0 w 2842596"/>
                <a:gd name="connsiteY3" fmla="*/ 6630367 h 6630367"/>
                <a:gd name="connsiteX0" fmla="*/ 0 w 2842596"/>
                <a:gd name="connsiteY0" fmla="*/ 6630367 h 6630367"/>
                <a:gd name="connsiteX1" fmla="*/ 1411773 w 2842596"/>
                <a:gd name="connsiteY1" fmla="*/ 0 h 6630367"/>
                <a:gd name="connsiteX2" fmla="*/ 2842596 w 2842596"/>
                <a:gd name="connsiteY2" fmla="*/ 6630367 h 6630367"/>
                <a:gd name="connsiteX3" fmla="*/ 0 w 2842596"/>
                <a:gd name="connsiteY3" fmla="*/ 6630367 h 6630367"/>
                <a:gd name="connsiteX0" fmla="*/ 0 w 2842596"/>
                <a:gd name="connsiteY0" fmla="*/ 6630367 h 6630367"/>
                <a:gd name="connsiteX1" fmla="*/ 1411773 w 2842596"/>
                <a:gd name="connsiteY1" fmla="*/ 0 h 6630367"/>
                <a:gd name="connsiteX2" fmla="*/ 2842596 w 2842596"/>
                <a:gd name="connsiteY2" fmla="*/ 6630367 h 6630367"/>
                <a:gd name="connsiteX3" fmla="*/ 0 w 2842596"/>
                <a:gd name="connsiteY3" fmla="*/ 6630367 h 6630367"/>
                <a:gd name="connsiteX0" fmla="*/ 0 w 2842596"/>
                <a:gd name="connsiteY0" fmla="*/ 6630367 h 6630367"/>
                <a:gd name="connsiteX1" fmla="*/ 1411773 w 2842596"/>
                <a:gd name="connsiteY1" fmla="*/ 0 h 6630367"/>
                <a:gd name="connsiteX2" fmla="*/ 2842596 w 2842596"/>
                <a:gd name="connsiteY2" fmla="*/ 6630367 h 6630367"/>
                <a:gd name="connsiteX3" fmla="*/ 0 w 2842596"/>
                <a:gd name="connsiteY3" fmla="*/ 6630367 h 6630367"/>
                <a:gd name="connsiteX0" fmla="*/ 0 w 2842596"/>
                <a:gd name="connsiteY0" fmla="*/ 6630367 h 6630367"/>
                <a:gd name="connsiteX1" fmla="*/ 1411773 w 2842596"/>
                <a:gd name="connsiteY1" fmla="*/ 0 h 6630367"/>
                <a:gd name="connsiteX2" fmla="*/ 2842596 w 2842596"/>
                <a:gd name="connsiteY2" fmla="*/ 6630367 h 6630367"/>
                <a:gd name="connsiteX3" fmla="*/ 0 w 2842596"/>
                <a:gd name="connsiteY3" fmla="*/ 6630367 h 6630367"/>
                <a:gd name="connsiteX0" fmla="*/ 0 w 2842596"/>
                <a:gd name="connsiteY0" fmla="*/ 6611317 h 6611317"/>
                <a:gd name="connsiteX1" fmla="*/ 1440348 w 2842596"/>
                <a:gd name="connsiteY1" fmla="*/ 0 h 6611317"/>
                <a:gd name="connsiteX2" fmla="*/ 2842596 w 2842596"/>
                <a:gd name="connsiteY2" fmla="*/ 6611317 h 6611317"/>
                <a:gd name="connsiteX3" fmla="*/ 0 w 2842596"/>
                <a:gd name="connsiteY3" fmla="*/ 6611317 h 6611317"/>
                <a:gd name="connsiteX0" fmla="*/ 0 w 2842596"/>
                <a:gd name="connsiteY0" fmla="*/ 6611317 h 6611317"/>
                <a:gd name="connsiteX1" fmla="*/ 1440348 w 2842596"/>
                <a:gd name="connsiteY1" fmla="*/ 0 h 6611317"/>
                <a:gd name="connsiteX2" fmla="*/ 2842596 w 2842596"/>
                <a:gd name="connsiteY2" fmla="*/ 6611317 h 6611317"/>
                <a:gd name="connsiteX3" fmla="*/ 0 w 2842596"/>
                <a:gd name="connsiteY3" fmla="*/ 6611317 h 6611317"/>
                <a:gd name="connsiteX0" fmla="*/ 0 w 2842596"/>
                <a:gd name="connsiteY0" fmla="*/ 6468442 h 6468442"/>
                <a:gd name="connsiteX1" fmla="*/ 1402248 w 2842596"/>
                <a:gd name="connsiteY1" fmla="*/ 0 h 6468442"/>
                <a:gd name="connsiteX2" fmla="*/ 2842596 w 2842596"/>
                <a:gd name="connsiteY2" fmla="*/ 6468442 h 6468442"/>
                <a:gd name="connsiteX3" fmla="*/ 0 w 2842596"/>
                <a:gd name="connsiteY3" fmla="*/ 6468442 h 6468442"/>
              </a:gdLst>
              <a:ahLst/>
              <a:cxnLst>
                <a:cxn ang="0">
                  <a:pos x="connsiteX0" y="connsiteY0"/>
                </a:cxn>
                <a:cxn ang="0">
                  <a:pos x="connsiteX1" y="connsiteY1"/>
                </a:cxn>
                <a:cxn ang="0">
                  <a:pos x="connsiteX2" y="connsiteY2"/>
                </a:cxn>
                <a:cxn ang="0">
                  <a:pos x="connsiteX3" y="connsiteY3"/>
                </a:cxn>
              </a:cxnLst>
              <a:rect l="l" t="t" r="r" b="b"/>
              <a:pathLst>
                <a:path w="2842596" h="6468442">
                  <a:moveTo>
                    <a:pt x="0" y="6468442"/>
                  </a:moveTo>
                  <a:cubicBezTo>
                    <a:pt x="32441" y="3896370"/>
                    <a:pt x="1065007" y="705172"/>
                    <a:pt x="1402248" y="0"/>
                  </a:cubicBezTo>
                  <a:cubicBezTo>
                    <a:pt x="1856964" y="730572"/>
                    <a:pt x="2768880" y="3928120"/>
                    <a:pt x="2842596" y="6468442"/>
                  </a:cubicBezTo>
                  <a:lnTo>
                    <a:pt x="0" y="6468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16" name="Freeform: Shape 115">
              <a:extLst>
                <a:ext uri="{FF2B5EF4-FFF2-40B4-BE49-F238E27FC236}">
                  <a16:creationId xmlns:a16="http://schemas.microsoft.com/office/drawing/2014/main" id="{1C8714B8-27DB-49E0-9AA2-80DAB18C26DF}"/>
                </a:ext>
              </a:extLst>
            </p:cNvPr>
            <p:cNvSpPr/>
            <p:nvPr/>
          </p:nvSpPr>
          <p:spPr>
            <a:xfrm>
              <a:off x="3706963" y="1074251"/>
              <a:ext cx="1281676" cy="5333238"/>
            </a:xfrm>
            <a:custGeom>
              <a:avLst/>
              <a:gdLst>
                <a:gd name="connsiteX0" fmla="*/ 325098 w 1281676"/>
                <a:gd name="connsiteY0" fmla="*/ 0 h 5333238"/>
                <a:gd name="connsiteX1" fmla="*/ 954042 w 1281676"/>
                <a:gd name="connsiteY1" fmla="*/ 0 h 5333238"/>
                <a:gd name="connsiteX2" fmla="*/ 1281676 w 1281676"/>
                <a:gd name="connsiteY2" fmla="*/ 4285901 h 5333238"/>
                <a:gd name="connsiteX3" fmla="*/ 650829 w 1281676"/>
                <a:gd name="connsiteY3" fmla="*/ 5333238 h 5333238"/>
                <a:gd name="connsiteX4" fmla="*/ 0 w 1281676"/>
                <a:gd name="connsiteY4" fmla="*/ 4252727 h 5333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1676" h="5333238">
                  <a:moveTo>
                    <a:pt x="325098" y="0"/>
                  </a:moveTo>
                  <a:lnTo>
                    <a:pt x="954042" y="0"/>
                  </a:lnTo>
                  <a:lnTo>
                    <a:pt x="1281676" y="4285901"/>
                  </a:lnTo>
                  <a:lnTo>
                    <a:pt x="650829" y="5333238"/>
                  </a:lnTo>
                  <a:lnTo>
                    <a:pt x="0" y="4252727"/>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19" name="Trapezoid 118">
              <a:extLst>
                <a:ext uri="{FF2B5EF4-FFF2-40B4-BE49-F238E27FC236}">
                  <a16:creationId xmlns:a16="http://schemas.microsoft.com/office/drawing/2014/main" id="{84FDFBE3-38D6-480A-84A5-AE610C81C3F5}"/>
                </a:ext>
              </a:extLst>
            </p:cNvPr>
            <p:cNvSpPr/>
            <p:nvPr/>
          </p:nvSpPr>
          <p:spPr>
            <a:xfrm rot="10800000">
              <a:off x="3618685" y="-21830"/>
              <a:ext cx="1474316" cy="1130853"/>
            </a:xfrm>
            <a:prstGeom prst="trapezoid">
              <a:avLst>
                <a:gd name="adj" fmla="val 39007"/>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20" name="Isosceles Triangle 119">
              <a:extLst>
                <a:ext uri="{FF2B5EF4-FFF2-40B4-BE49-F238E27FC236}">
                  <a16:creationId xmlns:a16="http://schemas.microsoft.com/office/drawing/2014/main" id="{3BFBA259-8372-4050-B850-DDF0A5EB53E1}"/>
                </a:ext>
              </a:extLst>
            </p:cNvPr>
            <p:cNvSpPr/>
            <p:nvPr/>
          </p:nvSpPr>
          <p:spPr>
            <a:xfrm rot="10800000">
              <a:off x="2942582" y="-18106"/>
              <a:ext cx="1406827" cy="951872"/>
            </a:xfrm>
            <a:prstGeom prst="triangle">
              <a:avLst>
                <a:gd name="adj" fmla="val 57973"/>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21" name="Isosceles Triangle 120">
              <a:extLst>
                <a:ext uri="{FF2B5EF4-FFF2-40B4-BE49-F238E27FC236}">
                  <a16:creationId xmlns:a16="http://schemas.microsoft.com/office/drawing/2014/main" id="{60AD03B3-175C-4FC1-821B-6A6A3E344948}"/>
                </a:ext>
              </a:extLst>
            </p:cNvPr>
            <p:cNvSpPr/>
            <p:nvPr/>
          </p:nvSpPr>
          <p:spPr>
            <a:xfrm rot="10800000" flipH="1">
              <a:off x="4351031" y="-18106"/>
              <a:ext cx="1406827" cy="951872"/>
            </a:xfrm>
            <a:prstGeom prst="triangle">
              <a:avLst>
                <a:gd name="adj" fmla="val 57973"/>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nvGrpSpPr>
            <p:cNvPr id="122" name="Group 121">
              <a:extLst>
                <a:ext uri="{FF2B5EF4-FFF2-40B4-BE49-F238E27FC236}">
                  <a16:creationId xmlns:a16="http://schemas.microsoft.com/office/drawing/2014/main" id="{AE1543E9-63F3-4EA4-8208-64209AC602F1}"/>
                </a:ext>
              </a:extLst>
            </p:cNvPr>
            <p:cNvGrpSpPr/>
            <p:nvPr/>
          </p:nvGrpSpPr>
          <p:grpSpPr>
            <a:xfrm>
              <a:off x="1096799" y="-18107"/>
              <a:ext cx="3284106" cy="6500388"/>
              <a:chOff x="907647" y="-18107"/>
              <a:chExt cx="3284106" cy="6500388"/>
            </a:xfrm>
          </p:grpSpPr>
          <p:sp>
            <p:nvSpPr>
              <p:cNvPr id="123" name="Freeform: Shape 122">
                <a:extLst>
                  <a:ext uri="{FF2B5EF4-FFF2-40B4-BE49-F238E27FC236}">
                    <a16:creationId xmlns:a16="http://schemas.microsoft.com/office/drawing/2014/main" id="{8AF97509-2D1A-4D1C-B661-4553AC1BD25D}"/>
                  </a:ext>
                </a:extLst>
              </p:cNvPr>
              <p:cNvSpPr/>
              <p:nvPr/>
            </p:nvSpPr>
            <p:spPr>
              <a:xfrm>
                <a:off x="907647" y="91430"/>
                <a:ext cx="3204262" cy="6281313"/>
              </a:xfrm>
              <a:custGeom>
                <a:avLst/>
                <a:gdLst>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49122 w 3247054"/>
                  <a:gd name="connsiteY0" fmla="*/ 27160 h 6500388"/>
                  <a:gd name="connsiteX1" fmla="*/ 177930 w 3247054"/>
                  <a:gd name="connsiteY1" fmla="*/ 398353 h 6500388"/>
                  <a:gd name="connsiteX2" fmla="*/ 196037 w 3247054"/>
                  <a:gd name="connsiteY2" fmla="*/ 479834 h 6500388"/>
                  <a:gd name="connsiteX3" fmla="*/ 1164757 w 3247054"/>
                  <a:gd name="connsiteY3" fmla="*/ 1240325 h 6500388"/>
                  <a:gd name="connsiteX4" fmla="*/ 1191918 w 3247054"/>
                  <a:gd name="connsiteY4" fmla="*/ 1330859 h 6500388"/>
                  <a:gd name="connsiteX5" fmla="*/ 24021 w 3247054"/>
                  <a:gd name="connsiteY5" fmla="*/ 2082297 h 6500388"/>
                  <a:gd name="connsiteX6" fmla="*/ 42128 w 3247054"/>
                  <a:gd name="connsiteY6" fmla="*/ 2236206 h 6500388"/>
                  <a:gd name="connsiteX7" fmla="*/ 3247054 w 3247054"/>
                  <a:gd name="connsiteY7" fmla="*/ 6500388 h 6500388"/>
                  <a:gd name="connsiteX8" fmla="*/ 1952409 w 3247054"/>
                  <a:gd name="connsiteY8" fmla="*/ 0 h 6500388"/>
                  <a:gd name="connsiteX9" fmla="*/ 549122 w 3247054"/>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60630 w 3251887"/>
                  <a:gd name="connsiteY0" fmla="*/ 17149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60630 w 3251887"/>
                  <a:gd name="connsiteY9" fmla="*/ 17149 h 6500388"/>
                  <a:gd name="connsiteX0" fmla="*/ 560630 w 3204262"/>
                  <a:gd name="connsiteY0" fmla="*/ 17149 h 6281313"/>
                  <a:gd name="connsiteX1" fmla="*/ 182763 w 3204262"/>
                  <a:gd name="connsiteY1" fmla="*/ 398353 h 6281313"/>
                  <a:gd name="connsiteX2" fmla="*/ 200870 w 3204262"/>
                  <a:gd name="connsiteY2" fmla="*/ 479834 h 6281313"/>
                  <a:gd name="connsiteX3" fmla="*/ 1169590 w 3204262"/>
                  <a:gd name="connsiteY3" fmla="*/ 1240325 h 6281313"/>
                  <a:gd name="connsiteX4" fmla="*/ 1196751 w 3204262"/>
                  <a:gd name="connsiteY4" fmla="*/ 1330859 h 6281313"/>
                  <a:gd name="connsiteX5" fmla="*/ 28854 w 3204262"/>
                  <a:gd name="connsiteY5" fmla="*/ 2082297 h 6281313"/>
                  <a:gd name="connsiteX6" fmla="*/ 46961 w 3204262"/>
                  <a:gd name="connsiteY6" fmla="*/ 2236206 h 6281313"/>
                  <a:gd name="connsiteX7" fmla="*/ 3204262 w 3204262"/>
                  <a:gd name="connsiteY7" fmla="*/ 6281313 h 6281313"/>
                  <a:gd name="connsiteX8" fmla="*/ 1957242 w 3204262"/>
                  <a:gd name="connsiteY8" fmla="*/ 0 h 6281313"/>
                  <a:gd name="connsiteX9" fmla="*/ 560630 w 3204262"/>
                  <a:gd name="connsiteY9" fmla="*/ 17149 h 6281313"/>
                  <a:gd name="connsiteX0" fmla="*/ 560630 w 3204262"/>
                  <a:gd name="connsiteY0" fmla="*/ 17149 h 6281313"/>
                  <a:gd name="connsiteX1" fmla="*/ 182763 w 3204262"/>
                  <a:gd name="connsiteY1" fmla="*/ 398353 h 6281313"/>
                  <a:gd name="connsiteX2" fmla="*/ 200870 w 3204262"/>
                  <a:gd name="connsiteY2" fmla="*/ 479834 h 6281313"/>
                  <a:gd name="connsiteX3" fmla="*/ 1169590 w 3204262"/>
                  <a:gd name="connsiteY3" fmla="*/ 1240325 h 6281313"/>
                  <a:gd name="connsiteX4" fmla="*/ 1196751 w 3204262"/>
                  <a:gd name="connsiteY4" fmla="*/ 1330859 h 6281313"/>
                  <a:gd name="connsiteX5" fmla="*/ 28854 w 3204262"/>
                  <a:gd name="connsiteY5" fmla="*/ 2082297 h 6281313"/>
                  <a:gd name="connsiteX6" fmla="*/ 46961 w 3204262"/>
                  <a:gd name="connsiteY6" fmla="*/ 2236206 h 6281313"/>
                  <a:gd name="connsiteX7" fmla="*/ 3204262 w 3204262"/>
                  <a:gd name="connsiteY7" fmla="*/ 6281313 h 6281313"/>
                  <a:gd name="connsiteX8" fmla="*/ 1957242 w 3204262"/>
                  <a:gd name="connsiteY8" fmla="*/ 0 h 6281313"/>
                  <a:gd name="connsiteX9" fmla="*/ 560630 w 3204262"/>
                  <a:gd name="connsiteY9" fmla="*/ 17149 h 6281313"/>
                  <a:gd name="connsiteX0" fmla="*/ 560630 w 3204262"/>
                  <a:gd name="connsiteY0" fmla="*/ 17149 h 6281313"/>
                  <a:gd name="connsiteX1" fmla="*/ 182763 w 3204262"/>
                  <a:gd name="connsiteY1" fmla="*/ 398353 h 6281313"/>
                  <a:gd name="connsiteX2" fmla="*/ 200870 w 3204262"/>
                  <a:gd name="connsiteY2" fmla="*/ 479834 h 6281313"/>
                  <a:gd name="connsiteX3" fmla="*/ 1169590 w 3204262"/>
                  <a:gd name="connsiteY3" fmla="*/ 1240325 h 6281313"/>
                  <a:gd name="connsiteX4" fmla="*/ 1196751 w 3204262"/>
                  <a:gd name="connsiteY4" fmla="*/ 1330859 h 6281313"/>
                  <a:gd name="connsiteX5" fmla="*/ 28854 w 3204262"/>
                  <a:gd name="connsiteY5" fmla="*/ 2082297 h 6281313"/>
                  <a:gd name="connsiteX6" fmla="*/ 46961 w 3204262"/>
                  <a:gd name="connsiteY6" fmla="*/ 2236206 h 6281313"/>
                  <a:gd name="connsiteX7" fmla="*/ 3204262 w 3204262"/>
                  <a:gd name="connsiteY7" fmla="*/ 6281313 h 6281313"/>
                  <a:gd name="connsiteX8" fmla="*/ 1957242 w 3204262"/>
                  <a:gd name="connsiteY8" fmla="*/ 0 h 6281313"/>
                  <a:gd name="connsiteX9" fmla="*/ 560630 w 3204262"/>
                  <a:gd name="connsiteY9" fmla="*/ 17149 h 628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4262" h="6281313">
                    <a:moveTo>
                      <a:pt x="560630" y="17149"/>
                    </a:moveTo>
                    <a:lnTo>
                      <a:pt x="182763" y="398353"/>
                    </a:lnTo>
                    <a:cubicBezTo>
                      <a:pt x="155427" y="425513"/>
                      <a:pt x="174811" y="462685"/>
                      <a:pt x="200870" y="479834"/>
                    </a:cubicBezTo>
                    <a:lnTo>
                      <a:pt x="1169590" y="1240325"/>
                    </a:lnTo>
                    <a:cubicBezTo>
                      <a:pt x="1225365" y="1290526"/>
                      <a:pt x="1247767" y="1294006"/>
                      <a:pt x="1196751" y="1330859"/>
                    </a:cubicBezTo>
                    <a:lnTo>
                      <a:pt x="28854" y="2082297"/>
                    </a:lnTo>
                    <a:cubicBezTo>
                      <a:pt x="-31855" y="2133600"/>
                      <a:pt x="17565" y="2211601"/>
                      <a:pt x="46961" y="2236206"/>
                    </a:cubicBezTo>
                    <a:lnTo>
                      <a:pt x="3204262" y="6281313"/>
                    </a:lnTo>
                    <a:cubicBezTo>
                      <a:pt x="2655239" y="4216117"/>
                      <a:pt x="2163365" y="2360471"/>
                      <a:pt x="1957242" y="0"/>
                    </a:cubicBezTo>
                    <a:lnTo>
                      <a:pt x="560630" y="17149"/>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24" name="Freeform: Shape 123">
                <a:extLst>
                  <a:ext uri="{FF2B5EF4-FFF2-40B4-BE49-F238E27FC236}">
                    <a16:creationId xmlns:a16="http://schemas.microsoft.com/office/drawing/2014/main" id="{31C3DC25-50C6-4235-92F0-B889597B18AD}"/>
                  </a:ext>
                </a:extLst>
              </p:cNvPr>
              <p:cNvSpPr/>
              <p:nvPr/>
            </p:nvSpPr>
            <p:spPr>
              <a:xfrm>
                <a:off x="939866" y="-18107"/>
                <a:ext cx="3251887" cy="6500388"/>
              </a:xfrm>
              <a:custGeom>
                <a:avLst/>
                <a:gdLst>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49122 w 3247054"/>
                  <a:gd name="connsiteY0" fmla="*/ 27160 h 6500388"/>
                  <a:gd name="connsiteX1" fmla="*/ 177930 w 3247054"/>
                  <a:gd name="connsiteY1" fmla="*/ 398353 h 6500388"/>
                  <a:gd name="connsiteX2" fmla="*/ 196037 w 3247054"/>
                  <a:gd name="connsiteY2" fmla="*/ 479834 h 6500388"/>
                  <a:gd name="connsiteX3" fmla="*/ 1164757 w 3247054"/>
                  <a:gd name="connsiteY3" fmla="*/ 1240325 h 6500388"/>
                  <a:gd name="connsiteX4" fmla="*/ 1191918 w 3247054"/>
                  <a:gd name="connsiteY4" fmla="*/ 1330859 h 6500388"/>
                  <a:gd name="connsiteX5" fmla="*/ 24021 w 3247054"/>
                  <a:gd name="connsiteY5" fmla="*/ 2082297 h 6500388"/>
                  <a:gd name="connsiteX6" fmla="*/ 42128 w 3247054"/>
                  <a:gd name="connsiteY6" fmla="*/ 2236206 h 6500388"/>
                  <a:gd name="connsiteX7" fmla="*/ 3247054 w 3247054"/>
                  <a:gd name="connsiteY7" fmla="*/ 6500388 h 6500388"/>
                  <a:gd name="connsiteX8" fmla="*/ 1952409 w 3247054"/>
                  <a:gd name="connsiteY8" fmla="*/ 0 h 6500388"/>
                  <a:gd name="connsiteX9" fmla="*/ 549122 w 3247054"/>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60630 w 3251887"/>
                  <a:gd name="connsiteY0" fmla="*/ 17149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60630 w 3251887"/>
                  <a:gd name="connsiteY9" fmla="*/ 17149 h 6500388"/>
                  <a:gd name="connsiteX0" fmla="*/ 560630 w 3251887"/>
                  <a:gd name="connsiteY0" fmla="*/ 17149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60630 w 3251887"/>
                  <a:gd name="connsiteY9" fmla="*/ 17149 h 6500388"/>
                  <a:gd name="connsiteX0" fmla="*/ 560630 w 3251887"/>
                  <a:gd name="connsiteY0" fmla="*/ 17149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60630 w 3251887"/>
                  <a:gd name="connsiteY9" fmla="*/ 17149 h 650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1887" h="6500388">
                    <a:moveTo>
                      <a:pt x="560630" y="17149"/>
                    </a:moveTo>
                    <a:lnTo>
                      <a:pt x="182763" y="398353"/>
                    </a:lnTo>
                    <a:cubicBezTo>
                      <a:pt x="155427" y="425513"/>
                      <a:pt x="174811" y="462685"/>
                      <a:pt x="200870" y="479834"/>
                    </a:cubicBezTo>
                    <a:lnTo>
                      <a:pt x="1169590" y="1240325"/>
                    </a:lnTo>
                    <a:cubicBezTo>
                      <a:pt x="1225365" y="1290526"/>
                      <a:pt x="1247767" y="1294006"/>
                      <a:pt x="1196751" y="1330859"/>
                    </a:cubicBezTo>
                    <a:lnTo>
                      <a:pt x="28854" y="2082297"/>
                    </a:lnTo>
                    <a:cubicBezTo>
                      <a:pt x="-31855" y="2133600"/>
                      <a:pt x="17565" y="2211601"/>
                      <a:pt x="46961" y="2236206"/>
                    </a:cubicBezTo>
                    <a:lnTo>
                      <a:pt x="3251887" y="6500388"/>
                    </a:lnTo>
                    <a:cubicBezTo>
                      <a:pt x="2667939" y="4352642"/>
                      <a:pt x="2188765" y="2519221"/>
                      <a:pt x="1957242" y="0"/>
                    </a:cubicBezTo>
                    <a:lnTo>
                      <a:pt x="560630" y="1714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125" name="Group 124">
              <a:extLst>
                <a:ext uri="{FF2B5EF4-FFF2-40B4-BE49-F238E27FC236}">
                  <a16:creationId xmlns:a16="http://schemas.microsoft.com/office/drawing/2014/main" id="{46204879-FED2-4A40-9FE3-06FC2B5DA360}"/>
                </a:ext>
              </a:extLst>
            </p:cNvPr>
            <p:cNvGrpSpPr/>
            <p:nvPr/>
          </p:nvGrpSpPr>
          <p:grpSpPr>
            <a:xfrm flipH="1">
              <a:off x="4363880" y="-18107"/>
              <a:ext cx="3284106" cy="6500388"/>
              <a:chOff x="1060047" y="134293"/>
              <a:chExt cx="3284106" cy="6500388"/>
            </a:xfrm>
          </p:grpSpPr>
          <p:sp>
            <p:nvSpPr>
              <p:cNvPr id="126" name="Freeform: Shape 125">
                <a:extLst>
                  <a:ext uri="{FF2B5EF4-FFF2-40B4-BE49-F238E27FC236}">
                    <a16:creationId xmlns:a16="http://schemas.microsoft.com/office/drawing/2014/main" id="{18625E46-736A-416B-8E86-15F5428CA157}"/>
                  </a:ext>
                </a:extLst>
              </p:cNvPr>
              <p:cNvSpPr/>
              <p:nvPr/>
            </p:nvSpPr>
            <p:spPr>
              <a:xfrm>
                <a:off x="1060047" y="243830"/>
                <a:ext cx="3204262" cy="6281313"/>
              </a:xfrm>
              <a:custGeom>
                <a:avLst/>
                <a:gdLst>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49122 w 3247054"/>
                  <a:gd name="connsiteY0" fmla="*/ 27160 h 6500388"/>
                  <a:gd name="connsiteX1" fmla="*/ 177930 w 3247054"/>
                  <a:gd name="connsiteY1" fmla="*/ 398353 h 6500388"/>
                  <a:gd name="connsiteX2" fmla="*/ 196037 w 3247054"/>
                  <a:gd name="connsiteY2" fmla="*/ 479834 h 6500388"/>
                  <a:gd name="connsiteX3" fmla="*/ 1164757 w 3247054"/>
                  <a:gd name="connsiteY3" fmla="*/ 1240325 h 6500388"/>
                  <a:gd name="connsiteX4" fmla="*/ 1191918 w 3247054"/>
                  <a:gd name="connsiteY4" fmla="*/ 1330859 h 6500388"/>
                  <a:gd name="connsiteX5" fmla="*/ 24021 w 3247054"/>
                  <a:gd name="connsiteY5" fmla="*/ 2082297 h 6500388"/>
                  <a:gd name="connsiteX6" fmla="*/ 42128 w 3247054"/>
                  <a:gd name="connsiteY6" fmla="*/ 2236206 h 6500388"/>
                  <a:gd name="connsiteX7" fmla="*/ 3247054 w 3247054"/>
                  <a:gd name="connsiteY7" fmla="*/ 6500388 h 6500388"/>
                  <a:gd name="connsiteX8" fmla="*/ 1952409 w 3247054"/>
                  <a:gd name="connsiteY8" fmla="*/ 0 h 6500388"/>
                  <a:gd name="connsiteX9" fmla="*/ 549122 w 3247054"/>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60630 w 3251887"/>
                  <a:gd name="connsiteY0" fmla="*/ 17149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60630 w 3251887"/>
                  <a:gd name="connsiteY9" fmla="*/ 17149 h 6500388"/>
                  <a:gd name="connsiteX0" fmla="*/ 560630 w 3204262"/>
                  <a:gd name="connsiteY0" fmla="*/ 17149 h 6281313"/>
                  <a:gd name="connsiteX1" fmla="*/ 182763 w 3204262"/>
                  <a:gd name="connsiteY1" fmla="*/ 398353 h 6281313"/>
                  <a:gd name="connsiteX2" fmla="*/ 200870 w 3204262"/>
                  <a:gd name="connsiteY2" fmla="*/ 479834 h 6281313"/>
                  <a:gd name="connsiteX3" fmla="*/ 1169590 w 3204262"/>
                  <a:gd name="connsiteY3" fmla="*/ 1240325 h 6281313"/>
                  <a:gd name="connsiteX4" fmla="*/ 1196751 w 3204262"/>
                  <a:gd name="connsiteY4" fmla="*/ 1330859 h 6281313"/>
                  <a:gd name="connsiteX5" fmla="*/ 28854 w 3204262"/>
                  <a:gd name="connsiteY5" fmla="*/ 2082297 h 6281313"/>
                  <a:gd name="connsiteX6" fmla="*/ 46961 w 3204262"/>
                  <a:gd name="connsiteY6" fmla="*/ 2236206 h 6281313"/>
                  <a:gd name="connsiteX7" fmla="*/ 3204262 w 3204262"/>
                  <a:gd name="connsiteY7" fmla="*/ 6281313 h 6281313"/>
                  <a:gd name="connsiteX8" fmla="*/ 1957242 w 3204262"/>
                  <a:gd name="connsiteY8" fmla="*/ 0 h 6281313"/>
                  <a:gd name="connsiteX9" fmla="*/ 560630 w 3204262"/>
                  <a:gd name="connsiteY9" fmla="*/ 17149 h 6281313"/>
                  <a:gd name="connsiteX0" fmla="*/ 560630 w 3204262"/>
                  <a:gd name="connsiteY0" fmla="*/ 17149 h 6281313"/>
                  <a:gd name="connsiteX1" fmla="*/ 182763 w 3204262"/>
                  <a:gd name="connsiteY1" fmla="*/ 398353 h 6281313"/>
                  <a:gd name="connsiteX2" fmla="*/ 200870 w 3204262"/>
                  <a:gd name="connsiteY2" fmla="*/ 479834 h 6281313"/>
                  <a:gd name="connsiteX3" fmla="*/ 1169590 w 3204262"/>
                  <a:gd name="connsiteY3" fmla="*/ 1240325 h 6281313"/>
                  <a:gd name="connsiteX4" fmla="*/ 1196751 w 3204262"/>
                  <a:gd name="connsiteY4" fmla="*/ 1330859 h 6281313"/>
                  <a:gd name="connsiteX5" fmla="*/ 28854 w 3204262"/>
                  <a:gd name="connsiteY5" fmla="*/ 2082297 h 6281313"/>
                  <a:gd name="connsiteX6" fmla="*/ 46961 w 3204262"/>
                  <a:gd name="connsiteY6" fmla="*/ 2236206 h 6281313"/>
                  <a:gd name="connsiteX7" fmla="*/ 3204262 w 3204262"/>
                  <a:gd name="connsiteY7" fmla="*/ 6281313 h 6281313"/>
                  <a:gd name="connsiteX8" fmla="*/ 1957242 w 3204262"/>
                  <a:gd name="connsiteY8" fmla="*/ 0 h 6281313"/>
                  <a:gd name="connsiteX9" fmla="*/ 560630 w 3204262"/>
                  <a:gd name="connsiteY9" fmla="*/ 17149 h 6281313"/>
                  <a:gd name="connsiteX0" fmla="*/ 560630 w 3204262"/>
                  <a:gd name="connsiteY0" fmla="*/ 17149 h 6281313"/>
                  <a:gd name="connsiteX1" fmla="*/ 182763 w 3204262"/>
                  <a:gd name="connsiteY1" fmla="*/ 398353 h 6281313"/>
                  <a:gd name="connsiteX2" fmla="*/ 200870 w 3204262"/>
                  <a:gd name="connsiteY2" fmla="*/ 479834 h 6281313"/>
                  <a:gd name="connsiteX3" fmla="*/ 1169590 w 3204262"/>
                  <a:gd name="connsiteY3" fmla="*/ 1240325 h 6281313"/>
                  <a:gd name="connsiteX4" fmla="*/ 1196751 w 3204262"/>
                  <a:gd name="connsiteY4" fmla="*/ 1330859 h 6281313"/>
                  <a:gd name="connsiteX5" fmla="*/ 28854 w 3204262"/>
                  <a:gd name="connsiteY5" fmla="*/ 2082297 h 6281313"/>
                  <a:gd name="connsiteX6" fmla="*/ 46961 w 3204262"/>
                  <a:gd name="connsiteY6" fmla="*/ 2236206 h 6281313"/>
                  <a:gd name="connsiteX7" fmla="*/ 3204262 w 3204262"/>
                  <a:gd name="connsiteY7" fmla="*/ 6281313 h 6281313"/>
                  <a:gd name="connsiteX8" fmla="*/ 1957242 w 3204262"/>
                  <a:gd name="connsiteY8" fmla="*/ 0 h 6281313"/>
                  <a:gd name="connsiteX9" fmla="*/ 560630 w 3204262"/>
                  <a:gd name="connsiteY9" fmla="*/ 17149 h 628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4262" h="6281313">
                    <a:moveTo>
                      <a:pt x="560630" y="17149"/>
                    </a:moveTo>
                    <a:lnTo>
                      <a:pt x="182763" y="398353"/>
                    </a:lnTo>
                    <a:cubicBezTo>
                      <a:pt x="155427" y="425513"/>
                      <a:pt x="174811" y="462685"/>
                      <a:pt x="200870" y="479834"/>
                    </a:cubicBezTo>
                    <a:lnTo>
                      <a:pt x="1169590" y="1240325"/>
                    </a:lnTo>
                    <a:cubicBezTo>
                      <a:pt x="1225365" y="1290526"/>
                      <a:pt x="1247767" y="1294006"/>
                      <a:pt x="1196751" y="1330859"/>
                    </a:cubicBezTo>
                    <a:lnTo>
                      <a:pt x="28854" y="2082297"/>
                    </a:lnTo>
                    <a:cubicBezTo>
                      <a:pt x="-31855" y="2133600"/>
                      <a:pt x="17565" y="2211601"/>
                      <a:pt x="46961" y="2236206"/>
                    </a:cubicBezTo>
                    <a:lnTo>
                      <a:pt x="3204262" y="6281313"/>
                    </a:lnTo>
                    <a:cubicBezTo>
                      <a:pt x="2655239" y="4216117"/>
                      <a:pt x="2163365" y="2360471"/>
                      <a:pt x="1957242" y="0"/>
                    </a:cubicBezTo>
                    <a:lnTo>
                      <a:pt x="560630" y="17149"/>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27" name="Freeform: Shape 126">
                <a:extLst>
                  <a:ext uri="{FF2B5EF4-FFF2-40B4-BE49-F238E27FC236}">
                    <a16:creationId xmlns:a16="http://schemas.microsoft.com/office/drawing/2014/main" id="{72D99AC6-2B67-46D9-9AF4-E384F0FD3C61}"/>
                  </a:ext>
                </a:extLst>
              </p:cNvPr>
              <p:cNvSpPr/>
              <p:nvPr/>
            </p:nvSpPr>
            <p:spPr>
              <a:xfrm>
                <a:off x="1092266" y="134293"/>
                <a:ext cx="3251887" cy="6500388"/>
              </a:xfrm>
              <a:custGeom>
                <a:avLst/>
                <a:gdLst>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49122 w 3247054"/>
                  <a:gd name="connsiteY0" fmla="*/ 27160 h 6500388"/>
                  <a:gd name="connsiteX1" fmla="*/ 177930 w 3247054"/>
                  <a:gd name="connsiteY1" fmla="*/ 398353 h 6500388"/>
                  <a:gd name="connsiteX2" fmla="*/ 196037 w 3247054"/>
                  <a:gd name="connsiteY2" fmla="*/ 479834 h 6500388"/>
                  <a:gd name="connsiteX3" fmla="*/ 1164757 w 3247054"/>
                  <a:gd name="connsiteY3" fmla="*/ 1240325 h 6500388"/>
                  <a:gd name="connsiteX4" fmla="*/ 1191918 w 3247054"/>
                  <a:gd name="connsiteY4" fmla="*/ 1330859 h 6500388"/>
                  <a:gd name="connsiteX5" fmla="*/ 24021 w 3247054"/>
                  <a:gd name="connsiteY5" fmla="*/ 2082297 h 6500388"/>
                  <a:gd name="connsiteX6" fmla="*/ 42128 w 3247054"/>
                  <a:gd name="connsiteY6" fmla="*/ 2236206 h 6500388"/>
                  <a:gd name="connsiteX7" fmla="*/ 3247054 w 3247054"/>
                  <a:gd name="connsiteY7" fmla="*/ 6500388 h 6500388"/>
                  <a:gd name="connsiteX8" fmla="*/ 1952409 w 3247054"/>
                  <a:gd name="connsiteY8" fmla="*/ 0 h 6500388"/>
                  <a:gd name="connsiteX9" fmla="*/ 549122 w 3247054"/>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60630 w 3251887"/>
                  <a:gd name="connsiteY0" fmla="*/ 17149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60630 w 3251887"/>
                  <a:gd name="connsiteY9" fmla="*/ 17149 h 6500388"/>
                  <a:gd name="connsiteX0" fmla="*/ 560630 w 3251887"/>
                  <a:gd name="connsiteY0" fmla="*/ 17149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60630 w 3251887"/>
                  <a:gd name="connsiteY9" fmla="*/ 17149 h 6500388"/>
                  <a:gd name="connsiteX0" fmla="*/ 560630 w 3251887"/>
                  <a:gd name="connsiteY0" fmla="*/ 17149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60630 w 3251887"/>
                  <a:gd name="connsiteY9" fmla="*/ 17149 h 650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1887" h="6500388">
                    <a:moveTo>
                      <a:pt x="560630" y="17149"/>
                    </a:moveTo>
                    <a:lnTo>
                      <a:pt x="182763" y="398353"/>
                    </a:lnTo>
                    <a:cubicBezTo>
                      <a:pt x="155427" y="425513"/>
                      <a:pt x="174811" y="462685"/>
                      <a:pt x="200870" y="479834"/>
                    </a:cubicBezTo>
                    <a:lnTo>
                      <a:pt x="1169590" y="1240325"/>
                    </a:lnTo>
                    <a:cubicBezTo>
                      <a:pt x="1225365" y="1290526"/>
                      <a:pt x="1247767" y="1294006"/>
                      <a:pt x="1196751" y="1330859"/>
                    </a:cubicBezTo>
                    <a:lnTo>
                      <a:pt x="28854" y="2082297"/>
                    </a:lnTo>
                    <a:cubicBezTo>
                      <a:pt x="-31855" y="2133600"/>
                      <a:pt x="17565" y="2211601"/>
                      <a:pt x="46961" y="2236206"/>
                    </a:cubicBezTo>
                    <a:lnTo>
                      <a:pt x="3251887" y="6500388"/>
                    </a:lnTo>
                    <a:cubicBezTo>
                      <a:pt x="2667939" y="4352642"/>
                      <a:pt x="2188765" y="2519221"/>
                      <a:pt x="1957242" y="0"/>
                    </a:cubicBezTo>
                    <a:lnTo>
                      <a:pt x="560630" y="1714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128" name="Group 127">
              <a:extLst>
                <a:ext uri="{FF2B5EF4-FFF2-40B4-BE49-F238E27FC236}">
                  <a16:creationId xmlns:a16="http://schemas.microsoft.com/office/drawing/2014/main" id="{92CF519B-F6F6-4305-95C5-4D1D50922726}"/>
                </a:ext>
              </a:extLst>
            </p:cNvPr>
            <p:cNvGrpSpPr/>
            <p:nvPr/>
          </p:nvGrpSpPr>
          <p:grpSpPr>
            <a:xfrm>
              <a:off x="753139" y="-50052"/>
              <a:ext cx="2660463" cy="5621832"/>
              <a:chOff x="925903" y="-56577"/>
              <a:chExt cx="2660463" cy="5621832"/>
            </a:xfrm>
          </p:grpSpPr>
          <p:grpSp>
            <p:nvGrpSpPr>
              <p:cNvPr id="129" name="Group 128">
                <a:extLst>
                  <a:ext uri="{FF2B5EF4-FFF2-40B4-BE49-F238E27FC236}">
                    <a16:creationId xmlns:a16="http://schemas.microsoft.com/office/drawing/2014/main" id="{A9EF1A7C-1142-403F-8322-6FE83C6267B3}"/>
                  </a:ext>
                </a:extLst>
              </p:cNvPr>
              <p:cNvGrpSpPr/>
              <p:nvPr/>
            </p:nvGrpSpPr>
            <p:grpSpPr>
              <a:xfrm rot="10228926">
                <a:off x="2345152" y="4256160"/>
                <a:ext cx="1127545" cy="1309095"/>
                <a:chOff x="4802271" y="1897244"/>
                <a:chExt cx="492910" cy="572275"/>
              </a:xfrm>
            </p:grpSpPr>
            <p:sp>
              <p:nvSpPr>
                <p:cNvPr id="135" name="Rectangle 8">
                  <a:extLst>
                    <a:ext uri="{FF2B5EF4-FFF2-40B4-BE49-F238E27FC236}">
                      <a16:creationId xmlns:a16="http://schemas.microsoft.com/office/drawing/2014/main" id="{7D39375B-2B62-4DE1-B346-31A190C79307}"/>
                    </a:ext>
                  </a:extLst>
                </p:cNvPr>
                <p:cNvSpPr/>
                <p:nvPr/>
              </p:nvSpPr>
              <p:spPr>
                <a:xfrm rot="11220000">
                  <a:off x="4802271" y="1897244"/>
                  <a:ext cx="341441" cy="572275"/>
                </a:xfrm>
                <a:custGeom>
                  <a:avLst/>
                  <a:gdLst/>
                  <a:ahLst/>
                  <a:cxnLst/>
                  <a:rect l="l" t="t" r="r" b="b"/>
                  <a:pathLst>
                    <a:path w="462473" h="775132">
                      <a:moveTo>
                        <a:pt x="401001" y="0"/>
                      </a:moveTo>
                      <a:lnTo>
                        <a:pt x="462201" y="0"/>
                      </a:lnTo>
                      <a:lnTo>
                        <a:pt x="462202" y="601175"/>
                      </a:lnTo>
                      <a:lnTo>
                        <a:pt x="462473" y="601187"/>
                      </a:lnTo>
                      <a:lnTo>
                        <a:pt x="462202" y="604277"/>
                      </a:lnTo>
                      <a:lnTo>
                        <a:pt x="462201" y="612000"/>
                      </a:lnTo>
                      <a:lnTo>
                        <a:pt x="461523" y="612000"/>
                      </a:lnTo>
                      <a:cubicBezTo>
                        <a:pt x="456162" y="675114"/>
                        <a:pt x="453746" y="748270"/>
                        <a:pt x="392546" y="770377"/>
                      </a:cubicBezTo>
                      <a:cubicBezTo>
                        <a:pt x="292280" y="799787"/>
                        <a:pt x="77213" y="684479"/>
                        <a:pt x="0" y="651700"/>
                      </a:cubicBezTo>
                      <a:lnTo>
                        <a:pt x="20368" y="598081"/>
                      </a:lnTo>
                      <a:cubicBezTo>
                        <a:pt x="130899" y="631017"/>
                        <a:pt x="313896" y="720128"/>
                        <a:pt x="370989" y="709586"/>
                      </a:cubicBezTo>
                      <a:cubicBezTo>
                        <a:pt x="401045" y="687002"/>
                        <a:pt x="394312" y="666925"/>
                        <a:pt x="400233" y="598442"/>
                      </a:cubicBezTo>
                      <a:lnTo>
                        <a:pt x="401001" y="598476"/>
                      </a:lnTo>
                      <a:close/>
                    </a:path>
                  </a:pathLst>
                </a:cu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srgbClr val="FFFFFF"/>
                    </a:solidFill>
                    <a:effectLst/>
                    <a:uLnTx/>
                    <a:uFillTx/>
                    <a:latin typeface="Calibri"/>
                    <a:ea typeface="+mn-ea"/>
                    <a:cs typeface="+mn-cs"/>
                  </a:endParaRPr>
                </a:p>
              </p:txBody>
            </p:sp>
            <p:sp>
              <p:nvSpPr>
                <p:cNvPr id="136" name="Oval 16">
                  <a:extLst>
                    <a:ext uri="{FF2B5EF4-FFF2-40B4-BE49-F238E27FC236}">
                      <a16:creationId xmlns:a16="http://schemas.microsoft.com/office/drawing/2014/main" id="{D73B280D-6AC1-4D44-B325-CC40B083DC88}"/>
                    </a:ext>
                  </a:extLst>
                </p:cNvPr>
                <p:cNvSpPr/>
                <p:nvPr/>
              </p:nvSpPr>
              <p:spPr>
                <a:xfrm rot="2337237">
                  <a:off x="5134487" y="1994694"/>
                  <a:ext cx="160694" cy="122843"/>
                </a:xfrm>
                <a:custGeom>
                  <a:avLst/>
                  <a:gdLst/>
                  <a:ahLst/>
                  <a:cxnLst/>
                  <a:rect l="l" t="t" r="r" b="b"/>
                  <a:pathLst>
                    <a:path w="217656" h="166388">
                      <a:moveTo>
                        <a:pt x="193289" y="142021"/>
                      </a:moveTo>
                      <a:cubicBezTo>
                        <a:pt x="178234" y="157076"/>
                        <a:pt x="157435" y="166388"/>
                        <a:pt x="134462" y="166388"/>
                      </a:cubicBezTo>
                      <a:cubicBezTo>
                        <a:pt x="112031" y="166388"/>
                        <a:pt x="91674" y="157511"/>
                        <a:pt x="76905" y="142878"/>
                      </a:cubicBezTo>
                      <a:lnTo>
                        <a:pt x="14686" y="153039"/>
                      </a:lnTo>
                      <a:lnTo>
                        <a:pt x="0" y="63111"/>
                      </a:lnTo>
                      <a:lnTo>
                        <a:pt x="57209" y="53768"/>
                      </a:lnTo>
                      <a:cubicBezTo>
                        <a:pt x="68633" y="22251"/>
                        <a:pt x="98949" y="0"/>
                        <a:pt x="134462" y="0"/>
                      </a:cubicBezTo>
                      <a:cubicBezTo>
                        <a:pt x="180409" y="0"/>
                        <a:pt x="217656" y="37247"/>
                        <a:pt x="217656" y="83194"/>
                      </a:cubicBezTo>
                      <a:cubicBezTo>
                        <a:pt x="217656" y="106167"/>
                        <a:pt x="208344" y="126966"/>
                        <a:pt x="193289" y="142021"/>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130" name="Group 129">
                <a:extLst>
                  <a:ext uri="{FF2B5EF4-FFF2-40B4-BE49-F238E27FC236}">
                    <a16:creationId xmlns:a16="http://schemas.microsoft.com/office/drawing/2014/main" id="{9FBB470A-DAAE-4CED-9FB0-A05250A2170B}"/>
                  </a:ext>
                </a:extLst>
              </p:cNvPr>
              <p:cNvGrpSpPr/>
              <p:nvPr/>
            </p:nvGrpSpPr>
            <p:grpSpPr>
              <a:xfrm rot="11371074" flipH="1">
                <a:off x="1007927" y="4256160"/>
                <a:ext cx="1127545" cy="1309095"/>
                <a:chOff x="4802271" y="1897244"/>
                <a:chExt cx="492910" cy="572275"/>
              </a:xfrm>
            </p:grpSpPr>
            <p:sp>
              <p:nvSpPr>
                <p:cNvPr id="133" name="Rectangle 8">
                  <a:extLst>
                    <a:ext uri="{FF2B5EF4-FFF2-40B4-BE49-F238E27FC236}">
                      <a16:creationId xmlns:a16="http://schemas.microsoft.com/office/drawing/2014/main" id="{D5836B69-B984-4B80-B719-3D261F2E8C4F}"/>
                    </a:ext>
                  </a:extLst>
                </p:cNvPr>
                <p:cNvSpPr/>
                <p:nvPr/>
              </p:nvSpPr>
              <p:spPr>
                <a:xfrm rot="11220000">
                  <a:off x="4802271" y="1897244"/>
                  <a:ext cx="341441" cy="572275"/>
                </a:xfrm>
                <a:custGeom>
                  <a:avLst/>
                  <a:gdLst/>
                  <a:ahLst/>
                  <a:cxnLst/>
                  <a:rect l="l" t="t" r="r" b="b"/>
                  <a:pathLst>
                    <a:path w="462473" h="775132">
                      <a:moveTo>
                        <a:pt x="401001" y="0"/>
                      </a:moveTo>
                      <a:lnTo>
                        <a:pt x="462201" y="0"/>
                      </a:lnTo>
                      <a:lnTo>
                        <a:pt x="462202" y="601175"/>
                      </a:lnTo>
                      <a:lnTo>
                        <a:pt x="462473" y="601187"/>
                      </a:lnTo>
                      <a:lnTo>
                        <a:pt x="462202" y="604277"/>
                      </a:lnTo>
                      <a:lnTo>
                        <a:pt x="462201" y="612000"/>
                      </a:lnTo>
                      <a:lnTo>
                        <a:pt x="461523" y="612000"/>
                      </a:lnTo>
                      <a:cubicBezTo>
                        <a:pt x="456162" y="675114"/>
                        <a:pt x="453746" y="748270"/>
                        <a:pt x="392546" y="770377"/>
                      </a:cubicBezTo>
                      <a:cubicBezTo>
                        <a:pt x="292280" y="799787"/>
                        <a:pt x="77213" y="684479"/>
                        <a:pt x="0" y="651700"/>
                      </a:cubicBezTo>
                      <a:lnTo>
                        <a:pt x="20368" y="598081"/>
                      </a:lnTo>
                      <a:cubicBezTo>
                        <a:pt x="130899" y="631017"/>
                        <a:pt x="313896" y="720128"/>
                        <a:pt x="370989" y="709586"/>
                      </a:cubicBezTo>
                      <a:cubicBezTo>
                        <a:pt x="401045" y="687002"/>
                        <a:pt x="394312" y="666925"/>
                        <a:pt x="400233" y="598442"/>
                      </a:cubicBezTo>
                      <a:lnTo>
                        <a:pt x="401001" y="598476"/>
                      </a:lnTo>
                      <a:close/>
                    </a:path>
                  </a:pathLst>
                </a:cu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srgbClr val="FFFFFF"/>
                    </a:solidFill>
                    <a:effectLst/>
                    <a:uLnTx/>
                    <a:uFillTx/>
                    <a:latin typeface="Calibri"/>
                    <a:ea typeface="+mn-ea"/>
                    <a:cs typeface="+mn-cs"/>
                  </a:endParaRPr>
                </a:p>
              </p:txBody>
            </p:sp>
            <p:sp>
              <p:nvSpPr>
                <p:cNvPr id="134" name="Oval 16">
                  <a:extLst>
                    <a:ext uri="{FF2B5EF4-FFF2-40B4-BE49-F238E27FC236}">
                      <a16:creationId xmlns:a16="http://schemas.microsoft.com/office/drawing/2014/main" id="{6DC883E0-07CB-41C3-922E-894B4754CC09}"/>
                    </a:ext>
                  </a:extLst>
                </p:cNvPr>
                <p:cNvSpPr/>
                <p:nvPr/>
              </p:nvSpPr>
              <p:spPr>
                <a:xfrm rot="2337237">
                  <a:off x="5134487" y="1994694"/>
                  <a:ext cx="160694" cy="122843"/>
                </a:xfrm>
                <a:custGeom>
                  <a:avLst/>
                  <a:gdLst/>
                  <a:ahLst/>
                  <a:cxnLst/>
                  <a:rect l="l" t="t" r="r" b="b"/>
                  <a:pathLst>
                    <a:path w="217656" h="166388">
                      <a:moveTo>
                        <a:pt x="193289" y="142021"/>
                      </a:moveTo>
                      <a:cubicBezTo>
                        <a:pt x="178234" y="157076"/>
                        <a:pt x="157435" y="166388"/>
                        <a:pt x="134462" y="166388"/>
                      </a:cubicBezTo>
                      <a:cubicBezTo>
                        <a:pt x="112031" y="166388"/>
                        <a:pt x="91674" y="157511"/>
                        <a:pt x="76905" y="142878"/>
                      </a:cubicBezTo>
                      <a:lnTo>
                        <a:pt x="14686" y="153039"/>
                      </a:lnTo>
                      <a:lnTo>
                        <a:pt x="0" y="63111"/>
                      </a:lnTo>
                      <a:lnTo>
                        <a:pt x="57209" y="53768"/>
                      </a:lnTo>
                      <a:cubicBezTo>
                        <a:pt x="68633" y="22251"/>
                        <a:pt x="98949" y="0"/>
                        <a:pt x="134462" y="0"/>
                      </a:cubicBezTo>
                      <a:cubicBezTo>
                        <a:pt x="180409" y="0"/>
                        <a:pt x="217656" y="37247"/>
                        <a:pt x="217656" y="83194"/>
                      </a:cubicBezTo>
                      <a:cubicBezTo>
                        <a:pt x="217656" y="106167"/>
                        <a:pt x="208344" y="126966"/>
                        <a:pt x="193289" y="142021"/>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srgbClr val="FFFFFF"/>
                    </a:solidFill>
                    <a:effectLst/>
                    <a:uLnTx/>
                    <a:uFillTx/>
                    <a:latin typeface="Calibri"/>
                    <a:ea typeface="+mn-ea"/>
                    <a:cs typeface="+mn-cs"/>
                  </a:endParaRPr>
                </a:p>
              </p:txBody>
            </p:sp>
          </p:grpSp>
          <p:sp>
            <p:nvSpPr>
              <p:cNvPr id="131" name="Freeform: Shape 130">
                <a:extLst>
                  <a:ext uri="{FF2B5EF4-FFF2-40B4-BE49-F238E27FC236}">
                    <a16:creationId xmlns:a16="http://schemas.microsoft.com/office/drawing/2014/main" id="{DD3B9376-1528-4123-A614-A15118352CCE}"/>
                  </a:ext>
                </a:extLst>
              </p:cNvPr>
              <p:cNvSpPr/>
              <p:nvPr/>
            </p:nvSpPr>
            <p:spPr>
              <a:xfrm rot="10800000">
                <a:off x="2186635" y="-56577"/>
                <a:ext cx="643214" cy="2504922"/>
              </a:xfrm>
              <a:custGeom>
                <a:avLst/>
                <a:gdLst>
                  <a:gd name="connsiteX0" fmla="*/ 216501 w 643214"/>
                  <a:gd name="connsiteY0" fmla="*/ 2504922 h 2504922"/>
                  <a:gd name="connsiteX1" fmla="*/ 0 w 643214"/>
                  <a:gd name="connsiteY1" fmla="*/ 2504922 h 2504922"/>
                  <a:gd name="connsiteX2" fmla="*/ 161536 w 643214"/>
                  <a:gd name="connsiteY2" fmla="*/ 2023432 h 2504922"/>
                  <a:gd name="connsiteX3" fmla="*/ 441068 w 643214"/>
                  <a:gd name="connsiteY3" fmla="*/ 787787 h 2504922"/>
                  <a:gd name="connsiteX4" fmla="*/ 448805 w 643214"/>
                  <a:gd name="connsiteY4" fmla="*/ 34502 h 2504922"/>
                  <a:gd name="connsiteX5" fmla="*/ 448786 w 643214"/>
                  <a:gd name="connsiteY5" fmla="*/ 34443 h 2504922"/>
                  <a:gd name="connsiteX6" fmla="*/ 641908 w 643214"/>
                  <a:gd name="connsiteY6" fmla="*/ 0 h 2504922"/>
                  <a:gd name="connsiteX7" fmla="*/ 642457 w 643214"/>
                  <a:gd name="connsiteY7" fmla="*/ 28564 h 2504922"/>
                  <a:gd name="connsiteX8" fmla="*/ 555351 w 643214"/>
                  <a:gd name="connsiteY8" fmla="*/ 1233242 h 2504922"/>
                  <a:gd name="connsiteX9" fmla="*/ 315478 w 643214"/>
                  <a:gd name="connsiteY9" fmla="*/ 2204996 h 250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3214" h="2504922">
                    <a:moveTo>
                      <a:pt x="216501" y="2504922"/>
                    </a:moveTo>
                    <a:lnTo>
                      <a:pt x="0" y="2504922"/>
                    </a:lnTo>
                    <a:lnTo>
                      <a:pt x="161536" y="2023432"/>
                    </a:lnTo>
                    <a:cubicBezTo>
                      <a:pt x="283541" y="1633302"/>
                      <a:pt x="386241" y="1228986"/>
                      <a:pt x="441068" y="787787"/>
                    </a:cubicBezTo>
                    <a:cubicBezTo>
                      <a:pt x="467417" y="575523"/>
                      <a:pt x="463617" y="136249"/>
                      <a:pt x="448805" y="34502"/>
                    </a:cubicBezTo>
                    <a:lnTo>
                      <a:pt x="448786" y="34443"/>
                    </a:lnTo>
                    <a:lnTo>
                      <a:pt x="641908" y="0"/>
                    </a:lnTo>
                    <a:lnTo>
                      <a:pt x="642457" y="28564"/>
                    </a:lnTo>
                    <a:cubicBezTo>
                      <a:pt x="644706" y="175329"/>
                      <a:pt x="647915" y="790092"/>
                      <a:pt x="555351" y="1233242"/>
                    </a:cubicBezTo>
                    <a:cubicBezTo>
                      <a:pt x="493961" y="1573719"/>
                      <a:pt x="411723" y="1895841"/>
                      <a:pt x="315478" y="2204996"/>
                    </a:cubicBezTo>
                    <a:close/>
                  </a:path>
                </a:pathLst>
              </a:custGeom>
              <a:solidFill>
                <a:schemeClr val="tx1">
                  <a:lumMod val="75000"/>
                  <a:lumOff val="25000"/>
                </a:schemeClr>
              </a:solidFill>
              <a:ln w="4780"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32" name="Graphic 131">
                <a:extLst>
                  <a:ext uri="{FF2B5EF4-FFF2-40B4-BE49-F238E27FC236}">
                    <a16:creationId xmlns:a16="http://schemas.microsoft.com/office/drawing/2014/main" id="{376C61D1-775A-41DB-84D3-09C24156F3C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5903" y="2257689"/>
                <a:ext cx="2660463" cy="2037959"/>
              </a:xfrm>
              <a:prstGeom prst="rect">
                <a:avLst/>
              </a:prstGeom>
            </p:spPr>
          </p:pic>
        </p:grpSp>
        <p:grpSp>
          <p:nvGrpSpPr>
            <p:cNvPr id="137" name="Group 136">
              <a:extLst>
                <a:ext uri="{FF2B5EF4-FFF2-40B4-BE49-F238E27FC236}">
                  <a16:creationId xmlns:a16="http://schemas.microsoft.com/office/drawing/2014/main" id="{27358683-7192-4186-B383-EB28E2B761A9}"/>
                </a:ext>
              </a:extLst>
            </p:cNvPr>
            <p:cNvGrpSpPr/>
            <p:nvPr/>
          </p:nvGrpSpPr>
          <p:grpSpPr>
            <a:xfrm>
              <a:off x="5655344" y="0"/>
              <a:ext cx="1325557" cy="5965066"/>
              <a:chOff x="5655344" y="0"/>
              <a:chExt cx="1325557" cy="5965066"/>
            </a:xfrm>
          </p:grpSpPr>
          <p:grpSp>
            <p:nvGrpSpPr>
              <p:cNvPr id="138" name="Group 137">
                <a:extLst>
                  <a:ext uri="{FF2B5EF4-FFF2-40B4-BE49-F238E27FC236}">
                    <a16:creationId xmlns:a16="http://schemas.microsoft.com/office/drawing/2014/main" id="{FD1B5B64-9251-472F-B3F0-B43C9F743801}"/>
                  </a:ext>
                </a:extLst>
              </p:cNvPr>
              <p:cNvGrpSpPr/>
              <p:nvPr/>
            </p:nvGrpSpPr>
            <p:grpSpPr>
              <a:xfrm>
                <a:off x="5655344" y="4480259"/>
                <a:ext cx="1212531" cy="1484807"/>
                <a:chOff x="5655344" y="4480259"/>
                <a:chExt cx="1212531" cy="1484807"/>
              </a:xfrm>
            </p:grpSpPr>
            <p:sp>
              <p:nvSpPr>
                <p:cNvPr id="140" name="Rectangle 139">
                  <a:extLst>
                    <a:ext uri="{FF2B5EF4-FFF2-40B4-BE49-F238E27FC236}">
                      <a16:creationId xmlns:a16="http://schemas.microsoft.com/office/drawing/2014/main" id="{D51FBB94-1B7E-408A-B3FC-326AF513D448}"/>
                    </a:ext>
                  </a:extLst>
                </p:cNvPr>
                <p:cNvSpPr/>
                <p:nvPr/>
              </p:nvSpPr>
              <p:spPr>
                <a:xfrm rot="536029">
                  <a:off x="6343989" y="4480259"/>
                  <a:ext cx="163022" cy="3161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nvGrpSpPr>
                <p:cNvPr id="141" name="Group 140">
                  <a:extLst>
                    <a:ext uri="{FF2B5EF4-FFF2-40B4-BE49-F238E27FC236}">
                      <a16:creationId xmlns:a16="http://schemas.microsoft.com/office/drawing/2014/main" id="{9207B422-B706-4A32-8256-DEAB11514EFB}"/>
                    </a:ext>
                  </a:extLst>
                </p:cNvPr>
                <p:cNvGrpSpPr/>
                <p:nvPr/>
              </p:nvGrpSpPr>
              <p:grpSpPr>
                <a:xfrm rot="11700000">
                  <a:off x="5655344" y="4752535"/>
                  <a:ext cx="1212531" cy="1212531"/>
                  <a:chOff x="7123973" y="1204727"/>
                  <a:chExt cx="252497" cy="252497"/>
                </a:xfrm>
              </p:grpSpPr>
              <p:grpSp>
                <p:nvGrpSpPr>
                  <p:cNvPr id="142" name="Group 141">
                    <a:extLst>
                      <a:ext uri="{FF2B5EF4-FFF2-40B4-BE49-F238E27FC236}">
                        <a16:creationId xmlns:a16="http://schemas.microsoft.com/office/drawing/2014/main" id="{731A7488-AB70-4563-9598-99B060789856}"/>
                      </a:ext>
                    </a:extLst>
                  </p:cNvPr>
                  <p:cNvGrpSpPr/>
                  <p:nvPr/>
                </p:nvGrpSpPr>
                <p:grpSpPr>
                  <a:xfrm>
                    <a:off x="7123973" y="1204727"/>
                    <a:ext cx="252497" cy="252497"/>
                    <a:chOff x="4915373" y="1633391"/>
                    <a:chExt cx="342000" cy="342000"/>
                  </a:xfrm>
                </p:grpSpPr>
                <p:sp>
                  <p:nvSpPr>
                    <p:cNvPr id="145" name="Oval 144">
                      <a:extLst>
                        <a:ext uri="{FF2B5EF4-FFF2-40B4-BE49-F238E27FC236}">
                          <a16:creationId xmlns:a16="http://schemas.microsoft.com/office/drawing/2014/main" id="{62B9DD17-F0C9-4D6B-99DB-D5F9C22E52FC}"/>
                        </a:ext>
                      </a:extLst>
                    </p:cNvPr>
                    <p:cNvSpPr/>
                    <p:nvPr/>
                  </p:nvSpPr>
                  <p:spPr>
                    <a:xfrm>
                      <a:off x="4915373" y="1633391"/>
                      <a:ext cx="342000" cy="342000"/>
                    </a:xfrm>
                    <a:prstGeom prst="ellipse">
                      <a:avLst/>
                    </a:prstGeom>
                    <a:solidFill>
                      <a:schemeClr val="tx1">
                        <a:lumMod val="75000"/>
                        <a:lumOff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srgbClr val="FFFFFF"/>
                        </a:solidFill>
                        <a:effectLst/>
                        <a:uLnTx/>
                        <a:uFillTx/>
                        <a:latin typeface="Calibri"/>
                        <a:ea typeface="+mn-ea"/>
                        <a:cs typeface="+mn-cs"/>
                      </a:endParaRPr>
                    </a:p>
                  </p:txBody>
                </p:sp>
                <p:sp>
                  <p:nvSpPr>
                    <p:cNvPr id="146" name="Oval 145">
                      <a:extLst>
                        <a:ext uri="{FF2B5EF4-FFF2-40B4-BE49-F238E27FC236}">
                          <a16:creationId xmlns:a16="http://schemas.microsoft.com/office/drawing/2014/main" id="{435DFCB8-9C43-48BC-9BDA-6B4C563711FC}"/>
                        </a:ext>
                      </a:extLst>
                    </p:cNvPr>
                    <p:cNvSpPr/>
                    <p:nvPr/>
                  </p:nvSpPr>
                  <p:spPr>
                    <a:xfrm>
                      <a:off x="4932040" y="1666488"/>
                      <a:ext cx="295795" cy="295795"/>
                    </a:xfrm>
                    <a:prstGeom prst="ellipse">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srgbClr val="FFFFFF"/>
                        </a:solidFill>
                        <a:effectLst/>
                        <a:uLnTx/>
                        <a:uFillTx/>
                        <a:latin typeface="Calibri"/>
                        <a:ea typeface="+mn-ea"/>
                        <a:cs typeface="+mn-cs"/>
                      </a:endParaRPr>
                    </a:p>
                  </p:txBody>
                </p:sp>
                <p:sp>
                  <p:nvSpPr>
                    <p:cNvPr id="147" name="Oval 146">
                      <a:extLst>
                        <a:ext uri="{FF2B5EF4-FFF2-40B4-BE49-F238E27FC236}">
                          <a16:creationId xmlns:a16="http://schemas.microsoft.com/office/drawing/2014/main" id="{6436AA8E-DFDF-4802-A60A-9AC6B92BA0B9}"/>
                        </a:ext>
                      </a:extLst>
                    </p:cNvPr>
                    <p:cNvSpPr/>
                    <p:nvPr/>
                  </p:nvSpPr>
                  <p:spPr>
                    <a:xfrm>
                      <a:off x="4970613" y="1724593"/>
                      <a:ext cx="207640" cy="207640"/>
                    </a:xfrm>
                    <a:prstGeom prst="ellipse">
                      <a:avLst/>
                    </a:prstGeom>
                    <a:solidFill>
                      <a:schemeClr val="bg1">
                        <a:lumMod val="85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srgbClr val="FFFFFF"/>
                        </a:solidFill>
                        <a:effectLst/>
                        <a:uLnTx/>
                        <a:uFillTx/>
                        <a:latin typeface="Calibri"/>
                        <a:ea typeface="+mn-ea"/>
                        <a:cs typeface="+mn-cs"/>
                      </a:endParaRPr>
                    </a:p>
                  </p:txBody>
                </p:sp>
              </p:grpSp>
              <p:sp>
                <p:nvSpPr>
                  <p:cNvPr id="143" name="Chord 142">
                    <a:extLst>
                      <a:ext uri="{FF2B5EF4-FFF2-40B4-BE49-F238E27FC236}">
                        <a16:creationId xmlns:a16="http://schemas.microsoft.com/office/drawing/2014/main" id="{5418E43C-1057-4103-96B4-C4E8267AD738}"/>
                      </a:ext>
                    </a:extLst>
                  </p:cNvPr>
                  <p:cNvSpPr/>
                  <p:nvPr/>
                </p:nvSpPr>
                <p:spPr>
                  <a:xfrm rot="20881907">
                    <a:off x="7167196" y="1276843"/>
                    <a:ext cx="152933" cy="152933"/>
                  </a:xfrm>
                  <a:prstGeom prst="chord">
                    <a:avLst>
                      <a:gd name="adj1" fmla="val 5070744"/>
                      <a:gd name="adj2" fmla="val 162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srgbClr val="FFFFFF"/>
                      </a:solidFill>
                      <a:effectLst/>
                      <a:uLnTx/>
                      <a:uFillTx/>
                      <a:latin typeface="Calibri"/>
                      <a:ea typeface="+mn-ea"/>
                      <a:cs typeface="+mn-cs"/>
                    </a:endParaRPr>
                  </a:p>
                </p:txBody>
              </p:sp>
              <p:sp>
                <p:nvSpPr>
                  <p:cNvPr id="144" name="Chord 143">
                    <a:extLst>
                      <a:ext uri="{FF2B5EF4-FFF2-40B4-BE49-F238E27FC236}">
                        <a16:creationId xmlns:a16="http://schemas.microsoft.com/office/drawing/2014/main" id="{433D0561-382F-4A04-BAAB-C7D0409CA79B}"/>
                      </a:ext>
                    </a:extLst>
                  </p:cNvPr>
                  <p:cNvSpPr/>
                  <p:nvPr/>
                </p:nvSpPr>
                <p:spPr>
                  <a:xfrm rot="20881907">
                    <a:off x="7167196" y="1276843"/>
                    <a:ext cx="152933" cy="152933"/>
                  </a:xfrm>
                  <a:prstGeom prst="chord">
                    <a:avLst>
                      <a:gd name="adj1" fmla="val 16204063"/>
                      <a:gd name="adj2" fmla="val 539167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srgbClr val="FFFFFF"/>
                      </a:solidFill>
                      <a:effectLst/>
                      <a:uLnTx/>
                      <a:uFillTx/>
                      <a:latin typeface="Calibri"/>
                      <a:ea typeface="+mn-ea"/>
                      <a:cs typeface="+mn-cs"/>
                    </a:endParaRPr>
                  </a:p>
                </p:txBody>
              </p:sp>
            </p:grpSp>
          </p:grpSp>
          <p:sp>
            <p:nvSpPr>
              <p:cNvPr id="139" name="Freeform: Shape 138">
                <a:extLst>
                  <a:ext uri="{FF2B5EF4-FFF2-40B4-BE49-F238E27FC236}">
                    <a16:creationId xmlns:a16="http://schemas.microsoft.com/office/drawing/2014/main" id="{71DA735F-1F72-4DAE-A71B-50C9C0D09B56}"/>
                  </a:ext>
                </a:extLst>
              </p:cNvPr>
              <p:cNvSpPr/>
              <p:nvPr/>
            </p:nvSpPr>
            <p:spPr>
              <a:xfrm rot="10800000">
                <a:off x="6332106" y="0"/>
                <a:ext cx="648795" cy="4657780"/>
              </a:xfrm>
              <a:custGeom>
                <a:avLst/>
                <a:gdLst>
                  <a:gd name="connsiteX0" fmla="*/ 216501 w 643214"/>
                  <a:gd name="connsiteY0" fmla="*/ 2504922 h 2504922"/>
                  <a:gd name="connsiteX1" fmla="*/ 0 w 643214"/>
                  <a:gd name="connsiteY1" fmla="*/ 2504922 h 2504922"/>
                  <a:gd name="connsiteX2" fmla="*/ 161536 w 643214"/>
                  <a:gd name="connsiteY2" fmla="*/ 2023432 h 2504922"/>
                  <a:gd name="connsiteX3" fmla="*/ 441068 w 643214"/>
                  <a:gd name="connsiteY3" fmla="*/ 787787 h 2504922"/>
                  <a:gd name="connsiteX4" fmla="*/ 448805 w 643214"/>
                  <a:gd name="connsiteY4" fmla="*/ 34502 h 2504922"/>
                  <a:gd name="connsiteX5" fmla="*/ 448786 w 643214"/>
                  <a:gd name="connsiteY5" fmla="*/ 34443 h 2504922"/>
                  <a:gd name="connsiteX6" fmla="*/ 641908 w 643214"/>
                  <a:gd name="connsiteY6" fmla="*/ 0 h 2504922"/>
                  <a:gd name="connsiteX7" fmla="*/ 642457 w 643214"/>
                  <a:gd name="connsiteY7" fmla="*/ 28564 h 2504922"/>
                  <a:gd name="connsiteX8" fmla="*/ 555351 w 643214"/>
                  <a:gd name="connsiteY8" fmla="*/ 1233242 h 2504922"/>
                  <a:gd name="connsiteX9" fmla="*/ 315478 w 643214"/>
                  <a:gd name="connsiteY9" fmla="*/ 2204996 h 2504922"/>
                  <a:gd name="connsiteX0" fmla="*/ 407001 w 643214"/>
                  <a:gd name="connsiteY0" fmla="*/ 4314672 h 4314672"/>
                  <a:gd name="connsiteX1" fmla="*/ 0 w 643214"/>
                  <a:gd name="connsiteY1" fmla="*/ 2504922 h 4314672"/>
                  <a:gd name="connsiteX2" fmla="*/ 161536 w 643214"/>
                  <a:gd name="connsiteY2" fmla="*/ 2023432 h 4314672"/>
                  <a:gd name="connsiteX3" fmla="*/ 441068 w 643214"/>
                  <a:gd name="connsiteY3" fmla="*/ 787787 h 4314672"/>
                  <a:gd name="connsiteX4" fmla="*/ 448805 w 643214"/>
                  <a:gd name="connsiteY4" fmla="*/ 34502 h 4314672"/>
                  <a:gd name="connsiteX5" fmla="*/ 448786 w 643214"/>
                  <a:gd name="connsiteY5" fmla="*/ 34443 h 4314672"/>
                  <a:gd name="connsiteX6" fmla="*/ 641908 w 643214"/>
                  <a:gd name="connsiteY6" fmla="*/ 0 h 4314672"/>
                  <a:gd name="connsiteX7" fmla="*/ 642457 w 643214"/>
                  <a:gd name="connsiteY7" fmla="*/ 28564 h 4314672"/>
                  <a:gd name="connsiteX8" fmla="*/ 555351 w 643214"/>
                  <a:gd name="connsiteY8" fmla="*/ 1233242 h 4314672"/>
                  <a:gd name="connsiteX9" fmla="*/ 315478 w 643214"/>
                  <a:gd name="connsiteY9" fmla="*/ 2204996 h 4314672"/>
                  <a:gd name="connsiteX10" fmla="*/ 407001 w 643214"/>
                  <a:gd name="connsiteY10" fmla="*/ 4314672 h 4314672"/>
                  <a:gd name="connsiteX0" fmla="*/ 245465 w 481678"/>
                  <a:gd name="connsiteY0" fmla="*/ 4314672 h 4409922"/>
                  <a:gd name="connsiteX1" fmla="*/ 28964 w 481678"/>
                  <a:gd name="connsiteY1" fmla="*/ 4409922 h 4409922"/>
                  <a:gd name="connsiteX2" fmla="*/ 0 w 481678"/>
                  <a:gd name="connsiteY2" fmla="*/ 2023432 h 4409922"/>
                  <a:gd name="connsiteX3" fmla="*/ 279532 w 481678"/>
                  <a:gd name="connsiteY3" fmla="*/ 787787 h 4409922"/>
                  <a:gd name="connsiteX4" fmla="*/ 287269 w 481678"/>
                  <a:gd name="connsiteY4" fmla="*/ 34502 h 4409922"/>
                  <a:gd name="connsiteX5" fmla="*/ 287250 w 481678"/>
                  <a:gd name="connsiteY5" fmla="*/ 34443 h 4409922"/>
                  <a:gd name="connsiteX6" fmla="*/ 480372 w 481678"/>
                  <a:gd name="connsiteY6" fmla="*/ 0 h 4409922"/>
                  <a:gd name="connsiteX7" fmla="*/ 480921 w 481678"/>
                  <a:gd name="connsiteY7" fmla="*/ 28564 h 4409922"/>
                  <a:gd name="connsiteX8" fmla="*/ 393815 w 481678"/>
                  <a:gd name="connsiteY8" fmla="*/ 1233242 h 4409922"/>
                  <a:gd name="connsiteX9" fmla="*/ 153942 w 481678"/>
                  <a:gd name="connsiteY9" fmla="*/ 2204996 h 4409922"/>
                  <a:gd name="connsiteX10" fmla="*/ 245465 w 481678"/>
                  <a:gd name="connsiteY10" fmla="*/ 4314672 h 4409922"/>
                  <a:gd name="connsiteX0" fmla="*/ 245465 w 481678"/>
                  <a:gd name="connsiteY0" fmla="*/ 4314672 h 4314672"/>
                  <a:gd name="connsiteX1" fmla="*/ 48014 w 481678"/>
                  <a:gd name="connsiteY1" fmla="*/ 4314672 h 4314672"/>
                  <a:gd name="connsiteX2" fmla="*/ 0 w 481678"/>
                  <a:gd name="connsiteY2" fmla="*/ 2023432 h 4314672"/>
                  <a:gd name="connsiteX3" fmla="*/ 279532 w 481678"/>
                  <a:gd name="connsiteY3" fmla="*/ 787787 h 4314672"/>
                  <a:gd name="connsiteX4" fmla="*/ 287269 w 481678"/>
                  <a:gd name="connsiteY4" fmla="*/ 34502 h 4314672"/>
                  <a:gd name="connsiteX5" fmla="*/ 287250 w 481678"/>
                  <a:gd name="connsiteY5" fmla="*/ 34443 h 4314672"/>
                  <a:gd name="connsiteX6" fmla="*/ 480372 w 481678"/>
                  <a:gd name="connsiteY6" fmla="*/ 0 h 4314672"/>
                  <a:gd name="connsiteX7" fmla="*/ 480921 w 481678"/>
                  <a:gd name="connsiteY7" fmla="*/ 28564 h 4314672"/>
                  <a:gd name="connsiteX8" fmla="*/ 393815 w 481678"/>
                  <a:gd name="connsiteY8" fmla="*/ 1233242 h 4314672"/>
                  <a:gd name="connsiteX9" fmla="*/ 153942 w 481678"/>
                  <a:gd name="connsiteY9" fmla="*/ 2204996 h 4314672"/>
                  <a:gd name="connsiteX10" fmla="*/ 245465 w 481678"/>
                  <a:gd name="connsiteY10" fmla="*/ 4314672 h 4314672"/>
                  <a:gd name="connsiteX0" fmla="*/ 341148 w 577361"/>
                  <a:gd name="connsiteY0" fmla="*/ 4314672 h 4314672"/>
                  <a:gd name="connsiteX1" fmla="*/ 143697 w 577361"/>
                  <a:gd name="connsiteY1" fmla="*/ 4314672 h 4314672"/>
                  <a:gd name="connsiteX2" fmla="*/ 95683 w 577361"/>
                  <a:gd name="connsiteY2" fmla="*/ 2023432 h 4314672"/>
                  <a:gd name="connsiteX3" fmla="*/ 375215 w 577361"/>
                  <a:gd name="connsiteY3" fmla="*/ 787787 h 4314672"/>
                  <a:gd name="connsiteX4" fmla="*/ 382952 w 577361"/>
                  <a:gd name="connsiteY4" fmla="*/ 34502 h 4314672"/>
                  <a:gd name="connsiteX5" fmla="*/ 382933 w 577361"/>
                  <a:gd name="connsiteY5" fmla="*/ 34443 h 4314672"/>
                  <a:gd name="connsiteX6" fmla="*/ 576055 w 577361"/>
                  <a:gd name="connsiteY6" fmla="*/ 0 h 4314672"/>
                  <a:gd name="connsiteX7" fmla="*/ 576604 w 577361"/>
                  <a:gd name="connsiteY7" fmla="*/ 28564 h 4314672"/>
                  <a:gd name="connsiteX8" fmla="*/ 489498 w 577361"/>
                  <a:gd name="connsiteY8" fmla="*/ 1233242 h 4314672"/>
                  <a:gd name="connsiteX9" fmla="*/ 249625 w 577361"/>
                  <a:gd name="connsiteY9" fmla="*/ 2204996 h 4314672"/>
                  <a:gd name="connsiteX10" fmla="*/ 341148 w 577361"/>
                  <a:gd name="connsiteY10" fmla="*/ 4314672 h 4314672"/>
                  <a:gd name="connsiteX0" fmla="*/ 341148 w 577361"/>
                  <a:gd name="connsiteY0" fmla="*/ 4314672 h 4314672"/>
                  <a:gd name="connsiteX1" fmla="*/ 143697 w 577361"/>
                  <a:gd name="connsiteY1" fmla="*/ 4314672 h 4314672"/>
                  <a:gd name="connsiteX2" fmla="*/ 95683 w 577361"/>
                  <a:gd name="connsiteY2" fmla="*/ 2023432 h 4314672"/>
                  <a:gd name="connsiteX3" fmla="*/ 375215 w 577361"/>
                  <a:gd name="connsiteY3" fmla="*/ 787787 h 4314672"/>
                  <a:gd name="connsiteX4" fmla="*/ 382952 w 577361"/>
                  <a:gd name="connsiteY4" fmla="*/ 34502 h 4314672"/>
                  <a:gd name="connsiteX5" fmla="*/ 382933 w 577361"/>
                  <a:gd name="connsiteY5" fmla="*/ 34443 h 4314672"/>
                  <a:gd name="connsiteX6" fmla="*/ 576055 w 577361"/>
                  <a:gd name="connsiteY6" fmla="*/ 0 h 4314672"/>
                  <a:gd name="connsiteX7" fmla="*/ 576604 w 577361"/>
                  <a:gd name="connsiteY7" fmla="*/ 28564 h 4314672"/>
                  <a:gd name="connsiteX8" fmla="*/ 489498 w 577361"/>
                  <a:gd name="connsiteY8" fmla="*/ 1233242 h 4314672"/>
                  <a:gd name="connsiteX9" fmla="*/ 249625 w 577361"/>
                  <a:gd name="connsiteY9" fmla="*/ 2204996 h 4314672"/>
                  <a:gd name="connsiteX10" fmla="*/ 341148 w 577361"/>
                  <a:gd name="connsiteY10" fmla="*/ 4314672 h 4314672"/>
                  <a:gd name="connsiteX0" fmla="*/ 341148 w 577361"/>
                  <a:gd name="connsiteY0" fmla="*/ 4314672 h 4314672"/>
                  <a:gd name="connsiteX1" fmla="*/ 143697 w 577361"/>
                  <a:gd name="connsiteY1" fmla="*/ 4314672 h 4314672"/>
                  <a:gd name="connsiteX2" fmla="*/ 95683 w 577361"/>
                  <a:gd name="connsiteY2" fmla="*/ 2023432 h 4314672"/>
                  <a:gd name="connsiteX3" fmla="*/ 375215 w 577361"/>
                  <a:gd name="connsiteY3" fmla="*/ 787787 h 4314672"/>
                  <a:gd name="connsiteX4" fmla="*/ 382952 w 577361"/>
                  <a:gd name="connsiteY4" fmla="*/ 34502 h 4314672"/>
                  <a:gd name="connsiteX5" fmla="*/ 382933 w 577361"/>
                  <a:gd name="connsiteY5" fmla="*/ 34443 h 4314672"/>
                  <a:gd name="connsiteX6" fmla="*/ 576055 w 577361"/>
                  <a:gd name="connsiteY6" fmla="*/ 0 h 4314672"/>
                  <a:gd name="connsiteX7" fmla="*/ 576604 w 577361"/>
                  <a:gd name="connsiteY7" fmla="*/ 28564 h 4314672"/>
                  <a:gd name="connsiteX8" fmla="*/ 489498 w 577361"/>
                  <a:gd name="connsiteY8" fmla="*/ 1233242 h 4314672"/>
                  <a:gd name="connsiteX9" fmla="*/ 249625 w 577361"/>
                  <a:gd name="connsiteY9" fmla="*/ 2204996 h 4314672"/>
                  <a:gd name="connsiteX10" fmla="*/ 341148 w 577361"/>
                  <a:gd name="connsiteY10" fmla="*/ 4314672 h 4314672"/>
                  <a:gd name="connsiteX0" fmla="*/ 414347 w 650560"/>
                  <a:gd name="connsiteY0" fmla="*/ 4314672 h 4314672"/>
                  <a:gd name="connsiteX1" fmla="*/ 216896 w 650560"/>
                  <a:gd name="connsiteY1" fmla="*/ 4314672 h 4314672"/>
                  <a:gd name="connsiteX2" fmla="*/ 168882 w 650560"/>
                  <a:gd name="connsiteY2" fmla="*/ 2023432 h 4314672"/>
                  <a:gd name="connsiteX3" fmla="*/ 448414 w 650560"/>
                  <a:gd name="connsiteY3" fmla="*/ 787787 h 4314672"/>
                  <a:gd name="connsiteX4" fmla="*/ 456151 w 650560"/>
                  <a:gd name="connsiteY4" fmla="*/ 34502 h 4314672"/>
                  <a:gd name="connsiteX5" fmla="*/ 456132 w 650560"/>
                  <a:gd name="connsiteY5" fmla="*/ 34443 h 4314672"/>
                  <a:gd name="connsiteX6" fmla="*/ 649254 w 650560"/>
                  <a:gd name="connsiteY6" fmla="*/ 0 h 4314672"/>
                  <a:gd name="connsiteX7" fmla="*/ 649803 w 650560"/>
                  <a:gd name="connsiteY7" fmla="*/ 28564 h 4314672"/>
                  <a:gd name="connsiteX8" fmla="*/ 562697 w 650560"/>
                  <a:gd name="connsiteY8" fmla="*/ 1233242 h 4314672"/>
                  <a:gd name="connsiteX9" fmla="*/ 322824 w 650560"/>
                  <a:gd name="connsiteY9" fmla="*/ 2204996 h 4314672"/>
                  <a:gd name="connsiteX10" fmla="*/ 414347 w 650560"/>
                  <a:gd name="connsiteY10" fmla="*/ 4314672 h 4314672"/>
                  <a:gd name="connsiteX0" fmla="*/ 414347 w 650560"/>
                  <a:gd name="connsiteY0" fmla="*/ 4314672 h 4314672"/>
                  <a:gd name="connsiteX1" fmla="*/ 216896 w 650560"/>
                  <a:gd name="connsiteY1" fmla="*/ 4314672 h 4314672"/>
                  <a:gd name="connsiteX2" fmla="*/ 168882 w 650560"/>
                  <a:gd name="connsiteY2" fmla="*/ 2023432 h 4314672"/>
                  <a:gd name="connsiteX3" fmla="*/ 448414 w 650560"/>
                  <a:gd name="connsiteY3" fmla="*/ 787787 h 4314672"/>
                  <a:gd name="connsiteX4" fmla="*/ 456151 w 650560"/>
                  <a:gd name="connsiteY4" fmla="*/ 34502 h 4314672"/>
                  <a:gd name="connsiteX5" fmla="*/ 456132 w 650560"/>
                  <a:gd name="connsiteY5" fmla="*/ 34443 h 4314672"/>
                  <a:gd name="connsiteX6" fmla="*/ 649254 w 650560"/>
                  <a:gd name="connsiteY6" fmla="*/ 0 h 4314672"/>
                  <a:gd name="connsiteX7" fmla="*/ 649803 w 650560"/>
                  <a:gd name="connsiteY7" fmla="*/ 28564 h 4314672"/>
                  <a:gd name="connsiteX8" fmla="*/ 562697 w 650560"/>
                  <a:gd name="connsiteY8" fmla="*/ 1233242 h 4314672"/>
                  <a:gd name="connsiteX9" fmla="*/ 322824 w 650560"/>
                  <a:gd name="connsiteY9" fmla="*/ 2204996 h 4314672"/>
                  <a:gd name="connsiteX10" fmla="*/ 414347 w 650560"/>
                  <a:gd name="connsiteY10" fmla="*/ 4314672 h 4314672"/>
                  <a:gd name="connsiteX0" fmla="*/ 434653 w 670866"/>
                  <a:gd name="connsiteY0" fmla="*/ 4314672 h 4314672"/>
                  <a:gd name="connsiteX1" fmla="*/ 237202 w 670866"/>
                  <a:gd name="connsiteY1" fmla="*/ 4314672 h 4314672"/>
                  <a:gd name="connsiteX2" fmla="*/ 151088 w 670866"/>
                  <a:gd name="connsiteY2" fmla="*/ 2080582 h 4314672"/>
                  <a:gd name="connsiteX3" fmla="*/ 468720 w 670866"/>
                  <a:gd name="connsiteY3" fmla="*/ 787787 h 4314672"/>
                  <a:gd name="connsiteX4" fmla="*/ 476457 w 670866"/>
                  <a:gd name="connsiteY4" fmla="*/ 34502 h 4314672"/>
                  <a:gd name="connsiteX5" fmla="*/ 476438 w 670866"/>
                  <a:gd name="connsiteY5" fmla="*/ 34443 h 4314672"/>
                  <a:gd name="connsiteX6" fmla="*/ 669560 w 670866"/>
                  <a:gd name="connsiteY6" fmla="*/ 0 h 4314672"/>
                  <a:gd name="connsiteX7" fmla="*/ 670109 w 670866"/>
                  <a:gd name="connsiteY7" fmla="*/ 28564 h 4314672"/>
                  <a:gd name="connsiteX8" fmla="*/ 583003 w 670866"/>
                  <a:gd name="connsiteY8" fmla="*/ 1233242 h 4314672"/>
                  <a:gd name="connsiteX9" fmla="*/ 343130 w 670866"/>
                  <a:gd name="connsiteY9" fmla="*/ 2204996 h 4314672"/>
                  <a:gd name="connsiteX10" fmla="*/ 434653 w 670866"/>
                  <a:gd name="connsiteY10" fmla="*/ 4314672 h 4314672"/>
                  <a:gd name="connsiteX0" fmla="*/ 404825 w 641038"/>
                  <a:gd name="connsiteY0" fmla="*/ 4314672 h 4314672"/>
                  <a:gd name="connsiteX1" fmla="*/ 207374 w 641038"/>
                  <a:gd name="connsiteY1" fmla="*/ 4314672 h 4314672"/>
                  <a:gd name="connsiteX2" fmla="*/ 121260 w 641038"/>
                  <a:gd name="connsiteY2" fmla="*/ 2080582 h 4314672"/>
                  <a:gd name="connsiteX3" fmla="*/ 438892 w 641038"/>
                  <a:gd name="connsiteY3" fmla="*/ 787787 h 4314672"/>
                  <a:gd name="connsiteX4" fmla="*/ 446629 w 641038"/>
                  <a:gd name="connsiteY4" fmla="*/ 34502 h 4314672"/>
                  <a:gd name="connsiteX5" fmla="*/ 446610 w 641038"/>
                  <a:gd name="connsiteY5" fmla="*/ 34443 h 4314672"/>
                  <a:gd name="connsiteX6" fmla="*/ 639732 w 641038"/>
                  <a:gd name="connsiteY6" fmla="*/ 0 h 4314672"/>
                  <a:gd name="connsiteX7" fmla="*/ 640281 w 641038"/>
                  <a:gd name="connsiteY7" fmla="*/ 28564 h 4314672"/>
                  <a:gd name="connsiteX8" fmla="*/ 553175 w 641038"/>
                  <a:gd name="connsiteY8" fmla="*/ 1233242 h 4314672"/>
                  <a:gd name="connsiteX9" fmla="*/ 313302 w 641038"/>
                  <a:gd name="connsiteY9" fmla="*/ 2204996 h 4314672"/>
                  <a:gd name="connsiteX10" fmla="*/ 404825 w 641038"/>
                  <a:gd name="connsiteY10" fmla="*/ 4314672 h 4314672"/>
                  <a:gd name="connsiteX0" fmla="*/ 397704 w 633917"/>
                  <a:gd name="connsiteY0" fmla="*/ 4314672 h 4314672"/>
                  <a:gd name="connsiteX1" fmla="*/ 200253 w 633917"/>
                  <a:gd name="connsiteY1" fmla="*/ 4314672 h 4314672"/>
                  <a:gd name="connsiteX2" fmla="*/ 114139 w 633917"/>
                  <a:gd name="connsiteY2" fmla="*/ 2080582 h 4314672"/>
                  <a:gd name="connsiteX3" fmla="*/ 431771 w 633917"/>
                  <a:gd name="connsiteY3" fmla="*/ 787787 h 4314672"/>
                  <a:gd name="connsiteX4" fmla="*/ 439508 w 633917"/>
                  <a:gd name="connsiteY4" fmla="*/ 34502 h 4314672"/>
                  <a:gd name="connsiteX5" fmla="*/ 439489 w 633917"/>
                  <a:gd name="connsiteY5" fmla="*/ 34443 h 4314672"/>
                  <a:gd name="connsiteX6" fmla="*/ 632611 w 633917"/>
                  <a:gd name="connsiteY6" fmla="*/ 0 h 4314672"/>
                  <a:gd name="connsiteX7" fmla="*/ 633160 w 633917"/>
                  <a:gd name="connsiteY7" fmla="*/ 28564 h 4314672"/>
                  <a:gd name="connsiteX8" fmla="*/ 546054 w 633917"/>
                  <a:gd name="connsiteY8" fmla="*/ 1233242 h 4314672"/>
                  <a:gd name="connsiteX9" fmla="*/ 306181 w 633917"/>
                  <a:gd name="connsiteY9" fmla="*/ 2204996 h 4314672"/>
                  <a:gd name="connsiteX10" fmla="*/ 397704 w 633917"/>
                  <a:gd name="connsiteY10" fmla="*/ 4314672 h 4314672"/>
                  <a:gd name="connsiteX0" fmla="*/ 397704 w 633917"/>
                  <a:gd name="connsiteY0" fmla="*/ 4357902 h 4357902"/>
                  <a:gd name="connsiteX1" fmla="*/ 200253 w 633917"/>
                  <a:gd name="connsiteY1" fmla="*/ 4357902 h 4357902"/>
                  <a:gd name="connsiteX2" fmla="*/ 114139 w 633917"/>
                  <a:gd name="connsiteY2" fmla="*/ 2123812 h 4357902"/>
                  <a:gd name="connsiteX3" fmla="*/ 431771 w 633917"/>
                  <a:gd name="connsiteY3" fmla="*/ 831017 h 4357902"/>
                  <a:gd name="connsiteX4" fmla="*/ 439508 w 633917"/>
                  <a:gd name="connsiteY4" fmla="*/ 77732 h 4357902"/>
                  <a:gd name="connsiteX5" fmla="*/ 479949 w 633917"/>
                  <a:gd name="connsiteY5" fmla="*/ 0 h 4357902"/>
                  <a:gd name="connsiteX6" fmla="*/ 632611 w 633917"/>
                  <a:gd name="connsiteY6" fmla="*/ 43230 h 4357902"/>
                  <a:gd name="connsiteX7" fmla="*/ 633160 w 633917"/>
                  <a:gd name="connsiteY7" fmla="*/ 71794 h 4357902"/>
                  <a:gd name="connsiteX8" fmla="*/ 546054 w 633917"/>
                  <a:gd name="connsiteY8" fmla="*/ 1276472 h 4357902"/>
                  <a:gd name="connsiteX9" fmla="*/ 306181 w 633917"/>
                  <a:gd name="connsiteY9" fmla="*/ 2248226 h 4357902"/>
                  <a:gd name="connsiteX10" fmla="*/ 397704 w 633917"/>
                  <a:gd name="connsiteY10" fmla="*/ 4357902 h 4357902"/>
                  <a:gd name="connsiteX0" fmla="*/ 397704 w 633917"/>
                  <a:gd name="connsiteY0" fmla="*/ 4357902 h 4357902"/>
                  <a:gd name="connsiteX1" fmla="*/ 200253 w 633917"/>
                  <a:gd name="connsiteY1" fmla="*/ 4357902 h 4357902"/>
                  <a:gd name="connsiteX2" fmla="*/ 114139 w 633917"/>
                  <a:gd name="connsiteY2" fmla="*/ 2123812 h 4357902"/>
                  <a:gd name="connsiteX3" fmla="*/ 431771 w 633917"/>
                  <a:gd name="connsiteY3" fmla="*/ 831017 h 4357902"/>
                  <a:gd name="connsiteX4" fmla="*/ 479949 w 633917"/>
                  <a:gd name="connsiteY4" fmla="*/ 0 h 4357902"/>
                  <a:gd name="connsiteX5" fmla="*/ 632611 w 633917"/>
                  <a:gd name="connsiteY5" fmla="*/ 43230 h 4357902"/>
                  <a:gd name="connsiteX6" fmla="*/ 633160 w 633917"/>
                  <a:gd name="connsiteY6" fmla="*/ 71794 h 4357902"/>
                  <a:gd name="connsiteX7" fmla="*/ 546054 w 633917"/>
                  <a:gd name="connsiteY7" fmla="*/ 1276472 h 4357902"/>
                  <a:gd name="connsiteX8" fmla="*/ 306181 w 633917"/>
                  <a:gd name="connsiteY8" fmla="*/ 2248226 h 4357902"/>
                  <a:gd name="connsiteX9" fmla="*/ 397704 w 633917"/>
                  <a:gd name="connsiteY9" fmla="*/ 4357902 h 4357902"/>
                  <a:gd name="connsiteX0" fmla="*/ 397704 w 633917"/>
                  <a:gd name="connsiteY0" fmla="*/ 4357902 h 4357902"/>
                  <a:gd name="connsiteX1" fmla="*/ 200253 w 633917"/>
                  <a:gd name="connsiteY1" fmla="*/ 4357902 h 4357902"/>
                  <a:gd name="connsiteX2" fmla="*/ 114139 w 633917"/>
                  <a:gd name="connsiteY2" fmla="*/ 2123812 h 4357902"/>
                  <a:gd name="connsiteX3" fmla="*/ 431771 w 633917"/>
                  <a:gd name="connsiteY3" fmla="*/ 831017 h 4357902"/>
                  <a:gd name="connsiteX4" fmla="*/ 479949 w 633917"/>
                  <a:gd name="connsiteY4" fmla="*/ 0 h 4357902"/>
                  <a:gd name="connsiteX5" fmla="*/ 632611 w 633917"/>
                  <a:gd name="connsiteY5" fmla="*/ 43230 h 4357902"/>
                  <a:gd name="connsiteX6" fmla="*/ 633160 w 633917"/>
                  <a:gd name="connsiteY6" fmla="*/ 71794 h 4357902"/>
                  <a:gd name="connsiteX7" fmla="*/ 546054 w 633917"/>
                  <a:gd name="connsiteY7" fmla="*/ 1276472 h 4357902"/>
                  <a:gd name="connsiteX8" fmla="*/ 306181 w 633917"/>
                  <a:gd name="connsiteY8" fmla="*/ 2248226 h 4357902"/>
                  <a:gd name="connsiteX9" fmla="*/ 397704 w 633917"/>
                  <a:gd name="connsiteY9" fmla="*/ 4357902 h 4357902"/>
                  <a:gd name="connsiteX0" fmla="*/ 397704 w 633917"/>
                  <a:gd name="connsiteY0" fmla="*/ 4357902 h 4357902"/>
                  <a:gd name="connsiteX1" fmla="*/ 200253 w 633917"/>
                  <a:gd name="connsiteY1" fmla="*/ 4357902 h 4357902"/>
                  <a:gd name="connsiteX2" fmla="*/ 114139 w 633917"/>
                  <a:gd name="connsiteY2" fmla="*/ 2123812 h 4357902"/>
                  <a:gd name="connsiteX3" fmla="*/ 431771 w 633917"/>
                  <a:gd name="connsiteY3" fmla="*/ 831017 h 4357902"/>
                  <a:gd name="connsiteX4" fmla="*/ 447581 w 633917"/>
                  <a:gd name="connsiteY4" fmla="*/ 0 h 4357902"/>
                  <a:gd name="connsiteX5" fmla="*/ 632611 w 633917"/>
                  <a:gd name="connsiteY5" fmla="*/ 43230 h 4357902"/>
                  <a:gd name="connsiteX6" fmla="*/ 633160 w 633917"/>
                  <a:gd name="connsiteY6" fmla="*/ 71794 h 4357902"/>
                  <a:gd name="connsiteX7" fmla="*/ 546054 w 633917"/>
                  <a:gd name="connsiteY7" fmla="*/ 1276472 h 4357902"/>
                  <a:gd name="connsiteX8" fmla="*/ 306181 w 633917"/>
                  <a:gd name="connsiteY8" fmla="*/ 2248226 h 4357902"/>
                  <a:gd name="connsiteX9" fmla="*/ 397704 w 633917"/>
                  <a:gd name="connsiteY9" fmla="*/ 4357902 h 4357902"/>
                  <a:gd name="connsiteX0" fmla="*/ 397704 w 633917"/>
                  <a:gd name="connsiteY0" fmla="*/ 4357902 h 4357902"/>
                  <a:gd name="connsiteX1" fmla="*/ 200253 w 633917"/>
                  <a:gd name="connsiteY1" fmla="*/ 4357902 h 4357902"/>
                  <a:gd name="connsiteX2" fmla="*/ 114139 w 633917"/>
                  <a:gd name="connsiteY2" fmla="*/ 2123812 h 4357902"/>
                  <a:gd name="connsiteX3" fmla="*/ 431771 w 633917"/>
                  <a:gd name="connsiteY3" fmla="*/ 831017 h 4357902"/>
                  <a:gd name="connsiteX4" fmla="*/ 447581 w 633917"/>
                  <a:gd name="connsiteY4" fmla="*/ 0 h 4357902"/>
                  <a:gd name="connsiteX5" fmla="*/ 632611 w 633917"/>
                  <a:gd name="connsiteY5" fmla="*/ 43230 h 4357902"/>
                  <a:gd name="connsiteX6" fmla="*/ 633160 w 633917"/>
                  <a:gd name="connsiteY6" fmla="*/ 71794 h 4357902"/>
                  <a:gd name="connsiteX7" fmla="*/ 546054 w 633917"/>
                  <a:gd name="connsiteY7" fmla="*/ 1276472 h 4357902"/>
                  <a:gd name="connsiteX8" fmla="*/ 306181 w 633917"/>
                  <a:gd name="connsiteY8" fmla="*/ 2248226 h 4357902"/>
                  <a:gd name="connsiteX9" fmla="*/ 397704 w 633917"/>
                  <a:gd name="connsiteY9" fmla="*/ 4357902 h 4357902"/>
                  <a:gd name="connsiteX0" fmla="*/ 397704 w 632611"/>
                  <a:gd name="connsiteY0" fmla="*/ 4357902 h 4357902"/>
                  <a:gd name="connsiteX1" fmla="*/ 200253 w 632611"/>
                  <a:gd name="connsiteY1" fmla="*/ 4357902 h 4357902"/>
                  <a:gd name="connsiteX2" fmla="*/ 114139 w 632611"/>
                  <a:gd name="connsiteY2" fmla="*/ 2123812 h 4357902"/>
                  <a:gd name="connsiteX3" fmla="*/ 431771 w 632611"/>
                  <a:gd name="connsiteY3" fmla="*/ 831017 h 4357902"/>
                  <a:gd name="connsiteX4" fmla="*/ 447581 w 632611"/>
                  <a:gd name="connsiteY4" fmla="*/ 0 h 4357902"/>
                  <a:gd name="connsiteX5" fmla="*/ 632611 w 632611"/>
                  <a:gd name="connsiteY5" fmla="*/ 43230 h 4357902"/>
                  <a:gd name="connsiteX6" fmla="*/ 546054 w 632611"/>
                  <a:gd name="connsiteY6" fmla="*/ 1276472 h 4357902"/>
                  <a:gd name="connsiteX7" fmla="*/ 306181 w 632611"/>
                  <a:gd name="connsiteY7" fmla="*/ 2248226 h 4357902"/>
                  <a:gd name="connsiteX8" fmla="*/ 397704 w 632611"/>
                  <a:gd name="connsiteY8" fmla="*/ 4357902 h 4357902"/>
                  <a:gd name="connsiteX0" fmla="*/ 397704 w 648795"/>
                  <a:gd name="connsiteY0" fmla="*/ 4361276 h 4361276"/>
                  <a:gd name="connsiteX1" fmla="*/ 200253 w 648795"/>
                  <a:gd name="connsiteY1" fmla="*/ 4361276 h 4361276"/>
                  <a:gd name="connsiteX2" fmla="*/ 114139 w 648795"/>
                  <a:gd name="connsiteY2" fmla="*/ 2127186 h 4361276"/>
                  <a:gd name="connsiteX3" fmla="*/ 431771 w 648795"/>
                  <a:gd name="connsiteY3" fmla="*/ 834391 h 4361276"/>
                  <a:gd name="connsiteX4" fmla="*/ 447581 w 648795"/>
                  <a:gd name="connsiteY4" fmla="*/ 3374 h 4361276"/>
                  <a:gd name="connsiteX5" fmla="*/ 648795 w 648795"/>
                  <a:gd name="connsiteY5" fmla="*/ 0 h 4361276"/>
                  <a:gd name="connsiteX6" fmla="*/ 546054 w 648795"/>
                  <a:gd name="connsiteY6" fmla="*/ 1279846 h 4361276"/>
                  <a:gd name="connsiteX7" fmla="*/ 306181 w 648795"/>
                  <a:gd name="connsiteY7" fmla="*/ 2251600 h 4361276"/>
                  <a:gd name="connsiteX8" fmla="*/ 397704 w 648795"/>
                  <a:gd name="connsiteY8" fmla="*/ 4361276 h 4361276"/>
                  <a:gd name="connsiteX0" fmla="*/ 397704 w 648795"/>
                  <a:gd name="connsiteY0" fmla="*/ 4361276 h 4361276"/>
                  <a:gd name="connsiteX1" fmla="*/ 200253 w 648795"/>
                  <a:gd name="connsiteY1" fmla="*/ 4361276 h 4361276"/>
                  <a:gd name="connsiteX2" fmla="*/ 114139 w 648795"/>
                  <a:gd name="connsiteY2" fmla="*/ 2127186 h 4361276"/>
                  <a:gd name="connsiteX3" fmla="*/ 431771 w 648795"/>
                  <a:gd name="connsiteY3" fmla="*/ 834391 h 4361276"/>
                  <a:gd name="connsiteX4" fmla="*/ 447581 w 648795"/>
                  <a:gd name="connsiteY4" fmla="*/ 3374 h 4361276"/>
                  <a:gd name="connsiteX5" fmla="*/ 648795 w 648795"/>
                  <a:gd name="connsiteY5" fmla="*/ 0 h 4361276"/>
                  <a:gd name="connsiteX6" fmla="*/ 546054 w 648795"/>
                  <a:gd name="connsiteY6" fmla="*/ 1279846 h 4361276"/>
                  <a:gd name="connsiteX7" fmla="*/ 306181 w 648795"/>
                  <a:gd name="connsiteY7" fmla="*/ 2251600 h 4361276"/>
                  <a:gd name="connsiteX8" fmla="*/ 397704 w 648795"/>
                  <a:gd name="connsiteY8" fmla="*/ 4361276 h 4361276"/>
                  <a:gd name="connsiteX0" fmla="*/ 397704 w 648795"/>
                  <a:gd name="connsiteY0" fmla="*/ 4361276 h 4361276"/>
                  <a:gd name="connsiteX1" fmla="*/ 200253 w 648795"/>
                  <a:gd name="connsiteY1" fmla="*/ 4361276 h 4361276"/>
                  <a:gd name="connsiteX2" fmla="*/ 114139 w 648795"/>
                  <a:gd name="connsiteY2" fmla="*/ 2127186 h 4361276"/>
                  <a:gd name="connsiteX3" fmla="*/ 431771 w 648795"/>
                  <a:gd name="connsiteY3" fmla="*/ 834391 h 4361276"/>
                  <a:gd name="connsiteX4" fmla="*/ 447581 w 648795"/>
                  <a:gd name="connsiteY4" fmla="*/ 3374 h 4361276"/>
                  <a:gd name="connsiteX5" fmla="*/ 648795 w 648795"/>
                  <a:gd name="connsiteY5" fmla="*/ 0 h 4361276"/>
                  <a:gd name="connsiteX6" fmla="*/ 546054 w 648795"/>
                  <a:gd name="connsiteY6" fmla="*/ 1279846 h 4361276"/>
                  <a:gd name="connsiteX7" fmla="*/ 306181 w 648795"/>
                  <a:gd name="connsiteY7" fmla="*/ 2251600 h 4361276"/>
                  <a:gd name="connsiteX8" fmla="*/ 397704 w 648795"/>
                  <a:gd name="connsiteY8" fmla="*/ 4361276 h 4361276"/>
                  <a:gd name="connsiteX0" fmla="*/ 397704 w 648795"/>
                  <a:gd name="connsiteY0" fmla="*/ 4361276 h 4361276"/>
                  <a:gd name="connsiteX1" fmla="*/ 200253 w 648795"/>
                  <a:gd name="connsiteY1" fmla="*/ 4361276 h 4361276"/>
                  <a:gd name="connsiteX2" fmla="*/ 114139 w 648795"/>
                  <a:gd name="connsiteY2" fmla="*/ 2127186 h 4361276"/>
                  <a:gd name="connsiteX3" fmla="*/ 431771 w 648795"/>
                  <a:gd name="connsiteY3" fmla="*/ 834391 h 4361276"/>
                  <a:gd name="connsiteX4" fmla="*/ 447581 w 648795"/>
                  <a:gd name="connsiteY4" fmla="*/ 3374 h 4361276"/>
                  <a:gd name="connsiteX5" fmla="*/ 648795 w 648795"/>
                  <a:gd name="connsiteY5" fmla="*/ 0 h 4361276"/>
                  <a:gd name="connsiteX6" fmla="*/ 546054 w 648795"/>
                  <a:gd name="connsiteY6" fmla="*/ 1279846 h 4361276"/>
                  <a:gd name="connsiteX7" fmla="*/ 306181 w 648795"/>
                  <a:gd name="connsiteY7" fmla="*/ 2251600 h 4361276"/>
                  <a:gd name="connsiteX8" fmla="*/ 397704 w 648795"/>
                  <a:gd name="connsiteY8" fmla="*/ 4361276 h 4361276"/>
                  <a:gd name="connsiteX0" fmla="*/ 397704 w 648795"/>
                  <a:gd name="connsiteY0" fmla="*/ 4365669 h 4365669"/>
                  <a:gd name="connsiteX1" fmla="*/ 200253 w 648795"/>
                  <a:gd name="connsiteY1" fmla="*/ 4365669 h 4365669"/>
                  <a:gd name="connsiteX2" fmla="*/ 114139 w 648795"/>
                  <a:gd name="connsiteY2" fmla="*/ 2131579 h 4365669"/>
                  <a:gd name="connsiteX3" fmla="*/ 431771 w 648795"/>
                  <a:gd name="connsiteY3" fmla="*/ 838784 h 4365669"/>
                  <a:gd name="connsiteX4" fmla="*/ 471857 w 648795"/>
                  <a:gd name="connsiteY4" fmla="*/ 0 h 4365669"/>
                  <a:gd name="connsiteX5" fmla="*/ 648795 w 648795"/>
                  <a:gd name="connsiteY5" fmla="*/ 4393 h 4365669"/>
                  <a:gd name="connsiteX6" fmla="*/ 546054 w 648795"/>
                  <a:gd name="connsiteY6" fmla="*/ 1284239 h 4365669"/>
                  <a:gd name="connsiteX7" fmla="*/ 306181 w 648795"/>
                  <a:gd name="connsiteY7" fmla="*/ 2255993 h 4365669"/>
                  <a:gd name="connsiteX8" fmla="*/ 397704 w 648795"/>
                  <a:gd name="connsiteY8" fmla="*/ 4365669 h 4365669"/>
                  <a:gd name="connsiteX0" fmla="*/ 397704 w 648795"/>
                  <a:gd name="connsiteY0" fmla="*/ 4365669 h 4365669"/>
                  <a:gd name="connsiteX1" fmla="*/ 200253 w 648795"/>
                  <a:gd name="connsiteY1" fmla="*/ 4365669 h 4365669"/>
                  <a:gd name="connsiteX2" fmla="*/ 114139 w 648795"/>
                  <a:gd name="connsiteY2" fmla="*/ 2131579 h 4365669"/>
                  <a:gd name="connsiteX3" fmla="*/ 431771 w 648795"/>
                  <a:gd name="connsiteY3" fmla="*/ 838784 h 4365669"/>
                  <a:gd name="connsiteX4" fmla="*/ 471857 w 648795"/>
                  <a:gd name="connsiteY4" fmla="*/ 0 h 4365669"/>
                  <a:gd name="connsiteX5" fmla="*/ 648795 w 648795"/>
                  <a:gd name="connsiteY5" fmla="*/ 4393 h 4365669"/>
                  <a:gd name="connsiteX6" fmla="*/ 546054 w 648795"/>
                  <a:gd name="connsiteY6" fmla="*/ 1284239 h 4365669"/>
                  <a:gd name="connsiteX7" fmla="*/ 306181 w 648795"/>
                  <a:gd name="connsiteY7" fmla="*/ 2255993 h 4365669"/>
                  <a:gd name="connsiteX8" fmla="*/ 397704 w 648795"/>
                  <a:gd name="connsiteY8" fmla="*/ 4365669 h 4365669"/>
                  <a:gd name="connsiteX0" fmla="*/ 397704 w 648795"/>
                  <a:gd name="connsiteY0" fmla="*/ 4411414 h 4411414"/>
                  <a:gd name="connsiteX1" fmla="*/ 200253 w 648795"/>
                  <a:gd name="connsiteY1" fmla="*/ 4411414 h 4411414"/>
                  <a:gd name="connsiteX2" fmla="*/ 114139 w 648795"/>
                  <a:gd name="connsiteY2" fmla="*/ 2177324 h 4411414"/>
                  <a:gd name="connsiteX3" fmla="*/ 431771 w 648795"/>
                  <a:gd name="connsiteY3" fmla="*/ 884529 h 4411414"/>
                  <a:gd name="connsiteX4" fmla="*/ 455672 w 648795"/>
                  <a:gd name="connsiteY4" fmla="*/ 0 h 4411414"/>
                  <a:gd name="connsiteX5" fmla="*/ 648795 w 648795"/>
                  <a:gd name="connsiteY5" fmla="*/ 50138 h 4411414"/>
                  <a:gd name="connsiteX6" fmla="*/ 546054 w 648795"/>
                  <a:gd name="connsiteY6" fmla="*/ 1329984 h 4411414"/>
                  <a:gd name="connsiteX7" fmla="*/ 306181 w 648795"/>
                  <a:gd name="connsiteY7" fmla="*/ 2301738 h 4411414"/>
                  <a:gd name="connsiteX8" fmla="*/ 397704 w 648795"/>
                  <a:gd name="connsiteY8" fmla="*/ 4411414 h 4411414"/>
                  <a:gd name="connsiteX0" fmla="*/ 397704 w 648795"/>
                  <a:gd name="connsiteY0" fmla="*/ 4388540 h 4388540"/>
                  <a:gd name="connsiteX1" fmla="*/ 200253 w 648795"/>
                  <a:gd name="connsiteY1" fmla="*/ 4388540 h 4388540"/>
                  <a:gd name="connsiteX2" fmla="*/ 114139 w 648795"/>
                  <a:gd name="connsiteY2" fmla="*/ 2154450 h 4388540"/>
                  <a:gd name="connsiteX3" fmla="*/ 431771 w 648795"/>
                  <a:gd name="connsiteY3" fmla="*/ 861655 h 4388540"/>
                  <a:gd name="connsiteX4" fmla="*/ 455672 w 648795"/>
                  <a:gd name="connsiteY4" fmla="*/ 0 h 4388540"/>
                  <a:gd name="connsiteX5" fmla="*/ 648795 w 648795"/>
                  <a:gd name="connsiteY5" fmla="*/ 27264 h 4388540"/>
                  <a:gd name="connsiteX6" fmla="*/ 546054 w 648795"/>
                  <a:gd name="connsiteY6" fmla="*/ 1307110 h 4388540"/>
                  <a:gd name="connsiteX7" fmla="*/ 306181 w 648795"/>
                  <a:gd name="connsiteY7" fmla="*/ 2278864 h 4388540"/>
                  <a:gd name="connsiteX8" fmla="*/ 397704 w 648795"/>
                  <a:gd name="connsiteY8" fmla="*/ 4388540 h 4388540"/>
                  <a:gd name="connsiteX0" fmla="*/ 397704 w 648795"/>
                  <a:gd name="connsiteY0" fmla="*/ 4388540 h 4388540"/>
                  <a:gd name="connsiteX1" fmla="*/ 200253 w 648795"/>
                  <a:gd name="connsiteY1" fmla="*/ 4388540 h 4388540"/>
                  <a:gd name="connsiteX2" fmla="*/ 114139 w 648795"/>
                  <a:gd name="connsiteY2" fmla="*/ 2154450 h 4388540"/>
                  <a:gd name="connsiteX3" fmla="*/ 431771 w 648795"/>
                  <a:gd name="connsiteY3" fmla="*/ 861655 h 4388540"/>
                  <a:gd name="connsiteX4" fmla="*/ 455672 w 648795"/>
                  <a:gd name="connsiteY4" fmla="*/ 0 h 4388540"/>
                  <a:gd name="connsiteX5" fmla="*/ 648795 w 648795"/>
                  <a:gd name="connsiteY5" fmla="*/ 27264 h 4388540"/>
                  <a:gd name="connsiteX6" fmla="*/ 546054 w 648795"/>
                  <a:gd name="connsiteY6" fmla="*/ 1307110 h 4388540"/>
                  <a:gd name="connsiteX7" fmla="*/ 306181 w 648795"/>
                  <a:gd name="connsiteY7" fmla="*/ 2278864 h 4388540"/>
                  <a:gd name="connsiteX8" fmla="*/ 397704 w 648795"/>
                  <a:gd name="connsiteY8" fmla="*/ 4388540 h 438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8795" h="4388540">
                    <a:moveTo>
                      <a:pt x="397704" y="4388540"/>
                    </a:moveTo>
                    <a:lnTo>
                      <a:pt x="200253" y="4388540"/>
                    </a:lnTo>
                    <a:cubicBezTo>
                      <a:pt x="-101502" y="3034243"/>
                      <a:pt x="-3206" y="2784847"/>
                      <a:pt x="114139" y="2154450"/>
                    </a:cubicBezTo>
                    <a:cubicBezTo>
                      <a:pt x="236144" y="1764320"/>
                      <a:pt x="374849" y="1220730"/>
                      <a:pt x="431771" y="861655"/>
                    </a:cubicBezTo>
                    <a:cubicBezTo>
                      <a:pt x="488693" y="502580"/>
                      <a:pt x="438383" y="286360"/>
                      <a:pt x="455672" y="0"/>
                    </a:cubicBezTo>
                    <a:lnTo>
                      <a:pt x="648795" y="27264"/>
                    </a:lnTo>
                    <a:cubicBezTo>
                      <a:pt x="646916" y="477181"/>
                      <a:pt x="645037" y="833890"/>
                      <a:pt x="546054" y="1307110"/>
                    </a:cubicBezTo>
                    <a:cubicBezTo>
                      <a:pt x="484664" y="1647587"/>
                      <a:pt x="402426" y="1969709"/>
                      <a:pt x="306181" y="2278864"/>
                    </a:cubicBezTo>
                    <a:cubicBezTo>
                      <a:pt x="196989" y="2664589"/>
                      <a:pt x="144946" y="3317015"/>
                      <a:pt x="397704" y="4388540"/>
                    </a:cubicBezTo>
                    <a:close/>
                  </a:path>
                </a:pathLst>
              </a:custGeom>
              <a:solidFill>
                <a:schemeClr val="tx1">
                  <a:lumMod val="75000"/>
                  <a:lumOff val="25000"/>
                </a:schemeClr>
              </a:solidFill>
              <a:ln w="4780"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grpSp>
      </p:grpSp>
      <p:pic>
        <p:nvPicPr>
          <p:cNvPr id="3" name="Picture 2">
            <a:extLst>
              <a:ext uri="{FF2B5EF4-FFF2-40B4-BE49-F238E27FC236}">
                <a16:creationId xmlns:a16="http://schemas.microsoft.com/office/drawing/2014/main" id="{3EB41CE9-9F60-5513-F834-29240819CEEF}"/>
              </a:ext>
            </a:extLst>
          </p:cNvPr>
          <p:cNvPicPr>
            <a:picLocks noChangeAspect="1"/>
          </p:cNvPicPr>
          <p:nvPr/>
        </p:nvPicPr>
        <p:blipFill>
          <a:blip r:embed="rId4"/>
          <a:stretch>
            <a:fillRect/>
          </a:stretch>
        </p:blipFill>
        <p:spPr>
          <a:xfrm>
            <a:off x="6052796" y="2761496"/>
            <a:ext cx="6139204" cy="3078747"/>
          </a:xfrm>
          <a:prstGeom prst="rect">
            <a:avLst/>
          </a:prstGeom>
        </p:spPr>
      </p:pic>
    </p:spTree>
    <p:extLst>
      <p:ext uri="{BB962C8B-B14F-4D97-AF65-F5344CB8AC3E}">
        <p14:creationId xmlns:p14="http://schemas.microsoft.com/office/powerpoint/2010/main" val="36030309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385171" y="337173"/>
            <a:ext cx="11393541" cy="8985355"/>
            <a:chOff x="0" y="0"/>
            <a:chExt cx="20896174" cy="17970709"/>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20896174" cy="17970709"/>
            </a:xfrm>
            <a:prstGeom prst="rect">
              <a:avLst/>
            </a:prstGeom>
          </p:spPr>
        </p:pic>
        <p:sp>
          <p:nvSpPr>
            <p:cNvPr id="4" name="AutoShape 4"/>
            <p:cNvSpPr/>
            <p:nvPr/>
          </p:nvSpPr>
          <p:spPr>
            <a:xfrm>
              <a:off x="6567233" y="1477849"/>
              <a:ext cx="10377934" cy="7180795"/>
            </a:xfrm>
            <a:prstGeom prst="rect">
              <a:avLst/>
            </a:prstGeom>
            <a:solidFill>
              <a:srgbClr val="FFFFFF"/>
            </a:solidFill>
          </p:spPr>
          <p:txBody>
            <a:bodyPr/>
            <a:lstStyle/>
            <a:p>
              <a:endParaRPr lang="en-US"/>
            </a:p>
          </p:txBody>
        </p:sp>
      </p:grpSp>
      <p:sp>
        <p:nvSpPr>
          <p:cNvPr id="5" name="TextBox 5"/>
          <p:cNvSpPr txBox="1"/>
          <p:nvPr/>
        </p:nvSpPr>
        <p:spPr>
          <a:xfrm>
            <a:off x="3880884" y="1344264"/>
            <a:ext cx="6443330" cy="2769989"/>
          </a:xfrm>
          <a:prstGeom prst="rect">
            <a:avLst/>
          </a:prstGeom>
        </p:spPr>
        <p:txBody>
          <a:bodyPr wrap="square" lIns="0" tIns="0" rIns="0" bIns="0" rtlCol="0" anchor="t">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T</a:t>
            </a:r>
            <a:r>
              <a:rPr lang="en-US" sz="6000" b="1" dirty="0">
                <a:solidFill>
                  <a:srgbClr val="C00000"/>
                </a:solidFill>
                <a:latin typeface="Cambria" panose="02040503050406030204" pitchFamily="18" charset="0"/>
                <a:ea typeface="Cambria" panose="02040503050406030204" pitchFamily="18" charset="0"/>
              </a:rPr>
              <a:t>ì</a:t>
            </a:r>
            <a:r>
              <a:rPr kumimoji="0" lang="vi-VN" sz="6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m và nêu một vài tình huống cần viết đơn</a:t>
            </a:r>
            <a:endParaRPr kumimoji="0" lang="en-US" sz="6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364018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385171" y="337173"/>
            <a:ext cx="11393541" cy="8985355"/>
            <a:chOff x="0" y="0"/>
            <a:chExt cx="20896174" cy="17970709"/>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20896174" cy="17970709"/>
            </a:xfrm>
            <a:prstGeom prst="rect">
              <a:avLst/>
            </a:prstGeom>
          </p:spPr>
        </p:pic>
        <p:sp>
          <p:nvSpPr>
            <p:cNvPr id="4" name="AutoShape 4"/>
            <p:cNvSpPr/>
            <p:nvPr/>
          </p:nvSpPr>
          <p:spPr>
            <a:xfrm>
              <a:off x="6567233" y="1477849"/>
              <a:ext cx="10377934" cy="7180795"/>
            </a:xfrm>
            <a:prstGeom prst="rect">
              <a:avLst/>
            </a:prstGeom>
            <a:solidFill>
              <a:srgbClr val="FFFFFF"/>
            </a:solidFill>
          </p:spPr>
          <p:txBody>
            <a:bodyPr/>
            <a:lstStyle/>
            <a:p>
              <a:endParaRPr lang="en-US"/>
            </a:p>
          </p:txBody>
        </p:sp>
      </p:grpSp>
      <p:sp>
        <p:nvSpPr>
          <p:cNvPr id="5" name="TextBox 5"/>
          <p:cNvSpPr txBox="1"/>
          <p:nvPr/>
        </p:nvSpPr>
        <p:spPr>
          <a:xfrm>
            <a:off x="3880884" y="1344264"/>
            <a:ext cx="6443330" cy="3385542"/>
          </a:xfrm>
          <a:prstGeom prst="rect">
            <a:avLst/>
          </a:prstGeom>
        </p:spPr>
        <p:txBody>
          <a:bodyPr wrap="square" lIns="0" tIns="0" rIns="0" bIns="0" rtlCol="0" anchor="t">
            <a:spAutoFit/>
          </a:bodyPr>
          <a:lstStyle/>
          <a:p>
            <a:pPr lvl="0" algn="just"/>
            <a:r>
              <a:rPr lang="en-US" sz="4400" b="1" dirty="0" err="1">
                <a:solidFill>
                  <a:srgbClr val="002060"/>
                </a:solidFill>
                <a:latin typeface="Cambria" panose="02040503050406030204" pitchFamily="18" charset="0"/>
                <a:ea typeface="Cambria" panose="02040503050406030204" pitchFamily="18" charset="0"/>
              </a:rPr>
              <a:t>Ví</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dụ</a:t>
            </a:r>
            <a:r>
              <a:rPr lang="en-US" sz="4400" b="1" dirty="0">
                <a:solidFill>
                  <a:srgbClr val="002060"/>
                </a:solidFill>
                <a:latin typeface="Cambria" panose="02040503050406030204" pitchFamily="18" charset="0"/>
                <a:ea typeface="Cambria" panose="02040503050406030204" pitchFamily="18" charset="0"/>
              </a:rPr>
              <a:t>: </a:t>
            </a:r>
            <a:r>
              <a:rPr lang="vi-VN" sz="4400" b="1" dirty="0">
                <a:solidFill>
                  <a:srgbClr val="002060"/>
                </a:solidFill>
                <a:latin typeface="Cambria" panose="02040503050406030204" pitchFamily="18" charset="0"/>
                <a:ea typeface="Cambria" panose="02040503050406030204" pitchFamily="18" charset="0"/>
              </a:rPr>
              <a:t>Đơn xin nghỉ học vì bị ốm, </a:t>
            </a:r>
            <a:r>
              <a:rPr lang="en-US" sz="4400" b="1" dirty="0" err="1">
                <a:solidFill>
                  <a:srgbClr val="002060"/>
                </a:solidFill>
                <a:latin typeface="Cambria" panose="02040503050406030204" pitchFamily="18" charset="0"/>
                <a:ea typeface="Cambria" panose="02040503050406030204" pitchFamily="18" charset="0"/>
              </a:rPr>
              <a:t>đơn</a:t>
            </a:r>
            <a:r>
              <a:rPr lang="en-US" sz="4400" b="1" dirty="0">
                <a:solidFill>
                  <a:srgbClr val="002060"/>
                </a:solidFill>
                <a:latin typeface="Cambria" panose="02040503050406030204" pitchFamily="18" charset="0"/>
                <a:ea typeface="Cambria" panose="02040503050406030204" pitchFamily="18" charset="0"/>
              </a:rPr>
              <a:t> </a:t>
            </a:r>
            <a:r>
              <a:rPr lang="vi-VN" sz="4400" b="1" dirty="0">
                <a:solidFill>
                  <a:srgbClr val="002060"/>
                </a:solidFill>
                <a:latin typeface="Cambria" panose="02040503050406030204" pitchFamily="18" charset="0"/>
                <a:ea typeface="Cambria" panose="02040503050406030204" pitchFamily="18" charset="0"/>
              </a:rPr>
              <a:t>xin tham gia câu lạc bộ Tiếng Anh, </a:t>
            </a:r>
            <a:r>
              <a:rPr lang="en-US" sz="4400" b="1" dirty="0" err="1">
                <a:solidFill>
                  <a:srgbClr val="002060"/>
                </a:solidFill>
                <a:latin typeface="Cambria" panose="02040503050406030204" pitchFamily="18" charset="0"/>
                <a:ea typeface="Cambria" panose="02040503050406030204" pitchFamily="18" charset="0"/>
              </a:rPr>
              <a:t>đơn</a:t>
            </a:r>
            <a:r>
              <a:rPr lang="en-US" sz="4400" b="1" dirty="0">
                <a:solidFill>
                  <a:srgbClr val="002060"/>
                </a:solidFill>
                <a:latin typeface="Cambria" panose="02040503050406030204" pitchFamily="18" charset="0"/>
                <a:ea typeface="Cambria" panose="02040503050406030204" pitchFamily="18" charset="0"/>
              </a:rPr>
              <a:t> </a:t>
            </a:r>
            <a:r>
              <a:rPr lang="vi-VN" sz="4400" b="1" dirty="0">
                <a:solidFill>
                  <a:srgbClr val="002060"/>
                </a:solidFill>
                <a:latin typeface="Cambria" panose="02040503050406030204" pitchFamily="18" charset="0"/>
                <a:ea typeface="Cambria" panose="02040503050406030204" pitchFamily="18" charset="0"/>
              </a:rPr>
              <a:t>xin học đàn,</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đơn</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xin</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học</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võ</a:t>
            </a:r>
            <a:r>
              <a:rPr lang="vi-VN" sz="4400" b="1" dirty="0">
                <a:solidFill>
                  <a:srgbClr val="002060"/>
                </a:solidFill>
                <a:latin typeface="Cambria" panose="02040503050406030204" pitchFamily="18" charset="0"/>
                <a:ea typeface="Cambria" panose="02040503050406030204" pitchFamily="18" charset="0"/>
              </a:rPr>
              <a:t>…</a:t>
            </a:r>
            <a:endPar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368572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2AAE3"/>
        </a:solidFill>
        <a:effectLst/>
      </p:bgPr>
    </p:bg>
    <p:spTree>
      <p:nvGrpSpPr>
        <p:cNvPr id="1" name=""/>
        <p:cNvGrpSpPr/>
        <p:nvPr/>
      </p:nvGrpSpPr>
      <p:grpSpPr>
        <a:xfrm>
          <a:off x="0" y="0"/>
          <a:ext cx="0" cy="0"/>
          <a:chOff x="0" y="0"/>
          <a:chExt cx="0" cy="0"/>
        </a:xfrm>
      </p:grpSpPr>
      <p:sp>
        <p:nvSpPr>
          <p:cNvPr id="30" name="Hexagon 29">
            <a:extLst>
              <a:ext uri="{FF2B5EF4-FFF2-40B4-BE49-F238E27FC236}">
                <a16:creationId xmlns:a16="http://schemas.microsoft.com/office/drawing/2014/main" id="{6B0BBDDF-C9F9-42D9-A195-E88C28E9C87F}"/>
              </a:ext>
            </a:extLst>
          </p:cNvPr>
          <p:cNvSpPr/>
          <p:nvPr/>
        </p:nvSpPr>
        <p:spPr>
          <a:xfrm>
            <a:off x="1297172" y="2009009"/>
            <a:ext cx="8208335" cy="1956741"/>
          </a:xfrm>
          <a:prstGeom prst="hexagon">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sp>
        <p:nvSpPr>
          <p:cNvPr id="32" name="TextBox 31"/>
          <p:cNvSpPr txBox="1"/>
          <p:nvPr/>
        </p:nvSpPr>
        <p:spPr>
          <a:xfrm>
            <a:off x="1828799" y="2149666"/>
            <a:ext cx="7272670" cy="1754326"/>
          </a:xfrm>
          <a:prstGeom prst="rect">
            <a:avLst/>
          </a:prstGeom>
          <a:noFill/>
        </p:spPr>
        <p:txBody>
          <a:bodyPr wrap="square" rtlCol="0">
            <a:spAutoFit/>
          </a:bodyPr>
          <a:lstStyle/>
          <a:p>
            <a:pPr lvl="0" algn="just">
              <a:lnSpc>
                <a:spcPct val="90000"/>
              </a:lnSpc>
            </a:pPr>
            <a:r>
              <a:rPr lang="en-US" sz="4000" b="1" dirty="0">
                <a:solidFill>
                  <a:prstClr val="black"/>
                </a:solidFill>
                <a:latin typeface="Cambria" panose="02040503050406030204" pitchFamily="18" charset="0"/>
                <a:ea typeface="Cambria" panose="02040503050406030204" pitchFamily="18" charset="0"/>
              </a:rPr>
              <a:t>T</a:t>
            </a:r>
            <a:r>
              <a:rPr lang="vi-VN" sz="4000" b="1" dirty="0">
                <a:solidFill>
                  <a:prstClr val="black"/>
                </a:solidFill>
                <a:latin typeface="Cambria" panose="02040503050406030204" pitchFamily="18" charset="0"/>
                <a:ea typeface="Cambria" panose="02040503050406030204" pitchFamily="18" charset="0"/>
              </a:rPr>
              <a:t>rao đổi với người thân về một tình huống cần viết đơn và cách viết đơn đó.</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15"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701939" y="-56471"/>
            <a:ext cx="2490060" cy="2588909"/>
          </a:xfrm>
          <a:prstGeom prst="rect">
            <a:avLst/>
          </a:prstGeom>
        </p:spPr>
      </p:pic>
      <p:pic>
        <p:nvPicPr>
          <p:cNvPr id="4" name="Picture 3">
            <a:extLst>
              <a:ext uri="{FF2B5EF4-FFF2-40B4-BE49-F238E27FC236}">
                <a16:creationId xmlns:a16="http://schemas.microsoft.com/office/drawing/2014/main" id="{80EA1435-DA61-5910-1853-E396482D35B3}"/>
              </a:ext>
            </a:extLst>
          </p:cNvPr>
          <p:cNvPicPr>
            <a:picLocks noChangeAspect="1"/>
          </p:cNvPicPr>
          <p:nvPr/>
        </p:nvPicPr>
        <p:blipFill>
          <a:blip r:embed="rId4"/>
          <a:stretch>
            <a:fillRect/>
          </a:stretch>
        </p:blipFill>
        <p:spPr>
          <a:xfrm>
            <a:off x="-256226" y="91170"/>
            <a:ext cx="4474852" cy="1316850"/>
          </a:xfrm>
          <a:prstGeom prst="rect">
            <a:avLst/>
          </a:prstGeom>
        </p:spPr>
      </p:pic>
    </p:spTree>
    <p:extLst>
      <p:ext uri="{BB962C8B-B14F-4D97-AF65-F5344CB8AC3E}">
        <p14:creationId xmlns:p14="http://schemas.microsoft.com/office/powerpoint/2010/main" val="102669074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1" presetClass="entr" presetSubtype="1" fill="hold" grpId="0" nodeType="withEffect">
                                  <p:stCondLst>
                                    <p:cond delay="500"/>
                                  </p:stCondLst>
                                  <p:childTnLst>
                                    <p:set>
                                      <p:cBhvr>
                                        <p:cTn id="9" dur="1" fill="hold">
                                          <p:stCondLst>
                                            <p:cond delay="0"/>
                                          </p:stCondLst>
                                        </p:cTn>
                                        <p:tgtEl>
                                          <p:spTgt spid="30"/>
                                        </p:tgtEl>
                                        <p:attrNameLst>
                                          <p:attrName>style.visibility</p:attrName>
                                        </p:attrNameLst>
                                      </p:cBhvr>
                                      <p:to>
                                        <p:strVal val="visible"/>
                                      </p:to>
                                    </p:set>
                                    <p:animEffect transition="in" filter="wheel(1)">
                                      <p:cBhvr>
                                        <p:cTn id="10" dur="10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a:extLst>
              <a:ext uri="{FF2B5EF4-FFF2-40B4-BE49-F238E27FC236}">
                <a16:creationId xmlns:a16="http://schemas.microsoft.com/office/drawing/2014/main" id="{54880120-3F84-4E1C-9CCD-419800E6AFC2}"/>
              </a:ext>
            </a:extLst>
          </p:cNvPr>
          <p:cNvSpPr/>
          <p:nvPr/>
        </p:nvSpPr>
        <p:spPr>
          <a:xfrm>
            <a:off x="407669" y="467342"/>
            <a:ext cx="11379532" cy="6045200"/>
          </a:xfrm>
          <a:prstGeom prst="roundRect">
            <a:avLst>
              <a:gd name="adj" fmla="val 6700"/>
            </a:avLst>
          </a:prstGeom>
          <a:solidFill>
            <a:srgbClr val="F3FA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C8D89"/>
              </a:solidFill>
              <a:effectLst/>
              <a:uLnTx/>
              <a:uFillTx/>
              <a:latin typeface="UVN Hai Long" pitchFamily="34" charset="0"/>
              <a:ea typeface="+mn-ea"/>
              <a:cs typeface="+mn-cs"/>
            </a:endParaRPr>
          </a:p>
        </p:txBody>
      </p:sp>
      <p:sp>
        <p:nvSpPr>
          <p:cNvPr id="2" name="TextBox 1">
            <a:extLst>
              <a:ext uri="{FF2B5EF4-FFF2-40B4-BE49-F238E27FC236}">
                <a16:creationId xmlns:a16="http://schemas.microsoft.com/office/drawing/2014/main" id="{0EEAD10C-9BB1-747D-807D-57CF21E6DDB3}"/>
              </a:ext>
            </a:extLst>
          </p:cNvPr>
          <p:cNvSpPr txBox="1"/>
          <p:nvPr/>
        </p:nvSpPr>
        <p:spPr>
          <a:xfrm>
            <a:off x="1238250" y="564968"/>
            <a:ext cx="9737950" cy="646331"/>
          </a:xfrm>
          <a:prstGeom prst="rect">
            <a:avLst/>
          </a:prstGeom>
          <a:noFill/>
        </p:spPr>
        <p:txBody>
          <a:bodyPr wrap="square" rtlCol="0">
            <a:spAutoFit/>
          </a:bodyPr>
          <a:lstStyle/>
          <a:p>
            <a:pPr lvl="0" algn="ctr">
              <a:lnSpc>
                <a:spcPct val="90000"/>
              </a:lnSpc>
            </a:pPr>
            <a:r>
              <a:rPr lang="en-US" sz="40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 </a:t>
            </a:r>
            <a:r>
              <a:rPr lang="vi-VN" sz="40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Đọc đơn dưới đây và trả lời câu hỏi.</a:t>
            </a:r>
            <a:endParaRPr kumimoji="0" lang="en-US" sz="4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6A0BEC06-D162-8619-F9A5-76FE556592BE}"/>
              </a:ext>
            </a:extLst>
          </p:cNvPr>
          <p:cNvPicPr>
            <a:picLocks noChangeAspect="1"/>
          </p:cNvPicPr>
          <p:nvPr/>
        </p:nvPicPr>
        <p:blipFill>
          <a:blip r:embed="rId3"/>
          <a:stretch>
            <a:fillRect/>
          </a:stretch>
        </p:blipFill>
        <p:spPr>
          <a:xfrm>
            <a:off x="2752725" y="1481137"/>
            <a:ext cx="6934200" cy="4807324"/>
          </a:xfrm>
          <a:prstGeom prst="rect">
            <a:avLst/>
          </a:prstGeom>
        </p:spPr>
      </p:pic>
    </p:spTree>
    <p:extLst>
      <p:ext uri="{BB962C8B-B14F-4D97-AF65-F5344CB8AC3E}">
        <p14:creationId xmlns:p14="http://schemas.microsoft.com/office/powerpoint/2010/main" val="39274529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FDFF76-E25B-7835-EA2D-FC9499E62FCB}"/>
              </a:ext>
            </a:extLst>
          </p:cNvPr>
          <p:cNvPicPr>
            <a:picLocks noChangeAspect="1"/>
          </p:cNvPicPr>
          <p:nvPr/>
        </p:nvPicPr>
        <p:blipFill>
          <a:blip r:embed="rId2"/>
          <a:stretch>
            <a:fillRect/>
          </a:stretch>
        </p:blipFill>
        <p:spPr>
          <a:xfrm>
            <a:off x="5353694" y="0"/>
            <a:ext cx="7754784" cy="6858000"/>
          </a:xfrm>
          <a:prstGeom prst="rect">
            <a:avLst/>
          </a:prstGeom>
        </p:spPr>
      </p:pic>
      <p:grpSp>
        <p:nvGrpSpPr>
          <p:cNvPr id="4" name="Nhóm 5">
            <a:extLst>
              <a:ext uri="{FF2B5EF4-FFF2-40B4-BE49-F238E27FC236}">
                <a16:creationId xmlns:a16="http://schemas.microsoft.com/office/drawing/2014/main" id="{B34F39C8-692F-8D5C-87EF-25F6140E8F5D}"/>
              </a:ext>
            </a:extLst>
          </p:cNvPr>
          <p:cNvGrpSpPr/>
          <p:nvPr/>
        </p:nvGrpSpPr>
        <p:grpSpPr>
          <a:xfrm>
            <a:off x="6032398" y="500743"/>
            <a:ext cx="6029463" cy="1264262"/>
            <a:chOff x="8665318" y="723900"/>
            <a:chExt cx="8831189" cy="1063267"/>
          </a:xfrm>
        </p:grpSpPr>
        <p:sp>
          <p:nvSpPr>
            <p:cNvPr id="5" name="Hình chữ nhật: Góc Tròn 4">
              <a:extLst>
                <a:ext uri="{FF2B5EF4-FFF2-40B4-BE49-F238E27FC236}">
                  <a16:creationId xmlns:a16="http://schemas.microsoft.com/office/drawing/2014/main" id="{A1F3A8B1-8989-83A2-0DC4-42BAFC4D39AF}"/>
                </a:ext>
              </a:extLst>
            </p:cNvPr>
            <p:cNvSpPr/>
            <p:nvPr/>
          </p:nvSpPr>
          <p:spPr>
            <a:xfrm>
              <a:off x="8665318" y="723900"/>
              <a:ext cx="8784482" cy="1063267"/>
            </a:xfrm>
            <a:prstGeom prst="roundRect">
              <a:avLst>
                <a:gd name="adj" fmla="val 2322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6" name="Hình chữ nhật 14">
              <a:extLst>
                <a:ext uri="{FF2B5EF4-FFF2-40B4-BE49-F238E27FC236}">
                  <a16:creationId xmlns:a16="http://schemas.microsoft.com/office/drawing/2014/main" id="{9520E546-46C6-15D2-764C-CB1FFA59CE6E}"/>
                </a:ext>
              </a:extLst>
            </p:cNvPr>
            <p:cNvSpPr/>
            <p:nvPr/>
          </p:nvSpPr>
          <p:spPr>
            <a:xfrm>
              <a:off x="8763288" y="742631"/>
              <a:ext cx="8733219" cy="689026"/>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7000"/>
                </a:lnSpc>
                <a:spcBef>
                  <a:spcPts val="0"/>
                </a:spcBef>
                <a:spcAft>
                  <a:spcPts val="0"/>
                </a:spcAft>
                <a:buClrTx/>
                <a:buSzTx/>
                <a:buFontTx/>
                <a:buNone/>
                <a:tabLst/>
                <a:defRPr/>
              </a:pPr>
              <a:r>
                <a:rPr kumimoji="0" lang="vi-VN" sz="3200" b="1" i="0" u="none" strike="noStrike" kern="1200" cap="none" spc="0" normalizeH="0" baseline="0" noProof="0" dirty="0">
                  <a:ln w="0"/>
                  <a:solidFill>
                    <a:prstClr val="white"/>
                  </a:solidFill>
                  <a:effectLst/>
                  <a:uLnTx/>
                  <a:uFillTx/>
                  <a:latin typeface="Arial" panose="020B0604020202020204" pitchFamily="34" charset="0"/>
                  <a:ea typeface="+mn-ea"/>
                  <a:cs typeface="+mn-cs"/>
                </a:rPr>
                <a:t>a. Đơn trên được viết nhằm mục đích gì?</a:t>
              </a:r>
            </a:p>
          </p:txBody>
        </p:sp>
      </p:grpSp>
      <p:sp>
        <p:nvSpPr>
          <p:cNvPr id="7" name="Hình chữ nhật 6">
            <a:extLst>
              <a:ext uri="{FF2B5EF4-FFF2-40B4-BE49-F238E27FC236}">
                <a16:creationId xmlns:a16="http://schemas.microsoft.com/office/drawing/2014/main" id="{9BF29B8D-0EC7-1955-DD2F-DA62C2157392}"/>
              </a:ext>
            </a:extLst>
          </p:cNvPr>
          <p:cNvSpPr/>
          <p:nvPr/>
        </p:nvSpPr>
        <p:spPr>
          <a:xfrm>
            <a:off x="6293567" y="2168392"/>
            <a:ext cx="5571651" cy="1723549"/>
          </a:xfrm>
          <a:prstGeom prst="rect">
            <a:avLst/>
          </a:prstGeom>
          <a:noFill/>
        </p:spPr>
        <p:txBody>
          <a:bodyPr wrap="square" lIns="60960" tIns="30480" rIns="60960" bIns="30480">
            <a:spAutoFit/>
          </a:bodyPr>
          <a:lstStyle/>
          <a:p>
            <a:pPr marL="342900" lvl="0" indent="-342900" algn="just" defTabSz="609630">
              <a:buFont typeface="Arial" panose="020B0604020202020204" pitchFamily="34" charset="0"/>
              <a:buChar char="•"/>
            </a:pPr>
            <a:r>
              <a:rPr lang="vi-VN" sz="3600" b="1" dirty="0">
                <a:ln w="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Đơn trên được viết nhằm mục đích xin được tham gia Câu lạc bộ Sáng tạo.</a:t>
            </a:r>
            <a:endParaRPr kumimoji="0" lang="vi-VN" sz="3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endParaRPr>
          </a:p>
        </p:txBody>
      </p:sp>
      <p:pic>
        <p:nvPicPr>
          <p:cNvPr id="9" name="Picture 8">
            <a:extLst>
              <a:ext uri="{FF2B5EF4-FFF2-40B4-BE49-F238E27FC236}">
                <a16:creationId xmlns:a16="http://schemas.microsoft.com/office/drawing/2014/main" id="{98D38BFD-5F5F-135B-794B-CD14C3BF0161}"/>
              </a:ext>
            </a:extLst>
          </p:cNvPr>
          <p:cNvPicPr>
            <a:picLocks noChangeAspect="1"/>
          </p:cNvPicPr>
          <p:nvPr/>
        </p:nvPicPr>
        <p:blipFill>
          <a:blip r:embed="rId3"/>
          <a:stretch>
            <a:fillRect/>
          </a:stretch>
        </p:blipFill>
        <p:spPr>
          <a:xfrm>
            <a:off x="116957" y="832551"/>
            <a:ext cx="5328019" cy="5164212"/>
          </a:xfrm>
          <a:prstGeom prst="rect">
            <a:avLst/>
          </a:prstGeom>
        </p:spPr>
      </p:pic>
      <p:sp>
        <p:nvSpPr>
          <p:cNvPr id="10" name="Rectangle: Rounded Corners 9">
            <a:extLst>
              <a:ext uri="{FF2B5EF4-FFF2-40B4-BE49-F238E27FC236}">
                <a16:creationId xmlns:a16="http://schemas.microsoft.com/office/drawing/2014/main" id="{FF9B7523-B280-5D43-87D1-3DA15A44C27A}"/>
              </a:ext>
            </a:extLst>
          </p:cNvPr>
          <p:cNvSpPr/>
          <p:nvPr/>
        </p:nvSpPr>
        <p:spPr>
          <a:xfrm>
            <a:off x="871870" y="1594884"/>
            <a:ext cx="3583172" cy="308344"/>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69991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FDFF76-E25B-7835-EA2D-FC9499E62FCB}"/>
              </a:ext>
            </a:extLst>
          </p:cNvPr>
          <p:cNvPicPr>
            <a:picLocks noChangeAspect="1"/>
          </p:cNvPicPr>
          <p:nvPr/>
        </p:nvPicPr>
        <p:blipFill>
          <a:blip r:embed="rId2"/>
          <a:stretch>
            <a:fillRect/>
          </a:stretch>
        </p:blipFill>
        <p:spPr>
          <a:xfrm>
            <a:off x="5353694" y="0"/>
            <a:ext cx="7754784" cy="6858000"/>
          </a:xfrm>
          <a:prstGeom prst="rect">
            <a:avLst/>
          </a:prstGeom>
        </p:spPr>
      </p:pic>
      <p:grpSp>
        <p:nvGrpSpPr>
          <p:cNvPr id="4" name="Nhóm 5">
            <a:extLst>
              <a:ext uri="{FF2B5EF4-FFF2-40B4-BE49-F238E27FC236}">
                <a16:creationId xmlns:a16="http://schemas.microsoft.com/office/drawing/2014/main" id="{B34F39C8-692F-8D5C-87EF-25F6140E8F5D}"/>
              </a:ext>
            </a:extLst>
          </p:cNvPr>
          <p:cNvGrpSpPr/>
          <p:nvPr/>
        </p:nvGrpSpPr>
        <p:grpSpPr>
          <a:xfrm>
            <a:off x="6032398" y="500743"/>
            <a:ext cx="6029463" cy="1264262"/>
            <a:chOff x="8665318" y="723900"/>
            <a:chExt cx="8831189" cy="1063267"/>
          </a:xfrm>
        </p:grpSpPr>
        <p:sp>
          <p:nvSpPr>
            <p:cNvPr id="5" name="Hình chữ nhật: Góc Tròn 4">
              <a:extLst>
                <a:ext uri="{FF2B5EF4-FFF2-40B4-BE49-F238E27FC236}">
                  <a16:creationId xmlns:a16="http://schemas.microsoft.com/office/drawing/2014/main" id="{A1F3A8B1-8989-83A2-0DC4-42BAFC4D39AF}"/>
                </a:ext>
              </a:extLst>
            </p:cNvPr>
            <p:cNvSpPr/>
            <p:nvPr/>
          </p:nvSpPr>
          <p:spPr>
            <a:xfrm>
              <a:off x="8665318" y="723900"/>
              <a:ext cx="8784482" cy="1063267"/>
            </a:xfrm>
            <a:prstGeom prst="roundRect">
              <a:avLst>
                <a:gd name="adj" fmla="val 2322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6" name="Hình chữ nhật 14">
              <a:extLst>
                <a:ext uri="{FF2B5EF4-FFF2-40B4-BE49-F238E27FC236}">
                  <a16:creationId xmlns:a16="http://schemas.microsoft.com/office/drawing/2014/main" id="{9520E546-46C6-15D2-764C-CB1FFA59CE6E}"/>
                </a:ext>
              </a:extLst>
            </p:cNvPr>
            <p:cNvSpPr/>
            <p:nvPr/>
          </p:nvSpPr>
          <p:spPr>
            <a:xfrm>
              <a:off x="8763288" y="742631"/>
              <a:ext cx="8733219" cy="905906"/>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7000"/>
                </a:lnSpc>
                <a:spcBef>
                  <a:spcPts val="0"/>
                </a:spcBef>
                <a:spcAft>
                  <a:spcPts val="0"/>
                </a:spcAft>
                <a:buClrTx/>
                <a:buSzTx/>
                <a:buFontTx/>
                <a:buNone/>
                <a:tabLst/>
                <a:defRPr/>
              </a:pPr>
              <a:r>
                <a:rPr kumimoji="0" lang="vi-VN" sz="3200" b="1" i="0" u="none" strike="noStrike" kern="1200" cap="none" spc="0" normalizeH="0" baseline="0" noProof="0" dirty="0">
                  <a:ln w="0"/>
                  <a:solidFill>
                    <a:prstClr val="white"/>
                  </a:solidFill>
                  <a:effectLst/>
                  <a:uLnTx/>
                  <a:uFillTx/>
                  <a:latin typeface="Arial" panose="020B0604020202020204" pitchFamily="34" charset="0"/>
                  <a:ea typeface="+mn-ea"/>
                  <a:cs typeface="+mn-cs"/>
                </a:rPr>
                <a:t>b. Đơn do ai viết? Đơn được gửi</a:t>
              </a:r>
              <a:r>
                <a:rPr kumimoji="0" lang="en-US" sz="3200" b="1" i="0" u="none" strike="noStrike" kern="1200" cap="none" spc="0" normalizeH="0" baseline="0" noProof="0" dirty="0">
                  <a:ln w="0"/>
                  <a:solidFill>
                    <a:prstClr val="white"/>
                  </a:solidFill>
                  <a:effectLst/>
                  <a:uLnTx/>
                  <a:uFillTx/>
                  <a:latin typeface="Arial" panose="020B0604020202020204" pitchFamily="34" charset="0"/>
                  <a:ea typeface="+mn-ea"/>
                  <a:cs typeface="+mn-cs"/>
                </a:rPr>
                <a:t> </a:t>
              </a:r>
              <a:r>
                <a:rPr kumimoji="0" lang="en-US" sz="3200" b="1" i="0" u="none" strike="noStrike" kern="1200" cap="none" spc="0" normalizeH="0" baseline="0" noProof="0" dirty="0" err="1">
                  <a:ln w="0"/>
                  <a:solidFill>
                    <a:prstClr val="white"/>
                  </a:solidFill>
                  <a:effectLst/>
                  <a:uLnTx/>
                  <a:uFillTx/>
                  <a:latin typeface="Arial" panose="020B0604020202020204" pitchFamily="34" charset="0"/>
                  <a:ea typeface="+mn-ea"/>
                  <a:cs typeface="+mn-cs"/>
                </a:rPr>
                <a:t>cho</a:t>
              </a:r>
              <a:r>
                <a:rPr kumimoji="0" lang="en-US" sz="3200" b="1" i="0" u="none" strike="noStrike" kern="1200" cap="none" spc="0" normalizeH="0" baseline="0" noProof="0" dirty="0">
                  <a:ln w="0"/>
                  <a:solidFill>
                    <a:prstClr val="white"/>
                  </a:solidFill>
                  <a:effectLst/>
                  <a:uLnTx/>
                  <a:uFillTx/>
                  <a:latin typeface="Arial" panose="020B0604020202020204" pitchFamily="34" charset="0"/>
                  <a:ea typeface="+mn-ea"/>
                  <a:cs typeface="+mn-cs"/>
                </a:rPr>
                <a:t> ai?</a:t>
              </a:r>
              <a:endParaRPr kumimoji="0" lang="vi-VN" sz="3200" b="1" i="0" u="none" strike="noStrike" kern="1200" cap="none" spc="0" normalizeH="0" baseline="0" noProof="0" dirty="0">
                <a:ln w="0"/>
                <a:solidFill>
                  <a:prstClr val="white"/>
                </a:solidFill>
                <a:effectLst/>
                <a:uLnTx/>
                <a:uFillTx/>
                <a:latin typeface="Arial" panose="020B0604020202020204" pitchFamily="34" charset="0"/>
                <a:ea typeface="+mn-ea"/>
                <a:cs typeface="+mn-cs"/>
              </a:endParaRPr>
            </a:p>
          </p:txBody>
        </p:sp>
      </p:grpSp>
      <p:sp>
        <p:nvSpPr>
          <p:cNvPr id="7" name="Hình chữ nhật 6">
            <a:extLst>
              <a:ext uri="{FF2B5EF4-FFF2-40B4-BE49-F238E27FC236}">
                <a16:creationId xmlns:a16="http://schemas.microsoft.com/office/drawing/2014/main" id="{9BF29B8D-0EC7-1955-DD2F-DA62C2157392}"/>
              </a:ext>
            </a:extLst>
          </p:cNvPr>
          <p:cNvSpPr/>
          <p:nvPr/>
        </p:nvSpPr>
        <p:spPr>
          <a:xfrm>
            <a:off x="6293567" y="2168392"/>
            <a:ext cx="5571651" cy="3385542"/>
          </a:xfrm>
          <a:prstGeom prst="rect">
            <a:avLst/>
          </a:prstGeom>
          <a:noFill/>
        </p:spPr>
        <p:txBody>
          <a:bodyPr wrap="square" lIns="60960" tIns="30480" rIns="60960" bIns="30480">
            <a:spAutoFit/>
          </a:bodyPr>
          <a:lstStyle/>
          <a:p>
            <a:pPr marL="342900" lvl="0" indent="-342900" algn="just" defTabSz="609630">
              <a:buFont typeface="Arial" panose="020B0604020202020204" pitchFamily="34" charset="0"/>
              <a:buChar char="•"/>
            </a:pPr>
            <a:r>
              <a:rPr lang="vi-VN" sz="3600" b="1" dirty="0">
                <a:ln w="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Đơn cho bạn Vũ Hải Nam, học sinh lớp 4C, trường Tiểu học Trung Hòa viết.</a:t>
            </a:r>
            <a:endParaRPr lang="en-US" sz="3600" b="1" dirty="0">
              <a:ln w="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endParaRPr>
          </a:p>
          <a:p>
            <a:pPr marL="342900" lvl="0" indent="-342900" algn="just" defTabSz="609630">
              <a:buFont typeface="Arial" panose="020B0604020202020204" pitchFamily="34" charset="0"/>
              <a:buChar char="•"/>
            </a:pPr>
            <a:r>
              <a:rPr lang="vi-VN" sz="3600" b="1" dirty="0">
                <a:ln w="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Đơn gửi cho Ban giám hiệu trường Tiểu học Trung Hòa.</a:t>
            </a:r>
            <a:endParaRPr kumimoji="0" lang="vi-VN" sz="3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endParaRPr>
          </a:p>
        </p:txBody>
      </p:sp>
      <p:pic>
        <p:nvPicPr>
          <p:cNvPr id="9" name="Picture 8">
            <a:extLst>
              <a:ext uri="{FF2B5EF4-FFF2-40B4-BE49-F238E27FC236}">
                <a16:creationId xmlns:a16="http://schemas.microsoft.com/office/drawing/2014/main" id="{98D38BFD-5F5F-135B-794B-CD14C3BF0161}"/>
              </a:ext>
            </a:extLst>
          </p:cNvPr>
          <p:cNvPicPr>
            <a:picLocks noChangeAspect="1"/>
          </p:cNvPicPr>
          <p:nvPr/>
        </p:nvPicPr>
        <p:blipFill>
          <a:blip r:embed="rId3"/>
          <a:stretch>
            <a:fillRect/>
          </a:stretch>
        </p:blipFill>
        <p:spPr>
          <a:xfrm>
            <a:off x="116957" y="832551"/>
            <a:ext cx="5328019" cy="5164212"/>
          </a:xfrm>
          <a:prstGeom prst="rect">
            <a:avLst/>
          </a:prstGeom>
        </p:spPr>
      </p:pic>
      <p:sp>
        <p:nvSpPr>
          <p:cNvPr id="10" name="Rectangle: Rounded Corners 9">
            <a:extLst>
              <a:ext uri="{FF2B5EF4-FFF2-40B4-BE49-F238E27FC236}">
                <a16:creationId xmlns:a16="http://schemas.microsoft.com/office/drawing/2014/main" id="{FF9B7523-B280-5D43-87D1-3DA15A44C27A}"/>
              </a:ext>
            </a:extLst>
          </p:cNvPr>
          <p:cNvSpPr/>
          <p:nvPr/>
        </p:nvSpPr>
        <p:spPr>
          <a:xfrm>
            <a:off x="510363" y="1988289"/>
            <a:ext cx="3583172" cy="499730"/>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618923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FDFF76-E25B-7835-EA2D-FC9499E62FCB}"/>
              </a:ext>
            </a:extLst>
          </p:cNvPr>
          <p:cNvPicPr>
            <a:picLocks noChangeAspect="1"/>
          </p:cNvPicPr>
          <p:nvPr/>
        </p:nvPicPr>
        <p:blipFill>
          <a:blip r:embed="rId2"/>
          <a:stretch>
            <a:fillRect/>
          </a:stretch>
        </p:blipFill>
        <p:spPr>
          <a:xfrm>
            <a:off x="5353694" y="0"/>
            <a:ext cx="7754784" cy="6858000"/>
          </a:xfrm>
          <a:prstGeom prst="rect">
            <a:avLst/>
          </a:prstGeom>
        </p:spPr>
      </p:pic>
      <p:grpSp>
        <p:nvGrpSpPr>
          <p:cNvPr id="4" name="Nhóm 5">
            <a:extLst>
              <a:ext uri="{FF2B5EF4-FFF2-40B4-BE49-F238E27FC236}">
                <a16:creationId xmlns:a16="http://schemas.microsoft.com/office/drawing/2014/main" id="{B34F39C8-692F-8D5C-87EF-25F6140E8F5D}"/>
              </a:ext>
            </a:extLst>
          </p:cNvPr>
          <p:cNvGrpSpPr/>
          <p:nvPr/>
        </p:nvGrpSpPr>
        <p:grpSpPr>
          <a:xfrm>
            <a:off x="6032398" y="500743"/>
            <a:ext cx="6029463" cy="1179201"/>
            <a:chOff x="8665318" y="723900"/>
            <a:chExt cx="8831189" cy="1063267"/>
          </a:xfrm>
        </p:grpSpPr>
        <p:sp>
          <p:nvSpPr>
            <p:cNvPr id="5" name="Hình chữ nhật: Góc Tròn 4">
              <a:extLst>
                <a:ext uri="{FF2B5EF4-FFF2-40B4-BE49-F238E27FC236}">
                  <a16:creationId xmlns:a16="http://schemas.microsoft.com/office/drawing/2014/main" id="{A1F3A8B1-8989-83A2-0DC4-42BAFC4D39AF}"/>
                </a:ext>
              </a:extLst>
            </p:cNvPr>
            <p:cNvSpPr/>
            <p:nvPr/>
          </p:nvSpPr>
          <p:spPr>
            <a:xfrm>
              <a:off x="8665318" y="723900"/>
              <a:ext cx="8784482" cy="1063267"/>
            </a:xfrm>
            <a:prstGeom prst="roundRect">
              <a:avLst>
                <a:gd name="adj" fmla="val 2322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6" name="Hình chữ nhật 14">
              <a:extLst>
                <a:ext uri="{FF2B5EF4-FFF2-40B4-BE49-F238E27FC236}">
                  <a16:creationId xmlns:a16="http://schemas.microsoft.com/office/drawing/2014/main" id="{9520E546-46C6-15D2-764C-CB1FFA59CE6E}"/>
                </a:ext>
              </a:extLst>
            </p:cNvPr>
            <p:cNvSpPr/>
            <p:nvPr/>
          </p:nvSpPr>
          <p:spPr>
            <a:xfrm>
              <a:off x="8763288" y="742631"/>
              <a:ext cx="8733219" cy="707324"/>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7000"/>
                </a:lnSpc>
                <a:spcBef>
                  <a:spcPts val="0"/>
                </a:spcBef>
                <a:spcAft>
                  <a:spcPts val="0"/>
                </a:spcAft>
                <a:buClrTx/>
                <a:buSzTx/>
                <a:buFontTx/>
                <a:buNone/>
                <a:tabLst/>
                <a:defRPr/>
              </a:pPr>
              <a:r>
                <a:rPr kumimoji="0" lang="vi-VN" sz="3200" b="1" i="0" u="none" strike="noStrike" kern="1200" cap="none" spc="0" normalizeH="0" baseline="0" noProof="0" dirty="0">
                  <a:ln w="0"/>
                  <a:solidFill>
                    <a:prstClr val="white"/>
                  </a:solidFill>
                  <a:effectLst/>
                  <a:uLnTx/>
                  <a:uFillTx/>
                  <a:latin typeface="Arial" panose="020B0604020202020204" pitchFamily="34" charset="0"/>
                  <a:ea typeface="+mn-ea"/>
                  <a:cs typeface="+mn-cs"/>
                </a:rPr>
                <a:t>c. Người viết đã trình bày những gì trong đơn?</a:t>
              </a:r>
            </a:p>
          </p:txBody>
        </p:sp>
      </p:grpSp>
      <p:sp>
        <p:nvSpPr>
          <p:cNvPr id="7" name="Hình chữ nhật 6">
            <a:extLst>
              <a:ext uri="{FF2B5EF4-FFF2-40B4-BE49-F238E27FC236}">
                <a16:creationId xmlns:a16="http://schemas.microsoft.com/office/drawing/2014/main" id="{9BF29B8D-0EC7-1955-DD2F-DA62C2157392}"/>
              </a:ext>
            </a:extLst>
          </p:cNvPr>
          <p:cNvSpPr/>
          <p:nvPr/>
        </p:nvSpPr>
        <p:spPr>
          <a:xfrm>
            <a:off x="6293567" y="2168392"/>
            <a:ext cx="5571651" cy="1723549"/>
          </a:xfrm>
          <a:prstGeom prst="rect">
            <a:avLst/>
          </a:prstGeom>
          <a:noFill/>
        </p:spPr>
        <p:txBody>
          <a:bodyPr wrap="square" lIns="60960" tIns="30480" rIns="60960" bIns="30480">
            <a:spAutoFit/>
          </a:bodyPr>
          <a:lstStyle/>
          <a:p>
            <a:pPr marL="342900" lvl="0" indent="-342900" algn="just" defTabSz="609630">
              <a:buFont typeface="Arial" panose="020B0604020202020204" pitchFamily="34" charset="0"/>
              <a:buChar char="•"/>
            </a:pPr>
            <a:r>
              <a:rPr lang="vi-VN" sz="3600" b="1" dirty="0">
                <a:ln w="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Người viết đã giới thiệu bản thân, nêu lý do viết đơn, lời hứa, lời cảm ơn. </a:t>
            </a:r>
            <a:endParaRPr kumimoji="0" lang="vi-VN" sz="3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endParaRPr>
          </a:p>
        </p:txBody>
      </p:sp>
      <p:pic>
        <p:nvPicPr>
          <p:cNvPr id="9" name="Picture 8">
            <a:extLst>
              <a:ext uri="{FF2B5EF4-FFF2-40B4-BE49-F238E27FC236}">
                <a16:creationId xmlns:a16="http://schemas.microsoft.com/office/drawing/2014/main" id="{98D38BFD-5F5F-135B-794B-CD14C3BF0161}"/>
              </a:ext>
            </a:extLst>
          </p:cNvPr>
          <p:cNvPicPr>
            <a:picLocks noChangeAspect="1"/>
          </p:cNvPicPr>
          <p:nvPr/>
        </p:nvPicPr>
        <p:blipFill>
          <a:blip r:embed="rId3"/>
          <a:stretch>
            <a:fillRect/>
          </a:stretch>
        </p:blipFill>
        <p:spPr>
          <a:xfrm>
            <a:off x="116957" y="832551"/>
            <a:ext cx="5328019" cy="5164212"/>
          </a:xfrm>
          <a:prstGeom prst="rect">
            <a:avLst/>
          </a:prstGeom>
        </p:spPr>
      </p:pic>
      <p:sp>
        <p:nvSpPr>
          <p:cNvPr id="10" name="Rectangle: Rounded Corners 9">
            <a:extLst>
              <a:ext uri="{FF2B5EF4-FFF2-40B4-BE49-F238E27FC236}">
                <a16:creationId xmlns:a16="http://schemas.microsoft.com/office/drawing/2014/main" id="{FF9B7523-B280-5D43-87D1-3DA15A44C27A}"/>
              </a:ext>
            </a:extLst>
          </p:cNvPr>
          <p:cNvSpPr/>
          <p:nvPr/>
        </p:nvSpPr>
        <p:spPr>
          <a:xfrm>
            <a:off x="202019" y="2519916"/>
            <a:ext cx="5220586" cy="2317897"/>
          </a:xfrm>
          <a:prstGeom prst="roundRect">
            <a:avLst/>
          </a:prstGeom>
          <a:solidFill>
            <a:schemeClr val="accent5">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335137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FDFF76-E25B-7835-EA2D-FC9499E62FCB}"/>
              </a:ext>
            </a:extLst>
          </p:cNvPr>
          <p:cNvPicPr>
            <a:picLocks noChangeAspect="1"/>
          </p:cNvPicPr>
          <p:nvPr/>
        </p:nvPicPr>
        <p:blipFill>
          <a:blip r:embed="rId2"/>
          <a:stretch>
            <a:fillRect/>
          </a:stretch>
        </p:blipFill>
        <p:spPr>
          <a:xfrm>
            <a:off x="5353694" y="0"/>
            <a:ext cx="7754784" cy="6858000"/>
          </a:xfrm>
          <a:prstGeom prst="rect">
            <a:avLst/>
          </a:prstGeom>
        </p:spPr>
      </p:pic>
      <p:grpSp>
        <p:nvGrpSpPr>
          <p:cNvPr id="4" name="Nhóm 5">
            <a:extLst>
              <a:ext uri="{FF2B5EF4-FFF2-40B4-BE49-F238E27FC236}">
                <a16:creationId xmlns:a16="http://schemas.microsoft.com/office/drawing/2014/main" id="{B34F39C8-692F-8D5C-87EF-25F6140E8F5D}"/>
              </a:ext>
            </a:extLst>
          </p:cNvPr>
          <p:cNvGrpSpPr/>
          <p:nvPr/>
        </p:nvGrpSpPr>
        <p:grpSpPr>
          <a:xfrm>
            <a:off x="6032398" y="500742"/>
            <a:ext cx="6029463" cy="2210559"/>
            <a:chOff x="8665318" y="723900"/>
            <a:chExt cx="8831189" cy="1465116"/>
          </a:xfrm>
        </p:grpSpPr>
        <p:sp>
          <p:nvSpPr>
            <p:cNvPr id="5" name="Hình chữ nhật: Góc Tròn 4">
              <a:extLst>
                <a:ext uri="{FF2B5EF4-FFF2-40B4-BE49-F238E27FC236}">
                  <a16:creationId xmlns:a16="http://schemas.microsoft.com/office/drawing/2014/main" id="{A1F3A8B1-8989-83A2-0DC4-42BAFC4D39AF}"/>
                </a:ext>
              </a:extLst>
            </p:cNvPr>
            <p:cNvSpPr/>
            <p:nvPr/>
          </p:nvSpPr>
          <p:spPr>
            <a:xfrm>
              <a:off x="8665318" y="723900"/>
              <a:ext cx="8784482" cy="1063267"/>
            </a:xfrm>
            <a:prstGeom prst="roundRect">
              <a:avLst>
                <a:gd name="adj" fmla="val 2322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6" name="Hình chữ nhật 14">
              <a:extLst>
                <a:ext uri="{FF2B5EF4-FFF2-40B4-BE49-F238E27FC236}">
                  <a16:creationId xmlns:a16="http://schemas.microsoft.com/office/drawing/2014/main" id="{9520E546-46C6-15D2-764C-CB1FFA59CE6E}"/>
                </a:ext>
              </a:extLst>
            </p:cNvPr>
            <p:cNvSpPr/>
            <p:nvPr/>
          </p:nvSpPr>
          <p:spPr>
            <a:xfrm>
              <a:off x="8763288" y="742631"/>
              <a:ext cx="8733219" cy="1446385"/>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7000"/>
                </a:lnSpc>
                <a:spcBef>
                  <a:spcPts val="0"/>
                </a:spcBef>
                <a:spcAft>
                  <a:spcPts val="0"/>
                </a:spcAft>
                <a:buClrTx/>
                <a:buSzTx/>
                <a:buFontTx/>
                <a:buNone/>
                <a:tabLst/>
                <a:defRPr/>
              </a:pPr>
              <a:r>
                <a:rPr kumimoji="0" lang="vi-VN" sz="3200" b="1" i="0" u="none" strike="noStrike" kern="1200" cap="none" spc="0" normalizeH="0" baseline="0" noProof="0" dirty="0">
                  <a:ln w="0"/>
                  <a:solidFill>
                    <a:prstClr val="white"/>
                  </a:solidFill>
                  <a:effectLst/>
                  <a:uLnTx/>
                  <a:uFillTx/>
                  <a:latin typeface="Arial" panose="020B0604020202020204" pitchFamily="34" charset="0"/>
                  <a:ea typeface="+mn-ea"/>
                  <a:cs typeface="+mn-cs"/>
                </a:rPr>
                <a:t>d. Đơn gồm có những mục nào? Nếu cách sắp xếp các mục đó.</a:t>
              </a:r>
            </a:p>
          </p:txBody>
        </p:sp>
      </p:grpSp>
      <p:sp>
        <p:nvSpPr>
          <p:cNvPr id="7" name="Hình chữ nhật 6">
            <a:extLst>
              <a:ext uri="{FF2B5EF4-FFF2-40B4-BE49-F238E27FC236}">
                <a16:creationId xmlns:a16="http://schemas.microsoft.com/office/drawing/2014/main" id="{9BF29B8D-0EC7-1955-DD2F-DA62C2157392}"/>
              </a:ext>
            </a:extLst>
          </p:cNvPr>
          <p:cNvSpPr/>
          <p:nvPr/>
        </p:nvSpPr>
        <p:spPr>
          <a:xfrm>
            <a:off x="6219140" y="2306616"/>
            <a:ext cx="5571651" cy="3616375"/>
          </a:xfrm>
          <a:prstGeom prst="rect">
            <a:avLst/>
          </a:prstGeom>
          <a:noFill/>
        </p:spPr>
        <p:txBody>
          <a:bodyPr wrap="square" lIns="60960" tIns="30480" rIns="60960" bIns="30480">
            <a:spAutoFit/>
          </a:bodyPr>
          <a:lstStyle/>
          <a:p>
            <a:pPr marL="342900" lvl="0" indent="-342900" algn="just" defTabSz="609630">
              <a:buFont typeface="Arial" panose="020B0604020202020204" pitchFamily="34" charset="0"/>
              <a:buChar char="•"/>
            </a:pPr>
            <a:r>
              <a:rPr lang="vi-VN" sz="3300" b="1" dirty="0">
                <a:ln w="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Đơn gồm: quốc hiệu, tiêu ngữ, tên đơn, nơi nhận đơn, nội dung đơn, địa điểm và thời gian viết đơn, chữ ký và họ tên người viết đơn.</a:t>
            </a:r>
            <a:endParaRPr lang="en-US" sz="3300" b="1" dirty="0">
              <a:ln w="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endParaRPr>
          </a:p>
          <a:p>
            <a:pPr marL="342900" lvl="0" indent="-342900" algn="just" defTabSz="609630">
              <a:buFont typeface="Arial" panose="020B0604020202020204" pitchFamily="34" charset="0"/>
              <a:buChar char="•"/>
            </a:pPr>
            <a:r>
              <a:rPr lang="en-US" sz="3300" b="1" dirty="0">
                <a:ln w="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C</a:t>
            </a:r>
            <a:r>
              <a:rPr lang="vi-VN" sz="3300" b="1" dirty="0">
                <a:ln w="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ác mục trên được sắp xếp theo một trật tự cố định.</a:t>
            </a:r>
            <a:endParaRPr kumimoji="0" lang="vi-VN" sz="33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98D38BFD-5F5F-135B-794B-CD14C3BF0161}"/>
              </a:ext>
            </a:extLst>
          </p:cNvPr>
          <p:cNvPicPr>
            <a:picLocks noChangeAspect="1"/>
          </p:cNvPicPr>
          <p:nvPr/>
        </p:nvPicPr>
        <p:blipFill>
          <a:blip r:embed="rId3"/>
          <a:stretch>
            <a:fillRect/>
          </a:stretch>
        </p:blipFill>
        <p:spPr>
          <a:xfrm>
            <a:off x="116957" y="832551"/>
            <a:ext cx="5328019" cy="5164212"/>
          </a:xfrm>
          <a:prstGeom prst="rect">
            <a:avLst/>
          </a:prstGeom>
        </p:spPr>
      </p:pic>
    </p:spTree>
    <p:extLst>
      <p:ext uri="{BB962C8B-B14F-4D97-AF65-F5344CB8AC3E}">
        <p14:creationId xmlns:p14="http://schemas.microsoft.com/office/powerpoint/2010/main" val="21782383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34161" y="433944"/>
            <a:ext cx="11361652" cy="724247"/>
          </a:xfrm>
        </p:spPr>
        <p:txBody>
          <a:bodyPr>
            <a:normAutofit fontScale="77500" lnSpcReduction="20000"/>
          </a:bodyPr>
          <a:lstStyle/>
          <a:p>
            <a:r>
              <a:rPr lang="vi-VN" sz="4800" b="1" dirty="0">
                <a:solidFill>
                  <a:srgbClr val="C00000"/>
                </a:solidFill>
                <a:latin typeface="Cambria" panose="02040503050406030204" pitchFamily="18" charset="0"/>
                <a:ea typeface="Cambria" panose="02040503050406030204" pitchFamily="18" charset="0"/>
              </a:rPr>
              <a:t>2</a:t>
            </a:r>
            <a:r>
              <a:rPr lang="en-US" sz="4800" b="1" dirty="0">
                <a:solidFill>
                  <a:srgbClr val="C00000"/>
                </a:solidFill>
                <a:latin typeface="Cambria" panose="02040503050406030204" pitchFamily="18" charset="0"/>
                <a:ea typeface="Cambria" panose="02040503050406030204" pitchFamily="18" charset="0"/>
              </a:rPr>
              <a:t>.</a:t>
            </a:r>
            <a:r>
              <a:rPr lang="vi-VN" sz="4800" b="1" dirty="0">
                <a:solidFill>
                  <a:srgbClr val="C00000"/>
                </a:solidFill>
                <a:latin typeface="Cambria" panose="02040503050406030204" pitchFamily="18" charset="0"/>
                <a:ea typeface="Cambria" panose="02040503050406030204" pitchFamily="18" charset="0"/>
              </a:rPr>
              <a:t> Trao đổi về những điểm cần lưu ý khi viết đơn</a:t>
            </a:r>
            <a:endParaRPr lang="en-US" sz="4800" b="1" dirty="0">
              <a:solidFill>
                <a:srgbClr val="C00000"/>
              </a:solidFill>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E1023D75-18E0-6DAC-7922-E9550163A943}"/>
              </a:ext>
            </a:extLst>
          </p:cNvPr>
          <p:cNvGrpSpPr/>
          <p:nvPr/>
        </p:nvGrpSpPr>
        <p:grpSpPr>
          <a:xfrm>
            <a:off x="817517" y="2503337"/>
            <a:ext cx="3774571" cy="1483872"/>
            <a:chOff x="679214" y="1129891"/>
            <a:chExt cx="3774571" cy="1266709"/>
          </a:xfrm>
        </p:grpSpPr>
        <p:sp>
          <p:nvSpPr>
            <p:cNvPr id="5" name="Hexagon 4">
              <a:extLst>
                <a:ext uri="{FF2B5EF4-FFF2-40B4-BE49-F238E27FC236}">
                  <a16:creationId xmlns:a16="http://schemas.microsoft.com/office/drawing/2014/main" id="{CCCDF4D2-E265-B430-FCC3-7DBD98027765}"/>
                </a:ext>
              </a:extLst>
            </p:cNvPr>
            <p:cNvSpPr/>
            <p:nvPr/>
          </p:nvSpPr>
          <p:spPr>
            <a:xfrm>
              <a:off x="679214" y="1129891"/>
              <a:ext cx="3774571" cy="1179360"/>
            </a:xfrm>
            <a:prstGeom prst="hexagon">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b="1">
                <a:solidFill>
                  <a:schemeClr val="tx1">
                    <a:lumMod val="75000"/>
                    <a:lumOff val="25000"/>
                  </a:schemeClr>
                </a:solidFill>
                <a:latin typeface="Cambria" panose="02040503050406030204" pitchFamily="18" charset="0"/>
              </a:endParaRPr>
            </a:p>
          </p:txBody>
        </p:sp>
        <p:sp>
          <p:nvSpPr>
            <p:cNvPr id="6" name="TextBox 5">
              <a:extLst>
                <a:ext uri="{FF2B5EF4-FFF2-40B4-BE49-F238E27FC236}">
                  <a16:creationId xmlns:a16="http://schemas.microsoft.com/office/drawing/2014/main" id="{4AFA693D-D7D1-924C-AA23-E2A90F1976D4}"/>
                </a:ext>
              </a:extLst>
            </p:cNvPr>
            <p:cNvSpPr txBox="1"/>
            <p:nvPr/>
          </p:nvSpPr>
          <p:spPr>
            <a:xfrm>
              <a:off x="1149137" y="1196271"/>
              <a:ext cx="2743648" cy="1200329"/>
            </a:xfrm>
            <a:prstGeom prst="rect">
              <a:avLst/>
            </a:prstGeom>
            <a:noFill/>
          </p:spPr>
          <p:txBody>
            <a:bodyPr wrap="square" rtlCol="0">
              <a:spAutoFit/>
            </a:bodyPr>
            <a:lstStyle/>
            <a:p>
              <a:pPr algn="ctr">
                <a:lnSpc>
                  <a:spcPct val="90000"/>
                </a:lnSpc>
              </a:pPr>
              <a:r>
                <a:rPr lang="en-US" sz="4000" b="1" dirty="0" err="1">
                  <a:latin typeface="Cambria" panose="02040503050406030204" pitchFamily="18" charset="0"/>
                  <a:ea typeface="Cambria" panose="02040503050406030204" pitchFamily="18" charset="0"/>
                </a:rPr>
                <a:t>Hình</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thức</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của</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đơn</a:t>
              </a:r>
              <a:endParaRPr lang="en-US" sz="4000" b="1" dirty="0">
                <a:latin typeface="Cambria" panose="02040503050406030204" pitchFamily="18" charset="0"/>
                <a:ea typeface="Cambria" panose="02040503050406030204" pitchFamily="18" charset="0"/>
              </a:endParaRPr>
            </a:p>
          </p:txBody>
        </p:sp>
      </p:grpSp>
      <p:grpSp>
        <p:nvGrpSpPr>
          <p:cNvPr id="7" name="Group 6">
            <a:extLst>
              <a:ext uri="{FF2B5EF4-FFF2-40B4-BE49-F238E27FC236}">
                <a16:creationId xmlns:a16="http://schemas.microsoft.com/office/drawing/2014/main" id="{C592B250-66EB-CEC6-3A19-F82B0228A63D}"/>
              </a:ext>
            </a:extLst>
          </p:cNvPr>
          <p:cNvGrpSpPr/>
          <p:nvPr/>
        </p:nvGrpSpPr>
        <p:grpSpPr>
          <a:xfrm>
            <a:off x="6537834" y="2418276"/>
            <a:ext cx="3774571" cy="1451975"/>
            <a:chOff x="679214" y="1129891"/>
            <a:chExt cx="3774571" cy="1266709"/>
          </a:xfrm>
        </p:grpSpPr>
        <p:sp>
          <p:nvSpPr>
            <p:cNvPr id="8" name="Hexagon 7">
              <a:extLst>
                <a:ext uri="{FF2B5EF4-FFF2-40B4-BE49-F238E27FC236}">
                  <a16:creationId xmlns:a16="http://schemas.microsoft.com/office/drawing/2014/main" id="{0643DD0D-EFB3-D821-C3F8-3BFC90CB7B88}"/>
                </a:ext>
              </a:extLst>
            </p:cNvPr>
            <p:cNvSpPr/>
            <p:nvPr/>
          </p:nvSpPr>
          <p:spPr>
            <a:xfrm>
              <a:off x="679214" y="1129891"/>
              <a:ext cx="3774571" cy="1179360"/>
            </a:xfrm>
            <a:prstGeom prst="hexagon">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b="1">
                <a:solidFill>
                  <a:schemeClr val="tx1">
                    <a:lumMod val="75000"/>
                    <a:lumOff val="25000"/>
                  </a:schemeClr>
                </a:solidFill>
                <a:latin typeface="Cambria" panose="02040503050406030204" pitchFamily="18" charset="0"/>
              </a:endParaRPr>
            </a:p>
          </p:txBody>
        </p:sp>
        <p:sp>
          <p:nvSpPr>
            <p:cNvPr id="9" name="TextBox 8">
              <a:extLst>
                <a:ext uri="{FF2B5EF4-FFF2-40B4-BE49-F238E27FC236}">
                  <a16:creationId xmlns:a16="http://schemas.microsoft.com/office/drawing/2014/main" id="{9DF88549-029C-C0AB-3F89-78FEE52290C0}"/>
                </a:ext>
              </a:extLst>
            </p:cNvPr>
            <p:cNvSpPr txBox="1"/>
            <p:nvPr/>
          </p:nvSpPr>
          <p:spPr>
            <a:xfrm>
              <a:off x="1149137" y="1196271"/>
              <a:ext cx="2743648" cy="1200329"/>
            </a:xfrm>
            <a:prstGeom prst="rect">
              <a:avLst/>
            </a:prstGeom>
            <a:noFill/>
          </p:spPr>
          <p:txBody>
            <a:bodyPr wrap="square" rtlCol="0">
              <a:spAutoFit/>
            </a:bodyPr>
            <a:lstStyle/>
            <a:p>
              <a:pPr algn="ctr">
                <a:lnSpc>
                  <a:spcPct val="90000"/>
                </a:lnSpc>
              </a:pPr>
              <a:r>
                <a:rPr lang="en-US" sz="4000" b="1" dirty="0" err="1">
                  <a:latin typeface="Cambria" panose="02040503050406030204" pitchFamily="18" charset="0"/>
                  <a:ea typeface="Cambria" panose="02040503050406030204" pitchFamily="18" charset="0"/>
                </a:rPr>
                <a:t>Nội</a:t>
              </a:r>
              <a:r>
                <a:rPr lang="en-US" sz="4000" b="1" dirty="0">
                  <a:latin typeface="Cambria" panose="02040503050406030204" pitchFamily="18" charset="0"/>
                  <a:ea typeface="Cambria" panose="02040503050406030204" pitchFamily="18" charset="0"/>
                </a:rPr>
                <a:t> dung </a:t>
              </a:r>
              <a:r>
                <a:rPr lang="en-US" sz="4000" b="1" dirty="0" err="1">
                  <a:latin typeface="Cambria" panose="02040503050406030204" pitchFamily="18" charset="0"/>
                  <a:ea typeface="Cambria" panose="02040503050406030204" pitchFamily="18" charset="0"/>
                </a:rPr>
                <a:t>của</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đơn</a:t>
              </a:r>
              <a:endParaRPr lang="en-US" sz="4000" b="1" dirty="0">
                <a:latin typeface="Cambria" panose="02040503050406030204" pitchFamily="18" charset="0"/>
                <a:ea typeface="Cambria" panose="02040503050406030204" pitchFamily="18" charset="0"/>
              </a:endParaRPr>
            </a:p>
          </p:txBody>
        </p:sp>
      </p:grpSp>
      <p:grpSp>
        <p:nvGrpSpPr>
          <p:cNvPr id="10" name="Group 9">
            <a:extLst>
              <a:ext uri="{FF2B5EF4-FFF2-40B4-BE49-F238E27FC236}">
                <a16:creationId xmlns:a16="http://schemas.microsoft.com/office/drawing/2014/main" id="{425F2634-ABD6-04CF-0A64-20B394383F38}"/>
              </a:ext>
            </a:extLst>
          </p:cNvPr>
          <p:cNvGrpSpPr/>
          <p:nvPr/>
        </p:nvGrpSpPr>
        <p:grpSpPr>
          <a:xfrm>
            <a:off x="3051546" y="3897001"/>
            <a:ext cx="5936054" cy="2960999"/>
            <a:chOff x="5875675" y="3566239"/>
            <a:chExt cx="6238626" cy="3239591"/>
          </a:xfrm>
        </p:grpSpPr>
        <p:pic>
          <p:nvPicPr>
            <p:cNvPr id="11" name="Picture 318">
              <a:extLst>
                <a:ext uri="{FF2B5EF4-FFF2-40B4-BE49-F238E27FC236}">
                  <a16:creationId xmlns:a16="http://schemas.microsoft.com/office/drawing/2014/main" id="{5E64E810-111D-D3F1-D2B6-562318BBBB11}"/>
                </a:ext>
              </a:extLst>
            </p:cNvPr>
            <p:cNvPicPr>
              <a:picLocks noChangeAspect="1"/>
            </p:cNvPicPr>
            <p:nvPr/>
          </p:nvPicPr>
          <p:blipFill>
            <a:blip r:embed="rId3"/>
            <a:stretch>
              <a:fillRect/>
            </a:stretch>
          </p:blipFill>
          <p:spPr>
            <a:xfrm>
              <a:off x="5875675" y="3566239"/>
              <a:ext cx="6238626" cy="2834561"/>
            </a:xfrm>
            <a:prstGeom prst="rect">
              <a:avLst/>
            </a:prstGeom>
          </p:spPr>
        </p:pic>
        <p:sp>
          <p:nvSpPr>
            <p:cNvPr id="12" name="TextBox 11">
              <a:extLst>
                <a:ext uri="{FF2B5EF4-FFF2-40B4-BE49-F238E27FC236}">
                  <a16:creationId xmlns:a16="http://schemas.microsoft.com/office/drawing/2014/main" id="{D35E796B-DA03-C606-2F1C-8319E60BA026}"/>
                </a:ext>
              </a:extLst>
            </p:cNvPr>
            <p:cNvSpPr txBox="1"/>
            <p:nvPr/>
          </p:nvSpPr>
          <p:spPr>
            <a:xfrm>
              <a:off x="7562850" y="5829300"/>
              <a:ext cx="2638425" cy="9765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Thảo</a:t>
              </a:r>
              <a:r>
                <a:rPr kumimoji="0" lang="en-US" sz="2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luận</a:t>
              </a:r>
              <a:r>
                <a:rPr kumimoji="0" lang="en-US" sz="2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nhóm</a:t>
              </a:r>
              <a:endParaRPr kumimoji="0" lang="en-US" sz="2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26705093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435">
                                          <p:stCondLst>
                                            <p:cond delay="0"/>
                                          </p:stCondLst>
                                        </p:cTn>
                                        <p:tgtEl>
                                          <p:spTgt spid="4"/>
                                        </p:tgtEl>
                                      </p:cBhvr>
                                    </p:animEffect>
                                    <p:anim calcmode="lin" valueType="num">
                                      <p:cBhvr>
                                        <p:cTn id="13"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16"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17"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18" dur="20">
                                          <p:stCondLst>
                                            <p:cond delay="487"/>
                                          </p:stCondLst>
                                        </p:cTn>
                                        <p:tgtEl>
                                          <p:spTgt spid="4"/>
                                        </p:tgtEl>
                                      </p:cBhvr>
                                      <p:to x="100000" y="60000"/>
                                    </p:animScale>
                                    <p:animScale>
                                      <p:cBhvr>
                                        <p:cTn id="19" dur="124" decel="50000">
                                          <p:stCondLst>
                                            <p:cond delay="507"/>
                                          </p:stCondLst>
                                        </p:cTn>
                                        <p:tgtEl>
                                          <p:spTgt spid="4"/>
                                        </p:tgtEl>
                                      </p:cBhvr>
                                      <p:to x="100000" y="100000"/>
                                    </p:animScale>
                                    <p:animScale>
                                      <p:cBhvr>
                                        <p:cTn id="20" dur="20">
                                          <p:stCondLst>
                                            <p:cond delay="984"/>
                                          </p:stCondLst>
                                        </p:cTn>
                                        <p:tgtEl>
                                          <p:spTgt spid="4"/>
                                        </p:tgtEl>
                                      </p:cBhvr>
                                      <p:to x="100000" y="80000"/>
                                    </p:animScale>
                                    <p:animScale>
                                      <p:cBhvr>
                                        <p:cTn id="21" dur="124" decel="50000">
                                          <p:stCondLst>
                                            <p:cond delay="1004"/>
                                          </p:stCondLst>
                                        </p:cTn>
                                        <p:tgtEl>
                                          <p:spTgt spid="4"/>
                                        </p:tgtEl>
                                      </p:cBhvr>
                                      <p:to x="100000" y="100000"/>
                                    </p:animScale>
                                    <p:animScale>
                                      <p:cBhvr>
                                        <p:cTn id="22" dur="20">
                                          <p:stCondLst>
                                            <p:cond delay="1231"/>
                                          </p:stCondLst>
                                        </p:cTn>
                                        <p:tgtEl>
                                          <p:spTgt spid="4"/>
                                        </p:tgtEl>
                                      </p:cBhvr>
                                      <p:to x="100000" y="90000"/>
                                    </p:animScale>
                                    <p:animScale>
                                      <p:cBhvr>
                                        <p:cTn id="23" dur="124" decel="50000">
                                          <p:stCondLst>
                                            <p:cond delay="1251"/>
                                          </p:stCondLst>
                                        </p:cTn>
                                        <p:tgtEl>
                                          <p:spTgt spid="4"/>
                                        </p:tgtEl>
                                      </p:cBhvr>
                                      <p:to x="100000" y="100000"/>
                                    </p:animScale>
                                    <p:animScale>
                                      <p:cBhvr>
                                        <p:cTn id="24" dur="20">
                                          <p:stCondLst>
                                            <p:cond delay="1356"/>
                                          </p:stCondLst>
                                        </p:cTn>
                                        <p:tgtEl>
                                          <p:spTgt spid="4"/>
                                        </p:tgtEl>
                                      </p:cBhvr>
                                      <p:to x="100000" y="95000"/>
                                    </p:animScale>
                                    <p:animScale>
                                      <p:cBhvr>
                                        <p:cTn id="25" dur="124" decel="50000">
                                          <p:stCondLst>
                                            <p:cond delay="1376"/>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435">
                                          <p:stCondLst>
                                            <p:cond delay="0"/>
                                          </p:stCondLst>
                                        </p:cTn>
                                        <p:tgtEl>
                                          <p:spTgt spid="7"/>
                                        </p:tgtEl>
                                      </p:cBhvr>
                                    </p:animEffect>
                                    <p:anim calcmode="lin" valueType="num">
                                      <p:cBhvr>
                                        <p:cTn id="31" dur="1367"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2" dur="498"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3" dur="498" tmFilter="0, 0; 0.125,0.2665; 0.25,0.4; 0.375,0.465; 0.5,0.5;  0.625,0.535; 0.75,0.6; 0.875,0.7335; 1,1">
                                          <p:stCondLst>
                                            <p:cond delay="498"/>
                                          </p:stCondLst>
                                        </p:cTn>
                                        <p:tgtEl>
                                          <p:spTgt spid="7"/>
                                        </p:tgtEl>
                                        <p:attrNameLst>
                                          <p:attrName>ppt_y</p:attrName>
                                        </p:attrNameLst>
                                      </p:cBhvr>
                                      <p:tavLst>
                                        <p:tav tm="0" fmla="#ppt_y-sin(pi*$)/9">
                                          <p:val>
                                            <p:fltVal val="0"/>
                                          </p:val>
                                        </p:tav>
                                        <p:tav tm="100000">
                                          <p:val>
                                            <p:fltVal val="1"/>
                                          </p:val>
                                        </p:tav>
                                      </p:tavLst>
                                    </p:anim>
                                    <p:anim calcmode="lin" valueType="num">
                                      <p:cBhvr>
                                        <p:cTn id="34" dur="249" tmFilter="0, 0; 0.125,0.2665; 0.25,0.4; 0.375,0.465; 0.5,0.5;  0.625,0.535; 0.75,0.6; 0.875,0.7335; 1,1">
                                          <p:stCondLst>
                                            <p:cond delay="993"/>
                                          </p:stCondLst>
                                        </p:cTn>
                                        <p:tgtEl>
                                          <p:spTgt spid="7"/>
                                        </p:tgtEl>
                                        <p:attrNameLst>
                                          <p:attrName>ppt_y</p:attrName>
                                        </p:attrNameLst>
                                      </p:cBhvr>
                                      <p:tavLst>
                                        <p:tav tm="0" fmla="#ppt_y-sin(pi*$)/27">
                                          <p:val>
                                            <p:fltVal val="0"/>
                                          </p:val>
                                        </p:tav>
                                        <p:tav tm="100000">
                                          <p:val>
                                            <p:fltVal val="1"/>
                                          </p:val>
                                        </p:tav>
                                      </p:tavLst>
                                    </p:anim>
                                    <p:anim calcmode="lin" valueType="num">
                                      <p:cBhvr>
                                        <p:cTn id="35" dur="123" tmFilter="0, 0; 0.125,0.2665; 0.25,0.4; 0.375,0.465; 0.5,0.5;  0.625,0.535; 0.75,0.6; 0.875,0.7335; 1,1">
                                          <p:stCondLst>
                                            <p:cond delay="1242"/>
                                          </p:stCondLst>
                                        </p:cTn>
                                        <p:tgtEl>
                                          <p:spTgt spid="7"/>
                                        </p:tgtEl>
                                        <p:attrNameLst>
                                          <p:attrName>ppt_y</p:attrName>
                                        </p:attrNameLst>
                                      </p:cBhvr>
                                      <p:tavLst>
                                        <p:tav tm="0" fmla="#ppt_y-sin(pi*$)/81">
                                          <p:val>
                                            <p:fltVal val="0"/>
                                          </p:val>
                                        </p:tav>
                                        <p:tav tm="100000">
                                          <p:val>
                                            <p:fltVal val="1"/>
                                          </p:val>
                                        </p:tav>
                                      </p:tavLst>
                                    </p:anim>
                                    <p:animScale>
                                      <p:cBhvr>
                                        <p:cTn id="36" dur="20">
                                          <p:stCondLst>
                                            <p:cond delay="487"/>
                                          </p:stCondLst>
                                        </p:cTn>
                                        <p:tgtEl>
                                          <p:spTgt spid="7"/>
                                        </p:tgtEl>
                                      </p:cBhvr>
                                      <p:to x="100000" y="60000"/>
                                    </p:animScale>
                                    <p:animScale>
                                      <p:cBhvr>
                                        <p:cTn id="37" dur="124" decel="50000">
                                          <p:stCondLst>
                                            <p:cond delay="507"/>
                                          </p:stCondLst>
                                        </p:cTn>
                                        <p:tgtEl>
                                          <p:spTgt spid="7"/>
                                        </p:tgtEl>
                                      </p:cBhvr>
                                      <p:to x="100000" y="100000"/>
                                    </p:animScale>
                                    <p:animScale>
                                      <p:cBhvr>
                                        <p:cTn id="38" dur="20">
                                          <p:stCondLst>
                                            <p:cond delay="984"/>
                                          </p:stCondLst>
                                        </p:cTn>
                                        <p:tgtEl>
                                          <p:spTgt spid="7"/>
                                        </p:tgtEl>
                                      </p:cBhvr>
                                      <p:to x="100000" y="80000"/>
                                    </p:animScale>
                                    <p:animScale>
                                      <p:cBhvr>
                                        <p:cTn id="39" dur="124" decel="50000">
                                          <p:stCondLst>
                                            <p:cond delay="1004"/>
                                          </p:stCondLst>
                                        </p:cTn>
                                        <p:tgtEl>
                                          <p:spTgt spid="7"/>
                                        </p:tgtEl>
                                      </p:cBhvr>
                                      <p:to x="100000" y="100000"/>
                                    </p:animScale>
                                    <p:animScale>
                                      <p:cBhvr>
                                        <p:cTn id="40" dur="20">
                                          <p:stCondLst>
                                            <p:cond delay="1231"/>
                                          </p:stCondLst>
                                        </p:cTn>
                                        <p:tgtEl>
                                          <p:spTgt spid="7"/>
                                        </p:tgtEl>
                                      </p:cBhvr>
                                      <p:to x="100000" y="90000"/>
                                    </p:animScale>
                                    <p:animScale>
                                      <p:cBhvr>
                                        <p:cTn id="41" dur="124" decel="50000">
                                          <p:stCondLst>
                                            <p:cond delay="1251"/>
                                          </p:stCondLst>
                                        </p:cTn>
                                        <p:tgtEl>
                                          <p:spTgt spid="7"/>
                                        </p:tgtEl>
                                      </p:cBhvr>
                                      <p:to x="100000" y="100000"/>
                                    </p:animScale>
                                    <p:animScale>
                                      <p:cBhvr>
                                        <p:cTn id="42" dur="20">
                                          <p:stCondLst>
                                            <p:cond delay="1356"/>
                                          </p:stCondLst>
                                        </p:cTn>
                                        <p:tgtEl>
                                          <p:spTgt spid="7"/>
                                        </p:tgtEl>
                                      </p:cBhvr>
                                      <p:to x="100000" y="95000"/>
                                    </p:animScale>
                                    <p:animScale>
                                      <p:cBhvr>
                                        <p:cTn id="43" dur="124" decel="50000">
                                          <p:stCondLst>
                                            <p:cond delay="1376"/>
                                          </p:stCondLst>
                                        </p:cTn>
                                        <p:tgtEl>
                                          <p:spTgt spid="7"/>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3CD"/>
        </a:solidFill>
        <a:effectLst/>
      </p:bgPr>
    </p:bg>
    <p:spTree>
      <p:nvGrpSpPr>
        <p:cNvPr id="1" name=""/>
        <p:cNvGrpSpPr/>
        <p:nvPr/>
      </p:nvGrpSpPr>
      <p:grpSpPr>
        <a:xfrm>
          <a:off x="0" y="0"/>
          <a:ext cx="0" cy="0"/>
          <a:chOff x="0" y="0"/>
          <a:chExt cx="0" cy="0"/>
        </a:xfrm>
      </p:grpSpPr>
      <p:grpSp>
        <p:nvGrpSpPr>
          <p:cNvPr id="2" name="Group 2"/>
          <p:cNvGrpSpPr/>
          <p:nvPr/>
        </p:nvGrpSpPr>
        <p:grpSpPr>
          <a:xfrm>
            <a:off x="1847307" y="1"/>
            <a:ext cx="10043052" cy="6660618"/>
            <a:chOff x="0" y="0"/>
            <a:chExt cx="21296508" cy="13677442"/>
          </a:xfrm>
        </p:grpSpPr>
        <p:grpSp>
          <p:nvGrpSpPr>
            <p:cNvPr id="3" name="Group 3"/>
            <p:cNvGrpSpPr/>
            <p:nvPr/>
          </p:nvGrpSpPr>
          <p:grpSpPr>
            <a:xfrm>
              <a:off x="0" y="1370811"/>
              <a:ext cx="21296508" cy="12306631"/>
              <a:chOff x="0" y="0"/>
              <a:chExt cx="5490351" cy="3172714"/>
            </a:xfrm>
          </p:grpSpPr>
          <p:sp>
            <p:nvSpPr>
              <p:cNvPr id="4" name="Freeform 4"/>
              <p:cNvSpPr/>
              <p:nvPr/>
            </p:nvSpPr>
            <p:spPr>
              <a:xfrm>
                <a:off x="0" y="0"/>
                <a:ext cx="5490351" cy="3172714"/>
              </a:xfrm>
              <a:custGeom>
                <a:avLst/>
                <a:gdLst/>
                <a:ahLst/>
                <a:cxnLst/>
                <a:rect l="l" t="t" r="r" b="b"/>
                <a:pathLst>
                  <a:path w="5490351" h="3172714">
                    <a:moveTo>
                      <a:pt x="5365891" y="3172714"/>
                    </a:moveTo>
                    <a:lnTo>
                      <a:pt x="124460" y="3172714"/>
                    </a:lnTo>
                    <a:cubicBezTo>
                      <a:pt x="55880" y="3172714"/>
                      <a:pt x="0" y="3116834"/>
                      <a:pt x="0" y="3048254"/>
                    </a:cubicBezTo>
                    <a:lnTo>
                      <a:pt x="0" y="124460"/>
                    </a:lnTo>
                    <a:cubicBezTo>
                      <a:pt x="0" y="55880"/>
                      <a:pt x="55880" y="0"/>
                      <a:pt x="124460" y="0"/>
                    </a:cubicBezTo>
                    <a:lnTo>
                      <a:pt x="5365891" y="0"/>
                    </a:lnTo>
                    <a:cubicBezTo>
                      <a:pt x="5434471" y="0"/>
                      <a:pt x="5490351" y="55880"/>
                      <a:pt x="5490351" y="124460"/>
                    </a:cubicBezTo>
                    <a:lnTo>
                      <a:pt x="5490351" y="3048254"/>
                    </a:lnTo>
                    <a:cubicBezTo>
                      <a:pt x="5490351" y="3116834"/>
                      <a:pt x="5434471" y="3172714"/>
                      <a:pt x="5365891" y="3172714"/>
                    </a:cubicBezTo>
                    <a:close/>
                  </a:path>
                </a:pathLst>
              </a:custGeom>
              <a:solidFill>
                <a:srgbClr val="D25525"/>
              </a:solidFill>
            </p:spPr>
            <p:txBody>
              <a:bodyPr/>
              <a:lstStyle/>
              <a:p>
                <a:endParaRPr lang="en-US"/>
              </a:p>
            </p:txBody>
          </p:sp>
        </p:grpSp>
        <p:grpSp>
          <p:nvGrpSpPr>
            <p:cNvPr id="5" name="Group 5"/>
            <p:cNvGrpSpPr/>
            <p:nvPr/>
          </p:nvGrpSpPr>
          <p:grpSpPr>
            <a:xfrm rot="-10800000">
              <a:off x="10288395" y="0"/>
              <a:ext cx="10108479" cy="1581075"/>
              <a:chOff x="0" y="0"/>
              <a:chExt cx="38779425" cy="6065520"/>
            </a:xfrm>
          </p:grpSpPr>
          <p:sp>
            <p:nvSpPr>
              <p:cNvPr id="6" name="Freeform 6"/>
              <p:cNvSpPr/>
              <p:nvPr/>
            </p:nvSpPr>
            <p:spPr>
              <a:xfrm>
                <a:off x="-50800" y="0"/>
                <a:ext cx="38881025" cy="6066790"/>
              </a:xfrm>
              <a:custGeom>
                <a:avLst/>
                <a:gdLst/>
                <a:ahLst/>
                <a:cxnLst/>
                <a:rect l="l" t="t" r="r" b="b"/>
                <a:pathLst>
                  <a:path w="38881025" h="6066790">
                    <a:moveTo>
                      <a:pt x="1692910" y="0"/>
                    </a:moveTo>
                    <a:lnTo>
                      <a:pt x="1692910" y="6065520"/>
                    </a:lnTo>
                    <a:cubicBezTo>
                      <a:pt x="1710690" y="6066790"/>
                      <a:pt x="1728470" y="6066790"/>
                      <a:pt x="1746250" y="6066790"/>
                    </a:cubicBezTo>
                    <a:lnTo>
                      <a:pt x="37124615" y="6066790"/>
                    </a:lnTo>
                    <a:lnTo>
                      <a:pt x="37124615" y="0"/>
                    </a:lnTo>
                    <a:lnTo>
                      <a:pt x="1692910" y="0"/>
                    </a:lnTo>
                    <a:close/>
                    <a:moveTo>
                      <a:pt x="37581815" y="0"/>
                    </a:moveTo>
                    <a:lnTo>
                      <a:pt x="37124615" y="0"/>
                    </a:lnTo>
                    <a:lnTo>
                      <a:pt x="37124615" y="6065520"/>
                    </a:lnTo>
                    <a:lnTo>
                      <a:pt x="37134775" y="6065520"/>
                    </a:lnTo>
                    <a:cubicBezTo>
                      <a:pt x="37873915" y="6065520"/>
                      <a:pt x="38522886" y="5462270"/>
                      <a:pt x="38576225" y="4725670"/>
                    </a:cubicBezTo>
                    <a:lnTo>
                      <a:pt x="38826415" y="1338580"/>
                    </a:lnTo>
                    <a:cubicBezTo>
                      <a:pt x="38881025" y="603250"/>
                      <a:pt x="38320954" y="0"/>
                      <a:pt x="37581815"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D25525"/>
              </a:solidFill>
            </p:spPr>
            <p:txBody>
              <a:bodyPr/>
              <a:lstStyle/>
              <a:p>
                <a:endParaRPr lang="en-US"/>
              </a:p>
            </p:txBody>
          </p:sp>
        </p:grpSp>
      </p:grpSp>
      <p:grpSp>
        <p:nvGrpSpPr>
          <p:cNvPr id="7" name="Group 7"/>
          <p:cNvGrpSpPr/>
          <p:nvPr/>
        </p:nvGrpSpPr>
        <p:grpSpPr>
          <a:xfrm>
            <a:off x="1641214" y="196242"/>
            <a:ext cx="9781162" cy="6147278"/>
            <a:chOff x="0" y="0"/>
            <a:chExt cx="20741165" cy="12623309"/>
          </a:xfrm>
        </p:grpSpPr>
        <p:grpSp>
          <p:nvGrpSpPr>
            <p:cNvPr id="8" name="Group 8"/>
            <p:cNvGrpSpPr/>
            <p:nvPr/>
          </p:nvGrpSpPr>
          <p:grpSpPr>
            <a:xfrm>
              <a:off x="0" y="1256841"/>
              <a:ext cx="20741165" cy="11366468"/>
              <a:chOff x="0" y="0"/>
              <a:chExt cx="5490351" cy="3008794"/>
            </a:xfrm>
          </p:grpSpPr>
          <p:sp>
            <p:nvSpPr>
              <p:cNvPr id="9" name="Freeform 9"/>
              <p:cNvSpPr/>
              <p:nvPr/>
            </p:nvSpPr>
            <p:spPr>
              <a:xfrm>
                <a:off x="0" y="0"/>
                <a:ext cx="5490351" cy="3008794"/>
              </a:xfrm>
              <a:custGeom>
                <a:avLst/>
                <a:gdLst/>
                <a:ahLst/>
                <a:cxnLst/>
                <a:rect l="l" t="t" r="r" b="b"/>
                <a:pathLst>
                  <a:path w="5490351" h="3008794">
                    <a:moveTo>
                      <a:pt x="5365891" y="3008794"/>
                    </a:moveTo>
                    <a:lnTo>
                      <a:pt x="124460" y="3008794"/>
                    </a:lnTo>
                    <a:cubicBezTo>
                      <a:pt x="55880" y="3008794"/>
                      <a:pt x="0" y="2952914"/>
                      <a:pt x="0" y="2884334"/>
                    </a:cubicBezTo>
                    <a:lnTo>
                      <a:pt x="0" y="124460"/>
                    </a:lnTo>
                    <a:cubicBezTo>
                      <a:pt x="0" y="55880"/>
                      <a:pt x="55880" y="0"/>
                      <a:pt x="124460" y="0"/>
                    </a:cubicBezTo>
                    <a:lnTo>
                      <a:pt x="5365891" y="0"/>
                    </a:lnTo>
                    <a:cubicBezTo>
                      <a:pt x="5434471" y="0"/>
                      <a:pt x="5490351" y="55880"/>
                      <a:pt x="5490351" y="124460"/>
                    </a:cubicBezTo>
                    <a:lnTo>
                      <a:pt x="5490351" y="2884334"/>
                    </a:lnTo>
                    <a:cubicBezTo>
                      <a:pt x="5490351" y="2952914"/>
                      <a:pt x="5434471" y="3008794"/>
                      <a:pt x="5365891" y="3008794"/>
                    </a:cubicBezTo>
                    <a:close/>
                  </a:path>
                </a:pathLst>
              </a:custGeom>
              <a:solidFill>
                <a:srgbClr val="51604D"/>
              </a:solidFill>
            </p:spPr>
            <p:txBody>
              <a:bodyPr/>
              <a:lstStyle/>
              <a:p>
                <a:endParaRPr lang="en-US"/>
              </a:p>
            </p:txBody>
          </p:sp>
        </p:grpSp>
        <p:grpSp>
          <p:nvGrpSpPr>
            <p:cNvPr id="10" name="Group 10"/>
            <p:cNvGrpSpPr/>
            <p:nvPr/>
          </p:nvGrpSpPr>
          <p:grpSpPr>
            <a:xfrm rot="-10800000">
              <a:off x="1183022" y="0"/>
              <a:ext cx="8880221" cy="1388962"/>
              <a:chOff x="0" y="0"/>
              <a:chExt cx="38779425" cy="6065520"/>
            </a:xfrm>
          </p:grpSpPr>
          <p:sp>
            <p:nvSpPr>
              <p:cNvPr id="11" name="Freeform 11"/>
              <p:cNvSpPr/>
              <p:nvPr/>
            </p:nvSpPr>
            <p:spPr>
              <a:xfrm>
                <a:off x="-50800" y="0"/>
                <a:ext cx="38881025" cy="6066790"/>
              </a:xfrm>
              <a:custGeom>
                <a:avLst/>
                <a:gdLst/>
                <a:ahLst/>
                <a:cxnLst/>
                <a:rect l="l" t="t" r="r" b="b"/>
                <a:pathLst>
                  <a:path w="38881025" h="6066790">
                    <a:moveTo>
                      <a:pt x="1692910" y="0"/>
                    </a:moveTo>
                    <a:lnTo>
                      <a:pt x="1692910" y="6065520"/>
                    </a:lnTo>
                    <a:cubicBezTo>
                      <a:pt x="1710690" y="6066790"/>
                      <a:pt x="1728470" y="6066790"/>
                      <a:pt x="1746250" y="6066790"/>
                    </a:cubicBezTo>
                    <a:lnTo>
                      <a:pt x="37124615" y="6066790"/>
                    </a:lnTo>
                    <a:lnTo>
                      <a:pt x="37124615" y="0"/>
                    </a:lnTo>
                    <a:lnTo>
                      <a:pt x="1692910" y="0"/>
                    </a:lnTo>
                    <a:close/>
                    <a:moveTo>
                      <a:pt x="37581815" y="0"/>
                    </a:moveTo>
                    <a:lnTo>
                      <a:pt x="37124615" y="0"/>
                    </a:lnTo>
                    <a:lnTo>
                      <a:pt x="37124615" y="6065520"/>
                    </a:lnTo>
                    <a:lnTo>
                      <a:pt x="37134775" y="6065520"/>
                    </a:lnTo>
                    <a:cubicBezTo>
                      <a:pt x="37873915" y="6065520"/>
                      <a:pt x="38522886" y="5462270"/>
                      <a:pt x="38576225" y="4725670"/>
                    </a:cubicBezTo>
                    <a:lnTo>
                      <a:pt x="38826415" y="1338580"/>
                    </a:lnTo>
                    <a:cubicBezTo>
                      <a:pt x="38881025" y="603250"/>
                      <a:pt x="38320954" y="0"/>
                      <a:pt x="37581815"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51604D"/>
              </a:solidFill>
            </p:spPr>
            <p:txBody>
              <a:bodyPr/>
              <a:lstStyle/>
              <a:p>
                <a:endParaRPr lang="en-US"/>
              </a:p>
            </p:txBody>
          </p:sp>
        </p:grpSp>
      </p:grpSp>
      <p:pic>
        <p:nvPicPr>
          <p:cNvPr id="1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3244">
            <a:off x="515880" y="2293174"/>
            <a:ext cx="873468" cy="4106043"/>
          </a:xfrm>
          <a:prstGeom prst="rect">
            <a:avLst/>
          </a:prstGeom>
        </p:spPr>
      </p:pic>
      <p:pic>
        <p:nvPicPr>
          <p:cNvPr id="17" name="Picture 1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63326">
            <a:off x="944068" y="2878523"/>
            <a:ext cx="459941" cy="3372901"/>
          </a:xfrm>
          <a:prstGeom prst="rect">
            <a:avLst/>
          </a:prstGeom>
        </p:spPr>
      </p:pic>
      <p:sp>
        <p:nvSpPr>
          <p:cNvPr id="19" name="TextBox 18"/>
          <p:cNvSpPr txBox="1"/>
          <p:nvPr/>
        </p:nvSpPr>
        <p:spPr>
          <a:xfrm>
            <a:off x="1868570" y="2113397"/>
            <a:ext cx="9466457" cy="2862322"/>
          </a:xfrm>
          <a:prstGeom prst="rect">
            <a:avLst/>
          </a:prstGeom>
          <a:noFill/>
        </p:spPr>
        <p:txBody>
          <a:bodyPr wrap="square" rtlCol="0">
            <a:spAutoFit/>
          </a:bodyPr>
          <a:lstStyle/>
          <a:p>
            <a:pPr marL="457200" lvl="0" indent="-457200" algn="just">
              <a:lnSpc>
                <a:spcPct val="90000"/>
              </a:lnSpc>
              <a:spcBef>
                <a:spcPts val="1800"/>
              </a:spcBef>
              <a:buFontTx/>
              <a:buChar char="-"/>
            </a:pPr>
            <a:r>
              <a:rPr lang="vi-VN" sz="4000" dirty="0">
                <a:solidFill>
                  <a:prstClr val="white"/>
                </a:solidFill>
                <a:latin typeface="Cambria" panose="02040503050406030204" pitchFamily="18" charset="0"/>
                <a:ea typeface="Cambria" panose="02040503050406030204" pitchFamily="18" charset="0"/>
              </a:rPr>
              <a:t>Đơn viết theo khuôn mẫu, có tiêu ngữ, tên đơn, thông tin về người viết, người nhận đơn, người viết đơn (cần ký và ghi roc họ tên), người nhận đơn có thể là cá nhân hoặc tập thể.</a:t>
            </a:r>
            <a:endPar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12" name="Group 11">
            <a:extLst>
              <a:ext uri="{FF2B5EF4-FFF2-40B4-BE49-F238E27FC236}">
                <a16:creationId xmlns:a16="http://schemas.microsoft.com/office/drawing/2014/main" id="{97C685A0-FDF1-5E64-3A7F-1450FEC2288F}"/>
              </a:ext>
            </a:extLst>
          </p:cNvPr>
          <p:cNvGrpSpPr/>
          <p:nvPr/>
        </p:nvGrpSpPr>
        <p:grpSpPr>
          <a:xfrm>
            <a:off x="4719666" y="238602"/>
            <a:ext cx="3774571" cy="1483872"/>
            <a:chOff x="679214" y="1129891"/>
            <a:chExt cx="3774571" cy="1266709"/>
          </a:xfrm>
        </p:grpSpPr>
        <p:sp>
          <p:nvSpPr>
            <p:cNvPr id="13" name="Hexagon 12">
              <a:extLst>
                <a:ext uri="{FF2B5EF4-FFF2-40B4-BE49-F238E27FC236}">
                  <a16:creationId xmlns:a16="http://schemas.microsoft.com/office/drawing/2014/main" id="{C5ED838D-F34E-87A4-DECF-B0493C7ACC44}"/>
                </a:ext>
              </a:extLst>
            </p:cNvPr>
            <p:cNvSpPr/>
            <p:nvPr/>
          </p:nvSpPr>
          <p:spPr>
            <a:xfrm>
              <a:off x="679214" y="1129891"/>
              <a:ext cx="3774571" cy="1179360"/>
            </a:xfrm>
            <a:prstGeom prst="hexagon">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b="1">
                <a:solidFill>
                  <a:schemeClr val="tx1">
                    <a:lumMod val="75000"/>
                    <a:lumOff val="25000"/>
                  </a:schemeClr>
                </a:solidFill>
                <a:latin typeface="Cambria" panose="02040503050406030204" pitchFamily="18" charset="0"/>
              </a:endParaRPr>
            </a:p>
          </p:txBody>
        </p:sp>
        <p:sp>
          <p:nvSpPr>
            <p:cNvPr id="14" name="TextBox 13">
              <a:extLst>
                <a:ext uri="{FF2B5EF4-FFF2-40B4-BE49-F238E27FC236}">
                  <a16:creationId xmlns:a16="http://schemas.microsoft.com/office/drawing/2014/main" id="{C0979F51-3CFB-410F-040E-FAC85F8F7A83}"/>
                </a:ext>
              </a:extLst>
            </p:cNvPr>
            <p:cNvSpPr txBox="1"/>
            <p:nvPr/>
          </p:nvSpPr>
          <p:spPr>
            <a:xfrm>
              <a:off x="1149137" y="1196271"/>
              <a:ext cx="2743648" cy="1200329"/>
            </a:xfrm>
            <a:prstGeom prst="rect">
              <a:avLst/>
            </a:prstGeom>
            <a:noFill/>
          </p:spPr>
          <p:txBody>
            <a:bodyPr wrap="square" rtlCol="0">
              <a:spAutoFit/>
            </a:bodyPr>
            <a:lstStyle/>
            <a:p>
              <a:pPr algn="ctr">
                <a:lnSpc>
                  <a:spcPct val="90000"/>
                </a:lnSpc>
              </a:pPr>
              <a:r>
                <a:rPr lang="en-US" sz="4000" b="1" dirty="0" err="1">
                  <a:latin typeface="Cambria" panose="02040503050406030204" pitchFamily="18" charset="0"/>
                  <a:ea typeface="Cambria" panose="02040503050406030204" pitchFamily="18" charset="0"/>
                </a:rPr>
                <a:t>Hình</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thức</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của</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đơn</a:t>
              </a:r>
              <a:endParaRPr lang="en-US" sz="40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3062605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592B250-66EB-CEC6-3A19-F82B0228A63D}"/>
              </a:ext>
            </a:extLst>
          </p:cNvPr>
          <p:cNvGrpSpPr/>
          <p:nvPr/>
        </p:nvGrpSpPr>
        <p:grpSpPr>
          <a:xfrm>
            <a:off x="3986021" y="196072"/>
            <a:ext cx="3774571" cy="1451975"/>
            <a:chOff x="679214" y="1129891"/>
            <a:chExt cx="3774571" cy="1266709"/>
          </a:xfrm>
        </p:grpSpPr>
        <p:sp>
          <p:nvSpPr>
            <p:cNvPr id="8" name="Hexagon 7">
              <a:extLst>
                <a:ext uri="{FF2B5EF4-FFF2-40B4-BE49-F238E27FC236}">
                  <a16:creationId xmlns:a16="http://schemas.microsoft.com/office/drawing/2014/main" id="{0643DD0D-EFB3-D821-C3F8-3BFC90CB7B88}"/>
                </a:ext>
              </a:extLst>
            </p:cNvPr>
            <p:cNvSpPr/>
            <p:nvPr/>
          </p:nvSpPr>
          <p:spPr>
            <a:xfrm>
              <a:off x="679214" y="1129891"/>
              <a:ext cx="3774571" cy="1179360"/>
            </a:xfrm>
            <a:prstGeom prst="hexagon">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600" b="1" i="0" u="none" strike="noStrike" kern="1200" cap="none" spc="0" normalizeH="0" baseline="0" noProof="0">
                <a:ln>
                  <a:noFill/>
                </a:ln>
                <a:solidFill>
                  <a:srgbClr val="2F2B20">
                    <a:lumMod val="75000"/>
                    <a:lumOff val="25000"/>
                  </a:srgbClr>
                </a:solidFill>
                <a:effectLst/>
                <a:uLnTx/>
                <a:uFillTx/>
                <a:latin typeface="Cambria" panose="02040503050406030204" pitchFamily="18" charset="0"/>
                <a:ea typeface="+mn-ea"/>
                <a:cs typeface="+mn-cs"/>
              </a:endParaRPr>
            </a:p>
          </p:txBody>
        </p:sp>
        <p:sp>
          <p:nvSpPr>
            <p:cNvPr id="9" name="TextBox 8">
              <a:extLst>
                <a:ext uri="{FF2B5EF4-FFF2-40B4-BE49-F238E27FC236}">
                  <a16:creationId xmlns:a16="http://schemas.microsoft.com/office/drawing/2014/main" id="{9DF88549-029C-C0AB-3F89-78FEE52290C0}"/>
                </a:ext>
              </a:extLst>
            </p:cNvPr>
            <p:cNvSpPr txBox="1"/>
            <p:nvPr/>
          </p:nvSpPr>
          <p:spPr>
            <a:xfrm>
              <a:off x="1149137" y="1196271"/>
              <a:ext cx="2743648" cy="120032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2F2B20"/>
                  </a:solidFill>
                  <a:effectLst/>
                  <a:uLnTx/>
                  <a:uFillTx/>
                  <a:latin typeface="Cambria" panose="02040503050406030204" pitchFamily="18" charset="0"/>
                  <a:ea typeface="Cambria" panose="02040503050406030204" pitchFamily="18" charset="0"/>
                  <a:cs typeface="+mn-cs"/>
                </a:rPr>
                <a:t>Nội</a:t>
              </a:r>
              <a:r>
                <a:rPr kumimoji="0" lang="en-US" sz="4000" b="1" i="0" u="none" strike="noStrike" kern="1200" cap="none" spc="0" normalizeH="0" baseline="0" noProof="0" dirty="0">
                  <a:ln>
                    <a:noFill/>
                  </a:ln>
                  <a:solidFill>
                    <a:srgbClr val="2F2B20"/>
                  </a:solidFill>
                  <a:effectLst/>
                  <a:uLnTx/>
                  <a:uFillTx/>
                  <a:latin typeface="Cambria" panose="02040503050406030204" pitchFamily="18" charset="0"/>
                  <a:ea typeface="Cambria" panose="02040503050406030204" pitchFamily="18" charset="0"/>
                  <a:cs typeface="+mn-cs"/>
                </a:rPr>
                <a:t> dung </a:t>
              </a:r>
              <a:r>
                <a:rPr kumimoji="0" lang="en-US" sz="4000" b="1" i="0" u="none" strike="noStrike" kern="1200" cap="none" spc="0" normalizeH="0" baseline="0" noProof="0" dirty="0" err="1">
                  <a:ln>
                    <a:noFill/>
                  </a:ln>
                  <a:solidFill>
                    <a:srgbClr val="2F2B20"/>
                  </a:solidFill>
                  <a:effectLst/>
                  <a:uLnTx/>
                  <a:uFillTx/>
                  <a:latin typeface="Cambria" panose="02040503050406030204" pitchFamily="18" charset="0"/>
                  <a:ea typeface="Cambria" panose="02040503050406030204" pitchFamily="18" charset="0"/>
                  <a:cs typeface="+mn-cs"/>
                </a:rPr>
                <a:t>của</a:t>
              </a:r>
              <a:r>
                <a:rPr kumimoji="0" lang="en-US" sz="4000" b="1" i="0" u="none" strike="noStrike" kern="1200" cap="none" spc="0" normalizeH="0" baseline="0" noProof="0" dirty="0">
                  <a:ln>
                    <a:noFill/>
                  </a:ln>
                  <a:solidFill>
                    <a:srgbClr val="2F2B2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2F2B20"/>
                  </a:solidFill>
                  <a:effectLst/>
                  <a:uLnTx/>
                  <a:uFillTx/>
                  <a:latin typeface="Cambria" panose="02040503050406030204" pitchFamily="18" charset="0"/>
                  <a:ea typeface="Cambria" panose="02040503050406030204" pitchFamily="18" charset="0"/>
                  <a:cs typeface="+mn-cs"/>
                </a:rPr>
                <a:t>đơn</a:t>
              </a:r>
              <a:endParaRPr kumimoji="0" lang="en-US" sz="4000" b="1" i="0" u="none" strike="noStrike" kern="1200" cap="none" spc="0" normalizeH="0" baseline="0" noProof="0" dirty="0">
                <a:ln>
                  <a:noFill/>
                </a:ln>
                <a:solidFill>
                  <a:srgbClr val="2F2B20"/>
                </a:solidFill>
                <a:effectLst/>
                <a:uLnTx/>
                <a:uFillTx/>
                <a:latin typeface="Cambria" panose="02040503050406030204" pitchFamily="18" charset="0"/>
                <a:ea typeface="Cambria" panose="02040503050406030204" pitchFamily="18" charset="0"/>
                <a:cs typeface="+mn-cs"/>
              </a:endParaRPr>
            </a:p>
          </p:txBody>
        </p:sp>
      </p:grpSp>
      <p:cxnSp>
        <p:nvCxnSpPr>
          <p:cNvPr id="15" name="Straight Arrow Connector 14">
            <a:extLst>
              <a:ext uri="{FF2B5EF4-FFF2-40B4-BE49-F238E27FC236}">
                <a16:creationId xmlns:a16="http://schemas.microsoft.com/office/drawing/2014/main" id="{074D2E1F-F004-A59D-7D4A-7D8BA7A3965B}"/>
              </a:ext>
            </a:extLst>
          </p:cNvPr>
          <p:cNvCxnSpPr>
            <a:cxnSpLocks/>
            <a:stCxn id="8" idx="2"/>
          </p:cNvCxnSpPr>
          <p:nvPr/>
        </p:nvCxnSpPr>
        <p:spPr>
          <a:xfrm flipH="1">
            <a:off x="2243470" y="1547923"/>
            <a:ext cx="2080514" cy="812505"/>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D0793B2C-1F10-2583-C943-A4AD2C3D864F}"/>
              </a:ext>
            </a:extLst>
          </p:cNvPr>
          <p:cNvGrpSpPr/>
          <p:nvPr/>
        </p:nvGrpSpPr>
        <p:grpSpPr>
          <a:xfrm>
            <a:off x="281811" y="2362135"/>
            <a:ext cx="3705398" cy="2289856"/>
            <a:chOff x="3343988" y="2744907"/>
            <a:chExt cx="2630823" cy="2289856"/>
          </a:xfrm>
          <a:solidFill>
            <a:schemeClr val="accent3">
              <a:lumMod val="40000"/>
              <a:lumOff val="60000"/>
            </a:schemeClr>
          </a:solidFill>
        </p:grpSpPr>
        <p:grpSp>
          <p:nvGrpSpPr>
            <p:cNvPr id="17" name="Group 2">
              <a:extLst>
                <a:ext uri="{FF2B5EF4-FFF2-40B4-BE49-F238E27FC236}">
                  <a16:creationId xmlns:a16="http://schemas.microsoft.com/office/drawing/2014/main" id="{819C3E09-923D-AF92-1CEC-6B4D6C15F3C6}"/>
                </a:ext>
              </a:extLst>
            </p:cNvPr>
            <p:cNvGrpSpPr/>
            <p:nvPr/>
          </p:nvGrpSpPr>
          <p:grpSpPr>
            <a:xfrm>
              <a:off x="3343988" y="2744907"/>
              <a:ext cx="2630823" cy="2289856"/>
              <a:chOff x="0" y="0"/>
              <a:chExt cx="1693707" cy="1474195"/>
            </a:xfrm>
            <a:grpFill/>
          </p:grpSpPr>
          <p:sp>
            <p:nvSpPr>
              <p:cNvPr id="19" name="Freeform 3">
                <a:extLst>
                  <a:ext uri="{FF2B5EF4-FFF2-40B4-BE49-F238E27FC236}">
                    <a16:creationId xmlns:a16="http://schemas.microsoft.com/office/drawing/2014/main" id="{C19081B0-49AF-6367-2BBD-4552C26531D0}"/>
                  </a:ext>
                </a:extLst>
              </p:cNvPr>
              <p:cNvSpPr/>
              <p:nvPr/>
            </p:nvSpPr>
            <p:spPr>
              <a:xfrm>
                <a:off x="0" y="0"/>
                <a:ext cx="1693707" cy="1474195"/>
              </a:xfrm>
              <a:custGeom>
                <a:avLst/>
                <a:gdLst/>
                <a:ahLst/>
                <a:cxnLst/>
                <a:rect l="l" t="t" r="r" b="b"/>
                <a:pathLst>
                  <a:path w="1693707" h="1474195">
                    <a:moveTo>
                      <a:pt x="1569247" y="1474195"/>
                    </a:moveTo>
                    <a:lnTo>
                      <a:pt x="124460" y="1474195"/>
                    </a:lnTo>
                    <a:cubicBezTo>
                      <a:pt x="55880" y="1474195"/>
                      <a:pt x="0" y="1418315"/>
                      <a:pt x="0" y="1349735"/>
                    </a:cubicBezTo>
                    <a:lnTo>
                      <a:pt x="0" y="124460"/>
                    </a:lnTo>
                    <a:cubicBezTo>
                      <a:pt x="0" y="55880"/>
                      <a:pt x="55880" y="0"/>
                      <a:pt x="124460" y="0"/>
                    </a:cubicBezTo>
                    <a:lnTo>
                      <a:pt x="1569247" y="0"/>
                    </a:lnTo>
                    <a:cubicBezTo>
                      <a:pt x="1637827" y="0"/>
                      <a:pt x="1693707" y="55880"/>
                      <a:pt x="1693707" y="124460"/>
                    </a:cubicBezTo>
                    <a:lnTo>
                      <a:pt x="1693707" y="1349735"/>
                    </a:lnTo>
                    <a:cubicBezTo>
                      <a:pt x="1693707" y="1418315"/>
                      <a:pt x="1637827" y="1474195"/>
                      <a:pt x="1569247" y="1474195"/>
                    </a:cubicBezTo>
                    <a:close/>
                  </a:path>
                </a:pathLst>
              </a:custGeom>
              <a:grpFill/>
            </p:spPr>
            <p:txBody>
              <a:bodyPr/>
              <a:lstStyle/>
              <a:p>
                <a:endParaRPr lang="en-US"/>
              </a:p>
            </p:txBody>
          </p:sp>
        </p:grpSp>
        <p:sp>
          <p:nvSpPr>
            <p:cNvPr id="18" name="TextBox 26">
              <a:extLst>
                <a:ext uri="{FF2B5EF4-FFF2-40B4-BE49-F238E27FC236}">
                  <a16:creationId xmlns:a16="http://schemas.microsoft.com/office/drawing/2014/main" id="{A65CFB48-0A41-A2FB-1D42-1057E85C46DF}"/>
                </a:ext>
              </a:extLst>
            </p:cNvPr>
            <p:cNvSpPr txBox="1"/>
            <p:nvPr/>
          </p:nvSpPr>
          <p:spPr>
            <a:xfrm>
              <a:off x="3430768" y="2916392"/>
              <a:ext cx="2468552" cy="1938992"/>
            </a:xfrm>
            <a:prstGeom prst="rect">
              <a:avLst/>
            </a:prstGeom>
            <a:grpFill/>
          </p:spPr>
          <p:txBody>
            <a:bodyPr wrap="square" lIns="0" tIns="0" rIns="0" bIns="0" rtlCol="0" anchor="t">
              <a:spAutoFit/>
            </a:bodyPr>
            <a:lstStyle/>
            <a:p>
              <a:pPr algn="ctr">
                <a:lnSpc>
                  <a:spcPct val="90000"/>
                </a:lnSpc>
              </a:pPr>
              <a:r>
                <a:rPr lang="en-US" sz="2800" b="1" dirty="0">
                  <a:solidFill>
                    <a:srgbClr val="002060"/>
                  </a:solidFill>
                  <a:effectLst/>
                  <a:latin typeface="Cambria" panose="02040503050406030204" pitchFamily="18" charset="0"/>
                  <a:ea typeface="Cambria" panose="02040503050406030204" pitchFamily="18" charset="0"/>
                </a:rPr>
                <a:t>(1). </a:t>
              </a:r>
              <a:r>
                <a:rPr lang="en-US" sz="2800" b="1" dirty="0" err="1">
                  <a:solidFill>
                    <a:srgbClr val="002060"/>
                  </a:solidFill>
                  <a:effectLst/>
                  <a:latin typeface="Cambria" panose="02040503050406030204" pitchFamily="18" charset="0"/>
                  <a:ea typeface="Cambria" panose="02040503050406030204" pitchFamily="18" charset="0"/>
                </a:rPr>
                <a:t>Giới</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thiệu</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thông</a:t>
              </a:r>
              <a:r>
                <a:rPr lang="en-US" sz="2800" b="1" dirty="0">
                  <a:solidFill>
                    <a:srgbClr val="002060"/>
                  </a:solidFill>
                  <a:effectLst/>
                  <a:latin typeface="Cambria" panose="02040503050406030204" pitchFamily="18" charset="0"/>
                  <a:ea typeface="Cambria" panose="02040503050406030204" pitchFamily="18" charset="0"/>
                </a:rPr>
                <a:t> tin </a:t>
              </a:r>
              <a:r>
                <a:rPr lang="en-US" sz="2800" b="1" dirty="0" err="1">
                  <a:solidFill>
                    <a:srgbClr val="002060"/>
                  </a:solidFill>
                  <a:effectLst/>
                  <a:latin typeface="Cambria" panose="02040503050406030204" pitchFamily="18" charset="0"/>
                  <a:ea typeface="Cambria" panose="02040503050406030204" pitchFamily="18" charset="0"/>
                </a:rPr>
                <a:t>về</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bản</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thân</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họ</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và</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tên</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các</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thông</a:t>
              </a:r>
              <a:r>
                <a:rPr lang="en-US" sz="2800" b="1" dirty="0">
                  <a:solidFill>
                    <a:srgbClr val="002060"/>
                  </a:solidFill>
                  <a:effectLst/>
                  <a:latin typeface="Cambria" panose="02040503050406030204" pitchFamily="18" charset="0"/>
                  <a:ea typeface="Cambria" panose="02040503050406030204" pitchFamily="18" charset="0"/>
                </a:rPr>
                <a:t> tin </a:t>
              </a:r>
              <a:r>
                <a:rPr lang="en-US" sz="2800" b="1" dirty="0" err="1">
                  <a:solidFill>
                    <a:srgbClr val="002060"/>
                  </a:solidFill>
                  <a:effectLst/>
                  <a:latin typeface="Cambria" panose="02040503050406030204" pitchFamily="18" charset="0"/>
                  <a:ea typeface="Cambria" panose="02040503050406030204" pitchFamily="18" charset="0"/>
                </a:rPr>
                <a:t>khác</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tuổi</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lớp</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học</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trường</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học</a:t>
              </a:r>
              <a:r>
                <a:rPr lang="en-US" sz="2800" b="1" dirty="0">
                  <a:solidFill>
                    <a:srgbClr val="002060"/>
                  </a:solidFill>
                  <a:effectLst/>
                  <a:latin typeface="Cambria" panose="02040503050406030204" pitchFamily="18" charset="0"/>
                  <a:ea typeface="Cambria" panose="02040503050406030204" pitchFamily="18" charset="0"/>
                </a:rPr>
                <a:t>). </a:t>
              </a:r>
              <a:endParaRPr lang="en-US" sz="3600" b="1" dirty="0">
                <a:solidFill>
                  <a:srgbClr val="002060"/>
                </a:solidFill>
                <a:latin typeface="Cambria" panose="02040503050406030204" pitchFamily="18" charset="0"/>
                <a:ea typeface="Cambria" panose="02040503050406030204" pitchFamily="18" charset="0"/>
              </a:endParaRPr>
            </a:p>
          </p:txBody>
        </p:sp>
      </p:grpSp>
      <p:cxnSp>
        <p:nvCxnSpPr>
          <p:cNvPr id="23" name="Straight Arrow Connector 22">
            <a:extLst>
              <a:ext uri="{FF2B5EF4-FFF2-40B4-BE49-F238E27FC236}">
                <a16:creationId xmlns:a16="http://schemas.microsoft.com/office/drawing/2014/main" id="{136A7CEB-7270-9EE7-4218-382B439F9E26}"/>
              </a:ext>
            </a:extLst>
          </p:cNvPr>
          <p:cNvCxnSpPr>
            <a:cxnSpLocks/>
          </p:cNvCxnSpPr>
          <p:nvPr/>
        </p:nvCxnSpPr>
        <p:spPr>
          <a:xfrm flipH="1">
            <a:off x="5497033" y="1552353"/>
            <a:ext cx="106325" cy="95693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0FF65D88-4624-44F2-E6ED-9E278C57205D}"/>
              </a:ext>
            </a:extLst>
          </p:cNvPr>
          <p:cNvGrpSpPr/>
          <p:nvPr/>
        </p:nvGrpSpPr>
        <p:grpSpPr>
          <a:xfrm>
            <a:off x="4300918" y="2468461"/>
            <a:ext cx="2493287" cy="2289856"/>
            <a:chOff x="3343988" y="2744907"/>
            <a:chExt cx="2630823" cy="2289856"/>
          </a:xfrm>
          <a:solidFill>
            <a:schemeClr val="accent3">
              <a:lumMod val="40000"/>
              <a:lumOff val="60000"/>
            </a:schemeClr>
          </a:solidFill>
        </p:grpSpPr>
        <p:grpSp>
          <p:nvGrpSpPr>
            <p:cNvPr id="25" name="Group 2">
              <a:extLst>
                <a:ext uri="{FF2B5EF4-FFF2-40B4-BE49-F238E27FC236}">
                  <a16:creationId xmlns:a16="http://schemas.microsoft.com/office/drawing/2014/main" id="{F022E395-276F-2E53-C71A-E108F996BF80}"/>
                </a:ext>
              </a:extLst>
            </p:cNvPr>
            <p:cNvGrpSpPr/>
            <p:nvPr/>
          </p:nvGrpSpPr>
          <p:grpSpPr>
            <a:xfrm>
              <a:off x="3343988" y="2744907"/>
              <a:ext cx="2630823" cy="2289856"/>
              <a:chOff x="0" y="0"/>
              <a:chExt cx="1693707" cy="1474195"/>
            </a:xfrm>
            <a:grpFill/>
          </p:grpSpPr>
          <p:sp>
            <p:nvSpPr>
              <p:cNvPr id="27" name="Freeform 3">
                <a:extLst>
                  <a:ext uri="{FF2B5EF4-FFF2-40B4-BE49-F238E27FC236}">
                    <a16:creationId xmlns:a16="http://schemas.microsoft.com/office/drawing/2014/main" id="{EB278329-70B4-289E-DAAA-827F1ADC0420}"/>
                  </a:ext>
                </a:extLst>
              </p:cNvPr>
              <p:cNvSpPr/>
              <p:nvPr/>
            </p:nvSpPr>
            <p:spPr>
              <a:xfrm>
                <a:off x="0" y="0"/>
                <a:ext cx="1693707" cy="1474195"/>
              </a:xfrm>
              <a:custGeom>
                <a:avLst/>
                <a:gdLst/>
                <a:ahLst/>
                <a:cxnLst/>
                <a:rect l="l" t="t" r="r" b="b"/>
                <a:pathLst>
                  <a:path w="1693707" h="1474195">
                    <a:moveTo>
                      <a:pt x="1569247" y="1474195"/>
                    </a:moveTo>
                    <a:lnTo>
                      <a:pt x="124460" y="1474195"/>
                    </a:lnTo>
                    <a:cubicBezTo>
                      <a:pt x="55880" y="1474195"/>
                      <a:pt x="0" y="1418315"/>
                      <a:pt x="0" y="1349735"/>
                    </a:cubicBezTo>
                    <a:lnTo>
                      <a:pt x="0" y="124460"/>
                    </a:lnTo>
                    <a:cubicBezTo>
                      <a:pt x="0" y="55880"/>
                      <a:pt x="55880" y="0"/>
                      <a:pt x="124460" y="0"/>
                    </a:cubicBezTo>
                    <a:lnTo>
                      <a:pt x="1569247" y="0"/>
                    </a:lnTo>
                    <a:cubicBezTo>
                      <a:pt x="1637827" y="0"/>
                      <a:pt x="1693707" y="55880"/>
                      <a:pt x="1693707" y="124460"/>
                    </a:cubicBezTo>
                    <a:lnTo>
                      <a:pt x="1693707" y="1349735"/>
                    </a:lnTo>
                    <a:cubicBezTo>
                      <a:pt x="1693707" y="1418315"/>
                      <a:pt x="1637827" y="1474195"/>
                      <a:pt x="1569247" y="1474195"/>
                    </a:cubicBezTo>
                    <a:close/>
                  </a:path>
                </a:pathLst>
              </a:custGeom>
              <a:grpFill/>
            </p:spPr>
            <p:txBody>
              <a:bodyPr/>
              <a:lstStyle/>
              <a:p>
                <a:endParaRPr lang="en-US"/>
              </a:p>
            </p:txBody>
          </p:sp>
        </p:grpSp>
        <p:sp>
          <p:nvSpPr>
            <p:cNvPr id="26" name="TextBox 26">
              <a:extLst>
                <a:ext uri="{FF2B5EF4-FFF2-40B4-BE49-F238E27FC236}">
                  <a16:creationId xmlns:a16="http://schemas.microsoft.com/office/drawing/2014/main" id="{044E9511-7466-904F-1151-CA34302E2F33}"/>
                </a:ext>
              </a:extLst>
            </p:cNvPr>
            <p:cNvSpPr txBox="1"/>
            <p:nvPr/>
          </p:nvSpPr>
          <p:spPr>
            <a:xfrm>
              <a:off x="3430768" y="2916392"/>
              <a:ext cx="2468552" cy="1163395"/>
            </a:xfrm>
            <a:prstGeom prst="rect">
              <a:avLst/>
            </a:prstGeom>
            <a:grpFill/>
          </p:spPr>
          <p:txBody>
            <a:bodyPr wrap="square" lIns="0" tIns="0" rIns="0" bIns="0" rtlCol="0" anchor="t">
              <a:spAutoFit/>
            </a:bodyPr>
            <a:lstStyle/>
            <a:p>
              <a:pPr algn="ctr">
                <a:lnSpc>
                  <a:spcPct val="90000"/>
                </a:lnSpc>
              </a:pPr>
              <a:r>
                <a:rPr lang="vi-VN" sz="2800" b="1" dirty="0">
                  <a:solidFill>
                    <a:srgbClr val="002060"/>
                  </a:solidFill>
                  <a:effectLst/>
                  <a:latin typeface="Cambria" panose="02040503050406030204" pitchFamily="18" charset="0"/>
                  <a:ea typeface="Cambria" panose="02040503050406030204" pitchFamily="18" charset="0"/>
                </a:rPr>
                <a:t>(2) Lý do viết đơn (cần trình cần trình bày cụ thể); </a:t>
              </a:r>
              <a:endParaRPr lang="en-US" sz="3600" b="1" dirty="0">
                <a:solidFill>
                  <a:srgbClr val="002060"/>
                </a:solidFill>
                <a:latin typeface="Cambria" panose="02040503050406030204" pitchFamily="18" charset="0"/>
                <a:ea typeface="Cambria" panose="02040503050406030204" pitchFamily="18" charset="0"/>
              </a:endParaRPr>
            </a:p>
          </p:txBody>
        </p:sp>
      </p:grpSp>
      <p:cxnSp>
        <p:nvCxnSpPr>
          <p:cNvPr id="31" name="Straight Arrow Connector 30">
            <a:extLst>
              <a:ext uri="{FF2B5EF4-FFF2-40B4-BE49-F238E27FC236}">
                <a16:creationId xmlns:a16="http://schemas.microsoft.com/office/drawing/2014/main" id="{DBB3302D-90D4-10C9-AE39-A91CA6CD11F4}"/>
              </a:ext>
            </a:extLst>
          </p:cNvPr>
          <p:cNvCxnSpPr>
            <a:cxnSpLocks/>
          </p:cNvCxnSpPr>
          <p:nvPr/>
        </p:nvCxnSpPr>
        <p:spPr>
          <a:xfrm>
            <a:off x="6517758" y="1520455"/>
            <a:ext cx="1754372" cy="946298"/>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6DC63D2E-5873-F1A8-4DEF-3494CAE279CB}"/>
              </a:ext>
            </a:extLst>
          </p:cNvPr>
          <p:cNvGrpSpPr/>
          <p:nvPr/>
        </p:nvGrpSpPr>
        <p:grpSpPr>
          <a:xfrm>
            <a:off x="7203607" y="2457828"/>
            <a:ext cx="2131780" cy="2289856"/>
            <a:chOff x="3343988" y="2744907"/>
            <a:chExt cx="2630823" cy="2289856"/>
          </a:xfrm>
          <a:solidFill>
            <a:schemeClr val="accent3">
              <a:lumMod val="40000"/>
              <a:lumOff val="60000"/>
            </a:schemeClr>
          </a:solidFill>
        </p:grpSpPr>
        <p:grpSp>
          <p:nvGrpSpPr>
            <p:cNvPr id="33" name="Group 2">
              <a:extLst>
                <a:ext uri="{FF2B5EF4-FFF2-40B4-BE49-F238E27FC236}">
                  <a16:creationId xmlns:a16="http://schemas.microsoft.com/office/drawing/2014/main" id="{663419A3-D532-4985-F871-1E3090DF14E5}"/>
                </a:ext>
              </a:extLst>
            </p:cNvPr>
            <p:cNvGrpSpPr/>
            <p:nvPr/>
          </p:nvGrpSpPr>
          <p:grpSpPr>
            <a:xfrm>
              <a:off x="3343988" y="2744907"/>
              <a:ext cx="2630823" cy="2289856"/>
              <a:chOff x="0" y="0"/>
              <a:chExt cx="1693707" cy="1474195"/>
            </a:xfrm>
            <a:grpFill/>
          </p:grpSpPr>
          <p:sp>
            <p:nvSpPr>
              <p:cNvPr id="35" name="Freeform 3">
                <a:extLst>
                  <a:ext uri="{FF2B5EF4-FFF2-40B4-BE49-F238E27FC236}">
                    <a16:creationId xmlns:a16="http://schemas.microsoft.com/office/drawing/2014/main" id="{54299950-9322-BE01-6394-C6634D1AED3C}"/>
                  </a:ext>
                </a:extLst>
              </p:cNvPr>
              <p:cNvSpPr/>
              <p:nvPr/>
            </p:nvSpPr>
            <p:spPr>
              <a:xfrm>
                <a:off x="0" y="0"/>
                <a:ext cx="1693707" cy="1474195"/>
              </a:xfrm>
              <a:custGeom>
                <a:avLst/>
                <a:gdLst/>
                <a:ahLst/>
                <a:cxnLst/>
                <a:rect l="l" t="t" r="r" b="b"/>
                <a:pathLst>
                  <a:path w="1693707" h="1474195">
                    <a:moveTo>
                      <a:pt x="1569247" y="1474195"/>
                    </a:moveTo>
                    <a:lnTo>
                      <a:pt x="124460" y="1474195"/>
                    </a:lnTo>
                    <a:cubicBezTo>
                      <a:pt x="55880" y="1474195"/>
                      <a:pt x="0" y="1418315"/>
                      <a:pt x="0" y="1349735"/>
                    </a:cubicBezTo>
                    <a:lnTo>
                      <a:pt x="0" y="124460"/>
                    </a:lnTo>
                    <a:cubicBezTo>
                      <a:pt x="0" y="55880"/>
                      <a:pt x="55880" y="0"/>
                      <a:pt x="124460" y="0"/>
                    </a:cubicBezTo>
                    <a:lnTo>
                      <a:pt x="1569247" y="0"/>
                    </a:lnTo>
                    <a:cubicBezTo>
                      <a:pt x="1637827" y="0"/>
                      <a:pt x="1693707" y="55880"/>
                      <a:pt x="1693707" y="124460"/>
                    </a:cubicBezTo>
                    <a:lnTo>
                      <a:pt x="1693707" y="1349735"/>
                    </a:lnTo>
                    <a:cubicBezTo>
                      <a:pt x="1693707" y="1418315"/>
                      <a:pt x="1637827" y="1474195"/>
                      <a:pt x="1569247" y="1474195"/>
                    </a:cubicBezTo>
                    <a:close/>
                  </a:path>
                </a:pathLst>
              </a:custGeom>
              <a:grpFill/>
            </p:spPr>
            <p:txBody>
              <a:bodyPr/>
              <a:lstStyle/>
              <a:p>
                <a:endParaRPr lang="en-US"/>
              </a:p>
            </p:txBody>
          </p:sp>
        </p:grpSp>
        <p:sp>
          <p:nvSpPr>
            <p:cNvPr id="34" name="TextBox 26">
              <a:extLst>
                <a:ext uri="{FF2B5EF4-FFF2-40B4-BE49-F238E27FC236}">
                  <a16:creationId xmlns:a16="http://schemas.microsoft.com/office/drawing/2014/main" id="{01E8B71C-9312-E5A9-439A-0B031CD5A834}"/>
                </a:ext>
              </a:extLst>
            </p:cNvPr>
            <p:cNvSpPr txBox="1"/>
            <p:nvPr/>
          </p:nvSpPr>
          <p:spPr>
            <a:xfrm>
              <a:off x="3430768" y="2916392"/>
              <a:ext cx="2468552" cy="1218795"/>
            </a:xfrm>
            <a:prstGeom prst="rect">
              <a:avLst/>
            </a:prstGeom>
            <a:grpFill/>
          </p:spPr>
          <p:txBody>
            <a:bodyPr wrap="square" lIns="0" tIns="0" rIns="0" bIns="0" rtlCol="0" anchor="t">
              <a:spAutoFit/>
            </a:bodyPr>
            <a:lstStyle/>
            <a:p>
              <a:pPr algn="ctr">
                <a:lnSpc>
                  <a:spcPct val="90000"/>
                </a:lnSpc>
              </a:pPr>
              <a:r>
                <a:rPr lang="vi-VN" sz="4400" b="1" dirty="0">
                  <a:solidFill>
                    <a:srgbClr val="002060"/>
                  </a:solidFill>
                  <a:effectLst/>
                  <a:latin typeface="Cambria" panose="02040503050406030204" pitchFamily="18" charset="0"/>
                  <a:ea typeface="Cambria" panose="02040503050406030204" pitchFamily="18" charset="0"/>
                </a:rPr>
                <a:t>3) Lời hứa</a:t>
              </a:r>
              <a:endParaRPr lang="en-US" sz="5400" b="1" dirty="0">
                <a:solidFill>
                  <a:srgbClr val="002060"/>
                </a:solidFill>
                <a:latin typeface="Cambria" panose="02040503050406030204" pitchFamily="18" charset="0"/>
                <a:ea typeface="Cambria" panose="02040503050406030204" pitchFamily="18" charset="0"/>
              </a:endParaRPr>
            </a:p>
          </p:txBody>
        </p:sp>
      </p:grpSp>
      <p:cxnSp>
        <p:nvCxnSpPr>
          <p:cNvPr id="38" name="Straight Arrow Connector 37">
            <a:extLst>
              <a:ext uri="{FF2B5EF4-FFF2-40B4-BE49-F238E27FC236}">
                <a16:creationId xmlns:a16="http://schemas.microsoft.com/office/drawing/2014/main" id="{7F5C0F8C-079A-B2B9-3D5C-DF07A7B8DBA3}"/>
              </a:ext>
            </a:extLst>
          </p:cNvPr>
          <p:cNvCxnSpPr>
            <a:cxnSpLocks/>
            <a:stCxn id="8" idx="1"/>
          </p:cNvCxnSpPr>
          <p:nvPr/>
        </p:nvCxnSpPr>
        <p:spPr>
          <a:xfrm>
            <a:off x="7422629" y="1547923"/>
            <a:ext cx="3571436" cy="940095"/>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C6836885-C58D-E528-7A4F-6BCFD96CB90C}"/>
              </a:ext>
            </a:extLst>
          </p:cNvPr>
          <p:cNvGrpSpPr/>
          <p:nvPr/>
        </p:nvGrpSpPr>
        <p:grpSpPr>
          <a:xfrm>
            <a:off x="9925542" y="2479093"/>
            <a:ext cx="2131780" cy="2289856"/>
            <a:chOff x="3343988" y="2744907"/>
            <a:chExt cx="2630823" cy="2289856"/>
          </a:xfrm>
          <a:solidFill>
            <a:schemeClr val="accent3">
              <a:lumMod val="40000"/>
              <a:lumOff val="60000"/>
            </a:schemeClr>
          </a:solidFill>
        </p:grpSpPr>
        <p:grpSp>
          <p:nvGrpSpPr>
            <p:cNvPr id="40" name="Group 2">
              <a:extLst>
                <a:ext uri="{FF2B5EF4-FFF2-40B4-BE49-F238E27FC236}">
                  <a16:creationId xmlns:a16="http://schemas.microsoft.com/office/drawing/2014/main" id="{475ECBE6-888F-7E08-6D30-8C72F8109CA2}"/>
                </a:ext>
              </a:extLst>
            </p:cNvPr>
            <p:cNvGrpSpPr/>
            <p:nvPr/>
          </p:nvGrpSpPr>
          <p:grpSpPr>
            <a:xfrm>
              <a:off x="3343988" y="2744907"/>
              <a:ext cx="2630823" cy="2289856"/>
              <a:chOff x="0" y="0"/>
              <a:chExt cx="1693707" cy="1474195"/>
            </a:xfrm>
            <a:grpFill/>
          </p:grpSpPr>
          <p:sp>
            <p:nvSpPr>
              <p:cNvPr id="42" name="Freeform 3">
                <a:extLst>
                  <a:ext uri="{FF2B5EF4-FFF2-40B4-BE49-F238E27FC236}">
                    <a16:creationId xmlns:a16="http://schemas.microsoft.com/office/drawing/2014/main" id="{B867F3A9-B30C-9072-B696-BE5300DB0285}"/>
                  </a:ext>
                </a:extLst>
              </p:cNvPr>
              <p:cNvSpPr/>
              <p:nvPr/>
            </p:nvSpPr>
            <p:spPr>
              <a:xfrm>
                <a:off x="0" y="0"/>
                <a:ext cx="1693707" cy="1474195"/>
              </a:xfrm>
              <a:custGeom>
                <a:avLst/>
                <a:gdLst/>
                <a:ahLst/>
                <a:cxnLst/>
                <a:rect l="l" t="t" r="r" b="b"/>
                <a:pathLst>
                  <a:path w="1693707" h="1474195">
                    <a:moveTo>
                      <a:pt x="1569247" y="1474195"/>
                    </a:moveTo>
                    <a:lnTo>
                      <a:pt x="124460" y="1474195"/>
                    </a:lnTo>
                    <a:cubicBezTo>
                      <a:pt x="55880" y="1474195"/>
                      <a:pt x="0" y="1418315"/>
                      <a:pt x="0" y="1349735"/>
                    </a:cubicBezTo>
                    <a:lnTo>
                      <a:pt x="0" y="124460"/>
                    </a:lnTo>
                    <a:cubicBezTo>
                      <a:pt x="0" y="55880"/>
                      <a:pt x="55880" y="0"/>
                      <a:pt x="124460" y="0"/>
                    </a:cubicBezTo>
                    <a:lnTo>
                      <a:pt x="1569247" y="0"/>
                    </a:lnTo>
                    <a:cubicBezTo>
                      <a:pt x="1637827" y="0"/>
                      <a:pt x="1693707" y="55880"/>
                      <a:pt x="1693707" y="124460"/>
                    </a:cubicBezTo>
                    <a:lnTo>
                      <a:pt x="1693707" y="1349735"/>
                    </a:lnTo>
                    <a:cubicBezTo>
                      <a:pt x="1693707" y="1418315"/>
                      <a:pt x="1637827" y="1474195"/>
                      <a:pt x="1569247" y="1474195"/>
                    </a:cubicBezTo>
                    <a:close/>
                  </a:path>
                </a:pathLst>
              </a:custGeom>
              <a:grpFill/>
            </p:spPr>
            <p:txBody>
              <a:bodyPr/>
              <a:lstStyle/>
              <a:p>
                <a:endParaRPr lang="en-US"/>
              </a:p>
            </p:txBody>
          </p:sp>
        </p:grpSp>
        <p:sp>
          <p:nvSpPr>
            <p:cNvPr id="41" name="TextBox 26">
              <a:extLst>
                <a:ext uri="{FF2B5EF4-FFF2-40B4-BE49-F238E27FC236}">
                  <a16:creationId xmlns:a16="http://schemas.microsoft.com/office/drawing/2014/main" id="{64864392-0750-895D-D74D-A7EE93FE01B3}"/>
                </a:ext>
              </a:extLst>
            </p:cNvPr>
            <p:cNvSpPr txBox="1"/>
            <p:nvPr/>
          </p:nvSpPr>
          <p:spPr>
            <a:xfrm>
              <a:off x="3430768" y="2916392"/>
              <a:ext cx="2468552" cy="1218795"/>
            </a:xfrm>
            <a:prstGeom prst="rect">
              <a:avLst/>
            </a:prstGeom>
            <a:grpFill/>
          </p:spPr>
          <p:txBody>
            <a:bodyPr wrap="square" lIns="0" tIns="0" rIns="0" bIns="0" rtlCol="0" anchor="t">
              <a:spAutoFit/>
            </a:bodyPr>
            <a:lstStyle/>
            <a:p>
              <a:pPr algn="ctr">
                <a:lnSpc>
                  <a:spcPct val="90000"/>
                </a:lnSpc>
              </a:pPr>
              <a:r>
                <a:rPr lang="en-US" sz="4400" b="1" dirty="0">
                  <a:solidFill>
                    <a:srgbClr val="002060"/>
                  </a:solidFill>
                  <a:effectLst/>
                  <a:latin typeface="Cambria" panose="02040503050406030204" pitchFamily="18" charset="0"/>
                  <a:ea typeface="Cambria" panose="02040503050406030204" pitchFamily="18" charset="0"/>
                </a:rPr>
                <a:t>4</a:t>
              </a:r>
              <a:r>
                <a:rPr lang="vi-VN" sz="4400" b="1" dirty="0">
                  <a:solidFill>
                    <a:srgbClr val="002060"/>
                  </a:solidFill>
                  <a:effectLst/>
                  <a:latin typeface="Cambria" panose="02040503050406030204" pitchFamily="18" charset="0"/>
                  <a:ea typeface="Cambria" panose="02040503050406030204" pitchFamily="18" charset="0"/>
                </a:rPr>
                <a:t>) Lời </a:t>
              </a:r>
              <a:r>
                <a:rPr lang="en-US" sz="4400" b="1" dirty="0" err="1">
                  <a:solidFill>
                    <a:srgbClr val="002060"/>
                  </a:solidFill>
                  <a:effectLst/>
                  <a:latin typeface="Cambria" panose="02040503050406030204" pitchFamily="18" charset="0"/>
                  <a:ea typeface="Cambria" panose="02040503050406030204" pitchFamily="18" charset="0"/>
                </a:rPr>
                <a:t>cảm</a:t>
              </a:r>
              <a:r>
                <a:rPr lang="en-US" sz="4400" b="1" dirty="0">
                  <a:solidFill>
                    <a:srgbClr val="002060"/>
                  </a:solidFill>
                  <a:effectLst/>
                  <a:latin typeface="Cambria" panose="02040503050406030204" pitchFamily="18" charset="0"/>
                  <a:ea typeface="Cambria" panose="02040503050406030204" pitchFamily="18" charset="0"/>
                </a:rPr>
                <a:t> </a:t>
              </a:r>
              <a:r>
                <a:rPr lang="en-US" sz="4400" b="1" dirty="0" err="1">
                  <a:solidFill>
                    <a:srgbClr val="002060"/>
                  </a:solidFill>
                  <a:effectLst/>
                  <a:latin typeface="Cambria" panose="02040503050406030204" pitchFamily="18" charset="0"/>
                  <a:ea typeface="Cambria" panose="02040503050406030204" pitchFamily="18" charset="0"/>
                </a:rPr>
                <a:t>ơn</a:t>
              </a:r>
              <a:endParaRPr lang="en-US" sz="5400" b="1" dirty="0">
                <a:solidFill>
                  <a:srgbClr val="00206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120006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anim calcmode="lin" valueType="num">
                                      <p:cBhvr>
                                        <p:cTn id="42" dur="1000" fill="hold"/>
                                        <p:tgtEl>
                                          <p:spTgt spid="32"/>
                                        </p:tgtEl>
                                        <p:attrNameLst>
                                          <p:attrName>ppt_x</p:attrName>
                                        </p:attrNameLst>
                                      </p:cBhvr>
                                      <p:tavLst>
                                        <p:tav tm="0">
                                          <p:val>
                                            <p:strVal val="#ppt_x"/>
                                          </p:val>
                                        </p:tav>
                                        <p:tav tm="100000">
                                          <p:val>
                                            <p:strVal val="#ppt_x"/>
                                          </p:val>
                                        </p:tav>
                                      </p:tavLst>
                                    </p:anim>
                                    <p:anim calcmode="lin" valueType="num">
                                      <p:cBhvr>
                                        <p:cTn id="4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1000"/>
                                        <p:tgtEl>
                                          <p:spTgt spid="38"/>
                                        </p:tgtEl>
                                      </p:cBhvr>
                                    </p:animEffect>
                                    <p:anim calcmode="lin" valueType="num">
                                      <p:cBhvr>
                                        <p:cTn id="49" dur="1000" fill="hold"/>
                                        <p:tgtEl>
                                          <p:spTgt spid="38"/>
                                        </p:tgtEl>
                                        <p:attrNameLst>
                                          <p:attrName>ppt_x</p:attrName>
                                        </p:attrNameLst>
                                      </p:cBhvr>
                                      <p:tavLst>
                                        <p:tav tm="0">
                                          <p:val>
                                            <p:strVal val="#ppt_x"/>
                                          </p:val>
                                        </p:tav>
                                        <p:tav tm="100000">
                                          <p:val>
                                            <p:strVal val="#ppt_x"/>
                                          </p:val>
                                        </p:tav>
                                      </p:tavLst>
                                    </p:anim>
                                    <p:anim calcmode="lin" valueType="num">
                                      <p:cBhvr>
                                        <p:cTn id="50" dur="1000" fill="hold"/>
                                        <p:tgtEl>
                                          <p:spTgt spid="38"/>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1000"/>
                                        <p:tgtEl>
                                          <p:spTgt spid="39"/>
                                        </p:tgtEl>
                                      </p:cBhvr>
                                    </p:animEffect>
                                    <p:anim calcmode="lin" valueType="num">
                                      <p:cBhvr>
                                        <p:cTn id="54" dur="1000" fill="hold"/>
                                        <p:tgtEl>
                                          <p:spTgt spid="39"/>
                                        </p:tgtEl>
                                        <p:attrNameLst>
                                          <p:attrName>ppt_x</p:attrName>
                                        </p:attrNameLst>
                                      </p:cBhvr>
                                      <p:tavLst>
                                        <p:tav tm="0">
                                          <p:val>
                                            <p:strVal val="#ppt_x"/>
                                          </p:val>
                                        </p:tav>
                                        <p:tav tm="100000">
                                          <p:val>
                                            <p:strVal val="#ppt_x"/>
                                          </p:val>
                                        </p:tav>
                                      </p:tavLst>
                                    </p:anim>
                                    <p:anim calcmode="lin" valueType="num">
                                      <p:cBhvr>
                                        <p:cTn id="55"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46</TotalTime>
  <Words>383</Words>
  <Application>Microsoft Office PowerPoint</Application>
  <PresentationFormat>Widescreen</PresentationFormat>
  <Paragraphs>30</Paragraphs>
  <Slides>14</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等线</vt:lpstr>
      <vt:lpstr>Arial</vt:lpstr>
      <vt:lpstr>Calibri</vt:lpstr>
      <vt:lpstr>Calibri Light</vt:lpstr>
      <vt:lpstr>Cambria</vt:lpstr>
      <vt:lpstr>UVN Hai Long</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SingPC</cp:lastModifiedBy>
  <cp:revision>30</cp:revision>
  <dcterms:created xsi:type="dcterms:W3CDTF">2023-09-25T06:17:06Z</dcterms:created>
  <dcterms:modified xsi:type="dcterms:W3CDTF">2024-11-26T00:04:43Z</dcterms:modified>
  <cp:category>9Slide.vn</cp:category>
</cp:coreProperties>
</file>