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3"/>
  </p:notesMasterIdLst>
  <p:sldIdLst>
    <p:sldId id="3325" r:id="rId3"/>
    <p:sldId id="7303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7309" r:id="rId12"/>
    <p:sldId id="7304" r:id="rId13"/>
    <p:sldId id="3326" r:id="rId14"/>
    <p:sldId id="7306" r:id="rId15"/>
    <p:sldId id="7307" r:id="rId16"/>
    <p:sldId id="7305" r:id="rId17"/>
    <p:sldId id="262" r:id="rId18"/>
    <p:sldId id="3328" r:id="rId19"/>
    <p:sldId id="263" r:id="rId20"/>
    <p:sldId id="7308" r:id="rId21"/>
    <p:sldId id="332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125"/>
    <a:srgbClr val="B7CD10"/>
    <a:srgbClr val="149000"/>
    <a:srgbClr val="31AC17"/>
    <a:srgbClr val="50C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649" y="1049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2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2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giỏ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tiếp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theo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của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học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đình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6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1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31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238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6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92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53549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3501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2985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9621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38290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9114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46355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70619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0919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74708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8387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08687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0330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87790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670624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8791010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2023/12/6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553936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475519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63517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01241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60860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71202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p:transition spd="slow" advTm="3000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11" Type="http://schemas.openxmlformats.org/officeDocument/2006/relationships/slide" Target="slide7.xml"/><Relationship Id="rId5" Type="http://schemas.openxmlformats.org/officeDocument/2006/relationships/slide" Target="slide10.xml"/><Relationship Id="rId15" Type="http://schemas.openxmlformats.org/officeDocument/2006/relationships/slide" Target="slide9.xml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CFD1-D75F-47D3-A11F-81A32CCE8D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047190" y="4893680"/>
            <a:ext cx="1078184" cy="114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3015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A2962-3ED6-4C50-B96B-951284317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5" y="652356"/>
            <a:ext cx="1316085" cy="1316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6933A-82FC-492B-ADE4-B857DD398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973" y="4283995"/>
            <a:ext cx="3054361" cy="79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0305" y="1420309"/>
            <a:ext cx="6767603" cy="21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F2081C-E701-4841-A496-53326678AA7A}"/>
              </a:ext>
            </a:extLst>
          </p:cNvPr>
          <p:cNvSpPr txBox="1"/>
          <p:nvPr/>
        </p:nvSpPr>
        <p:spPr>
          <a:xfrm>
            <a:off x="1082564" y="2030876"/>
            <a:ext cx="9249104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35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BD491-DF82-4AA3-B78D-D22416948EBA}"/>
              </a:ext>
            </a:extLst>
          </p:cNvPr>
          <p:cNvSpPr txBox="1"/>
          <p:nvPr/>
        </p:nvSpPr>
        <p:spPr>
          <a:xfrm>
            <a:off x="1261241" y="1630201"/>
            <a:ext cx="10226566" cy="481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SG" sz="3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53B9-B692-4659-9329-BE19B9EB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1" y="134299"/>
            <a:ext cx="9339881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9C546B4-46C7-4FA1-B254-8F1A8173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910216" y="229316"/>
            <a:ext cx="9363077" cy="52863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2C69C7-5C15-09DD-A552-176055578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51282"/>
            <a:ext cx="4334961" cy="3275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D750-3CB2-46B2-9D75-69A5AFBF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0" y="308975"/>
            <a:ext cx="7687160" cy="6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41493" y="1478365"/>
            <a:ext cx="8240659" cy="4971066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464930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202622" y="1624796"/>
            <a:ext cx="79353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xanh.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6B9569B0-5958-4F60-990F-05CDF37CE391}"/>
              </a:ext>
            </a:extLst>
          </p:cNvPr>
          <p:cNvSpPr/>
          <p:nvPr/>
        </p:nvSpPr>
        <p:spPr>
          <a:xfrm>
            <a:off x="8593385" y="1437216"/>
            <a:ext cx="3470084" cy="1866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6A6E492A-509B-48D9-B9F9-14E4E5303168}"/>
              </a:ext>
            </a:extLst>
          </p:cNvPr>
          <p:cNvSpPr/>
          <p:nvPr/>
        </p:nvSpPr>
        <p:spPr>
          <a:xfrm>
            <a:off x="8282151" y="3398021"/>
            <a:ext cx="3741903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C1F930BD-18FC-409B-BCE7-1364EDCDE0E1}"/>
              </a:ext>
            </a:extLst>
          </p:cNvPr>
          <p:cNvSpPr/>
          <p:nvPr/>
        </p:nvSpPr>
        <p:spPr>
          <a:xfrm>
            <a:off x="8299062" y="5161185"/>
            <a:ext cx="3764407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1979 0.0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78827" y="1370190"/>
            <a:ext cx="8466083" cy="1239935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604023" y="0"/>
            <a:ext cx="9952049" cy="1303283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Xác định công dụng của dấu gạch ngang được sử dụng trong mỗi đoạn dưới đây: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50881" y="1394423"/>
            <a:ext cx="93490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B2C192F-4BC2-48F7-AFFD-3D27E0F7D489}"/>
              </a:ext>
            </a:extLst>
          </p:cNvPr>
          <p:cNvSpPr/>
          <p:nvPr/>
        </p:nvSpPr>
        <p:spPr>
          <a:xfrm>
            <a:off x="78828" y="2691487"/>
            <a:ext cx="7740870" cy="4166512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3E546-CFDA-48F8-B11D-CBF2AB17A23D}"/>
              </a:ext>
            </a:extLst>
          </p:cNvPr>
          <p:cNvSpPr txBox="1"/>
          <p:nvPr/>
        </p:nvSpPr>
        <p:spPr>
          <a:xfrm>
            <a:off x="167945" y="2677032"/>
            <a:ext cx="8039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giờ, thì cứ đúng mười giờ là nở bung.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94967735-C0B3-45ED-925A-B27F4DE7539A}"/>
              </a:ext>
            </a:extLst>
          </p:cNvPr>
          <p:cNvSpPr/>
          <p:nvPr/>
        </p:nvSpPr>
        <p:spPr>
          <a:xfrm>
            <a:off x="9162172" y="1615668"/>
            <a:ext cx="2990413" cy="16725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E343F1A-67F4-4761-B308-9FA3727F211A}"/>
              </a:ext>
            </a:extLst>
          </p:cNvPr>
          <p:cNvSpPr/>
          <p:nvPr/>
        </p:nvSpPr>
        <p:spPr>
          <a:xfrm>
            <a:off x="9122759" y="3487484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7EF41F8-FA6C-458A-B779-423876D0DB84}"/>
              </a:ext>
            </a:extLst>
          </p:cNvPr>
          <p:cNvSpPr/>
          <p:nvPr/>
        </p:nvSpPr>
        <p:spPr>
          <a:xfrm>
            <a:off x="9259614" y="5284075"/>
            <a:ext cx="2861296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5573 -0.58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169 0.25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25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7" grpId="0" animBg="1"/>
      <p:bldP spid="8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664036F-366E-4C28-91C0-8E40D0E522DC}"/>
              </a:ext>
            </a:extLst>
          </p:cNvPr>
          <p:cNvSpPr/>
          <p:nvPr/>
        </p:nvSpPr>
        <p:spPr>
          <a:xfrm>
            <a:off x="8692054" y="2393135"/>
            <a:ext cx="3310758" cy="19023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5DC82-B00C-4EAC-83FD-319E3B03A39C}"/>
              </a:ext>
            </a:extLst>
          </p:cNvPr>
          <p:cNvSpPr/>
          <p:nvPr/>
        </p:nvSpPr>
        <p:spPr>
          <a:xfrm>
            <a:off x="273267" y="1787924"/>
            <a:ext cx="8418787" cy="48013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đất, cho một phần đất vào chậu.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xẻng nhỏ xới đất cho đất tơi xốp.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cây vào chậu, cho nốt phần đất còn lại, dùng tay ấn nhẹ đất cho chắc gốc cây.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Tưới một chút nước vào gốc cây cho đất ẩm và gốc cây chắc hơn. 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486D8768-3454-4B3D-BA95-500B09664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3"/>
          <a:stretch/>
        </p:blipFill>
        <p:spPr>
          <a:xfrm>
            <a:off x="9101960" y="4172003"/>
            <a:ext cx="2711668" cy="28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87206A7E-7380-437E-8AC6-E371F9EEED35}"/>
              </a:ext>
            </a:extLst>
          </p:cNvPr>
          <p:cNvSpPr/>
          <p:nvPr/>
        </p:nvSpPr>
        <p:spPr>
          <a:xfrm>
            <a:off x="1718441" y="493987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F65D-A0E7-4C0F-8A19-665552F87A7D}"/>
              </a:ext>
            </a:extLst>
          </p:cNvPr>
          <p:cNvSpPr txBox="1"/>
          <p:nvPr/>
        </p:nvSpPr>
        <p:spPr>
          <a:xfrm>
            <a:off x="420412" y="2322869"/>
            <a:ext cx="7220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- Trung - Nam.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9">
            <a:extLst>
              <a:ext uri="{FF2B5EF4-FFF2-40B4-BE49-F238E27FC236}">
                <a16:creationId xmlns:a16="http://schemas.microsoft.com/office/drawing/2014/main" id="{D975C9EA-B02F-4C39-A13B-9D429CEBD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76" y="3247118"/>
            <a:ext cx="3657600" cy="383641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D2F28E8F-C500-4080-9157-085B0B5E5828}"/>
              </a:ext>
            </a:extLst>
          </p:cNvPr>
          <p:cNvSpPr/>
          <p:nvPr/>
        </p:nvSpPr>
        <p:spPr>
          <a:xfrm>
            <a:off x="7921880" y="2642038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có thể được dùng để đánh dấu các ý trong một đoạn liệt kê và nối các từ ngữ trong một liên danh từ.</a:t>
            </a:r>
            <a:endParaRPr lang="en-SG" sz="5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325821" y="1735475"/>
            <a:ext cx="85764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  <a:p>
            <a:pPr algn="just"/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khung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524412" y="2322785"/>
            <a:ext cx="633710" cy="624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12788-AEA1-4ABD-94CA-47ADFE5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949802" y="2322785"/>
            <a:ext cx="643690" cy="634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8697B-CA88-4E10-AA14-678B2316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4557212"/>
            <a:ext cx="643690" cy="634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7D12-148D-4061-9D0B-9460E51E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28669" y="5153003"/>
            <a:ext cx="643690" cy="634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6A5E08-96E8-4715-86C4-4F7FEB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5787534"/>
            <a:ext cx="643690" cy="634531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C43C681-9E17-4F8A-8E6E-D3E6E4FC7396}"/>
              </a:ext>
            </a:extLst>
          </p:cNvPr>
          <p:cNvSpPr/>
          <p:nvPr/>
        </p:nvSpPr>
        <p:spPr>
          <a:xfrm>
            <a:off x="9030945" y="1855076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1060D9C-A11E-472B-89AF-F16C5F6112C1}"/>
              </a:ext>
            </a:extLst>
          </p:cNvPr>
          <p:cNvSpPr/>
          <p:nvPr/>
        </p:nvSpPr>
        <p:spPr>
          <a:xfrm>
            <a:off x="6611006" y="4287183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68743" y="2921672"/>
            <a:ext cx="7795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một ví dụ sử dụng dấu gạch ngang và cho biết dấu gạch ngang đó được sử dụng với công dụng gì?</a:t>
            </a:r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196" y="1748886"/>
            <a:ext cx="6343166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9805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19" y="1812971"/>
            <a:ext cx="634316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Chúc các em học tốt!</a:t>
            </a:r>
            <a:endParaRPr kumimoji="0" lang="en-US" altLang="zh-CN" sz="88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2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GB" sz="6000" dirty="0">
                <a:solidFill>
                  <a:srgbClr val="16633E"/>
                </a:solidFill>
                <a:latin typeface="#9Slide07 SVNAdeline" panose="02000500000000000000" pitchFamily="2" charset="0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6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94" y="442289"/>
            <a:ext cx="11179672" cy="6317917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1682" y="1245065"/>
            <a:ext cx="49242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defRPr/>
            </a:pPr>
            <a:r>
              <a:rPr lang="vi-VN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hoa,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1510" y="509989"/>
            <a:ext cx="5823413" cy="6250216"/>
            <a:chOff x="5611509" y="509989"/>
            <a:chExt cx="5823413" cy="62502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600" b="85126" l="65685" r="98200">
                          <a14:foregroundMark x1="67321" y1="33957" x2="67321" y2="33957"/>
                          <a14:foregroundMark x1="68085" y1="45370" x2="68085" y2="45370"/>
                          <a14:foregroundMark x1="68740" y1="40412" x2="68740" y2="40412"/>
                          <a14:foregroundMark x1="70431" y1="38260" x2="70431" y2="38260"/>
                          <a14:foregroundMark x1="68576" y1="37699" x2="68576" y2="37699"/>
                          <a14:foregroundMark x1="71849" y1="29560" x2="71849" y2="29560"/>
                          <a14:foregroundMark x1="71304" y1="32180" x2="71304" y2="32180"/>
                          <a14:foregroundMark x1="72831" y1="36576" x2="72831" y2="36576"/>
                          <a14:foregroundMark x1="74359" y1="41160" x2="74359" y2="41160"/>
                          <a14:foregroundMark x1="76596" y1="27035" x2="76596" y2="27035"/>
                          <a14:foregroundMark x1="77960" y1="31805" x2="77960" y2="31805"/>
                          <a14:foregroundMark x1="75832" y1="31057" x2="75832" y2="31057"/>
                          <a14:foregroundMark x1="76705" y1="35267" x2="76705" y2="35267"/>
                          <a14:foregroundMark x1="81178" y1="24602" x2="81178" y2="24602"/>
                          <a14:foregroundMark x1="85052" y1="20580" x2="85052" y2="20580"/>
                          <a14:foregroundMark x1="84397" y1="28625" x2="84397" y2="28625"/>
                          <a14:foregroundMark x1="86961" y1="28438" x2="86961" y2="28438"/>
                          <a14:foregroundMark x1="86961" y1="32367" x2="86961" y2="32367"/>
                          <a14:foregroundMark x1="83088" y1="33957" x2="83088" y2="33957"/>
                          <a14:foregroundMark x1="79869" y1="29186" x2="79869" y2="29186"/>
                          <a14:foregroundMark x1="80306" y1="31993" x2="80306" y2="31993"/>
                          <a14:foregroundMark x1="82106" y1="29373" x2="82106" y2="29373"/>
                          <a14:foregroundMark x1="92744" y1="31805" x2="92744" y2="31805"/>
                          <a14:foregroundMark x1="93235" y1="36389" x2="93235" y2="36389"/>
                          <a14:foregroundMark x1="94435" y1="39008" x2="94435" y2="39008"/>
                          <a14:foregroundMark x1="90944" y1="36950" x2="90944" y2="36950"/>
                          <a14:foregroundMark x1="91871" y1="47802" x2="91871" y2="47802"/>
                          <a14:foregroundMark x1="92635" y1="44528" x2="92635" y2="44528"/>
                          <a14:foregroundMark x1="91598" y1="42657" x2="91598" y2="42657"/>
                          <a14:foregroundMark x1="90016" y1="47240" x2="90016" y2="47240"/>
                          <a14:foregroundMark x1="89689" y1="50702" x2="89689" y2="50702"/>
                          <a14:foregroundMark x1="88925" y1="48737" x2="88925" y2="48737"/>
                          <a14:foregroundMark x1="87452" y1="55472" x2="87452" y2="55472"/>
                          <a14:foregroundMark x1="86743" y1="64920" x2="86743" y2="64920"/>
                          <a14:foregroundMark x1="87125" y1="39663" x2="87125" y2="39663"/>
                          <a14:foregroundMark x1="89034" y1="42283" x2="89034" y2="42283"/>
                          <a14:foregroundMark x1="86470" y1="43779" x2="86470" y2="43779"/>
                          <a14:foregroundMark x1="84779" y1="49298" x2="84779" y2="49298"/>
                          <a14:foregroundMark x1="81342" y1="46305" x2="81342" y2="46305"/>
                          <a14:foregroundMark x1="80524" y1="42095" x2="80524" y2="42095"/>
                          <a14:foregroundMark x1="79924" y1="38821" x2="79924" y2="38821"/>
                          <a14:foregroundMark x1="77960" y1="40973" x2="77960" y2="40973"/>
                          <a14:foregroundMark x1="79487" y1="38821" x2="79487" y2="38821"/>
                          <a14:foregroundMark x1="72231" y1="33676" x2="72231" y2="33676"/>
                          <a14:foregroundMark x1="76323" y1="48924" x2="76323" y2="48924"/>
                          <a14:foregroundMark x1="76541" y1="51637" x2="76541" y2="51637"/>
                          <a14:foregroundMark x1="73377" y1="49298" x2="73377" y2="49298"/>
                          <a14:foregroundMark x1="70049" y1="44808" x2="70049" y2="44808"/>
                          <a14:foregroundMark x1="71795" y1="58466" x2="71795" y2="58466"/>
                          <a14:foregroundMark x1="70376" y1="45744" x2="70376" y2="45744"/>
                          <a14:foregroundMark x1="75396" y1="63050" x2="75396" y2="63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25" t="8535" r="1750" b="14000"/>
            <a:stretch/>
          </p:blipFill>
          <p:spPr>
            <a:xfrm>
              <a:off x="5611509" y="509989"/>
              <a:ext cx="5823413" cy="625021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8677269" y="1481457"/>
              <a:ext cx="1759123" cy="1787497"/>
              <a:chOff x="8843429" y="1454959"/>
              <a:chExt cx="1759123" cy="178749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342" b="27367" l="9527" r="33010">
                            <a14:backgroundMark x1="11104" y1="20146" x2="18811" y2="25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83" t="5088" r="68363" b="72807"/>
              <a:stretch/>
            </p:blipFill>
            <p:spPr>
              <a:xfrm>
                <a:off x="8843429" y="1454959"/>
                <a:ext cx="1759123" cy="1787497"/>
              </a:xfrm>
              <a:prstGeom prst="rect">
                <a:avLst/>
              </a:prstGeom>
            </p:spPr>
          </p:pic>
          <p:pic>
            <p:nvPicPr>
              <p:cNvPr id="2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829" y="1648749"/>
                <a:ext cx="1516007" cy="1516007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615815" y="1358788"/>
              <a:ext cx="1613270" cy="1810010"/>
              <a:chOff x="3930534" y="2183642"/>
              <a:chExt cx="1613270" cy="181001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696" b="92754" l="2439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0534" y="2183642"/>
                <a:ext cx="1613270" cy="181001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178" b="97128" l="6157" r="966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36466" y="2557622"/>
                <a:ext cx="1217923" cy="103561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6207865" y="3326418"/>
              <a:ext cx="1808536" cy="1669414"/>
              <a:chOff x="6843713" y="2915478"/>
              <a:chExt cx="1808536" cy="166941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50" b="65900" l="70100" r="88900">
                            <a14:foregroundMark x1="80350" y1="56600" x2="80350" y2="56600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64" t="47488" r="8865" b="32047"/>
              <a:stretch/>
            </p:blipFill>
            <p:spPr>
              <a:xfrm>
                <a:off x="6843713" y="2915478"/>
                <a:ext cx="1808536" cy="166941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306" b="100000" l="6003" r="9434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0286" y="3209424"/>
                <a:ext cx="1177464" cy="977517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9055566" y="3212763"/>
              <a:ext cx="1730418" cy="1703378"/>
              <a:chOff x="9120715" y="2755416"/>
              <a:chExt cx="1730418" cy="170337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524" b="98413" l="3125" r="9375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20715" y="2755416"/>
                <a:ext cx="1730418" cy="170337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685" b="100000" l="3943" r="94265">
                            <a14:foregroundMark x1="40502" y1="79698" x2="40502" y2="79698"/>
                            <a14:foregroundMark x1="46774" y1="71980" x2="47849" y2="71980"/>
                            <a14:foregroundMark x1="65054" y1="78859" x2="65054" y2="788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92511" y="2937934"/>
                <a:ext cx="1229246" cy="13129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00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8"/>
          <p:cNvGrpSpPr/>
          <p:nvPr/>
        </p:nvGrpSpPr>
        <p:grpSpPr>
          <a:xfrm>
            <a:off x="577374" y="288759"/>
            <a:ext cx="11101280" cy="6510421"/>
            <a:chOff x="406400" y="368300"/>
            <a:chExt cx="11404600" cy="6108700"/>
          </a:xfrm>
        </p:grpSpPr>
        <p:sp>
          <p:nvSpPr>
            <p:cNvPr id="19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5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00" b="85126" l="65685" r="98200">
                        <a14:foregroundMark x1="67321" y1="33957" x2="67321" y2="33957"/>
                        <a14:foregroundMark x1="68085" y1="45370" x2="68085" y2="45370"/>
                        <a14:foregroundMark x1="68740" y1="40412" x2="68740" y2="40412"/>
                        <a14:foregroundMark x1="70431" y1="38260" x2="70431" y2="38260"/>
                        <a14:foregroundMark x1="68576" y1="37699" x2="68576" y2="37699"/>
                        <a14:foregroundMark x1="71849" y1="29560" x2="71849" y2="29560"/>
                        <a14:foregroundMark x1="71304" y1="32180" x2="71304" y2="32180"/>
                        <a14:foregroundMark x1="72831" y1="36576" x2="72831" y2="36576"/>
                        <a14:foregroundMark x1="74359" y1="41160" x2="74359" y2="41160"/>
                        <a14:foregroundMark x1="76596" y1="27035" x2="76596" y2="27035"/>
                        <a14:foregroundMark x1="77960" y1="31805" x2="77960" y2="31805"/>
                        <a14:foregroundMark x1="75832" y1="31057" x2="75832" y2="31057"/>
                        <a14:foregroundMark x1="76705" y1="35267" x2="76705" y2="35267"/>
                        <a14:foregroundMark x1="81178" y1="24602" x2="81178" y2="24602"/>
                        <a14:foregroundMark x1="85052" y1="20580" x2="85052" y2="20580"/>
                        <a14:foregroundMark x1="84397" y1="28625" x2="84397" y2="28625"/>
                        <a14:foregroundMark x1="86961" y1="28438" x2="86961" y2="28438"/>
                        <a14:foregroundMark x1="86961" y1="32367" x2="86961" y2="32367"/>
                        <a14:foregroundMark x1="83088" y1="33957" x2="83088" y2="33957"/>
                        <a14:foregroundMark x1="79869" y1="29186" x2="79869" y2="29186"/>
                        <a14:foregroundMark x1="80306" y1="31993" x2="80306" y2="31993"/>
                        <a14:foregroundMark x1="82106" y1="29373" x2="82106" y2="29373"/>
                        <a14:foregroundMark x1="92744" y1="31805" x2="92744" y2="31805"/>
                        <a14:foregroundMark x1="93235" y1="36389" x2="93235" y2="36389"/>
                        <a14:foregroundMark x1="94435" y1="39008" x2="94435" y2="39008"/>
                        <a14:foregroundMark x1="90944" y1="36950" x2="90944" y2="36950"/>
                        <a14:foregroundMark x1="91871" y1="47802" x2="91871" y2="47802"/>
                        <a14:foregroundMark x1="92635" y1="44528" x2="92635" y2="44528"/>
                        <a14:foregroundMark x1="91598" y1="42657" x2="91598" y2="42657"/>
                        <a14:foregroundMark x1="90016" y1="47240" x2="90016" y2="47240"/>
                        <a14:foregroundMark x1="89689" y1="50702" x2="89689" y2="50702"/>
                        <a14:foregroundMark x1="88925" y1="48737" x2="88925" y2="48737"/>
                        <a14:foregroundMark x1="87452" y1="55472" x2="87452" y2="55472"/>
                        <a14:foregroundMark x1="86743" y1="64920" x2="86743" y2="64920"/>
                        <a14:foregroundMark x1="87125" y1="39663" x2="87125" y2="39663"/>
                        <a14:foregroundMark x1="89034" y1="42283" x2="89034" y2="42283"/>
                        <a14:foregroundMark x1="86470" y1="43779" x2="86470" y2="43779"/>
                        <a14:foregroundMark x1="84779" y1="49298" x2="84779" y2="49298"/>
                        <a14:foregroundMark x1="81342" y1="46305" x2="81342" y2="46305"/>
                        <a14:foregroundMark x1="80524" y1="42095" x2="80524" y2="42095"/>
                        <a14:foregroundMark x1="79924" y1="38821" x2="79924" y2="38821"/>
                        <a14:foregroundMark x1="77960" y1="40973" x2="77960" y2="40973"/>
                        <a14:foregroundMark x1="79487" y1="38821" x2="79487" y2="38821"/>
                        <a14:foregroundMark x1="72231" y1="33676" x2="72231" y2="33676"/>
                        <a14:foregroundMark x1="76323" y1="48924" x2="76323" y2="48924"/>
                        <a14:foregroundMark x1="76541" y1="51637" x2="76541" y2="51637"/>
                        <a14:foregroundMark x1="73377" y1="49298" x2="73377" y2="49298"/>
                        <a14:foregroundMark x1="70049" y1="44808" x2="70049" y2="44808"/>
                        <a14:foregroundMark x1="71795" y1="58466" x2="71795" y2="58466"/>
                        <a14:foregroundMark x1="70376" y1="45744" x2="70376" y2="45744"/>
                        <a14:foregroundMark x1="75396" y1="63050" x2="75396" y2="6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8535" r="1750" b="14000"/>
          <a:stretch/>
        </p:blipFill>
        <p:spPr>
          <a:xfrm>
            <a:off x="5349923" y="161135"/>
            <a:ext cx="5823413" cy="6250216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148" l="0" r="99892">
                        <a14:foregroundMark x1="51784" y1="55463" x2="51784" y2="55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7218" y="2952454"/>
            <a:ext cx="3355070" cy="4096702"/>
          </a:xfrm>
          <a:prstGeom prst="rect">
            <a:avLst/>
          </a:prstGeom>
        </p:spPr>
      </p:pic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41" y="364950"/>
            <a:ext cx="4156365" cy="3014419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765" y="2870523"/>
            <a:ext cx="2082556" cy="192777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044" y="716585"/>
            <a:ext cx="1857890" cy="2090127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0844" y="712316"/>
            <a:ext cx="2209556" cy="2240138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4922" y="2991686"/>
            <a:ext cx="1832512" cy="18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33138 0.1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34193 0.412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52344 0.432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46485 0.101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910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251604"/>
            <a:chOff x="2098496" y="3659454"/>
            <a:chExt cx="8546543" cy="135632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13627" y="3982552"/>
              <a:ext cx="6315608" cy="1033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Tươi tốt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3"/>
            <a:ext cx="8302911" cy="1346152"/>
            <a:chOff x="1861723" y="2134893"/>
            <a:chExt cx="8819884" cy="1400124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9168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àm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69"/>
            <a:ext cx="8447773" cy="1406795"/>
            <a:chOff x="1612674" y="5184381"/>
            <a:chExt cx="8973766" cy="1504212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512450" y="5669116"/>
              <a:ext cx="6371491" cy="101947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465694" y="1462511"/>
            <a:ext cx="11233600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dirty="0"/>
              <a:t>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nào dưới đây không phải là tính 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022929" y="3792302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5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29936" y="4003329"/>
              <a:ext cx="5813854" cy="7511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 bỏ học về nhà chơi.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85015"/>
            <a:ext cx="8302911" cy="1230371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7209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06753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81676" y="5667829"/>
              <a:ext cx="6921640" cy="7411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xiêm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98000" y="5053573"/>
            <a:ext cx="1270345" cy="1216999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7225" y="2638783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5001" y="3813918"/>
            <a:ext cx="1089755" cy="10784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0" y="0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602915" y="722099"/>
            <a:ext cx="8901066" cy="146423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4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178" y="-141247"/>
            <a:ext cx="1857674" cy="17038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20078" y="3763516"/>
            <a:ext cx="8045591" cy="1155005"/>
            <a:chOff x="2098496" y="3659454"/>
            <a:chExt cx="8546543" cy="1251647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98793" y="3970123"/>
              <a:ext cx="7064779" cy="94097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ộng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61021"/>
            <a:chOff x="1861723" y="2134893"/>
            <a:chExt cx="8819884" cy="1311580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0313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 từ.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29435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152451" y="5616571"/>
              <a:ext cx="6798644" cy="9284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2568433" y="1486903"/>
            <a:ext cx="7711961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vi-VN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0878" y="387556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926" y="939790"/>
            <a:ext cx="1835055" cy="18045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84620" y="149960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18037" y="4009454"/>
              <a:ext cx="6604353" cy="84872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đỏ, 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21733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81459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8374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216812" y="1117002"/>
            <a:ext cx="8754614" cy="129397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27543" y="376652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643677" y="244275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853</Words>
  <Application>Microsoft Office PowerPoint</Application>
  <PresentationFormat>Màn hình rộng</PresentationFormat>
  <Paragraphs>83</Paragraphs>
  <Slides>20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#9Slide07 SVNAdeline</vt:lpstr>
      <vt:lpstr>Arial</vt:lpstr>
      <vt:lpstr>Calibri</vt:lpstr>
      <vt:lpstr>Cambria</vt:lpstr>
      <vt:lpstr>UVF Blenda Script</vt:lpstr>
      <vt:lpstr>思源黑体 CN</vt:lpstr>
      <vt:lpstr>思源黑体 CN Bold</vt:lpstr>
      <vt:lpstr>标小智龙珠体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Vân Nguyễn</cp:lastModifiedBy>
  <cp:revision>19</cp:revision>
  <dcterms:created xsi:type="dcterms:W3CDTF">2022-02-16T07:22:21Z</dcterms:created>
  <dcterms:modified xsi:type="dcterms:W3CDTF">2023-12-06T12:41:35Z</dcterms:modified>
</cp:coreProperties>
</file>