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9" r:id="rId2"/>
    <p:sldId id="312" r:id="rId3"/>
    <p:sldId id="313" r:id="rId4"/>
    <p:sldId id="314" r:id="rId5"/>
    <p:sldId id="315" r:id="rId6"/>
    <p:sldId id="322" r:id="rId7"/>
    <p:sldId id="323" r:id="rId8"/>
    <p:sldId id="324" r:id="rId9"/>
    <p:sldId id="316" r:id="rId10"/>
    <p:sldId id="317" r:id="rId11"/>
    <p:sldId id="318" r:id="rId12"/>
    <p:sldId id="319" r:id="rId13"/>
    <p:sldId id="320" r:id="rId14"/>
    <p:sldId id="321" r:id="rId15"/>
    <p:sldId id="325" r:id="rId16"/>
    <p:sldId id="326" r:id="rId17"/>
    <p:sldId id="327" r:id="rId18"/>
    <p:sldId id="328" r:id="rId19"/>
    <p:sldId id="329" r:id="rId20"/>
    <p:sldId id="330" r:id="rId21"/>
    <p:sldId id="331" r:id="rId22"/>
    <p:sldId id="332" r:id="rId23"/>
    <p:sldId id="334" r:id="rId24"/>
    <p:sldId id="335" r:id="rId25"/>
    <p:sldId id="333" r:id="rId26"/>
    <p:sldId id="336" r:id="rId27"/>
    <p:sldId id="337" r:id="rId28"/>
    <p:sldId id="33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124"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87B54-B627-48D5-A0CC-A5826ECB5467}"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1ED8F-F2F2-489A-B2C7-EC8765AF888F}" type="slidenum">
              <a:rPr lang="en-US" smtClean="0"/>
              <a:t>‹#›</a:t>
            </a:fld>
            <a:endParaRPr lang="en-US"/>
          </a:p>
        </p:txBody>
      </p:sp>
    </p:spTree>
    <p:extLst>
      <p:ext uri="{BB962C8B-B14F-4D97-AF65-F5344CB8AC3E}">
        <p14:creationId xmlns:p14="http://schemas.microsoft.com/office/powerpoint/2010/main" val="58711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1</a:t>
            </a:fld>
            <a:endParaRPr lang="en-US"/>
          </a:p>
        </p:txBody>
      </p:sp>
    </p:spTree>
    <p:extLst>
      <p:ext uri="{BB962C8B-B14F-4D97-AF65-F5344CB8AC3E}">
        <p14:creationId xmlns:p14="http://schemas.microsoft.com/office/powerpoint/2010/main" val="104170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22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91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41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5</a:t>
            </a:fld>
            <a:endParaRPr lang="en-US"/>
          </a:p>
        </p:txBody>
      </p:sp>
    </p:spTree>
    <p:extLst>
      <p:ext uri="{BB962C8B-B14F-4D97-AF65-F5344CB8AC3E}">
        <p14:creationId xmlns:p14="http://schemas.microsoft.com/office/powerpoint/2010/main" val="189886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1ED8F-F2F2-489A-B2C7-EC8765AF888F}" type="slidenum">
              <a:rPr lang="en-US" smtClean="0"/>
              <a:t>6</a:t>
            </a:fld>
            <a:endParaRPr lang="en-US"/>
          </a:p>
        </p:txBody>
      </p:sp>
    </p:spTree>
    <p:extLst>
      <p:ext uri="{BB962C8B-B14F-4D97-AF65-F5344CB8AC3E}">
        <p14:creationId xmlns:p14="http://schemas.microsoft.com/office/powerpoint/2010/main" val="288513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22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33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83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71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40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1ED8F-F2F2-489A-B2C7-EC8765AF8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6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8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53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38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1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48193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50D8AE4-23B1-1E79-217A-D9A6B7EED41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pink background with white leaves and black text&#10;&#10;Description automatically generated">
            <a:extLst>
              <a:ext uri="{FF2B5EF4-FFF2-40B4-BE49-F238E27FC236}">
                <a16:creationId xmlns:a16="http://schemas.microsoft.com/office/drawing/2014/main" id="{CEB9F1DE-F301-5727-B96D-CB95456BF71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89933" y="7981449"/>
            <a:ext cx="1228725" cy="1228725"/>
          </a:xfrm>
          <a:prstGeom prst="rect">
            <a:avLst/>
          </a:prstGeom>
        </p:spPr>
      </p:pic>
    </p:spTree>
    <p:extLst>
      <p:ext uri="{BB962C8B-B14F-4D97-AF65-F5344CB8AC3E}">
        <p14:creationId xmlns:p14="http://schemas.microsoft.com/office/powerpoint/2010/main" val="122819014"/>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control" Target="../activeX/activeX2.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control" Target="../activeX/activeX3.x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wmf"/><Relationship Id="rId3" Type="http://schemas.openxmlformats.org/officeDocument/2006/relationships/control" Target="../activeX/activeX6.xml"/><Relationship Id="rId7" Type="http://schemas.openxmlformats.org/officeDocument/2006/relationships/image" Target="../media/image9.jpeg"/><Relationship Id="rId12" Type="http://schemas.openxmlformats.org/officeDocument/2006/relationships/image" Target="../media/image43.png"/><Relationship Id="rId2" Type="http://schemas.openxmlformats.org/officeDocument/2006/relationships/control" Target="../activeX/activeX5.xml"/><Relationship Id="rId16" Type="http://schemas.openxmlformats.org/officeDocument/2006/relationships/image" Target="../media/image47.wmf"/><Relationship Id="rId1" Type="http://schemas.openxmlformats.org/officeDocument/2006/relationships/control" Target="../activeX/activeX4.xml"/><Relationship Id="rId6" Type="http://schemas.openxmlformats.org/officeDocument/2006/relationships/notesSlide" Target="../notesSlides/notesSlide13.xml"/><Relationship Id="rId11" Type="http://schemas.openxmlformats.org/officeDocument/2006/relationships/image" Target="../media/image42.png"/><Relationship Id="rId5" Type="http://schemas.openxmlformats.org/officeDocument/2006/relationships/slideLayout" Target="../slideLayouts/slideLayout1.xml"/><Relationship Id="rId15" Type="http://schemas.openxmlformats.org/officeDocument/2006/relationships/image" Target="../media/image46.wmf"/><Relationship Id="rId10" Type="http://schemas.openxmlformats.org/officeDocument/2006/relationships/image" Target="../media/image41.png"/><Relationship Id="rId4" Type="http://schemas.openxmlformats.org/officeDocument/2006/relationships/control" Target="../activeX/activeX7.xml"/><Relationship Id="rId9" Type="http://schemas.openxmlformats.org/officeDocument/2006/relationships/image" Target="../media/image40.png"/><Relationship Id="rId1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78D4-E742-4535-9B8E-522CDF536E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77"/>
          <a:stretch/>
        </p:blipFill>
        <p:spPr>
          <a:xfrm>
            <a:off x="0" y="0"/>
            <a:ext cx="12216789" cy="6858000"/>
          </a:xfrm>
          <a:prstGeom prst="rect">
            <a:avLst/>
          </a:prstGeom>
        </p:spPr>
      </p:pic>
      <p:pic>
        <p:nvPicPr>
          <p:cNvPr id="4" name="图片 3">
            <a:extLst>
              <a:ext uri="{FF2B5EF4-FFF2-40B4-BE49-F238E27FC236}">
                <a16:creationId xmlns:a16="http://schemas.microsoft.com/office/drawing/2014/main" id="{E3ECD515-2124-486C-9AD7-A18C565F8B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65" b="22198"/>
          <a:stretch/>
        </p:blipFill>
        <p:spPr>
          <a:xfrm>
            <a:off x="485775" y="-323850"/>
            <a:ext cx="11125200" cy="7181850"/>
          </a:xfrm>
          <a:prstGeom prst="rect">
            <a:avLst/>
          </a:prstGeom>
        </p:spPr>
      </p:pic>
      <p:pic>
        <p:nvPicPr>
          <p:cNvPr id="2" name="Picture 1" descr="Logo, company name&#10;&#10;Description automatically generated">
            <a:extLst>
              <a:ext uri="{FF2B5EF4-FFF2-40B4-BE49-F238E27FC236}">
                <a16:creationId xmlns:a16="http://schemas.microsoft.com/office/drawing/2014/main" id="{15FF20B1-E85E-3367-4FC7-7993050317F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300000"/>
                    </a14:imgEffect>
                  </a14:imgLayer>
                </a14:imgProps>
              </a:ext>
            </a:extLst>
          </a:blip>
          <a:stretch>
            <a:fillRect/>
          </a:stretch>
        </p:blipFill>
        <p:spPr>
          <a:xfrm>
            <a:off x="112220" y="85802"/>
            <a:ext cx="1057197" cy="1057197"/>
          </a:xfrm>
          <a:prstGeom prst="rect">
            <a:avLst/>
          </a:prstGeom>
        </p:spPr>
      </p:pic>
      <p:pic>
        <p:nvPicPr>
          <p:cNvPr id="9" name="Picture 8">
            <a:extLst>
              <a:ext uri="{FF2B5EF4-FFF2-40B4-BE49-F238E27FC236}">
                <a16:creationId xmlns:a16="http://schemas.microsoft.com/office/drawing/2014/main" id="{26C6EFF5-A9CA-CB55-372E-5EEADAC0FBE3}"/>
              </a:ext>
            </a:extLst>
          </p:cNvPr>
          <p:cNvPicPr>
            <a:picLocks noChangeAspect="1"/>
          </p:cNvPicPr>
          <p:nvPr/>
        </p:nvPicPr>
        <p:blipFill>
          <a:blip r:embed="rId7"/>
          <a:stretch>
            <a:fillRect/>
          </a:stretch>
        </p:blipFill>
        <p:spPr>
          <a:xfrm>
            <a:off x="1663727" y="2424233"/>
            <a:ext cx="2292295" cy="1609483"/>
          </a:xfrm>
          <a:prstGeom prst="rect">
            <a:avLst/>
          </a:prstGeom>
        </p:spPr>
      </p:pic>
      <p:pic>
        <p:nvPicPr>
          <p:cNvPr id="10" name="Picture 9">
            <a:extLst>
              <a:ext uri="{FF2B5EF4-FFF2-40B4-BE49-F238E27FC236}">
                <a16:creationId xmlns:a16="http://schemas.microsoft.com/office/drawing/2014/main" id="{6C7D4FF6-30BA-86D1-7472-9DD2479B81AA}"/>
              </a:ext>
            </a:extLst>
          </p:cNvPr>
          <p:cNvPicPr>
            <a:picLocks noChangeAspect="1"/>
          </p:cNvPicPr>
          <p:nvPr/>
        </p:nvPicPr>
        <p:blipFill>
          <a:blip r:embed="rId8"/>
          <a:stretch>
            <a:fillRect/>
          </a:stretch>
        </p:blipFill>
        <p:spPr>
          <a:xfrm>
            <a:off x="2885378" y="3155737"/>
            <a:ext cx="7297544" cy="1975275"/>
          </a:xfrm>
          <a:prstGeom prst="rect">
            <a:avLst/>
          </a:prstGeom>
        </p:spPr>
      </p:pic>
      <p:pic>
        <p:nvPicPr>
          <p:cNvPr id="12" name="图片 33797" descr="1-24">
            <a:extLst>
              <a:ext uri="{FF2B5EF4-FFF2-40B4-BE49-F238E27FC236}">
                <a16:creationId xmlns:a16="http://schemas.microsoft.com/office/drawing/2014/main" id="{7342E99E-2581-2350-DFBB-7BEDB90275DD}"/>
              </a:ext>
            </a:extLst>
          </p:cNvPr>
          <p:cNvPicPr>
            <a:picLocks noChangeAspect="1"/>
          </p:cNvPicPr>
          <p:nvPr/>
        </p:nvPicPr>
        <p:blipFill>
          <a:blip r:embed="rId9"/>
          <a:stretch>
            <a:fillRect/>
          </a:stretch>
        </p:blipFill>
        <p:spPr>
          <a:xfrm>
            <a:off x="4884868" y="1287685"/>
            <a:ext cx="2057246" cy="1873583"/>
          </a:xfrm>
          <a:prstGeom prst="rect">
            <a:avLst/>
          </a:prstGeom>
          <a:noFill/>
          <a:ln w="9525">
            <a:noFill/>
          </a:ln>
        </p:spPr>
      </p:pic>
      <p:pic>
        <p:nvPicPr>
          <p:cNvPr id="13" name="Picture 12">
            <a:extLst>
              <a:ext uri="{FF2B5EF4-FFF2-40B4-BE49-F238E27FC236}">
                <a16:creationId xmlns:a16="http://schemas.microsoft.com/office/drawing/2014/main" id="{589D40ED-7D83-799C-279A-4A2893968071}"/>
              </a:ext>
            </a:extLst>
          </p:cNvPr>
          <p:cNvPicPr>
            <a:picLocks noChangeAspect="1"/>
          </p:cNvPicPr>
          <p:nvPr/>
        </p:nvPicPr>
        <p:blipFill>
          <a:blip r:embed="rId10"/>
          <a:stretch>
            <a:fillRect/>
          </a:stretch>
        </p:blipFill>
        <p:spPr>
          <a:xfrm>
            <a:off x="6714612" y="2154498"/>
            <a:ext cx="3029975" cy="1310754"/>
          </a:xfrm>
          <a:prstGeom prst="rect">
            <a:avLst/>
          </a:prstGeom>
        </p:spPr>
      </p:pic>
    </p:spTree>
    <p:extLst>
      <p:ext uri="{BB962C8B-B14F-4D97-AF65-F5344CB8AC3E}">
        <p14:creationId xmlns:p14="http://schemas.microsoft.com/office/powerpoint/2010/main" val="3314299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Rectangle: Rounded Corners 1">
            <a:extLst>
              <a:ext uri="{FF2B5EF4-FFF2-40B4-BE49-F238E27FC236}">
                <a16:creationId xmlns:a16="http://schemas.microsoft.com/office/drawing/2014/main" id="{EFD8297F-CE79-6DE9-B21D-EAF67578ADA4}"/>
              </a:ext>
            </a:extLst>
          </p:cNvPr>
          <p:cNvSpPr/>
          <p:nvPr/>
        </p:nvSpPr>
        <p:spPr>
          <a:xfrm>
            <a:off x="574853" y="2405743"/>
            <a:ext cx="11224212" cy="3862855"/>
          </a:xfrm>
          <a:custGeom>
            <a:avLst/>
            <a:gdLst>
              <a:gd name="connsiteX0" fmla="*/ 0 w 11224212"/>
              <a:gd name="connsiteY0" fmla="*/ 381032 h 3862855"/>
              <a:gd name="connsiteX1" fmla="*/ 381032 w 11224212"/>
              <a:gd name="connsiteY1" fmla="*/ 0 h 3862855"/>
              <a:gd name="connsiteX2" fmla="*/ 1183130 w 11224212"/>
              <a:gd name="connsiteY2" fmla="*/ 0 h 3862855"/>
              <a:gd name="connsiteX3" fmla="*/ 1566742 w 11224212"/>
              <a:gd name="connsiteY3" fmla="*/ 0 h 3862855"/>
              <a:gd name="connsiteX4" fmla="*/ 2473462 w 11224212"/>
              <a:gd name="connsiteY4" fmla="*/ 0 h 3862855"/>
              <a:gd name="connsiteX5" fmla="*/ 3170938 w 11224212"/>
              <a:gd name="connsiteY5" fmla="*/ 0 h 3862855"/>
              <a:gd name="connsiteX6" fmla="*/ 3763793 w 11224212"/>
              <a:gd name="connsiteY6" fmla="*/ 0 h 3862855"/>
              <a:gd name="connsiteX7" fmla="*/ 4565891 w 11224212"/>
              <a:gd name="connsiteY7" fmla="*/ 0 h 3862855"/>
              <a:gd name="connsiteX8" fmla="*/ 5263368 w 11224212"/>
              <a:gd name="connsiteY8" fmla="*/ 0 h 3862855"/>
              <a:gd name="connsiteX9" fmla="*/ 5856223 w 11224212"/>
              <a:gd name="connsiteY9" fmla="*/ 0 h 3862855"/>
              <a:gd name="connsiteX10" fmla="*/ 6239835 w 11224212"/>
              <a:gd name="connsiteY10" fmla="*/ 0 h 3862855"/>
              <a:gd name="connsiteX11" fmla="*/ 6832690 w 11224212"/>
              <a:gd name="connsiteY11" fmla="*/ 0 h 3862855"/>
              <a:gd name="connsiteX12" fmla="*/ 7425545 w 11224212"/>
              <a:gd name="connsiteY12" fmla="*/ 0 h 3862855"/>
              <a:gd name="connsiteX13" fmla="*/ 7809157 w 11224212"/>
              <a:gd name="connsiteY13" fmla="*/ 0 h 3862855"/>
              <a:gd name="connsiteX14" fmla="*/ 8297391 w 11224212"/>
              <a:gd name="connsiteY14" fmla="*/ 0 h 3862855"/>
              <a:gd name="connsiteX15" fmla="*/ 8681003 w 11224212"/>
              <a:gd name="connsiteY15" fmla="*/ 0 h 3862855"/>
              <a:gd name="connsiteX16" fmla="*/ 9587722 w 11224212"/>
              <a:gd name="connsiteY16" fmla="*/ 0 h 3862855"/>
              <a:gd name="connsiteX17" fmla="*/ 10075956 w 11224212"/>
              <a:gd name="connsiteY17" fmla="*/ 0 h 3862855"/>
              <a:gd name="connsiteX18" fmla="*/ 10843180 w 11224212"/>
              <a:gd name="connsiteY18" fmla="*/ 0 h 3862855"/>
              <a:gd name="connsiteX19" fmla="*/ 11224212 w 11224212"/>
              <a:gd name="connsiteY19" fmla="*/ 381032 h 3862855"/>
              <a:gd name="connsiteX20" fmla="*/ 11224212 w 11224212"/>
              <a:gd name="connsiteY20" fmla="*/ 970182 h 3862855"/>
              <a:gd name="connsiteX21" fmla="*/ 11224212 w 11224212"/>
              <a:gd name="connsiteY21" fmla="*/ 1590340 h 3862855"/>
              <a:gd name="connsiteX22" fmla="*/ 11224212 w 11224212"/>
              <a:gd name="connsiteY22" fmla="*/ 2241507 h 3862855"/>
              <a:gd name="connsiteX23" fmla="*/ 11224212 w 11224212"/>
              <a:gd name="connsiteY23" fmla="*/ 2892673 h 3862855"/>
              <a:gd name="connsiteX24" fmla="*/ 11224212 w 11224212"/>
              <a:gd name="connsiteY24" fmla="*/ 3481823 h 3862855"/>
              <a:gd name="connsiteX25" fmla="*/ 10843180 w 11224212"/>
              <a:gd name="connsiteY25" fmla="*/ 3862855 h 3862855"/>
              <a:gd name="connsiteX26" fmla="*/ 10041082 w 11224212"/>
              <a:gd name="connsiteY26" fmla="*/ 3862855 h 3862855"/>
              <a:gd name="connsiteX27" fmla="*/ 9448227 w 11224212"/>
              <a:gd name="connsiteY27" fmla="*/ 3862855 h 3862855"/>
              <a:gd name="connsiteX28" fmla="*/ 8750750 w 11224212"/>
              <a:gd name="connsiteY28" fmla="*/ 3862855 h 3862855"/>
              <a:gd name="connsiteX29" fmla="*/ 7844031 w 11224212"/>
              <a:gd name="connsiteY29" fmla="*/ 3862855 h 3862855"/>
              <a:gd name="connsiteX30" fmla="*/ 7251176 w 11224212"/>
              <a:gd name="connsiteY30" fmla="*/ 3862855 h 3862855"/>
              <a:gd name="connsiteX31" fmla="*/ 6553699 w 11224212"/>
              <a:gd name="connsiteY31" fmla="*/ 3862855 h 3862855"/>
              <a:gd name="connsiteX32" fmla="*/ 5960844 w 11224212"/>
              <a:gd name="connsiteY32" fmla="*/ 3862855 h 3862855"/>
              <a:gd name="connsiteX33" fmla="*/ 5263368 w 11224212"/>
              <a:gd name="connsiteY33" fmla="*/ 3862855 h 3862855"/>
              <a:gd name="connsiteX34" fmla="*/ 4461270 w 11224212"/>
              <a:gd name="connsiteY34" fmla="*/ 3862855 h 3862855"/>
              <a:gd name="connsiteX35" fmla="*/ 3868415 w 11224212"/>
              <a:gd name="connsiteY35" fmla="*/ 3862855 h 3862855"/>
              <a:gd name="connsiteX36" fmla="*/ 2961695 w 11224212"/>
              <a:gd name="connsiteY36" fmla="*/ 3862855 h 3862855"/>
              <a:gd name="connsiteX37" fmla="*/ 2264219 w 11224212"/>
              <a:gd name="connsiteY37" fmla="*/ 3862855 h 3862855"/>
              <a:gd name="connsiteX38" fmla="*/ 1775985 w 11224212"/>
              <a:gd name="connsiteY38" fmla="*/ 3862855 h 3862855"/>
              <a:gd name="connsiteX39" fmla="*/ 381032 w 11224212"/>
              <a:gd name="connsiteY39" fmla="*/ 3862855 h 3862855"/>
              <a:gd name="connsiteX40" fmla="*/ 0 w 11224212"/>
              <a:gd name="connsiteY40" fmla="*/ 3481823 h 3862855"/>
              <a:gd name="connsiteX41" fmla="*/ 0 w 11224212"/>
              <a:gd name="connsiteY41" fmla="*/ 2923681 h 3862855"/>
              <a:gd name="connsiteX42" fmla="*/ 0 w 11224212"/>
              <a:gd name="connsiteY42" fmla="*/ 2272515 h 3862855"/>
              <a:gd name="connsiteX43" fmla="*/ 0 w 11224212"/>
              <a:gd name="connsiteY43" fmla="*/ 1621348 h 3862855"/>
              <a:gd name="connsiteX44" fmla="*/ 0 w 11224212"/>
              <a:gd name="connsiteY44" fmla="*/ 939174 h 3862855"/>
              <a:gd name="connsiteX45" fmla="*/ 0 w 11224212"/>
              <a:gd name="connsiteY45" fmla="*/ 381032 h 38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224212" h="3862855" fill="none" extrusionOk="0">
                <a:moveTo>
                  <a:pt x="0" y="381032"/>
                </a:moveTo>
                <a:cubicBezTo>
                  <a:pt x="28739" y="148585"/>
                  <a:pt x="164004" y="-9269"/>
                  <a:pt x="381032" y="0"/>
                </a:cubicBezTo>
                <a:cubicBezTo>
                  <a:pt x="662916" y="38698"/>
                  <a:pt x="978930" y="34693"/>
                  <a:pt x="1183130" y="0"/>
                </a:cubicBezTo>
                <a:cubicBezTo>
                  <a:pt x="1387330" y="-34693"/>
                  <a:pt x="1449922" y="-4991"/>
                  <a:pt x="1566742" y="0"/>
                </a:cubicBezTo>
                <a:cubicBezTo>
                  <a:pt x="1683562" y="4991"/>
                  <a:pt x="2150155" y="30010"/>
                  <a:pt x="2473462" y="0"/>
                </a:cubicBezTo>
                <a:cubicBezTo>
                  <a:pt x="2796769" y="-30010"/>
                  <a:pt x="2834500" y="3237"/>
                  <a:pt x="3170938" y="0"/>
                </a:cubicBezTo>
                <a:cubicBezTo>
                  <a:pt x="3507376" y="-3237"/>
                  <a:pt x="3509158" y="-11075"/>
                  <a:pt x="3763793" y="0"/>
                </a:cubicBezTo>
                <a:cubicBezTo>
                  <a:pt x="4018429" y="11075"/>
                  <a:pt x="4185343" y="-34330"/>
                  <a:pt x="4565891" y="0"/>
                </a:cubicBezTo>
                <a:cubicBezTo>
                  <a:pt x="4946439" y="34330"/>
                  <a:pt x="5089876" y="23686"/>
                  <a:pt x="5263368" y="0"/>
                </a:cubicBezTo>
                <a:cubicBezTo>
                  <a:pt x="5436860" y="-23686"/>
                  <a:pt x="5643141" y="-13830"/>
                  <a:pt x="5856223" y="0"/>
                </a:cubicBezTo>
                <a:cubicBezTo>
                  <a:pt x="6069306" y="13830"/>
                  <a:pt x="6048425" y="-13120"/>
                  <a:pt x="6239835" y="0"/>
                </a:cubicBezTo>
                <a:cubicBezTo>
                  <a:pt x="6431245" y="13120"/>
                  <a:pt x="6586341" y="4635"/>
                  <a:pt x="6832690" y="0"/>
                </a:cubicBezTo>
                <a:cubicBezTo>
                  <a:pt x="7079040" y="-4635"/>
                  <a:pt x="7146122" y="-2885"/>
                  <a:pt x="7425545" y="0"/>
                </a:cubicBezTo>
                <a:cubicBezTo>
                  <a:pt x="7704969" y="2885"/>
                  <a:pt x="7679666" y="-18819"/>
                  <a:pt x="7809157" y="0"/>
                </a:cubicBezTo>
                <a:cubicBezTo>
                  <a:pt x="7938648" y="18819"/>
                  <a:pt x="8120210" y="7551"/>
                  <a:pt x="8297391" y="0"/>
                </a:cubicBezTo>
                <a:cubicBezTo>
                  <a:pt x="8474572" y="-7551"/>
                  <a:pt x="8495552" y="16140"/>
                  <a:pt x="8681003" y="0"/>
                </a:cubicBezTo>
                <a:cubicBezTo>
                  <a:pt x="8866454" y="-16140"/>
                  <a:pt x="9147514" y="36955"/>
                  <a:pt x="9587722" y="0"/>
                </a:cubicBezTo>
                <a:cubicBezTo>
                  <a:pt x="10027930" y="-36955"/>
                  <a:pt x="9909979" y="15013"/>
                  <a:pt x="10075956" y="0"/>
                </a:cubicBezTo>
                <a:cubicBezTo>
                  <a:pt x="10241933" y="-15013"/>
                  <a:pt x="10471018" y="-13848"/>
                  <a:pt x="10843180" y="0"/>
                </a:cubicBezTo>
                <a:cubicBezTo>
                  <a:pt x="11034204" y="5687"/>
                  <a:pt x="11231883" y="152073"/>
                  <a:pt x="11224212" y="381032"/>
                </a:cubicBezTo>
                <a:cubicBezTo>
                  <a:pt x="11206311" y="603596"/>
                  <a:pt x="11195356" y="772758"/>
                  <a:pt x="11224212" y="970182"/>
                </a:cubicBezTo>
                <a:cubicBezTo>
                  <a:pt x="11253069" y="1167606"/>
                  <a:pt x="11212753" y="1394169"/>
                  <a:pt x="11224212" y="1590340"/>
                </a:cubicBezTo>
                <a:cubicBezTo>
                  <a:pt x="11235671" y="1786511"/>
                  <a:pt x="11248890" y="2044703"/>
                  <a:pt x="11224212" y="2241507"/>
                </a:cubicBezTo>
                <a:cubicBezTo>
                  <a:pt x="11199534" y="2438311"/>
                  <a:pt x="11227767" y="2599096"/>
                  <a:pt x="11224212" y="2892673"/>
                </a:cubicBezTo>
                <a:cubicBezTo>
                  <a:pt x="11220657" y="3186250"/>
                  <a:pt x="11242365" y="3263176"/>
                  <a:pt x="11224212" y="3481823"/>
                </a:cubicBezTo>
                <a:cubicBezTo>
                  <a:pt x="11179680" y="3703559"/>
                  <a:pt x="11082867" y="3846182"/>
                  <a:pt x="10843180" y="3862855"/>
                </a:cubicBezTo>
                <a:cubicBezTo>
                  <a:pt x="10529376" y="3849874"/>
                  <a:pt x="10421613" y="3892823"/>
                  <a:pt x="10041082" y="3862855"/>
                </a:cubicBezTo>
                <a:cubicBezTo>
                  <a:pt x="9660551" y="3832887"/>
                  <a:pt x="9629824" y="3891724"/>
                  <a:pt x="9448227" y="3862855"/>
                </a:cubicBezTo>
                <a:cubicBezTo>
                  <a:pt x="9266630" y="3833986"/>
                  <a:pt x="9032919" y="3851793"/>
                  <a:pt x="8750750" y="3862855"/>
                </a:cubicBezTo>
                <a:cubicBezTo>
                  <a:pt x="8468581" y="3873917"/>
                  <a:pt x="8215947" y="3901202"/>
                  <a:pt x="7844031" y="3862855"/>
                </a:cubicBezTo>
                <a:cubicBezTo>
                  <a:pt x="7472115" y="3824508"/>
                  <a:pt x="7381762" y="3860056"/>
                  <a:pt x="7251176" y="3862855"/>
                </a:cubicBezTo>
                <a:cubicBezTo>
                  <a:pt x="7120590" y="3865654"/>
                  <a:pt x="6817744" y="3895684"/>
                  <a:pt x="6553699" y="3862855"/>
                </a:cubicBezTo>
                <a:cubicBezTo>
                  <a:pt x="6289654" y="3830026"/>
                  <a:pt x="6228882" y="3842100"/>
                  <a:pt x="5960844" y="3862855"/>
                </a:cubicBezTo>
                <a:cubicBezTo>
                  <a:pt x="5692807" y="3883610"/>
                  <a:pt x="5488213" y="3878711"/>
                  <a:pt x="5263368" y="3862855"/>
                </a:cubicBezTo>
                <a:cubicBezTo>
                  <a:pt x="5038523" y="3846999"/>
                  <a:pt x="4662822" y="3873661"/>
                  <a:pt x="4461270" y="3862855"/>
                </a:cubicBezTo>
                <a:cubicBezTo>
                  <a:pt x="4259718" y="3852049"/>
                  <a:pt x="4069832" y="3875422"/>
                  <a:pt x="3868415" y="3862855"/>
                </a:cubicBezTo>
                <a:cubicBezTo>
                  <a:pt x="3666999" y="3850288"/>
                  <a:pt x="3182768" y="3826491"/>
                  <a:pt x="2961695" y="3862855"/>
                </a:cubicBezTo>
                <a:cubicBezTo>
                  <a:pt x="2740622" y="3899219"/>
                  <a:pt x="2552563" y="3861001"/>
                  <a:pt x="2264219" y="3862855"/>
                </a:cubicBezTo>
                <a:cubicBezTo>
                  <a:pt x="1975875" y="3864709"/>
                  <a:pt x="1944020" y="3866287"/>
                  <a:pt x="1775985" y="3862855"/>
                </a:cubicBezTo>
                <a:cubicBezTo>
                  <a:pt x="1607950" y="3859423"/>
                  <a:pt x="831781" y="3813851"/>
                  <a:pt x="381032" y="3862855"/>
                </a:cubicBezTo>
                <a:cubicBezTo>
                  <a:pt x="169502" y="3854361"/>
                  <a:pt x="-33447" y="3719146"/>
                  <a:pt x="0" y="3481823"/>
                </a:cubicBezTo>
                <a:cubicBezTo>
                  <a:pt x="-25255" y="3239322"/>
                  <a:pt x="27892" y="3164934"/>
                  <a:pt x="0" y="2923681"/>
                </a:cubicBezTo>
                <a:cubicBezTo>
                  <a:pt x="-27892" y="2682428"/>
                  <a:pt x="20015" y="2413755"/>
                  <a:pt x="0" y="2272515"/>
                </a:cubicBezTo>
                <a:cubicBezTo>
                  <a:pt x="-20015" y="2131275"/>
                  <a:pt x="-25518" y="1759349"/>
                  <a:pt x="0" y="1621348"/>
                </a:cubicBezTo>
                <a:cubicBezTo>
                  <a:pt x="25518" y="1483347"/>
                  <a:pt x="9437" y="1077291"/>
                  <a:pt x="0" y="939174"/>
                </a:cubicBezTo>
                <a:cubicBezTo>
                  <a:pt x="-9437" y="801057"/>
                  <a:pt x="-14564" y="589419"/>
                  <a:pt x="0" y="381032"/>
                </a:cubicBezTo>
                <a:close/>
              </a:path>
              <a:path w="11224212" h="3862855" stroke="0" extrusionOk="0">
                <a:moveTo>
                  <a:pt x="0" y="381032"/>
                </a:moveTo>
                <a:cubicBezTo>
                  <a:pt x="1231" y="208230"/>
                  <a:pt x="190585" y="35722"/>
                  <a:pt x="381032" y="0"/>
                </a:cubicBezTo>
                <a:cubicBezTo>
                  <a:pt x="598927" y="-30671"/>
                  <a:pt x="916210" y="-26530"/>
                  <a:pt x="1183130" y="0"/>
                </a:cubicBezTo>
                <a:cubicBezTo>
                  <a:pt x="1450050" y="26530"/>
                  <a:pt x="1514428" y="-12404"/>
                  <a:pt x="1671364" y="0"/>
                </a:cubicBezTo>
                <a:cubicBezTo>
                  <a:pt x="1828300" y="12404"/>
                  <a:pt x="2057961" y="-6172"/>
                  <a:pt x="2159597" y="0"/>
                </a:cubicBezTo>
                <a:cubicBezTo>
                  <a:pt x="2261233" y="6172"/>
                  <a:pt x="2608073" y="14512"/>
                  <a:pt x="2961695" y="0"/>
                </a:cubicBezTo>
                <a:cubicBezTo>
                  <a:pt x="3315317" y="-14512"/>
                  <a:pt x="3369522" y="-20803"/>
                  <a:pt x="3554550" y="0"/>
                </a:cubicBezTo>
                <a:cubicBezTo>
                  <a:pt x="3739579" y="20803"/>
                  <a:pt x="4106671" y="-34594"/>
                  <a:pt x="4461270" y="0"/>
                </a:cubicBezTo>
                <a:cubicBezTo>
                  <a:pt x="4815869" y="34594"/>
                  <a:pt x="5071573" y="-9666"/>
                  <a:pt x="5367989" y="0"/>
                </a:cubicBezTo>
                <a:cubicBezTo>
                  <a:pt x="5664405" y="9666"/>
                  <a:pt x="5770755" y="-3724"/>
                  <a:pt x="6170087" y="0"/>
                </a:cubicBezTo>
                <a:cubicBezTo>
                  <a:pt x="6569419" y="3724"/>
                  <a:pt x="6504573" y="12638"/>
                  <a:pt x="6658321" y="0"/>
                </a:cubicBezTo>
                <a:cubicBezTo>
                  <a:pt x="6812069" y="-12638"/>
                  <a:pt x="6953777" y="-3267"/>
                  <a:pt x="7041933" y="0"/>
                </a:cubicBezTo>
                <a:cubicBezTo>
                  <a:pt x="7130089" y="3267"/>
                  <a:pt x="7500844" y="-6554"/>
                  <a:pt x="7948652" y="0"/>
                </a:cubicBezTo>
                <a:cubicBezTo>
                  <a:pt x="8396460" y="6554"/>
                  <a:pt x="8363899" y="-28611"/>
                  <a:pt x="8646129" y="0"/>
                </a:cubicBezTo>
                <a:cubicBezTo>
                  <a:pt x="8928359" y="28611"/>
                  <a:pt x="9162178" y="30523"/>
                  <a:pt x="9343605" y="0"/>
                </a:cubicBezTo>
                <a:cubicBezTo>
                  <a:pt x="9525032" y="-30523"/>
                  <a:pt x="9733669" y="16575"/>
                  <a:pt x="9831839" y="0"/>
                </a:cubicBezTo>
                <a:cubicBezTo>
                  <a:pt x="9930009" y="-16575"/>
                  <a:pt x="10397844" y="-50167"/>
                  <a:pt x="10843180" y="0"/>
                </a:cubicBezTo>
                <a:cubicBezTo>
                  <a:pt x="11086292" y="7415"/>
                  <a:pt x="11216025" y="167884"/>
                  <a:pt x="11224212" y="381032"/>
                </a:cubicBezTo>
                <a:cubicBezTo>
                  <a:pt x="11224790" y="650517"/>
                  <a:pt x="11249218" y="778970"/>
                  <a:pt x="11224212" y="939174"/>
                </a:cubicBezTo>
                <a:cubicBezTo>
                  <a:pt x="11199206" y="1099378"/>
                  <a:pt x="11232552" y="1413822"/>
                  <a:pt x="11224212" y="1621348"/>
                </a:cubicBezTo>
                <a:cubicBezTo>
                  <a:pt x="11215872" y="1828874"/>
                  <a:pt x="11194297" y="2067458"/>
                  <a:pt x="11224212" y="2272515"/>
                </a:cubicBezTo>
                <a:cubicBezTo>
                  <a:pt x="11254127" y="2477572"/>
                  <a:pt x="11213250" y="2568159"/>
                  <a:pt x="11224212" y="2861665"/>
                </a:cubicBezTo>
                <a:cubicBezTo>
                  <a:pt x="11235175" y="3155171"/>
                  <a:pt x="11222098" y="3353154"/>
                  <a:pt x="11224212" y="3481823"/>
                </a:cubicBezTo>
                <a:cubicBezTo>
                  <a:pt x="11240336" y="3727269"/>
                  <a:pt x="11016177" y="3848781"/>
                  <a:pt x="10843180" y="3862855"/>
                </a:cubicBezTo>
                <a:cubicBezTo>
                  <a:pt x="10572407" y="3877975"/>
                  <a:pt x="10249406" y="3823189"/>
                  <a:pt x="10041082" y="3862855"/>
                </a:cubicBezTo>
                <a:cubicBezTo>
                  <a:pt x="9832758" y="3902521"/>
                  <a:pt x="9386812" y="3868957"/>
                  <a:pt x="9134362" y="3862855"/>
                </a:cubicBezTo>
                <a:cubicBezTo>
                  <a:pt x="8881912" y="3856753"/>
                  <a:pt x="8413015" y="3881376"/>
                  <a:pt x="8227643" y="3862855"/>
                </a:cubicBezTo>
                <a:cubicBezTo>
                  <a:pt x="8042271" y="3844334"/>
                  <a:pt x="7901699" y="3887750"/>
                  <a:pt x="7634788" y="3862855"/>
                </a:cubicBezTo>
                <a:cubicBezTo>
                  <a:pt x="7367877" y="3837960"/>
                  <a:pt x="7351753" y="3875628"/>
                  <a:pt x="7251176" y="3862855"/>
                </a:cubicBezTo>
                <a:cubicBezTo>
                  <a:pt x="7150599" y="3850082"/>
                  <a:pt x="6928543" y="3878437"/>
                  <a:pt x="6762942" y="3862855"/>
                </a:cubicBezTo>
                <a:cubicBezTo>
                  <a:pt x="6597341" y="3847273"/>
                  <a:pt x="6412270" y="3848561"/>
                  <a:pt x="6274709" y="3862855"/>
                </a:cubicBezTo>
                <a:cubicBezTo>
                  <a:pt x="6137148" y="3877149"/>
                  <a:pt x="5699156" y="3876504"/>
                  <a:pt x="5472611" y="3862855"/>
                </a:cubicBezTo>
                <a:cubicBezTo>
                  <a:pt x="5246066" y="3849206"/>
                  <a:pt x="5169583" y="3858512"/>
                  <a:pt x="5088999" y="3862855"/>
                </a:cubicBezTo>
                <a:cubicBezTo>
                  <a:pt x="5008415" y="3867198"/>
                  <a:pt x="4806565" y="3861472"/>
                  <a:pt x="4600765" y="3862855"/>
                </a:cubicBezTo>
                <a:cubicBezTo>
                  <a:pt x="4394965" y="3864238"/>
                  <a:pt x="4002154" y="3865308"/>
                  <a:pt x="3694046" y="3862855"/>
                </a:cubicBezTo>
                <a:cubicBezTo>
                  <a:pt x="3385938" y="3860402"/>
                  <a:pt x="3451232" y="3879020"/>
                  <a:pt x="3310433" y="3862855"/>
                </a:cubicBezTo>
                <a:cubicBezTo>
                  <a:pt x="3169634" y="3846690"/>
                  <a:pt x="3027518" y="3844265"/>
                  <a:pt x="2926821" y="3862855"/>
                </a:cubicBezTo>
                <a:cubicBezTo>
                  <a:pt x="2826124" y="3881445"/>
                  <a:pt x="2661973" y="3859295"/>
                  <a:pt x="2543209" y="3862855"/>
                </a:cubicBezTo>
                <a:cubicBezTo>
                  <a:pt x="2424445" y="3866415"/>
                  <a:pt x="2148816" y="3833232"/>
                  <a:pt x="1845733" y="3862855"/>
                </a:cubicBezTo>
                <a:cubicBezTo>
                  <a:pt x="1542650" y="3892478"/>
                  <a:pt x="1310982" y="3832621"/>
                  <a:pt x="1148256" y="3862855"/>
                </a:cubicBezTo>
                <a:cubicBezTo>
                  <a:pt x="985530" y="3893089"/>
                  <a:pt x="658613" y="3834969"/>
                  <a:pt x="381032" y="3862855"/>
                </a:cubicBezTo>
                <a:cubicBezTo>
                  <a:pt x="188911" y="3823447"/>
                  <a:pt x="2813" y="3672115"/>
                  <a:pt x="0" y="3481823"/>
                </a:cubicBezTo>
                <a:cubicBezTo>
                  <a:pt x="-2017" y="3363893"/>
                  <a:pt x="-17680" y="3108318"/>
                  <a:pt x="0" y="2923681"/>
                </a:cubicBezTo>
                <a:cubicBezTo>
                  <a:pt x="17680" y="2739044"/>
                  <a:pt x="12411" y="2424134"/>
                  <a:pt x="0" y="2272515"/>
                </a:cubicBezTo>
                <a:cubicBezTo>
                  <a:pt x="-12411" y="2120896"/>
                  <a:pt x="-12036" y="1838491"/>
                  <a:pt x="0" y="1652356"/>
                </a:cubicBezTo>
                <a:cubicBezTo>
                  <a:pt x="12036" y="1466221"/>
                  <a:pt x="24857" y="1193711"/>
                  <a:pt x="0" y="1063206"/>
                </a:cubicBezTo>
                <a:cubicBezTo>
                  <a:pt x="-24857" y="932701"/>
                  <a:pt x="20413" y="541894"/>
                  <a:pt x="0" y="381032"/>
                </a:cubicBezTo>
                <a:close/>
              </a:path>
            </a:pathLst>
          </a:custGeom>
          <a:solidFill>
            <a:schemeClr val="accent3">
              <a:lumMod val="20000"/>
              <a:lumOff val="80000"/>
            </a:schemeClr>
          </a:solidFill>
          <a:ln>
            <a:extLst>
              <a:ext uri="{C807C97D-BFC1-408E-A445-0C87EB9F89A2}">
                <ask:lineSketchStyleProps xmlns:ask="http://schemas.microsoft.com/office/drawing/2018/sketchyshapes" sd="2129858240">
                  <a:prstGeom prst="roundRect">
                    <a:avLst>
                      <a:gd name="adj" fmla="val 9864"/>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tIns="0" bIns="0" rtlCol="0" anchor="b"/>
          <a:lstStyle/>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p:txBody>
      </p:sp>
      <p:sp>
        <p:nvSpPr>
          <p:cNvPr id="6" name="TextBox 5">
            <a:extLst>
              <a:ext uri="{FF2B5EF4-FFF2-40B4-BE49-F238E27FC236}">
                <a16:creationId xmlns:a16="http://schemas.microsoft.com/office/drawing/2014/main" id="{80881A64-8913-4D01-ED83-4FF293BB8193}"/>
              </a:ext>
            </a:extLst>
          </p:cNvPr>
          <p:cNvSpPr txBox="1"/>
          <p:nvPr/>
        </p:nvSpPr>
        <p:spPr>
          <a:xfrm>
            <a:off x="765586" y="2654975"/>
            <a:ext cx="10847109" cy="3416320"/>
          </a:xfrm>
          <a:prstGeom prst="rect">
            <a:avLst/>
          </a:prstGeom>
          <a:noFill/>
        </p:spPr>
        <p:txBody>
          <a:bodyPr wrap="square">
            <a:spAutoFit/>
          </a:bodyPr>
          <a:lstStyle/>
          <a:p>
            <a:pPr algn="just" defTabSz="914377"/>
            <a:r>
              <a:rPr lang="vi-VN" sz="2400" dirty="0">
                <a:solidFill>
                  <a:prstClr val="black"/>
                </a:solidFill>
                <a:latin typeface="Calibri" panose="020F0502020204030204"/>
                <a:cs typeface="Arial" panose="020B0604020202020204"/>
                <a:sym typeface="Arial" panose="020B0604020202020204"/>
              </a:rPr>
              <a:t>Có người bạn hỏi:</a:t>
            </a:r>
          </a:p>
          <a:p>
            <a:pPr algn="just" defTabSz="914377"/>
            <a:r>
              <a:rPr lang="vi-VN" sz="2400" dirty="0">
                <a:solidFill>
                  <a:prstClr val="black"/>
                </a:solidFill>
                <a:latin typeface="Calibri" panose="020F0502020204030204"/>
                <a:cs typeface="Arial" panose="020B0604020202020204"/>
                <a:sym typeface="Arial" panose="020B0604020202020204"/>
              </a:rPr>
              <a:t>   - Cậu làm thế nào mà mua được nhiều sách và dụng cụ thí nghiệm như thế?</a:t>
            </a:r>
          </a:p>
          <a:p>
            <a:pPr algn="just" defTabSz="914377"/>
            <a:r>
              <a:rPr lang="vi-VN" sz="2400" dirty="0">
                <a:solidFill>
                  <a:prstClr val="black"/>
                </a:solidFill>
                <a:latin typeface="Calibri" panose="020F0502020204030204"/>
                <a:cs typeface="Arial" panose="020B0604020202020204"/>
                <a:sym typeface="Arial" panose="020B0604020202020204"/>
              </a:rPr>
              <a:t>   Xi-ôn-cốp-xki cười:</a:t>
            </a:r>
          </a:p>
          <a:p>
            <a:pPr algn="just" defTabSz="914377"/>
            <a:r>
              <a:rPr lang="vi-VN" sz="2400" dirty="0">
                <a:solidFill>
                  <a:prstClr val="black"/>
                </a:solidFill>
                <a:latin typeface="Calibri" panose="020F0502020204030204"/>
                <a:cs typeface="Arial" panose="020B0604020202020204"/>
                <a:sym typeface="Arial" panose="020B0604020202020204"/>
              </a:rPr>
              <a:t>   - Có gì đâu, mình chỉ tiết kiệm thôi.</a:t>
            </a:r>
          </a:p>
          <a:p>
            <a:pPr algn="just" defTabSz="914377"/>
            <a:r>
              <a:rPr lang="vi-VN" sz="2400" dirty="0">
                <a:solidFill>
                  <a:prstClr val="black"/>
                </a:solidFill>
                <a:latin typeface="Calibri" panose="020F0502020204030204"/>
                <a:cs typeface="Arial" panose="020B0604020202020204"/>
                <a:sym typeface="Arial" panose="020B0604020202020204"/>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p>
        </p:txBody>
      </p:sp>
      <p:pic>
        <p:nvPicPr>
          <p:cNvPr id="8" name="Picture 7">
            <a:extLst>
              <a:ext uri="{FF2B5EF4-FFF2-40B4-BE49-F238E27FC236}">
                <a16:creationId xmlns:a16="http://schemas.microsoft.com/office/drawing/2014/main" id="{27887E37-7B3B-B7CF-1E59-2BD10A243873}"/>
              </a:ext>
            </a:extLst>
          </p:cNvPr>
          <p:cNvPicPr>
            <a:picLocks noChangeAspect="1"/>
          </p:cNvPicPr>
          <p:nvPr/>
        </p:nvPicPr>
        <p:blipFill>
          <a:blip r:embed="rId4"/>
          <a:stretch>
            <a:fillRect/>
          </a:stretch>
        </p:blipFill>
        <p:spPr>
          <a:xfrm>
            <a:off x="3217050" y="0"/>
            <a:ext cx="7233237" cy="1070781"/>
          </a:xfrm>
          <a:prstGeom prst="rect">
            <a:avLst/>
          </a:prstGeom>
        </p:spPr>
      </p:pic>
      <p:pic>
        <p:nvPicPr>
          <p:cNvPr id="12" name="Picture 11">
            <a:extLst>
              <a:ext uri="{FF2B5EF4-FFF2-40B4-BE49-F238E27FC236}">
                <a16:creationId xmlns:a16="http://schemas.microsoft.com/office/drawing/2014/main" id="{C4D4E162-2025-B46C-179D-C51775E373F7}"/>
              </a:ext>
            </a:extLst>
          </p:cNvPr>
          <p:cNvPicPr>
            <a:picLocks noChangeAspect="1"/>
          </p:cNvPicPr>
          <p:nvPr/>
        </p:nvPicPr>
        <p:blipFill>
          <a:blip r:embed="rId5"/>
          <a:stretch>
            <a:fillRect/>
          </a:stretch>
        </p:blipFill>
        <p:spPr>
          <a:xfrm>
            <a:off x="989134" y="1099457"/>
            <a:ext cx="2167724" cy="792728"/>
          </a:xfrm>
          <a:prstGeom prst="rect">
            <a:avLst/>
          </a:prstGeom>
        </p:spPr>
      </p:pic>
      <p:cxnSp>
        <p:nvCxnSpPr>
          <p:cNvPr id="13" name="Straight Connector 12">
            <a:extLst>
              <a:ext uri="{FF2B5EF4-FFF2-40B4-BE49-F238E27FC236}">
                <a16:creationId xmlns:a16="http://schemas.microsoft.com/office/drawing/2014/main" id="{940E75EB-F10D-C6E3-11BB-1AC63E80CB05}"/>
              </a:ext>
            </a:extLst>
          </p:cNvPr>
          <p:cNvCxnSpPr>
            <a:cxnSpLocks/>
          </p:cNvCxnSpPr>
          <p:nvPr/>
        </p:nvCxnSpPr>
        <p:spPr>
          <a:xfrm flipH="1">
            <a:off x="6420334" y="2975888"/>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BDB0B-23A5-1DC7-2AEB-7A4122BEC82F}"/>
              </a:ext>
            </a:extLst>
          </p:cNvPr>
          <p:cNvCxnSpPr>
            <a:cxnSpLocks/>
          </p:cNvCxnSpPr>
          <p:nvPr/>
        </p:nvCxnSpPr>
        <p:spPr>
          <a:xfrm flipH="1">
            <a:off x="10415391" y="2997659"/>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04841-318D-0D9C-A026-E642702D0931}"/>
              </a:ext>
            </a:extLst>
          </p:cNvPr>
          <p:cNvCxnSpPr>
            <a:cxnSpLocks/>
          </p:cNvCxnSpPr>
          <p:nvPr/>
        </p:nvCxnSpPr>
        <p:spPr>
          <a:xfrm flipH="1">
            <a:off x="10513362" y="3008545"/>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F205B-AF25-C910-3960-D02AE95261D8}"/>
              </a:ext>
            </a:extLst>
          </p:cNvPr>
          <p:cNvCxnSpPr>
            <a:cxnSpLocks/>
          </p:cNvCxnSpPr>
          <p:nvPr/>
        </p:nvCxnSpPr>
        <p:spPr>
          <a:xfrm flipH="1">
            <a:off x="2980448" y="5207460"/>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E367D6-CF17-5799-2BDD-88113A975D53}"/>
              </a:ext>
            </a:extLst>
          </p:cNvPr>
          <p:cNvCxnSpPr>
            <a:cxnSpLocks/>
          </p:cNvCxnSpPr>
          <p:nvPr/>
        </p:nvCxnSpPr>
        <p:spPr>
          <a:xfrm flipH="1">
            <a:off x="4134334" y="5229232"/>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4C97E79-B691-685E-B85D-1AE5DC5F3396}"/>
              </a:ext>
            </a:extLst>
          </p:cNvPr>
          <p:cNvCxnSpPr>
            <a:cxnSpLocks/>
          </p:cNvCxnSpPr>
          <p:nvPr/>
        </p:nvCxnSpPr>
        <p:spPr>
          <a:xfrm flipH="1">
            <a:off x="9631620" y="5207461"/>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4E9D1-AE78-ADF8-26D2-411E64E8B449}"/>
              </a:ext>
            </a:extLst>
          </p:cNvPr>
          <p:cNvCxnSpPr>
            <a:cxnSpLocks/>
          </p:cNvCxnSpPr>
          <p:nvPr/>
        </p:nvCxnSpPr>
        <p:spPr>
          <a:xfrm flipH="1">
            <a:off x="4602420" y="5599347"/>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041030-FBD5-2D97-25C0-E81A3A2E163E}"/>
              </a:ext>
            </a:extLst>
          </p:cNvPr>
          <p:cNvCxnSpPr>
            <a:cxnSpLocks/>
          </p:cNvCxnSpPr>
          <p:nvPr/>
        </p:nvCxnSpPr>
        <p:spPr>
          <a:xfrm flipH="1">
            <a:off x="4711277" y="5621118"/>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591240" imgH="1114560"/>
        </mc:Choice>
        <mc:Fallback>
          <p:control name="TextBox1" r:id="rId1" imgW="6591240" imgH="1114560">
            <p:pic>
              <p:nvPicPr>
                <p:cNvPr id="18" name="TextBox1">
                  <a:extLst>
                    <a:ext uri="{FF2B5EF4-FFF2-40B4-BE49-F238E27FC236}">
                      <a16:creationId xmlns:a16="http://schemas.microsoft.com/office/drawing/2014/main" id="{E8780D70-DD16-03A2-3897-186450BD0EF6}"/>
                    </a:ext>
                  </a:extLst>
                </p:cNvPr>
                <p:cNvPicPr>
                  <a:picLocks/>
                </p:cNvPicPr>
                <p:nvPr/>
              </p:nvPicPr>
              <p:blipFill>
                <a:blip r:embed="rId6"/>
                <a:stretch>
                  <a:fillRect/>
                </a:stretch>
              </p:blipFill>
              <p:spPr>
                <a:xfrm>
                  <a:off x="4767943" y="1104103"/>
                  <a:ext cx="6588481" cy="1116584"/>
                </a:xfrm>
                <a:prstGeom prst="rect">
                  <a:avLst/>
                </a:prstGeom>
              </p:spPr>
            </p:pic>
          </p:control>
        </mc:Fallback>
      </mc:AlternateContent>
    </p:controls>
    <p:extLst>
      <p:ext uri="{BB962C8B-B14F-4D97-AF65-F5344CB8AC3E}">
        <p14:creationId xmlns:p14="http://schemas.microsoft.com/office/powerpoint/2010/main" val="2083951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6" name="Rectangle: Rounded Corners 5">
            <a:extLst>
              <a:ext uri="{FF2B5EF4-FFF2-40B4-BE49-F238E27FC236}">
                <a16:creationId xmlns:a16="http://schemas.microsoft.com/office/drawing/2014/main" id="{60F61FAF-8D24-2455-4A3C-825EB137C6E4}"/>
              </a:ext>
            </a:extLst>
          </p:cNvPr>
          <p:cNvSpPr/>
          <p:nvPr/>
        </p:nvSpPr>
        <p:spPr>
          <a:xfrm>
            <a:off x="979714" y="2544897"/>
            <a:ext cx="10537372" cy="2919732"/>
          </a:xfrm>
          <a:custGeom>
            <a:avLst/>
            <a:gdLst>
              <a:gd name="connsiteX0" fmla="*/ 0 w 10537372"/>
              <a:gd name="connsiteY0" fmla="*/ 288002 h 2919732"/>
              <a:gd name="connsiteX1" fmla="*/ 288002 w 10537372"/>
              <a:gd name="connsiteY1" fmla="*/ 0 h 2919732"/>
              <a:gd name="connsiteX2" fmla="*/ 1051707 w 10537372"/>
              <a:gd name="connsiteY2" fmla="*/ 0 h 2919732"/>
              <a:gd name="connsiteX3" fmla="*/ 1616184 w 10537372"/>
              <a:gd name="connsiteY3" fmla="*/ 0 h 2919732"/>
              <a:gd name="connsiteX4" fmla="*/ 2081048 w 10537372"/>
              <a:gd name="connsiteY4" fmla="*/ 0 h 2919732"/>
              <a:gd name="connsiteX5" fmla="*/ 2446298 w 10537372"/>
              <a:gd name="connsiteY5" fmla="*/ 0 h 2919732"/>
              <a:gd name="connsiteX6" fmla="*/ 3309617 w 10537372"/>
              <a:gd name="connsiteY6" fmla="*/ 0 h 2919732"/>
              <a:gd name="connsiteX7" fmla="*/ 3973708 w 10537372"/>
              <a:gd name="connsiteY7" fmla="*/ 0 h 2919732"/>
              <a:gd name="connsiteX8" fmla="*/ 4538186 w 10537372"/>
              <a:gd name="connsiteY8" fmla="*/ 0 h 2919732"/>
              <a:gd name="connsiteX9" fmla="*/ 5301891 w 10537372"/>
              <a:gd name="connsiteY9" fmla="*/ 0 h 2919732"/>
              <a:gd name="connsiteX10" fmla="*/ 5965982 w 10537372"/>
              <a:gd name="connsiteY10" fmla="*/ 0 h 2919732"/>
              <a:gd name="connsiteX11" fmla="*/ 6530459 w 10537372"/>
              <a:gd name="connsiteY11" fmla="*/ 0 h 2919732"/>
              <a:gd name="connsiteX12" fmla="*/ 6895709 w 10537372"/>
              <a:gd name="connsiteY12" fmla="*/ 0 h 2919732"/>
              <a:gd name="connsiteX13" fmla="*/ 7460187 w 10537372"/>
              <a:gd name="connsiteY13" fmla="*/ 0 h 2919732"/>
              <a:gd name="connsiteX14" fmla="*/ 8024664 w 10537372"/>
              <a:gd name="connsiteY14" fmla="*/ 0 h 2919732"/>
              <a:gd name="connsiteX15" fmla="*/ 8389915 w 10537372"/>
              <a:gd name="connsiteY15" fmla="*/ 0 h 2919732"/>
              <a:gd name="connsiteX16" fmla="*/ 8854778 w 10537372"/>
              <a:gd name="connsiteY16" fmla="*/ 0 h 2919732"/>
              <a:gd name="connsiteX17" fmla="*/ 9220029 w 10537372"/>
              <a:gd name="connsiteY17" fmla="*/ 0 h 2919732"/>
              <a:gd name="connsiteX18" fmla="*/ 10249370 w 10537372"/>
              <a:gd name="connsiteY18" fmla="*/ 0 h 2919732"/>
              <a:gd name="connsiteX19" fmla="*/ 10537372 w 10537372"/>
              <a:gd name="connsiteY19" fmla="*/ 288002 h 2919732"/>
              <a:gd name="connsiteX20" fmla="*/ 10537372 w 10537372"/>
              <a:gd name="connsiteY20" fmla="*/ 920809 h 2919732"/>
              <a:gd name="connsiteX21" fmla="*/ 10537372 w 10537372"/>
              <a:gd name="connsiteY21" fmla="*/ 1436429 h 2919732"/>
              <a:gd name="connsiteX22" fmla="*/ 10537372 w 10537372"/>
              <a:gd name="connsiteY22" fmla="*/ 2045798 h 2919732"/>
              <a:gd name="connsiteX23" fmla="*/ 10537372 w 10537372"/>
              <a:gd name="connsiteY23" fmla="*/ 2631730 h 2919732"/>
              <a:gd name="connsiteX24" fmla="*/ 10249370 w 10537372"/>
              <a:gd name="connsiteY24" fmla="*/ 2919732 h 2919732"/>
              <a:gd name="connsiteX25" fmla="*/ 9485665 w 10537372"/>
              <a:gd name="connsiteY25" fmla="*/ 2919732 h 2919732"/>
              <a:gd name="connsiteX26" fmla="*/ 9120415 w 10537372"/>
              <a:gd name="connsiteY26" fmla="*/ 2919732 h 2919732"/>
              <a:gd name="connsiteX27" fmla="*/ 8257096 w 10537372"/>
              <a:gd name="connsiteY27" fmla="*/ 2919732 h 2919732"/>
              <a:gd name="connsiteX28" fmla="*/ 7692619 w 10537372"/>
              <a:gd name="connsiteY28" fmla="*/ 2919732 h 2919732"/>
              <a:gd name="connsiteX29" fmla="*/ 7128141 w 10537372"/>
              <a:gd name="connsiteY29" fmla="*/ 2919732 h 2919732"/>
              <a:gd name="connsiteX30" fmla="*/ 6464050 w 10537372"/>
              <a:gd name="connsiteY30" fmla="*/ 2919732 h 2919732"/>
              <a:gd name="connsiteX31" fmla="*/ 5600732 w 10537372"/>
              <a:gd name="connsiteY31" fmla="*/ 2919732 h 2919732"/>
              <a:gd name="connsiteX32" fmla="*/ 5036254 w 10537372"/>
              <a:gd name="connsiteY32" fmla="*/ 2919732 h 2919732"/>
              <a:gd name="connsiteX33" fmla="*/ 4372163 w 10537372"/>
              <a:gd name="connsiteY33" fmla="*/ 2919732 h 2919732"/>
              <a:gd name="connsiteX34" fmla="*/ 3807685 w 10537372"/>
              <a:gd name="connsiteY34" fmla="*/ 2919732 h 2919732"/>
              <a:gd name="connsiteX35" fmla="*/ 3143594 w 10537372"/>
              <a:gd name="connsiteY35" fmla="*/ 2919732 h 2919732"/>
              <a:gd name="connsiteX36" fmla="*/ 2379889 w 10537372"/>
              <a:gd name="connsiteY36" fmla="*/ 2919732 h 2919732"/>
              <a:gd name="connsiteX37" fmla="*/ 1815412 w 10537372"/>
              <a:gd name="connsiteY37" fmla="*/ 2919732 h 2919732"/>
              <a:gd name="connsiteX38" fmla="*/ 952093 w 10537372"/>
              <a:gd name="connsiteY38" fmla="*/ 2919732 h 2919732"/>
              <a:gd name="connsiteX39" fmla="*/ 288002 w 10537372"/>
              <a:gd name="connsiteY39" fmla="*/ 2919732 h 2919732"/>
              <a:gd name="connsiteX40" fmla="*/ 0 w 10537372"/>
              <a:gd name="connsiteY40" fmla="*/ 2631730 h 2919732"/>
              <a:gd name="connsiteX41" fmla="*/ 0 w 10537372"/>
              <a:gd name="connsiteY41" fmla="*/ 1998923 h 2919732"/>
              <a:gd name="connsiteX42" fmla="*/ 0 w 10537372"/>
              <a:gd name="connsiteY42" fmla="*/ 1459866 h 2919732"/>
              <a:gd name="connsiteX43" fmla="*/ 0 w 10537372"/>
              <a:gd name="connsiteY43" fmla="*/ 897371 h 2919732"/>
              <a:gd name="connsiteX44" fmla="*/ 0 w 10537372"/>
              <a:gd name="connsiteY44" fmla="*/ 288002 h 291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37372" h="2919732" fill="none" extrusionOk="0">
                <a:moveTo>
                  <a:pt x="0" y="288002"/>
                </a:moveTo>
                <a:cubicBezTo>
                  <a:pt x="-33593" y="134339"/>
                  <a:pt x="133127" y="-268"/>
                  <a:pt x="288002" y="0"/>
                </a:cubicBezTo>
                <a:cubicBezTo>
                  <a:pt x="593558" y="20497"/>
                  <a:pt x="823035" y="33274"/>
                  <a:pt x="1051707" y="0"/>
                </a:cubicBezTo>
                <a:cubicBezTo>
                  <a:pt x="1280379" y="-33274"/>
                  <a:pt x="1389231" y="5221"/>
                  <a:pt x="1616184" y="0"/>
                </a:cubicBezTo>
                <a:cubicBezTo>
                  <a:pt x="1843137" y="-5221"/>
                  <a:pt x="1867662" y="13963"/>
                  <a:pt x="2081048" y="0"/>
                </a:cubicBezTo>
                <a:cubicBezTo>
                  <a:pt x="2294434" y="-13963"/>
                  <a:pt x="2338753" y="-9329"/>
                  <a:pt x="2446298" y="0"/>
                </a:cubicBezTo>
                <a:cubicBezTo>
                  <a:pt x="2553843" y="9329"/>
                  <a:pt x="3030619" y="28467"/>
                  <a:pt x="3309617" y="0"/>
                </a:cubicBezTo>
                <a:cubicBezTo>
                  <a:pt x="3588615" y="-28467"/>
                  <a:pt x="3642611" y="-12831"/>
                  <a:pt x="3973708" y="0"/>
                </a:cubicBezTo>
                <a:cubicBezTo>
                  <a:pt x="4304805" y="12831"/>
                  <a:pt x="4292443" y="-22558"/>
                  <a:pt x="4538186" y="0"/>
                </a:cubicBezTo>
                <a:cubicBezTo>
                  <a:pt x="4783929" y="22558"/>
                  <a:pt x="4945760" y="28779"/>
                  <a:pt x="5301891" y="0"/>
                </a:cubicBezTo>
                <a:cubicBezTo>
                  <a:pt x="5658023" y="-28779"/>
                  <a:pt x="5738535" y="1068"/>
                  <a:pt x="5965982" y="0"/>
                </a:cubicBezTo>
                <a:cubicBezTo>
                  <a:pt x="6193429" y="-1068"/>
                  <a:pt x="6402823" y="-15843"/>
                  <a:pt x="6530459" y="0"/>
                </a:cubicBezTo>
                <a:cubicBezTo>
                  <a:pt x="6658095" y="15843"/>
                  <a:pt x="6717379" y="13562"/>
                  <a:pt x="6895709" y="0"/>
                </a:cubicBezTo>
                <a:cubicBezTo>
                  <a:pt x="7074039" y="-13562"/>
                  <a:pt x="7306127" y="-20104"/>
                  <a:pt x="7460187" y="0"/>
                </a:cubicBezTo>
                <a:cubicBezTo>
                  <a:pt x="7614247" y="20104"/>
                  <a:pt x="7893003" y="-12254"/>
                  <a:pt x="8024664" y="0"/>
                </a:cubicBezTo>
                <a:cubicBezTo>
                  <a:pt x="8156325" y="12254"/>
                  <a:pt x="8248107" y="-17402"/>
                  <a:pt x="8389915" y="0"/>
                </a:cubicBezTo>
                <a:cubicBezTo>
                  <a:pt x="8531723" y="17402"/>
                  <a:pt x="8629795" y="-18268"/>
                  <a:pt x="8854778" y="0"/>
                </a:cubicBezTo>
                <a:cubicBezTo>
                  <a:pt x="9079761" y="18268"/>
                  <a:pt x="9111459" y="14413"/>
                  <a:pt x="9220029" y="0"/>
                </a:cubicBezTo>
                <a:cubicBezTo>
                  <a:pt x="9328599" y="-14413"/>
                  <a:pt x="10040517" y="50931"/>
                  <a:pt x="10249370" y="0"/>
                </a:cubicBezTo>
                <a:cubicBezTo>
                  <a:pt x="10416961" y="14524"/>
                  <a:pt x="10505879" y="145641"/>
                  <a:pt x="10537372" y="288002"/>
                </a:cubicBezTo>
                <a:cubicBezTo>
                  <a:pt x="10550577" y="476301"/>
                  <a:pt x="10534588" y="772343"/>
                  <a:pt x="10537372" y="920809"/>
                </a:cubicBezTo>
                <a:cubicBezTo>
                  <a:pt x="10540156" y="1069275"/>
                  <a:pt x="10539815" y="1250770"/>
                  <a:pt x="10537372" y="1436429"/>
                </a:cubicBezTo>
                <a:cubicBezTo>
                  <a:pt x="10534929" y="1622088"/>
                  <a:pt x="10531100" y="1767374"/>
                  <a:pt x="10537372" y="2045798"/>
                </a:cubicBezTo>
                <a:cubicBezTo>
                  <a:pt x="10543644" y="2324222"/>
                  <a:pt x="10547305" y="2477387"/>
                  <a:pt x="10537372" y="2631730"/>
                </a:cubicBezTo>
                <a:cubicBezTo>
                  <a:pt x="10540806" y="2789185"/>
                  <a:pt x="10408454" y="2932763"/>
                  <a:pt x="10249370" y="2919732"/>
                </a:cubicBezTo>
                <a:cubicBezTo>
                  <a:pt x="9923411" y="2957752"/>
                  <a:pt x="9722573" y="2946066"/>
                  <a:pt x="9485665" y="2919732"/>
                </a:cubicBezTo>
                <a:cubicBezTo>
                  <a:pt x="9248758" y="2893398"/>
                  <a:pt x="9215477" y="2933706"/>
                  <a:pt x="9120415" y="2919732"/>
                </a:cubicBezTo>
                <a:cubicBezTo>
                  <a:pt x="9025353" y="2905759"/>
                  <a:pt x="8625280" y="2880561"/>
                  <a:pt x="8257096" y="2919732"/>
                </a:cubicBezTo>
                <a:cubicBezTo>
                  <a:pt x="7888912" y="2958903"/>
                  <a:pt x="7871672" y="2934514"/>
                  <a:pt x="7692619" y="2919732"/>
                </a:cubicBezTo>
                <a:cubicBezTo>
                  <a:pt x="7513566" y="2904950"/>
                  <a:pt x="7365619" y="2919546"/>
                  <a:pt x="7128141" y="2919732"/>
                </a:cubicBezTo>
                <a:cubicBezTo>
                  <a:pt x="6890663" y="2919918"/>
                  <a:pt x="6782858" y="2900896"/>
                  <a:pt x="6464050" y="2919732"/>
                </a:cubicBezTo>
                <a:cubicBezTo>
                  <a:pt x="6145242" y="2938568"/>
                  <a:pt x="5782725" y="2899046"/>
                  <a:pt x="5600732" y="2919732"/>
                </a:cubicBezTo>
                <a:cubicBezTo>
                  <a:pt x="5418739" y="2940418"/>
                  <a:pt x="5171855" y="2941451"/>
                  <a:pt x="5036254" y="2919732"/>
                </a:cubicBezTo>
                <a:cubicBezTo>
                  <a:pt x="4900653" y="2898013"/>
                  <a:pt x="4681459" y="2902538"/>
                  <a:pt x="4372163" y="2919732"/>
                </a:cubicBezTo>
                <a:cubicBezTo>
                  <a:pt x="4062867" y="2936926"/>
                  <a:pt x="3960396" y="2925002"/>
                  <a:pt x="3807685" y="2919732"/>
                </a:cubicBezTo>
                <a:cubicBezTo>
                  <a:pt x="3654974" y="2914462"/>
                  <a:pt x="3454775" y="2927976"/>
                  <a:pt x="3143594" y="2919732"/>
                </a:cubicBezTo>
                <a:cubicBezTo>
                  <a:pt x="2832413" y="2911488"/>
                  <a:pt x="2723696" y="2925239"/>
                  <a:pt x="2379889" y="2919732"/>
                </a:cubicBezTo>
                <a:cubicBezTo>
                  <a:pt x="2036082" y="2914225"/>
                  <a:pt x="2087778" y="2925352"/>
                  <a:pt x="1815412" y="2919732"/>
                </a:cubicBezTo>
                <a:cubicBezTo>
                  <a:pt x="1543046" y="2914112"/>
                  <a:pt x="1340400" y="2944462"/>
                  <a:pt x="952093" y="2919732"/>
                </a:cubicBezTo>
                <a:cubicBezTo>
                  <a:pt x="563786" y="2895002"/>
                  <a:pt x="455810" y="2928596"/>
                  <a:pt x="288002" y="2919732"/>
                </a:cubicBezTo>
                <a:cubicBezTo>
                  <a:pt x="136800" y="2935727"/>
                  <a:pt x="21210" y="2774006"/>
                  <a:pt x="0" y="2631730"/>
                </a:cubicBezTo>
                <a:cubicBezTo>
                  <a:pt x="6891" y="2382932"/>
                  <a:pt x="20499" y="2263052"/>
                  <a:pt x="0" y="1998923"/>
                </a:cubicBezTo>
                <a:cubicBezTo>
                  <a:pt x="-20499" y="1734794"/>
                  <a:pt x="-11266" y="1723179"/>
                  <a:pt x="0" y="1459866"/>
                </a:cubicBezTo>
                <a:cubicBezTo>
                  <a:pt x="11266" y="1196553"/>
                  <a:pt x="2159" y="1085697"/>
                  <a:pt x="0" y="897371"/>
                </a:cubicBezTo>
                <a:cubicBezTo>
                  <a:pt x="-2159" y="709046"/>
                  <a:pt x="22801" y="428892"/>
                  <a:pt x="0" y="288002"/>
                </a:cubicBezTo>
                <a:close/>
              </a:path>
              <a:path w="10537372" h="2919732" stroke="0" extrusionOk="0">
                <a:moveTo>
                  <a:pt x="0" y="288002"/>
                </a:moveTo>
                <a:cubicBezTo>
                  <a:pt x="325" y="138892"/>
                  <a:pt x="137740" y="15720"/>
                  <a:pt x="288002" y="0"/>
                </a:cubicBezTo>
                <a:cubicBezTo>
                  <a:pt x="518858" y="-15659"/>
                  <a:pt x="832145" y="13610"/>
                  <a:pt x="1051707" y="0"/>
                </a:cubicBezTo>
                <a:cubicBezTo>
                  <a:pt x="1271270" y="-13610"/>
                  <a:pt x="1415108" y="-11349"/>
                  <a:pt x="1516571" y="0"/>
                </a:cubicBezTo>
                <a:cubicBezTo>
                  <a:pt x="1618034" y="11349"/>
                  <a:pt x="1766341" y="-6360"/>
                  <a:pt x="1981435" y="0"/>
                </a:cubicBezTo>
                <a:cubicBezTo>
                  <a:pt x="2196529" y="6360"/>
                  <a:pt x="2582096" y="12635"/>
                  <a:pt x="2745139" y="0"/>
                </a:cubicBezTo>
                <a:cubicBezTo>
                  <a:pt x="2908182" y="-12635"/>
                  <a:pt x="3062131" y="12988"/>
                  <a:pt x="3309617" y="0"/>
                </a:cubicBezTo>
                <a:cubicBezTo>
                  <a:pt x="3557103" y="-12988"/>
                  <a:pt x="3825627" y="26349"/>
                  <a:pt x="4172936" y="0"/>
                </a:cubicBezTo>
                <a:cubicBezTo>
                  <a:pt x="4520245" y="-26349"/>
                  <a:pt x="4824375" y="2960"/>
                  <a:pt x="5036254" y="0"/>
                </a:cubicBezTo>
                <a:cubicBezTo>
                  <a:pt x="5248133" y="-2960"/>
                  <a:pt x="5436146" y="29645"/>
                  <a:pt x="5799959" y="0"/>
                </a:cubicBezTo>
                <a:cubicBezTo>
                  <a:pt x="6163773" y="-29645"/>
                  <a:pt x="6137046" y="11764"/>
                  <a:pt x="6264823" y="0"/>
                </a:cubicBezTo>
                <a:cubicBezTo>
                  <a:pt x="6392600" y="-11764"/>
                  <a:pt x="6505611" y="-11626"/>
                  <a:pt x="6630073" y="0"/>
                </a:cubicBezTo>
                <a:cubicBezTo>
                  <a:pt x="6754535" y="11626"/>
                  <a:pt x="7268346" y="-11151"/>
                  <a:pt x="7493392" y="0"/>
                </a:cubicBezTo>
                <a:cubicBezTo>
                  <a:pt x="7718438" y="11151"/>
                  <a:pt x="7889592" y="-26846"/>
                  <a:pt x="8157483" y="0"/>
                </a:cubicBezTo>
                <a:cubicBezTo>
                  <a:pt x="8425374" y="26846"/>
                  <a:pt x="8520037" y="-12780"/>
                  <a:pt x="8821574" y="0"/>
                </a:cubicBezTo>
                <a:cubicBezTo>
                  <a:pt x="9123111" y="12780"/>
                  <a:pt x="9095063" y="-3723"/>
                  <a:pt x="9286438" y="0"/>
                </a:cubicBezTo>
                <a:cubicBezTo>
                  <a:pt x="9477813" y="3723"/>
                  <a:pt x="9830363" y="-8438"/>
                  <a:pt x="10249370" y="0"/>
                </a:cubicBezTo>
                <a:cubicBezTo>
                  <a:pt x="10440870" y="7362"/>
                  <a:pt x="10521928" y="123831"/>
                  <a:pt x="10537372" y="288002"/>
                </a:cubicBezTo>
                <a:cubicBezTo>
                  <a:pt x="10530938" y="395950"/>
                  <a:pt x="10550541" y="679657"/>
                  <a:pt x="10537372" y="827059"/>
                </a:cubicBezTo>
                <a:cubicBezTo>
                  <a:pt x="10524203" y="974461"/>
                  <a:pt x="10547726" y="1166253"/>
                  <a:pt x="10537372" y="1459866"/>
                </a:cubicBezTo>
                <a:cubicBezTo>
                  <a:pt x="10527018" y="1753479"/>
                  <a:pt x="10532259" y="1921233"/>
                  <a:pt x="10537372" y="2069235"/>
                </a:cubicBezTo>
                <a:cubicBezTo>
                  <a:pt x="10542485" y="2217237"/>
                  <a:pt x="10535901" y="2451797"/>
                  <a:pt x="10537372" y="2631730"/>
                </a:cubicBezTo>
                <a:cubicBezTo>
                  <a:pt x="10525010" y="2767477"/>
                  <a:pt x="10410973" y="2926818"/>
                  <a:pt x="10249370" y="2919732"/>
                </a:cubicBezTo>
                <a:cubicBezTo>
                  <a:pt x="10109175" y="2942322"/>
                  <a:pt x="9796474" y="2930883"/>
                  <a:pt x="9585279" y="2919732"/>
                </a:cubicBezTo>
                <a:cubicBezTo>
                  <a:pt x="9374084" y="2908581"/>
                  <a:pt x="9280155" y="2913513"/>
                  <a:pt x="9020801" y="2919732"/>
                </a:cubicBezTo>
                <a:cubicBezTo>
                  <a:pt x="8761447" y="2925951"/>
                  <a:pt x="8407137" y="2952728"/>
                  <a:pt x="8157483" y="2919732"/>
                </a:cubicBezTo>
                <a:cubicBezTo>
                  <a:pt x="7907829" y="2886736"/>
                  <a:pt x="7668367" y="2920224"/>
                  <a:pt x="7294164" y="2919732"/>
                </a:cubicBezTo>
                <a:cubicBezTo>
                  <a:pt x="6919961" y="2919240"/>
                  <a:pt x="6972183" y="2937519"/>
                  <a:pt x="6729687" y="2919732"/>
                </a:cubicBezTo>
                <a:cubicBezTo>
                  <a:pt x="6487191" y="2901945"/>
                  <a:pt x="6531401" y="2911825"/>
                  <a:pt x="6364436" y="2919732"/>
                </a:cubicBezTo>
                <a:cubicBezTo>
                  <a:pt x="6197471" y="2927639"/>
                  <a:pt x="6120548" y="2901534"/>
                  <a:pt x="5899573" y="2919732"/>
                </a:cubicBezTo>
                <a:cubicBezTo>
                  <a:pt x="5678598" y="2937930"/>
                  <a:pt x="5539066" y="2932553"/>
                  <a:pt x="5434709" y="2919732"/>
                </a:cubicBezTo>
                <a:cubicBezTo>
                  <a:pt x="5330352" y="2906911"/>
                  <a:pt x="4905101" y="2883050"/>
                  <a:pt x="4671004" y="2919732"/>
                </a:cubicBezTo>
                <a:cubicBezTo>
                  <a:pt x="4436907" y="2956414"/>
                  <a:pt x="4463546" y="2915760"/>
                  <a:pt x="4305754" y="2919732"/>
                </a:cubicBezTo>
                <a:cubicBezTo>
                  <a:pt x="4147962" y="2923705"/>
                  <a:pt x="4012501" y="2905077"/>
                  <a:pt x="3840890" y="2919732"/>
                </a:cubicBezTo>
                <a:cubicBezTo>
                  <a:pt x="3669279" y="2934387"/>
                  <a:pt x="3402932" y="2927049"/>
                  <a:pt x="2977571" y="2919732"/>
                </a:cubicBezTo>
                <a:cubicBezTo>
                  <a:pt x="2552210" y="2912415"/>
                  <a:pt x="2721930" y="2908962"/>
                  <a:pt x="2612321" y="2919732"/>
                </a:cubicBezTo>
                <a:cubicBezTo>
                  <a:pt x="2502712" y="2930503"/>
                  <a:pt x="2393678" y="2909774"/>
                  <a:pt x="2247071" y="2919732"/>
                </a:cubicBezTo>
                <a:cubicBezTo>
                  <a:pt x="2100464" y="2929691"/>
                  <a:pt x="1961199" y="2928743"/>
                  <a:pt x="1881821" y="2919732"/>
                </a:cubicBezTo>
                <a:cubicBezTo>
                  <a:pt x="1802443" y="2910722"/>
                  <a:pt x="1525058" y="2916279"/>
                  <a:pt x="1217730" y="2919732"/>
                </a:cubicBezTo>
                <a:cubicBezTo>
                  <a:pt x="910402" y="2923185"/>
                  <a:pt x="609205" y="2946193"/>
                  <a:pt x="288002" y="2919732"/>
                </a:cubicBezTo>
                <a:cubicBezTo>
                  <a:pt x="135820" y="2918513"/>
                  <a:pt x="-16957" y="2772990"/>
                  <a:pt x="0" y="2631730"/>
                </a:cubicBezTo>
                <a:cubicBezTo>
                  <a:pt x="-17617" y="2339286"/>
                  <a:pt x="20670" y="2263778"/>
                  <a:pt x="0" y="2045798"/>
                </a:cubicBezTo>
                <a:cubicBezTo>
                  <a:pt x="-20670" y="1827818"/>
                  <a:pt x="24144" y="1700388"/>
                  <a:pt x="0" y="1459866"/>
                </a:cubicBezTo>
                <a:cubicBezTo>
                  <a:pt x="-24144" y="1219344"/>
                  <a:pt x="21222" y="1044894"/>
                  <a:pt x="0" y="850497"/>
                </a:cubicBezTo>
                <a:cubicBezTo>
                  <a:pt x="-21222" y="656100"/>
                  <a:pt x="11770" y="410095"/>
                  <a:pt x="0" y="288002"/>
                </a:cubicBezTo>
                <a:close/>
              </a:path>
            </a:pathLst>
          </a:custGeom>
          <a:solidFill>
            <a:schemeClr val="accent3">
              <a:lumMod val="20000"/>
              <a:lumOff val="80000"/>
            </a:schemeClr>
          </a:solidFill>
          <a:ln>
            <a:extLst>
              <a:ext uri="{C807C97D-BFC1-408E-A445-0C87EB9F89A2}">
                <ask:lineSketchStyleProps xmlns:ask="http://schemas.microsoft.com/office/drawing/2018/sketchyshapes" sd="2129858240">
                  <a:prstGeom prst="roundRect">
                    <a:avLst>
                      <a:gd name="adj" fmla="val 9864"/>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tIns="0" bIns="0" rtlCol="0" anchor="b"/>
          <a:lstStyle/>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defRPr/>
            </a:pPr>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p:txBody>
      </p:sp>
      <p:sp>
        <p:nvSpPr>
          <p:cNvPr id="8" name="TextBox 7">
            <a:extLst>
              <a:ext uri="{FF2B5EF4-FFF2-40B4-BE49-F238E27FC236}">
                <a16:creationId xmlns:a16="http://schemas.microsoft.com/office/drawing/2014/main" id="{65C99700-A193-A500-74C0-85DCFB3EA117}"/>
              </a:ext>
            </a:extLst>
          </p:cNvPr>
          <p:cNvSpPr txBox="1"/>
          <p:nvPr/>
        </p:nvSpPr>
        <p:spPr>
          <a:xfrm>
            <a:off x="1338943" y="2617795"/>
            <a:ext cx="10101943" cy="2554545"/>
          </a:xfrm>
          <a:prstGeom prst="rect">
            <a:avLst/>
          </a:prstGeom>
          <a:noFill/>
        </p:spPr>
        <p:txBody>
          <a:bodyPr wrap="square">
            <a:spAutoFit/>
          </a:bodyPr>
          <a:lstStyle/>
          <a:p>
            <a:pPr algn="just" defTabSz="914377"/>
            <a:r>
              <a:rPr lang="vi-VN" sz="4000" dirty="0">
                <a:solidFill>
                  <a:prstClr val="black"/>
                </a:solidFill>
                <a:latin typeface="Calibri" panose="020F0502020204030204"/>
                <a:cs typeface="Arial" panose="020B0604020202020204"/>
                <a:sym typeface="Arial" panose="020B0604020202020204"/>
              </a:rPr>
              <a:t> Hơn bốn mươi năm khổ công nghiên cứu, tìm tòi, Xi-ôn-cốp-xki đã thực hiện được điều ông hằng tâm niệm: "Các vì sao không phải để tôn thờ mà là để chinh phục.".</a:t>
            </a:r>
          </a:p>
        </p:txBody>
      </p:sp>
      <p:pic>
        <p:nvPicPr>
          <p:cNvPr id="12" name="Picture 11">
            <a:extLst>
              <a:ext uri="{FF2B5EF4-FFF2-40B4-BE49-F238E27FC236}">
                <a16:creationId xmlns:a16="http://schemas.microsoft.com/office/drawing/2014/main" id="{B6743817-95BF-E404-4334-EFB3A49993BA}"/>
              </a:ext>
            </a:extLst>
          </p:cNvPr>
          <p:cNvPicPr>
            <a:picLocks noChangeAspect="1"/>
          </p:cNvPicPr>
          <p:nvPr/>
        </p:nvPicPr>
        <p:blipFill>
          <a:blip r:embed="rId4"/>
          <a:stretch>
            <a:fillRect/>
          </a:stretch>
        </p:blipFill>
        <p:spPr>
          <a:xfrm>
            <a:off x="3033409" y="75535"/>
            <a:ext cx="7427123" cy="1099484"/>
          </a:xfrm>
          <a:prstGeom prst="rect">
            <a:avLst/>
          </a:prstGeom>
        </p:spPr>
      </p:pic>
      <p:pic>
        <p:nvPicPr>
          <p:cNvPr id="13" name="Picture 12">
            <a:extLst>
              <a:ext uri="{FF2B5EF4-FFF2-40B4-BE49-F238E27FC236}">
                <a16:creationId xmlns:a16="http://schemas.microsoft.com/office/drawing/2014/main" id="{54327C2C-3B81-BC25-4923-A2060107671E}"/>
              </a:ext>
            </a:extLst>
          </p:cNvPr>
          <p:cNvPicPr>
            <a:picLocks noChangeAspect="1"/>
          </p:cNvPicPr>
          <p:nvPr/>
        </p:nvPicPr>
        <p:blipFill>
          <a:blip r:embed="rId5"/>
          <a:stretch>
            <a:fillRect/>
          </a:stretch>
        </p:blipFill>
        <p:spPr>
          <a:xfrm>
            <a:off x="362886" y="193231"/>
            <a:ext cx="2511769" cy="918544"/>
          </a:xfrm>
          <a:prstGeom prst="rect">
            <a:avLst/>
          </a:prstGeom>
        </p:spPr>
      </p:pic>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22" name="TextBox1">
                  <a:extLst>
                    <a:ext uri="{FF2B5EF4-FFF2-40B4-BE49-F238E27FC236}">
                      <a16:creationId xmlns:a16="http://schemas.microsoft.com/office/drawing/2014/main" id="{BB96212B-59FB-61B1-468E-947F6C470386}"/>
                    </a:ext>
                  </a:extLst>
                </p:cNvPr>
                <p:cNvPicPr>
                  <a:picLocks/>
                </p:cNvPicPr>
                <p:nvPr/>
              </p:nvPicPr>
              <p:blipFill>
                <a:blip r:embed="rId6"/>
                <a:stretch>
                  <a:fillRect/>
                </a:stretch>
              </p:blipFill>
              <p:spPr>
                <a:xfrm>
                  <a:off x="5091114" y="1280557"/>
                  <a:ext cx="6732911" cy="1079411"/>
                </a:xfrm>
                <a:prstGeom prst="rect">
                  <a:avLst/>
                </a:prstGeom>
              </p:spPr>
            </p:pic>
          </p:control>
        </mc:Fallback>
      </mc:AlternateContent>
    </p:controls>
    <p:extLst>
      <p:ext uri="{BB962C8B-B14F-4D97-AF65-F5344CB8AC3E}">
        <p14:creationId xmlns:p14="http://schemas.microsoft.com/office/powerpoint/2010/main" val="2864902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grpSp>
        <p:nvGrpSpPr>
          <p:cNvPr id="5" name="Group 4">
            <a:extLst>
              <a:ext uri="{FF2B5EF4-FFF2-40B4-BE49-F238E27FC236}">
                <a16:creationId xmlns:a16="http://schemas.microsoft.com/office/drawing/2014/main" id="{4F6237E4-15F8-3EC7-A365-991D09C3FFA2}"/>
              </a:ext>
            </a:extLst>
          </p:cNvPr>
          <p:cNvGrpSpPr/>
          <p:nvPr/>
        </p:nvGrpSpPr>
        <p:grpSpPr>
          <a:xfrm>
            <a:off x="1324896" y="595588"/>
            <a:ext cx="3962399" cy="684000"/>
            <a:chOff x="3521613" y="0"/>
            <a:chExt cx="3962399" cy="684000"/>
          </a:xfrm>
        </p:grpSpPr>
        <p:grpSp>
          <p:nvGrpSpPr>
            <p:cNvPr id="7" name="Group 6">
              <a:extLst>
                <a:ext uri="{FF2B5EF4-FFF2-40B4-BE49-F238E27FC236}">
                  <a16:creationId xmlns:a16="http://schemas.microsoft.com/office/drawing/2014/main" id="{6358E37E-0010-A012-456D-EF47F8D9CD9C}"/>
                </a:ext>
              </a:extLst>
            </p:cNvPr>
            <p:cNvGrpSpPr/>
            <p:nvPr/>
          </p:nvGrpSpPr>
          <p:grpSpPr>
            <a:xfrm>
              <a:off x="3521613" y="0"/>
              <a:ext cx="3962399" cy="684000"/>
              <a:chOff x="3770142" y="1493446"/>
              <a:chExt cx="3962399" cy="684000"/>
            </a:xfrm>
          </p:grpSpPr>
          <p:sp>
            <p:nvSpPr>
              <p:cNvPr id="10" name="Flowchart: Alternate Process 9">
                <a:extLst>
                  <a:ext uri="{FF2B5EF4-FFF2-40B4-BE49-F238E27FC236}">
                    <a16:creationId xmlns:a16="http://schemas.microsoft.com/office/drawing/2014/main" id="{3F140D11-B81A-6BA9-7F5A-C7206D0246AE}"/>
                  </a:ext>
                </a:extLst>
              </p:cNvPr>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1" name="Picture 10">
                <a:extLst>
                  <a:ext uri="{FF2B5EF4-FFF2-40B4-BE49-F238E27FC236}">
                    <a16:creationId xmlns:a16="http://schemas.microsoft.com/office/drawing/2014/main" id="{D19FAC39-5B40-7512-3CF0-C02820BF2E95}"/>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9" name="TextBox 3">
              <a:extLst>
                <a:ext uri="{FF2B5EF4-FFF2-40B4-BE49-F238E27FC236}">
                  <a16:creationId xmlns:a16="http://schemas.microsoft.com/office/drawing/2014/main" id="{230AD471-B76D-CE6C-0BDF-0EDB17E36C42}"/>
                </a:ext>
              </a:extLst>
            </p:cNvPr>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14" name="Rectangle 13">
            <a:extLst>
              <a:ext uri="{FF2B5EF4-FFF2-40B4-BE49-F238E27FC236}">
                <a16:creationId xmlns:a16="http://schemas.microsoft.com/office/drawing/2014/main" id="{2864B9C4-46BC-1899-7398-0407B816C3EF}"/>
              </a:ext>
            </a:extLst>
          </p:cNvPr>
          <p:cNvSpPr/>
          <p:nvPr/>
        </p:nvSpPr>
        <p:spPr>
          <a:xfrm>
            <a:off x="916262" y="1354169"/>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15" name="Picture 14">
            <a:extLst>
              <a:ext uri="{FF2B5EF4-FFF2-40B4-BE49-F238E27FC236}">
                <a16:creationId xmlns:a16="http://schemas.microsoft.com/office/drawing/2014/main" id="{4D279528-2FE0-BB2F-2896-EF1523437248}"/>
              </a:ext>
            </a:extLst>
          </p:cNvPr>
          <p:cNvPicPr>
            <a:picLocks noChangeAspect="1"/>
          </p:cNvPicPr>
          <p:nvPr/>
        </p:nvPicPr>
        <p:blipFill>
          <a:blip r:embed="rId4"/>
          <a:stretch>
            <a:fillRect/>
          </a:stretch>
        </p:blipFill>
        <p:spPr>
          <a:xfrm>
            <a:off x="6429916" y="1455740"/>
            <a:ext cx="5065398" cy="2548381"/>
          </a:xfrm>
          <a:prstGeom prst="rect">
            <a:avLst/>
          </a:prstGeom>
        </p:spPr>
      </p:pic>
      <p:pic>
        <p:nvPicPr>
          <p:cNvPr id="16" name="Picture 15">
            <a:extLst>
              <a:ext uri="{FF2B5EF4-FFF2-40B4-BE49-F238E27FC236}">
                <a16:creationId xmlns:a16="http://schemas.microsoft.com/office/drawing/2014/main" id="{833D2F8E-FD9D-8966-BE1C-69E2A4571BC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2835497" y="3346884"/>
            <a:ext cx="5581537" cy="3195430"/>
          </a:xfrm>
          <a:prstGeom prst="rect">
            <a:avLst/>
          </a:prstGeom>
        </p:spPr>
      </p:pic>
    </p:spTree>
    <p:extLst>
      <p:ext uri="{BB962C8B-B14F-4D97-AF65-F5344CB8AC3E}">
        <p14:creationId xmlns:p14="http://schemas.microsoft.com/office/powerpoint/2010/main" val="373895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grpSp>
        <p:nvGrpSpPr>
          <p:cNvPr id="2" name="Group 1">
            <a:extLst>
              <a:ext uri="{FF2B5EF4-FFF2-40B4-BE49-F238E27FC236}">
                <a16:creationId xmlns:a16="http://schemas.microsoft.com/office/drawing/2014/main" id="{87F3E672-575C-AE74-2702-501CC41DAC60}"/>
              </a:ext>
            </a:extLst>
          </p:cNvPr>
          <p:cNvGrpSpPr/>
          <p:nvPr/>
        </p:nvGrpSpPr>
        <p:grpSpPr>
          <a:xfrm>
            <a:off x="1320511" y="544553"/>
            <a:ext cx="4291965" cy="683895"/>
            <a:chOff x="3521613" y="0"/>
            <a:chExt cx="4136573" cy="684000"/>
          </a:xfrm>
        </p:grpSpPr>
        <p:grpSp>
          <p:nvGrpSpPr>
            <p:cNvPr id="6" name="Group 5">
              <a:extLst>
                <a:ext uri="{FF2B5EF4-FFF2-40B4-BE49-F238E27FC236}">
                  <a16:creationId xmlns:a16="http://schemas.microsoft.com/office/drawing/2014/main" id="{3C76D70F-60D2-E000-5454-C345487E477C}"/>
                </a:ext>
              </a:extLst>
            </p:cNvPr>
            <p:cNvGrpSpPr/>
            <p:nvPr/>
          </p:nvGrpSpPr>
          <p:grpSpPr>
            <a:xfrm>
              <a:off x="3521613" y="0"/>
              <a:ext cx="4136573" cy="684000"/>
              <a:chOff x="3770142" y="1493446"/>
              <a:chExt cx="4136573" cy="684000"/>
            </a:xfrm>
          </p:grpSpPr>
          <p:sp>
            <p:nvSpPr>
              <p:cNvPr id="12" name="Flowchart: Alternate Process 11">
                <a:extLst>
                  <a:ext uri="{FF2B5EF4-FFF2-40B4-BE49-F238E27FC236}">
                    <a16:creationId xmlns:a16="http://schemas.microsoft.com/office/drawing/2014/main" id="{80CBA780-6636-C7E2-4677-414838BFFD3F}"/>
                  </a:ext>
                </a:extLst>
              </p:cNvPr>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3" name="Picture 12">
                <a:extLst>
                  <a:ext uri="{FF2B5EF4-FFF2-40B4-BE49-F238E27FC236}">
                    <a16:creationId xmlns:a16="http://schemas.microsoft.com/office/drawing/2014/main" id="{7CF5DEBD-6B1C-E916-3EB8-F2258961A223}"/>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A0014AA5-68C0-2904-03A2-AE7CCF58EA4E}"/>
                </a:ext>
              </a:extLst>
            </p:cNvPr>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charset="0"/>
                  <a:cs typeface="Calibri" panose="020F0502020204030204" charset="0"/>
                </a:rPr>
                <a:t>đọc</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charset="0"/>
                  <a:cs typeface="Calibri" panose="020F0502020204030204" charset="0"/>
                </a:rPr>
                <a:t>trước</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 </a:t>
              </a:r>
              <a:r>
                <a:rPr kumimoji="0" lang="en-US" sz="3200" b="0" i="0" u="none" strike="noStrike" kern="1200" cap="none" spc="0" normalizeH="0" baseline="0" noProof="0">
                  <a:ln>
                    <a:noFill/>
                  </a:ln>
                  <a:solidFill>
                    <a:srgbClr val="17406D">
                      <a:lumMod val="50000"/>
                    </a:srgbClr>
                  </a:solidFill>
                  <a:effectLst/>
                  <a:uLnTx/>
                  <a:uFillTx/>
                  <a:latin typeface="Calibri" panose="020F0502020204030204" charset="0"/>
                  <a:cs typeface="Calibri" panose="020F0502020204030204" charset="0"/>
                </a:rPr>
                <a:t>lớp</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endParaRPr>
            </a:p>
          </p:txBody>
        </p:sp>
      </p:grpSp>
      <p:grpSp>
        <p:nvGrpSpPr>
          <p:cNvPr id="17" name="Group 16">
            <a:extLst>
              <a:ext uri="{FF2B5EF4-FFF2-40B4-BE49-F238E27FC236}">
                <a16:creationId xmlns:a16="http://schemas.microsoft.com/office/drawing/2014/main" id="{74D6D94B-D4C0-9D0A-376E-F330663127C3}"/>
              </a:ext>
            </a:extLst>
          </p:cNvPr>
          <p:cNvGrpSpPr/>
          <p:nvPr/>
        </p:nvGrpSpPr>
        <p:grpSpPr>
          <a:xfrm>
            <a:off x="2064596" y="1552926"/>
            <a:ext cx="7868387" cy="3785037"/>
            <a:chOff x="2506327" y="1715940"/>
            <a:chExt cx="7868387" cy="3785037"/>
          </a:xfrm>
        </p:grpSpPr>
        <p:sp>
          <p:nvSpPr>
            <p:cNvPr id="18" name="Rounded Rectangle 22">
              <a:extLst>
                <a:ext uri="{FF2B5EF4-FFF2-40B4-BE49-F238E27FC236}">
                  <a16:creationId xmlns:a16="http://schemas.microsoft.com/office/drawing/2014/main" id="{0B29B9B7-5EA4-7842-E335-9C21CDD4903D}"/>
                </a:ext>
              </a:extLst>
            </p:cNvPr>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19" name="Rectangle 18">
              <a:extLst>
                <a:ext uri="{FF2B5EF4-FFF2-40B4-BE49-F238E27FC236}">
                  <a16:creationId xmlns:a16="http://schemas.microsoft.com/office/drawing/2014/main" id="{609183BB-3074-DFBA-E6F7-A2B9B1AB5C43}"/>
                </a:ext>
              </a:extLst>
            </p:cNvPr>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endParaRPr>
            </a:p>
          </p:txBody>
        </p:sp>
        <p:sp>
          <p:nvSpPr>
            <p:cNvPr id="20" name="Rectangle 19">
              <a:extLst>
                <a:ext uri="{FF2B5EF4-FFF2-40B4-BE49-F238E27FC236}">
                  <a16:creationId xmlns:a16="http://schemas.microsoft.com/office/drawing/2014/main" id="{04A50A86-C7E9-4510-A1FC-B2F5CEFD9882}"/>
                </a:ext>
              </a:extLst>
            </p:cNvPr>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1" name="Oval 20">
              <a:extLst>
                <a:ext uri="{FF2B5EF4-FFF2-40B4-BE49-F238E27FC236}">
                  <a16:creationId xmlns:a16="http://schemas.microsoft.com/office/drawing/2014/main" id="{EDAAA9CC-3BC2-0CFF-5B70-1B6E37E919CB}"/>
                </a:ext>
              </a:extLst>
            </p:cNvPr>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2" name="Rounded Rectangle 28">
              <a:extLst>
                <a:ext uri="{FF2B5EF4-FFF2-40B4-BE49-F238E27FC236}">
                  <a16:creationId xmlns:a16="http://schemas.microsoft.com/office/drawing/2014/main" id="{79D0652A-6FB2-0FF3-F721-72DCEDAE02A4}"/>
                </a:ext>
              </a:extLst>
            </p:cNvPr>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3" name="Rectangle 22">
              <a:extLst>
                <a:ext uri="{FF2B5EF4-FFF2-40B4-BE49-F238E27FC236}">
                  <a16:creationId xmlns:a16="http://schemas.microsoft.com/office/drawing/2014/main" id="{C14241E4-4ADA-5746-5329-B1D181395E2E}"/>
                </a:ext>
              </a:extLst>
            </p:cNvPr>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4" name="Oval 23">
              <a:extLst>
                <a:ext uri="{FF2B5EF4-FFF2-40B4-BE49-F238E27FC236}">
                  <a16:creationId xmlns:a16="http://schemas.microsoft.com/office/drawing/2014/main" id="{9519FBAD-3B3B-8E29-8938-36B21E5D7899}"/>
                </a:ext>
              </a:extLst>
            </p:cNvPr>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25" name="Rounded Rectangle 31">
              <a:extLst>
                <a:ext uri="{FF2B5EF4-FFF2-40B4-BE49-F238E27FC236}">
                  <a16:creationId xmlns:a16="http://schemas.microsoft.com/office/drawing/2014/main" id="{B17D27D6-679A-B772-F8E2-5AEC1356D99F}"/>
                </a:ext>
              </a:extLst>
            </p:cNvPr>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6" name="Rectangle 25">
              <a:extLst>
                <a:ext uri="{FF2B5EF4-FFF2-40B4-BE49-F238E27FC236}">
                  <a16:creationId xmlns:a16="http://schemas.microsoft.com/office/drawing/2014/main" id="{76ED12C2-2814-0CDC-3A94-772DCE99D7E0}"/>
                </a:ext>
              </a:extLst>
            </p:cNvPr>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27" name="Oval 26">
              <a:extLst>
                <a:ext uri="{FF2B5EF4-FFF2-40B4-BE49-F238E27FC236}">
                  <a16:creationId xmlns:a16="http://schemas.microsoft.com/office/drawing/2014/main" id="{6E7007E8-D22A-0054-A282-668CFB649A19}"/>
                </a:ext>
              </a:extLst>
            </p:cNvPr>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28" name="Picture 2" descr="Star Cartoon Images, Stock Photos &amp;amp; Vectors | Shutterstock">
              <a:extLst>
                <a:ext uri="{FF2B5EF4-FFF2-40B4-BE49-F238E27FC236}">
                  <a16:creationId xmlns:a16="http://schemas.microsoft.com/office/drawing/2014/main" id="{D8A1009B-50E6-947C-EC53-613ABA9F036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F3F3C552-7365-4036-0AA5-1A9A7CC221D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37A72E0B-851D-C122-C6AE-6D1F0C3BFCE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3635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983848"/>
            <a:ext cx="9815332" cy="48903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 name="Picture 1">
            <a:extLst>
              <a:ext uri="{FF2B5EF4-FFF2-40B4-BE49-F238E27FC236}">
                <a16:creationId xmlns:a16="http://schemas.microsoft.com/office/drawing/2014/main" id="{DAF119D0-1B81-9EBC-26F5-7E064B33DD76}"/>
              </a:ext>
            </a:extLst>
          </p:cNvPr>
          <p:cNvPicPr>
            <a:picLocks noChangeAspect="1"/>
          </p:cNvPicPr>
          <p:nvPr/>
        </p:nvPicPr>
        <p:blipFill>
          <a:blip r:embed="rId3"/>
          <a:stretch>
            <a:fillRect/>
          </a:stretch>
        </p:blipFill>
        <p:spPr>
          <a:xfrm>
            <a:off x="1656472" y="2362808"/>
            <a:ext cx="8789146" cy="1784650"/>
          </a:xfrm>
          <a:prstGeom prst="rect">
            <a:avLst/>
          </a:prstGeom>
        </p:spPr>
      </p:pic>
    </p:spTree>
    <p:extLst>
      <p:ext uri="{BB962C8B-B14F-4D97-AF65-F5344CB8AC3E}">
        <p14:creationId xmlns:p14="http://schemas.microsoft.com/office/powerpoint/2010/main" val="707602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ct val="50000"/>
              </a:spcBef>
            </a:pP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1. Chi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tiết</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nào</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cho</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thấy</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từ</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nhỏ Xi-</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ôn</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cốp-xki</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đã</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ham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tìm</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tòi</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khám</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phá</a:t>
            </a:r>
            <a:r>
              <a:rPr lang="en-US" altLang="en-US" sz="3600" b="1" dirty="0">
                <a:effectLst>
                  <a:glow rad="228600">
                    <a:schemeClr val="accent3">
                      <a:satMod val="175000"/>
                      <a:alpha val="40000"/>
                    </a:schemeClr>
                  </a:glow>
                </a:effectLst>
                <a:latin typeface="Cambria" panose="02040503050406030204" pitchFamily="18" charset="0"/>
                <a:ea typeface="Cambria" panose="02040503050406030204" pitchFamily="18" charset="0"/>
                <a:cs typeface="Arial" panose="020B0604020202020204" pitchFamily="34" charset="0"/>
              </a:rPr>
              <a:t>?</a:t>
            </a: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3539430"/>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algn="just"/>
            <a:r>
              <a:rPr lang="vi-VN" sz="2800" b="1" dirty="0">
                <a:solidFill>
                  <a:srgbClr val="000000"/>
                </a:solidFill>
                <a:latin typeface="Cambria" panose="02040503050406030204" pitchFamily="18" charset="0"/>
                <a:ea typeface="Cambria" panose="02040503050406030204" pitchFamily="18"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a:r>
              <a:rPr lang="vi-VN" sz="2800" b="1" dirty="0">
                <a:solidFill>
                  <a:srgbClr val="000000"/>
                </a:solidFill>
                <a:latin typeface="Cambria" panose="02040503050406030204" pitchFamily="18" charset="0"/>
                <a:ea typeface="Cambria" panose="02040503050406030204" pitchFamily="18" charset="0"/>
              </a:rPr>
              <a:t>   Để tìm hiểu điều bí mật đó, Xi-ôn-cốp-xki đọc không biết bao nhiêu là sách. Nghĩ ra điều gì, ông lại hì hục làm thí nghiệm, có khi đến hàng trăm lần.</a:t>
            </a:r>
            <a:endParaRPr lang="en-US" sz="2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407783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2. </a:t>
            </a:r>
            <a:r>
              <a:rPr lang="vi-VN"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Xi-ôn-cốp-xki đã kiên trì thực hiện ước mơ của mình thế nào?</a:t>
            </a:r>
            <a:endParaRPr kumimoji="0" lang="en-US" altLang="en-US" sz="36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3046988"/>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lvl="0" algn="just"/>
            <a:r>
              <a:rPr lang="vi-VN" sz="3200" b="1" dirty="0">
                <a:solidFill>
                  <a:srgbClr val="000000"/>
                </a:solidFill>
                <a:latin typeface="Cambria" panose="02040503050406030204" pitchFamily="18" charset="0"/>
                <a:ea typeface="Cambria" panose="02040503050406030204" pitchFamily="18" charset="0"/>
              </a:rPr>
              <a:t>Quanh năm ông chỉ ăn bánh mì suông, để dành dụm tiền mua sách vở và dụng cụ thí nghiệm, làm nhiều lần thí nghiệm, ông đã tìm ra cách chế tạo khí cầu bay bằng kim loại. Sa hoàng chưa tin nên không ủng hộ. Không nản chí, ông tiếp tục đi sâu vào lý thuyết bay trong không gian, hơn 40 năm khổ công nghiên cứu,...</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193910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3.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Những</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nghiên</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cứu</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tìm</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tòi</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của</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Xi-</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ôn</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cốp-xki</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đã</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đem</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lại</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kết</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quả</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gì</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a:t>
            </a:r>
            <a:endParaRPr kumimoji="0" lang="en-US" altLang="en-US" sz="36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2554545"/>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lvl="0" algn="just"/>
            <a:r>
              <a:rPr lang="vi-VN" sz="3200" b="1" dirty="0">
                <a:solidFill>
                  <a:srgbClr val="000000"/>
                </a:solidFill>
                <a:latin typeface="Cambria" panose="02040503050406030204" pitchFamily="18" charset="0"/>
                <a:ea typeface="Cambria" panose="02040503050406030204" pitchFamily="18" charset="0"/>
              </a:rPr>
              <a:t>Xi-ôn-côp-xki đã tìm ra cách chế tạo khí cầu bay bằng kim loại, đề xuất mô hình tên lửa nhiều tầng trở thành một phương tiện bay tới các vì sao và ông đã thực hiện được điều ông hằng tâm niệm: Các vì sao không phải để tôn thờ mà để chinh phục.</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1500336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vi-VN"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 </a:t>
            </a:r>
            <a:r>
              <a:rPr lang="en-US"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4. </a:t>
            </a:r>
            <a:r>
              <a:rPr lang="vi-VN" altLang="en-US" sz="36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Theo em, nhan đề “Người tìm đường lên các vì sao” muốn nói điều gì?</a:t>
            </a:r>
            <a:endParaRPr kumimoji="0" lang="en-US" altLang="en-US" sz="36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0B408ABB-881D-A966-C4A8-76F7A25538AC}"/>
              </a:ext>
            </a:extLst>
          </p:cNvPr>
          <p:cNvSpPr/>
          <p:nvPr/>
        </p:nvSpPr>
        <p:spPr>
          <a:xfrm>
            <a:off x="1089718" y="2523733"/>
            <a:ext cx="10262936" cy="2308324"/>
          </a:xfrm>
          <a:prstGeom prst="rect">
            <a:avLst/>
          </a:prstGeom>
          <a:solidFill>
            <a:srgbClr val="EAC84A"/>
          </a:solidFill>
          <a:effectLst>
            <a:outerShdw blurRad="50800" dist="38100" dir="2700000" algn="tl" rotWithShape="0">
              <a:prstClr val="black">
                <a:alpha val="40000"/>
              </a:prstClr>
            </a:outerShdw>
          </a:effectLst>
        </p:spPr>
        <p:txBody>
          <a:bodyPr wrap="square">
            <a:spAutoFit/>
          </a:bodyPr>
          <a:lstStyle/>
          <a:p>
            <a:pPr lvl="0" algn="just"/>
            <a:r>
              <a:rPr lang="vi-VN" sz="3600" b="1" dirty="0">
                <a:solidFill>
                  <a:srgbClr val="000000"/>
                </a:solidFill>
                <a:latin typeface="Cambria" panose="02040503050406030204" pitchFamily="18" charset="0"/>
                <a:ea typeface="Cambria" panose="02040503050406030204" pitchFamily="18" charset="0"/>
              </a:rPr>
              <a:t>Nhan đề Người tìm đường lên các vì sao ca ngợi ý chí, nghị lực, lòng say mê khoa học và kết quả nghiên cứu đã góp phần tạo nên phương tiện bay tới các vì sao của Xi-ôn-cốp-xki.</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114376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 Box 5">
            <a:extLst>
              <a:ext uri="{FF2B5EF4-FFF2-40B4-BE49-F238E27FC236}">
                <a16:creationId xmlns:a16="http://schemas.microsoft.com/office/drawing/2014/main" id="{0DC79E52-8D51-BDD5-5CFE-A6D55ED10F5F}"/>
              </a:ext>
            </a:extLst>
          </p:cNvPr>
          <p:cNvSpPr txBox="1">
            <a:spLocks noChangeArrowheads="1"/>
          </p:cNvSpPr>
          <p:nvPr/>
        </p:nvSpPr>
        <p:spPr bwMode="auto">
          <a:xfrm>
            <a:off x="1089718" y="1140135"/>
            <a:ext cx="100704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0" algn="just">
              <a:spcBef>
                <a:spcPct val="50000"/>
              </a:spcBef>
            </a:pPr>
            <a:r>
              <a:rPr lang="en-US" altLang="en-US" sz="40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5. </a:t>
            </a:r>
            <a:r>
              <a:rPr lang="vi-VN" altLang="en-US" sz="4000" b="1" dirty="0">
                <a:solidFill>
                  <a:prstClr val="black"/>
                </a:solidFill>
                <a:effectLst>
                  <a:glow rad="228600">
                    <a:srgbClr val="9BBB59">
                      <a:satMod val="175000"/>
                      <a:alpha val="40000"/>
                    </a:srgbClr>
                  </a:glow>
                </a:effectLst>
                <a:latin typeface="Cambria" panose="02040503050406030204" pitchFamily="18" charset="0"/>
                <a:ea typeface="Cambria" panose="02040503050406030204" pitchFamily="18" charset="0"/>
                <a:cs typeface="Arial" panose="020B0604020202020204" pitchFamily="34" charset="0"/>
              </a:rPr>
              <a:t>Nếu trở thành một nhà khoa học, em muốn sáng chế những gì? Vì sao?</a:t>
            </a:r>
            <a:endParaRPr kumimoji="0" lang="en-US" altLang="en-US" sz="4000" b="1" i="0" u="none" strike="noStrike" kern="1200" cap="none" spc="0" normalizeH="0" baseline="0" noProof="0" dirty="0">
              <a:ln>
                <a:noFill/>
              </a:ln>
              <a:solidFill>
                <a:prstClr val="black"/>
              </a:solidFill>
              <a:effectLst>
                <a:glow rad="228600">
                  <a:srgbClr val="9BBB59">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81544035-24A5-B7CE-2985-B17E90A2A980}"/>
              </a:ext>
            </a:extLst>
          </p:cNvPr>
          <p:cNvPicPr>
            <a:picLocks noChangeAspect="1"/>
          </p:cNvPicPr>
          <p:nvPr/>
        </p:nvPicPr>
        <p:blipFill>
          <a:blip r:embed="rId4"/>
          <a:stretch>
            <a:fillRect/>
          </a:stretch>
        </p:blipFill>
        <p:spPr>
          <a:xfrm>
            <a:off x="3344812" y="178300"/>
            <a:ext cx="6456224" cy="926672"/>
          </a:xfrm>
          <a:prstGeom prst="rect">
            <a:avLst/>
          </a:prstGeom>
        </p:spPr>
      </p:pic>
    </p:spTree>
    <p:extLst>
      <p:ext uri="{BB962C8B-B14F-4D97-AF65-F5344CB8AC3E}">
        <p14:creationId xmlns:p14="http://schemas.microsoft.com/office/powerpoint/2010/main" val="201307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Box 1">
            <a:extLst>
              <a:ext uri="{FF2B5EF4-FFF2-40B4-BE49-F238E27FC236}">
                <a16:creationId xmlns:a16="http://schemas.microsoft.com/office/drawing/2014/main" id="{8CA304BF-99C2-0003-C838-ECBDD9E1516E}"/>
              </a:ext>
            </a:extLst>
          </p:cNvPr>
          <p:cNvSpPr txBox="1"/>
          <p:nvPr/>
        </p:nvSpPr>
        <p:spPr>
          <a:xfrm>
            <a:off x="587829" y="918542"/>
            <a:ext cx="11125199" cy="3108543"/>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Để tìm hiểu điều bí mật đó, Xi-ôn-cốp-xki đọc không biết bao nhiêu là sách. Nghĩ ra điều gì, ông lại hì hục làm thí nghiệm, có khi đến hàng trăm lần.</a:t>
            </a:r>
          </a:p>
        </p:txBody>
      </p:sp>
      <p:pic>
        <p:nvPicPr>
          <p:cNvPr id="7" name="Picture 6">
            <a:extLst>
              <a:ext uri="{FF2B5EF4-FFF2-40B4-BE49-F238E27FC236}">
                <a16:creationId xmlns:a16="http://schemas.microsoft.com/office/drawing/2014/main" id="{7C8C1561-E402-F973-A168-34BE81016164}"/>
              </a:ext>
            </a:extLst>
          </p:cNvPr>
          <p:cNvPicPr>
            <a:picLocks noChangeAspect="1"/>
          </p:cNvPicPr>
          <p:nvPr/>
        </p:nvPicPr>
        <p:blipFill>
          <a:blip r:embed="rId3"/>
          <a:stretch>
            <a:fillRect/>
          </a:stretch>
        </p:blipFill>
        <p:spPr>
          <a:xfrm>
            <a:off x="2565196" y="0"/>
            <a:ext cx="8041321" cy="1286367"/>
          </a:xfrm>
          <a:prstGeom prst="rect">
            <a:avLst/>
          </a:prstGeom>
        </p:spPr>
      </p:pic>
      <p:pic>
        <p:nvPicPr>
          <p:cNvPr id="9" name="Picture 8">
            <a:extLst>
              <a:ext uri="{FF2B5EF4-FFF2-40B4-BE49-F238E27FC236}">
                <a16:creationId xmlns:a16="http://schemas.microsoft.com/office/drawing/2014/main" id="{B26B2405-4870-54A8-E3ED-8DA617D9C379}"/>
              </a:ext>
            </a:extLst>
          </p:cNvPr>
          <p:cNvPicPr>
            <a:picLocks noChangeAspect="1"/>
          </p:cNvPicPr>
          <p:nvPr/>
        </p:nvPicPr>
        <p:blipFill>
          <a:blip r:embed="rId4"/>
          <a:stretch>
            <a:fillRect/>
          </a:stretch>
        </p:blipFill>
        <p:spPr>
          <a:xfrm>
            <a:off x="6837589" y="3665763"/>
            <a:ext cx="4647246" cy="2767693"/>
          </a:xfrm>
          <a:prstGeom prst="rect">
            <a:avLst/>
          </a:prstGeom>
        </p:spPr>
      </p:pic>
    </p:spTree>
    <p:extLst>
      <p:ext uri="{BB962C8B-B14F-4D97-AF65-F5344CB8AC3E}">
        <p14:creationId xmlns:p14="http://schemas.microsoft.com/office/powerpoint/2010/main" val="1342630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5" name="思想气泡: 云 15">
            <a:extLst>
              <a:ext uri="{FF2B5EF4-FFF2-40B4-BE49-F238E27FC236}">
                <a16:creationId xmlns:a16="http://schemas.microsoft.com/office/drawing/2014/main" id="{21EE4E0E-05D5-870F-F41D-610893B8F9CC}"/>
              </a:ext>
            </a:extLst>
          </p:cNvPr>
          <p:cNvSpPr/>
          <p:nvPr/>
        </p:nvSpPr>
        <p:spPr>
          <a:xfrm flipH="1">
            <a:off x="2547256" y="402772"/>
            <a:ext cx="7576894" cy="4745510"/>
          </a:xfrm>
          <a:prstGeom prst="cloudCallout">
            <a:avLst/>
          </a:prstGeom>
          <a:solidFill>
            <a:srgbClr val="EAC84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Nhờ</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lòng say mê khoa học, khổ công nghiên cứu, kiên trì tìm tòi, sáng tạo suốt 40 năm</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nhà khoa học Xi-ôn-cốp-xki</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002060"/>
                </a:solidFill>
                <a:latin typeface="Cambria" panose="02040503050406030204" pitchFamily="18" charset="0"/>
                <a:ea typeface="Cambria" panose="02040503050406030204" pitchFamily="18" charset="0"/>
              </a:rPr>
              <a:t>đã thực hiện được ước mơ của mình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đường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vi-VN" sz="3200" b="1" dirty="0">
                <a:solidFill>
                  <a:srgbClr val="002060"/>
                </a:solidFill>
                <a:latin typeface="Cambria" panose="02040503050406030204" pitchFamily="18" charset="0"/>
                <a:ea typeface="Cambria" panose="02040503050406030204" pitchFamily="18" charset="0"/>
              </a:rPr>
              <a:t>.</a:t>
            </a:r>
            <a:endPar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6" name="图片 2">
            <a:extLst>
              <a:ext uri="{FF2B5EF4-FFF2-40B4-BE49-F238E27FC236}">
                <a16:creationId xmlns:a16="http://schemas.microsoft.com/office/drawing/2014/main" id="{05BBAD78-2AF5-D88E-0AE9-FC4BADF00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19830" y="3188483"/>
            <a:ext cx="4608644" cy="3669517"/>
          </a:xfrm>
          <a:prstGeom prst="rect">
            <a:avLst/>
          </a:prstGeom>
        </p:spPr>
      </p:pic>
      <p:pic>
        <p:nvPicPr>
          <p:cNvPr id="10" name="Picture 9">
            <a:extLst>
              <a:ext uri="{FF2B5EF4-FFF2-40B4-BE49-F238E27FC236}">
                <a16:creationId xmlns:a16="http://schemas.microsoft.com/office/drawing/2014/main" id="{A42CEB25-BAC8-05A0-20EF-A680CF559125}"/>
              </a:ext>
            </a:extLst>
          </p:cNvPr>
          <p:cNvPicPr>
            <a:picLocks noChangeAspect="1"/>
          </p:cNvPicPr>
          <p:nvPr/>
        </p:nvPicPr>
        <p:blipFill>
          <a:blip r:embed="rId5"/>
          <a:stretch>
            <a:fillRect/>
          </a:stretch>
        </p:blipFill>
        <p:spPr>
          <a:xfrm>
            <a:off x="170990" y="0"/>
            <a:ext cx="3054361" cy="1127858"/>
          </a:xfrm>
          <a:prstGeom prst="rect">
            <a:avLst/>
          </a:prstGeom>
        </p:spPr>
      </p:pic>
    </p:spTree>
    <p:extLst>
      <p:ext uri="{BB962C8B-B14F-4D97-AF65-F5344CB8AC3E}">
        <p14:creationId xmlns:p14="http://schemas.microsoft.com/office/powerpoint/2010/main" val="63098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3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23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983848"/>
            <a:ext cx="9815332" cy="48903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403E0B56-D284-5567-BAA9-4B4767AEDDBF}"/>
              </a:ext>
            </a:extLst>
          </p:cNvPr>
          <p:cNvPicPr>
            <a:picLocks noChangeAspect="1"/>
          </p:cNvPicPr>
          <p:nvPr/>
        </p:nvPicPr>
        <p:blipFill>
          <a:blip r:embed="rId3"/>
          <a:stretch>
            <a:fillRect/>
          </a:stretch>
        </p:blipFill>
        <p:spPr>
          <a:xfrm>
            <a:off x="1932077" y="2445304"/>
            <a:ext cx="8175445" cy="1444877"/>
          </a:xfrm>
          <a:prstGeom prst="rect">
            <a:avLst/>
          </a:prstGeom>
        </p:spPr>
      </p:pic>
    </p:spTree>
    <p:extLst>
      <p:ext uri="{BB962C8B-B14F-4D97-AF65-F5344CB8AC3E}">
        <p14:creationId xmlns:p14="http://schemas.microsoft.com/office/powerpoint/2010/main" val="3094453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Subtitle 2">
            <a:extLst>
              <a:ext uri="{FF2B5EF4-FFF2-40B4-BE49-F238E27FC236}">
                <a16:creationId xmlns:a16="http://schemas.microsoft.com/office/drawing/2014/main" id="{AFA1EF68-7173-6361-89A2-A60507DA12C7}"/>
              </a:ext>
            </a:extLst>
          </p:cNvPr>
          <p:cNvSpPr txBox="1">
            <a:spLocks/>
          </p:cNvSpPr>
          <p:nvPr/>
        </p:nvSpPr>
        <p:spPr bwMode="auto">
          <a:xfrm>
            <a:off x="973986" y="620485"/>
            <a:ext cx="8518357" cy="2601686"/>
          </a:xfrm>
          <a:prstGeom prst="rect">
            <a:avLst/>
          </a:prstGeom>
          <a:solidFill>
            <a:schemeClr val="accent3">
              <a:lumMod val="20000"/>
              <a:lumOff val="80000"/>
            </a:schemeClr>
          </a:solidFill>
          <a:ln>
            <a:solidFill>
              <a:schemeClr val="bg1"/>
            </a:solid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ct val="20000"/>
              </a:spcBef>
            </a:pP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Đọc</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diễn</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toàn</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fr-FR" sz="3600" b="1" dirty="0" err="1">
                <a:solidFill>
                  <a:srgbClr val="FF0000"/>
                </a:solidFill>
                <a:latin typeface="Cambria" panose="02040503050406030204" pitchFamily="18" charset="0"/>
                <a:ea typeface="Cambria" panose="02040503050406030204" pitchFamily="18" charset="0"/>
              </a:rPr>
              <a:t>nhấn</a:t>
            </a:r>
            <a:r>
              <a:rPr lang="fr-FR" sz="3600" b="1" dirty="0">
                <a:solidFill>
                  <a:srgbClr val="FF0000"/>
                </a:solidFill>
                <a:latin typeface="Cambria" panose="02040503050406030204" pitchFamily="18" charset="0"/>
                <a:ea typeface="Cambria" panose="02040503050406030204" pitchFamily="18" charset="0"/>
              </a:rPr>
              <a:t> </a:t>
            </a:r>
            <a:r>
              <a:rPr lang="fr-FR" sz="3600" b="1" dirty="0" err="1">
                <a:solidFill>
                  <a:srgbClr val="FF0000"/>
                </a:solidFill>
                <a:latin typeface="Cambria" panose="02040503050406030204" pitchFamily="18" charset="0"/>
                <a:ea typeface="Cambria" panose="02040503050406030204" pitchFamily="18" charset="0"/>
              </a:rPr>
              <a:t>giọng</a:t>
            </a:r>
            <a:r>
              <a:rPr lang="fr-FR" sz="3600" b="1" dirty="0">
                <a:solidFill>
                  <a:srgbClr val="FF0000"/>
                </a:solidFill>
                <a:latin typeface="Cambria" panose="02040503050406030204" pitchFamily="18" charset="0"/>
                <a:ea typeface="Cambria" panose="02040503050406030204" pitchFamily="18" charset="0"/>
              </a:rPr>
              <a:t> ở </a:t>
            </a:r>
            <a:r>
              <a:rPr lang="fr-FR" sz="3600" b="1" dirty="0" err="1">
                <a:solidFill>
                  <a:srgbClr val="FF0000"/>
                </a:solidFill>
                <a:latin typeface="Cambria" panose="02040503050406030204" pitchFamily="18" charset="0"/>
                <a:ea typeface="Cambria" panose="02040503050406030204" pitchFamily="18" charset="0"/>
              </a:rPr>
              <a:t>những</a:t>
            </a:r>
            <a:r>
              <a:rPr lang="fr-FR"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từ ngữ thể hiện những tình tiết bất ngờ hoặc từ ngữ thể hiện suy nghĩ, lòng quyết tâm, cảm xúc của nhân vật.</a:t>
            </a:r>
            <a:endParaRPr lang="en-US" altLang="en-US" sz="36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2" descr="HÃ¬nh áº£nh Báº£ng Äen Há»c Sinh PNG , Sinh ViÃªn Clipart, Lá»p Há»c, GiÃ¡o Dá»¥c PNG vÃ   Vector vá»i ná»n trong suá»t Äá» táº£i xuá»ng miá»n phÃ­">
            <a:extLst>
              <a:ext uri="{FF2B5EF4-FFF2-40B4-BE49-F238E27FC236}">
                <a16:creationId xmlns:a16="http://schemas.microsoft.com/office/drawing/2014/main" id="{98624885-6B70-AD6F-5791-7E763CB0EF3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750" b="90000" l="52188" r="100000">
                        <a14:foregroundMark x1="76250" y1="79219" x2="76250" y2="79219"/>
                        <a14:foregroundMark x1="88281" y1="80000" x2="88281" y2="80000"/>
                        <a14:backgroundMark x1="60156" y1="16875" x2="34531" y2="61094"/>
                        <a14:backgroundMark x1="65000" y1="21094" x2="60938" y2="29063"/>
                        <a14:backgroundMark x1="63750" y1="29219" x2="63750" y2="29219"/>
                        <a14:backgroundMark x1="64219" y1="50781" x2="65938" y2="54063"/>
                        <a14:backgroundMark x1="62656" y1="59375" x2="53125" y2="58281"/>
                      </a14:backgroundRemoval>
                    </a14:imgEffect>
                  </a14:imgLayer>
                </a14:imgProps>
              </a:ext>
              <a:ext uri="{28A0092B-C50C-407E-A947-70E740481C1C}">
                <a14:useLocalDpi xmlns:a14="http://schemas.microsoft.com/office/drawing/2010/main" val="0"/>
              </a:ext>
            </a:extLst>
          </a:blip>
          <a:srcRect/>
          <a:stretch>
            <a:fillRect/>
          </a:stretch>
        </p:blipFill>
        <p:spPr bwMode="auto">
          <a:xfrm>
            <a:off x="4854718" y="880026"/>
            <a:ext cx="7707396" cy="770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25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Box 1">
            <a:extLst>
              <a:ext uri="{FF2B5EF4-FFF2-40B4-BE49-F238E27FC236}">
                <a16:creationId xmlns:a16="http://schemas.microsoft.com/office/drawing/2014/main" id="{8CA304BF-99C2-0003-C838-ECBDD9E1516E}"/>
              </a:ext>
            </a:extLst>
          </p:cNvPr>
          <p:cNvSpPr txBox="1"/>
          <p:nvPr/>
        </p:nvSpPr>
        <p:spPr>
          <a:xfrm>
            <a:off x="587829" y="918542"/>
            <a:ext cx="11125199"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Để tìm hiểu điều bí mật đó, Xi-ôn-cốp-xki đọc không biết bao nhiêu là sách. Nghĩ ra điều gì, ông lại hì hục làm thí nghiệm, có khi đến hàng trăm lần.</a:t>
            </a:r>
          </a:p>
        </p:txBody>
      </p:sp>
      <p:pic>
        <p:nvPicPr>
          <p:cNvPr id="7" name="Picture 6">
            <a:extLst>
              <a:ext uri="{FF2B5EF4-FFF2-40B4-BE49-F238E27FC236}">
                <a16:creationId xmlns:a16="http://schemas.microsoft.com/office/drawing/2014/main" id="{7C8C1561-E402-F973-A168-34BE81016164}"/>
              </a:ext>
            </a:extLst>
          </p:cNvPr>
          <p:cNvPicPr>
            <a:picLocks noChangeAspect="1"/>
          </p:cNvPicPr>
          <p:nvPr/>
        </p:nvPicPr>
        <p:blipFill>
          <a:blip r:embed="rId3"/>
          <a:stretch>
            <a:fillRect/>
          </a:stretch>
        </p:blipFill>
        <p:spPr>
          <a:xfrm>
            <a:off x="2565196" y="0"/>
            <a:ext cx="8041321" cy="1286367"/>
          </a:xfrm>
          <a:prstGeom prst="rect">
            <a:avLst/>
          </a:prstGeom>
        </p:spPr>
      </p:pic>
      <p:pic>
        <p:nvPicPr>
          <p:cNvPr id="9" name="Picture 8">
            <a:extLst>
              <a:ext uri="{FF2B5EF4-FFF2-40B4-BE49-F238E27FC236}">
                <a16:creationId xmlns:a16="http://schemas.microsoft.com/office/drawing/2014/main" id="{B26B2405-4870-54A8-E3ED-8DA617D9C379}"/>
              </a:ext>
            </a:extLst>
          </p:cNvPr>
          <p:cNvPicPr>
            <a:picLocks noChangeAspect="1"/>
          </p:cNvPicPr>
          <p:nvPr/>
        </p:nvPicPr>
        <p:blipFill>
          <a:blip r:embed="rId4"/>
          <a:stretch>
            <a:fillRect/>
          </a:stretch>
        </p:blipFill>
        <p:spPr>
          <a:xfrm>
            <a:off x="6837589" y="3665763"/>
            <a:ext cx="4647246" cy="2767693"/>
          </a:xfrm>
          <a:prstGeom prst="rect">
            <a:avLst/>
          </a:prstGeom>
        </p:spPr>
      </p:pic>
    </p:spTree>
    <p:extLst>
      <p:ext uri="{BB962C8B-B14F-4D97-AF65-F5344CB8AC3E}">
        <p14:creationId xmlns:p14="http://schemas.microsoft.com/office/powerpoint/2010/main" val="2844653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6" name="Picture 5">
            <a:extLst>
              <a:ext uri="{FF2B5EF4-FFF2-40B4-BE49-F238E27FC236}">
                <a16:creationId xmlns:a16="http://schemas.microsoft.com/office/drawing/2014/main" id="{6D700359-63C6-CE66-8058-32331290B1D5}"/>
              </a:ext>
            </a:extLst>
          </p:cNvPr>
          <p:cNvPicPr>
            <a:picLocks noChangeAspect="1"/>
          </p:cNvPicPr>
          <p:nvPr/>
        </p:nvPicPr>
        <p:blipFill>
          <a:blip r:embed="rId3"/>
          <a:stretch>
            <a:fillRect/>
          </a:stretch>
        </p:blipFill>
        <p:spPr>
          <a:xfrm>
            <a:off x="9681483" y="1240970"/>
            <a:ext cx="2085975" cy="2362200"/>
          </a:xfrm>
          <a:prstGeom prst="rect">
            <a:avLst/>
          </a:prstGeom>
        </p:spPr>
      </p:pic>
      <p:sp>
        <p:nvSpPr>
          <p:cNvPr id="8" name="TextBox 7">
            <a:extLst>
              <a:ext uri="{FF2B5EF4-FFF2-40B4-BE49-F238E27FC236}">
                <a16:creationId xmlns:a16="http://schemas.microsoft.com/office/drawing/2014/main" id="{A0E3D6CC-C636-37AF-00DE-95E4F24F7E81}"/>
              </a:ext>
            </a:extLst>
          </p:cNvPr>
          <p:cNvSpPr txBox="1"/>
          <p:nvPr/>
        </p:nvSpPr>
        <p:spPr>
          <a:xfrm>
            <a:off x="348344" y="559313"/>
            <a:ext cx="11005457" cy="52937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Có người bạn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Cậu làm thế nào mà mua được nhiều sách và dụng cụ thí nghiệm như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Xi-ôn-cốp-xki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Có gì đâu, mình chỉ tiết kiệm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Hơn bốn mươi năm khổ công nghiên cứu, tìm tòi, Xi-ôn-cốp-xki đã thực hiện được điều ông hằng tâm niệm: "Các vì sao không phải để tôn thờ mà là để chinh phục.".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a:t>
            </a:r>
            <a:r>
              <a:rPr kumimoji="0" lang="vi-VN"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Lê Nguyên Long – Phạm Ngọc Toàn)</a:t>
            </a:r>
          </a:p>
        </p:txBody>
      </p:sp>
    </p:spTree>
    <p:extLst>
      <p:ext uri="{BB962C8B-B14F-4D97-AF65-F5344CB8AC3E}">
        <p14:creationId xmlns:p14="http://schemas.microsoft.com/office/powerpoint/2010/main" val="2520092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grpSp>
        <p:nvGrpSpPr>
          <p:cNvPr id="6" name="Group 5">
            <a:extLst>
              <a:ext uri="{FF2B5EF4-FFF2-40B4-BE49-F238E27FC236}">
                <a16:creationId xmlns:a16="http://schemas.microsoft.com/office/drawing/2014/main" id="{5CE42695-F69D-9304-9746-F03C900645DA}"/>
              </a:ext>
            </a:extLst>
          </p:cNvPr>
          <p:cNvGrpSpPr/>
          <p:nvPr/>
        </p:nvGrpSpPr>
        <p:grpSpPr>
          <a:xfrm rot="207621">
            <a:off x="4398748" y="5094324"/>
            <a:ext cx="7399889" cy="1838192"/>
            <a:chOff x="1959630" y="2352678"/>
            <a:chExt cx="6167269" cy="1517767"/>
          </a:xfrm>
        </p:grpSpPr>
        <p:sp>
          <p:nvSpPr>
            <p:cNvPr id="8" name="Freeform: Shape 7">
              <a:extLst>
                <a:ext uri="{FF2B5EF4-FFF2-40B4-BE49-F238E27FC236}">
                  <a16:creationId xmlns:a16="http://schemas.microsoft.com/office/drawing/2014/main" id="{93D82ED8-6F11-C14C-FE57-1AAA0C0A30B3}"/>
                </a:ext>
              </a:extLst>
            </p:cNvPr>
            <p:cNvSpPr/>
            <p:nvPr/>
          </p:nvSpPr>
          <p:spPr>
            <a:xfrm>
              <a:off x="2289325" y="2352678"/>
              <a:ext cx="5110581" cy="1517767"/>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BFBFB"/>
            </a:solidFill>
            <a:ln>
              <a:solidFill>
                <a:srgbClr val="3DCD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5867" b="1" kern="0">
                <a:solidFill>
                  <a:srgbClr val="4472C4"/>
                </a:solidFill>
                <a:latin typeface="Cambria" panose="02040503050406030204" pitchFamily="18" charset="0"/>
                <a:ea typeface="Cambria" panose="02040503050406030204" pitchFamily="18" charset="0"/>
                <a:cs typeface="Arial" panose="020B0604020202020204" pitchFamily="34" charset="0"/>
                <a:sym typeface="Arial"/>
              </a:endParaRPr>
            </a:p>
          </p:txBody>
        </p:sp>
        <p:sp>
          <p:nvSpPr>
            <p:cNvPr id="9" name="TextBox 8">
              <a:extLst>
                <a:ext uri="{FF2B5EF4-FFF2-40B4-BE49-F238E27FC236}">
                  <a16:creationId xmlns:a16="http://schemas.microsoft.com/office/drawing/2014/main" id="{2E341FBB-B408-B988-43D8-BF4B850C0180}"/>
                </a:ext>
              </a:extLst>
            </p:cNvPr>
            <p:cNvSpPr txBox="1"/>
            <p:nvPr/>
          </p:nvSpPr>
          <p:spPr>
            <a:xfrm rot="21373733">
              <a:off x="1959630" y="2833781"/>
              <a:ext cx="6167269" cy="941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667" b="1" kern="0">
                  <a:solidFill>
                    <a:srgbClr val="002060"/>
                  </a:solidFill>
                  <a:latin typeface="Cambria" panose="02040503050406030204" pitchFamily="18" charset="0"/>
                  <a:ea typeface="Cambria" panose="02040503050406030204" pitchFamily="18" charset="0"/>
                  <a:cs typeface="Arial" panose="020B0604020202020204" pitchFamily="34" charset="0"/>
                  <a:sym typeface="Arial"/>
                </a:rPr>
                <a:t>Chấm điểm nào!</a:t>
              </a:r>
              <a:endParaRPr lang="vi-VN" sz="4667" b="1" kern="0">
                <a:solidFill>
                  <a:srgbClr val="002060"/>
                </a:solidFill>
                <a:latin typeface="Cambria" panose="02040503050406030204" pitchFamily="18" charset="0"/>
                <a:ea typeface="Cambria" panose="02040503050406030204" pitchFamily="18" charset="0"/>
                <a:cs typeface="Arial" panose="020B0604020202020204" pitchFamily="34" charset="0"/>
                <a:sym typeface="Arial"/>
              </a:endParaRPr>
            </a:p>
          </p:txBody>
        </p:sp>
      </p:grpSp>
      <p:grpSp>
        <p:nvGrpSpPr>
          <p:cNvPr id="10" name="Group 9">
            <a:extLst>
              <a:ext uri="{FF2B5EF4-FFF2-40B4-BE49-F238E27FC236}">
                <a16:creationId xmlns:a16="http://schemas.microsoft.com/office/drawing/2014/main" id="{A351DE8D-44B9-429C-8012-23F61C5F7FC8}"/>
              </a:ext>
            </a:extLst>
          </p:cNvPr>
          <p:cNvGrpSpPr/>
          <p:nvPr/>
        </p:nvGrpSpPr>
        <p:grpSpPr>
          <a:xfrm>
            <a:off x="-643696" y="2017129"/>
            <a:ext cx="4351855" cy="2424167"/>
            <a:chOff x="-371806" y="1517769"/>
            <a:chExt cx="3479180" cy="1864745"/>
          </a:xfrm>
        </p:grpSpPr>
        <p:pic>
          <p:nvPicPr>
            <p:cNvPr id="11" name="图片 25">
              <a:extLst>
                <a:ext uri="{FF2B5EF4-FFF2-40B4-BE49-F238E27FC236}">
                  <a16:creationId xmlns:a16="http://schemas.microsoft.com/office/drawing/2014/main" id="{5954072D-7BC5-A379-F41E-86DABEBEC13E}"/>
                </a:ext>
              </a:extLst>
            </p:cNvPr>
            <p:cNvPicPr>
              <a:picLocks noChangeAspect="1"/>
            </p:cNvPicPr>
            <p:nvPr/>
          </p:nvPicPr>
          <p:blipFill>
            <a:blip r:embed="rId8"/>
            <a:stretch>
              <a:fillRect/>
            </a:stretch>
          </p:blipFill>
          <p:spPr>
            <a:xfrm>
              <a:off x="196251" y="1517769"/>
              <a:ext cx="2443093" cy="1722610"/>
            </a:xfrm>
            <a:prstGeom prst="rect">
              <a:avLst/>
            </a:prstGeom>
          </p:spPr>
        </p:pic>
        <p:sp>
          <p:nvSpPr>
            <p:cNvPr id="12" name="TextBox 11">
              <a:extLst>
                <a:ext uri="{FF2B5EF4-FFF2-40B4-BE49-F238E27FC236}">
                  <a16:creationId xmlns:a16="http://schemas.microsoft.com/office/drawing/2014/main" id="{ECC3F5E2-E703-9747-2308-F5542AC81DE0}"/>
                </a:ext>
              </a:extLst>
            </p:cNvPr>
            <p:cNvSpPr txBox="1"/>
            <p:nvPr/>
          </p:nvSpPr>
          <p:spPr>
            <a:xfrm rot="21373733">
              <a:off x="-371806" y="2306012"/>
              <a:ext cx="3479180" cy="1076502"/>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dirty="0" err="1">
                  <a:solidFill>
                    <a:srgbClr val="FFFF00"/>
                  </a:solidFill>
                  <a:latin typeface="Cambria" panose="02040503050406030204" pitchFamily="18" charset="0"/>
                  <a:ea typeface="Cambria" panose="02040503050406030204" pitchFamily="18" charset="0"/>
                  <a:sym typeface="Arial"/>
                </a:rPr>
                <a:t>Tổ</a:t>
              </a:r>
              <a:r>
                <a:rPr lang="en-US" sz="5867" b="1" kern="0" dirty="0">
                  <a:solidFill>
                    <a:srgbClr val="FFFF00"/>
                  </a:solidFill>
                  <a:latin typeface="Cambria" panose="02040503050406030204" pitchFamily="18" charset="0"/>
                  <a:ea typeface="Cambria" panose="02040503050406030204" pitchFamily="18" charset="0"/>
                  <a:sym typeface="Arial"/>
                </a:rPr>
                <a:t> 1</a:t>
              </a:r>
              <a:endParaRPr lang="vi-VN" sz="5867" b="1" kern="0" dirty="0">
                <a:solidFill>
                  <a:srgbClr val="FFFF00"/>
                </a:solidFill>
                <a:latin typeface="Cambria" panose="02040503050406030204" pitchFamily="18" charset="0"/>
                <a:ea typeface="Cambria" panose="02040503050406030204" pitchFamily="18" charset="0"/>
                <a:sym typeface="Arial"/>
              </a:endParaRPr>
            </a:p>
          </p:txBody>
        </p:sp>
      </p:grpSp>
      <p:grpSp>
        <p:nvGrpSpPr>
          <p:cNvPr id="13" name="Group 12">
            <a:extLst>
              <a:ext uri="{FF2B5EF4-FFF2-40B4-BE49-F238E27FC236}">
                <a16:creationId xmlns:a16="http://schemas.microsoft.com/office/drawing/2014/main" id="{53FF3CB0-3C5F-8CFA-289C-87FA8A74213E}"/>
              </a:ext>
            </a:extLst>
          </p:cNvPr>
          <p:cNvGrpSpPr/>
          <p:nvPr/>
        </p:nvGrpSpPr>
        <p:grpSpPr>
          <a:xfrm rot="321486">
            <a:off x="2621658" y="1378021"/>
            <a:ext cx="3993971" cy="2304330"/>
            <a:chOff x="2509656" y="2424897"/>
            <a:chExt cx="3479180" cy="2012296"/>
          </a:xfrm>
        </p:grpSpPr>
        <p:pic>
          <p:nvPicPr>
            <p:cNvPr id="14" name="图片 23">
              <a:extLst>
                <a:ext uri="{FF2B5EF4-FFF2-40B4-BE49-F238E27FC236}">
                  <a16:creationId xmlns:a16="http://schemas.microsoft.com/office/drawing/2014/main" id="{7C9B7757-A890-AB27-41C6-C6DD043BA595}"/>
                </a:ext>
              </a:extLst>
            </p:cNvPr>
            <p:cNvPicPr>
              <a:picLocks noChangeAspect="1"/>
            </p:cNvPicPr>
            <p:nvPr/>
          </p:nvPicPr>
          <p:blipFill>
            <a:blip r:embed="rId9"/>
            <a:stretch>
              <a:fillRect/>
            </a:stretch>
          </p:blipFill>
          <p:spPr>
            <a:xfrm>
              <a:off x="2875042" y="2424897"/>
              <a:ext cx="2895682" cy="1998856"/>
            </a:xfrm>
            <a:prstGeom prst="rect">
              <a:avLst/>
            </a:prstGeom>
          </p:spPr>
        </p:pic>
        <p:sp>
          <p:nvSpPr>
            <p:cNvPr id="15" name="TextBox 14">
              <a:extLst>
                <a:ext uri="{FF2B5EF4-FFF2-40B4-BE49-F238E27FC236}">
                  <a16:creationId xmlns:a16="http://schemas.microsoft.com/office/drawing/2014/main" id="{A3518887-674B-7801-9006-38933FAC1729}"/>
                </a:ext>
              </a:extLst>
            </p:cNvPr>
            <p:cNvSpPr txBox="1"/>
            <p:nvPr/>
          </p:nvSpPr>
          <p:spPr>
            <a:xfrm rot="468063">
              <a:off x="2509656" y="3215097"/>
              <a:ext cx="3479180" cy="1222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a:solidFill>
                    <a:srgbClr val="FFFF00"/>
                  </a:solidFill>
                  <a:latin typeface="Cambria" panose="02040503050406030204" pitchFamily="18" charset="0"/>
                  <a:ea typeface="Cambria" panose="02040503050406030204" pitchFamily="18" charset="0"/>
                  <a:sym typeface="Arial"/>
                </a:rPr>
                <a:t>Tổ 2</a:t>
              </a:r>
              <a:endParaRPr lang="vi-VN" sz="5867" b="1" kern="0">
                <a:solidFill>
                  <a:srgbClr val="FFFF00"/>
                </a:solidFill>
                <a:latin typeface="Cambria" panose="02040503050406030204" pitchFamily="18" charset="0"/>
                <a:ea typeface="Cambria" panose="02040503050406030204" pitchFamily="18" charset="0"/>
                <a:sym typeface="Arial"/>
              </a:endParaRPr>
            </a:p>
          </p:txBody>
        </p:sp>
      </p:grpSp>
      <p:grpSp>
        <p:nvGrpSpPr>
          <p:cNvPr id="16" name="Group 15">
            <a:extLst>
              <a:ext uri="{FF2B5EF4-FFF2-40B4-BE49-F238E27FC236}">
                <a16:creationId xmlns:a16="http://schemas.microsoft.com/office/drawing/2014/main" id="{1702FB8B-787F-E813-735D-47B5F4497D6A}"/>
              </a:ext>
            </a:extLst>
          </p:cNvPr>
          <p:cNvGrpSpPr/>
          <p:nvPr/>
        </p:nvGrpSpPr>
        <p:grpSpPr>
          <a:xfrm>
            <a:off x="5599350" y="1531584"/>
            <a:ext cx="4351855" cy="2137507"/>
            <a:chOff x="4633453" y="1886839"/>
            <a:chExt cx="3479180" cy="1577911"/>
          </a:xfrm>
        </p:grpSpPr>
        <p:pic>
          <p:nvPicPr>
            <p:cNvPr id="17" name="图片 24">
              <a:extLst>
                <a:ext uri="{FF2B5EF4-FFF2-40B4-BE49-F238E27FC236}">
                  <a16:creationId xmlns:a16="http://schemas.microsoft.com/office/drawing/2014/main" id="{51A9C34B-8134-0D2C-A5C6-111A84C4A3B1}"/>
                </a:ext>
              </a:extLst>
            </p:cNvPr>
            <p:cNvPicPr>
              <a:picLocks noChangeAspect="1"/>
            </p:cNvPicPr>
            <p:nvPr/>
          </p:nvPicPr>
          <p:blipFill>
            <a:blip r:embed="rId10"/>
            <a:stretch>
              <a:fillRect/>
            </a:stretch>
          </p:blipFill>
          <p:spPr>
            <a:xfrm>
              <a:off x="5028442" y="1886839"/>
              <a:ext cx="2378332" cy="1457485"/>
            </a:xfrm>
            <a:prstGeom prst="rect">
              <a:avLst/>
            </a:prstGeom>
          </p:spPr>
        </p:pic>
        <p:sp>
          <p:nvSpPr>
            <p:cNvPr id="18" name="TextBox 17">
              <a:extLst>
                <a:ext uri="{FF2B5EF4-FFF2-40B4-BE49-F238E27FC236}">
                  <a16:creationId xmlns:a16="http://schemas.microsoft.com/office/drawing/2014/main" id="{FB9F6AB0-FD0B-DFD1-0F6F-5922BE38DAF7}"/>
                </a:ext>
              </a:extLst>
            </p:cNvPr>
            <p:cNvSpPr txBox="1"/>
            <p:nvPr/>
          </p:nvSpPr>
          <p:spPr>
            <a:xfrm rot="366265">
              <a:off x="4633453" y="2431672"/>
              <a:ext cx="3479180" cy="1033078"/>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a:solidFill>
                    <a:srgbClr val="002060"/>
                  </a:solidFill>
                  <a:latin typeface="Cambria" panose="02040503050406030204" pitchFamily="18" charset="0"/>
                  <a:ea typeface="Cambria" panose="02040503050406030204" pitchFamily="18" charset="0"/>
                  <a:sym typeface="Arial"/>
                </a:rPr>
                <a:t>Tổ 3</a:t>
              </a:r>
              <a:endParaRPr lang="vi-VN" sz="5867" b="1" kern="0">
                <a:solidFill>
                  <a:srgbClr val="002060"/>
                </a:solidFill>
                <a:latin typeface="Cambria" panose="02040503050406030204" pitchFamily="18" charset="0"/>
                <a:ea typeface="Cambria" panose="02040503050406030204" pitchFamily="18" charset="0"/>
                <a:sym typeface="Arial"/>
              </a:endParaRPr>
            </a:p>
          </p:txBody>
        </p:sp>
      </p:grpSp>
      <p:grpSp>
        <p:nvGrpSpPr>
          <p:cNvPr id="19" name="Group 18">
            <a:extLst>
              <a:ext uri="{FF2B5EF4-FFF2-40B4-BE49-F238E27FC236}">
                <a16:creationId xmlns:a16="http://schemas.microsoft.com/office/drawing/2014/main" id="{E257C6EE-BE9C-BF56-28AE-511336698495}"/>
              </a:ext>
            </a:extLst>
          </p:cNvPr>
          <p:cNvGrpSpPr/>
          <p:nvPr/>
        </p:nvGrpSpPr>
        <p:grpSpPr>
          <a:xfrm>
            <a:off x="8171597" y="1083126"/>
            <a:ext cx="4638907" cy="2259414"/>
            <a:chOff x="6327221" y="1535251"/>
            <a:chExt cx="3479180" cy="1694560"/>
          </a:xfrm>
        </p:grpSpPr>
        <p:pic>
          <p:nvPicPr>
            <p:cNvPr id="20" name="图片 26">
              <a:extLst>
                <a:ext uri="{FF2B5EF4-FFF2-40B4-BE49-F238E27FC236}">
                  <a16:creationId xmlns:a16="http://schemas.microsoft.com/office/drawing/2014/main" id="{3531CFDE-83E1-8C10-7951-2EF65BB70C3E}"/>
                </a:ext>
              </a:extLst>
            </p:cNvPr>
            <p:cNvPicPr>
              <a:picLocks noChangeAspect="1"/>
            </p:cNvPicPr>
            <p:nvPr/>
          </p:nvPicPr>
          <p:blipFill>
            <a:blip r:embed="rId11"/>
            <a:stretch>
              <a:fillRect/>
            </a:stretch>
          </p:blipFill>
          <p:spPr>
            <a:xfrm>
              <a:off x="7099533" y="1535251"/>
              <a:ext cx="2134614" cy="1651009"/>
            </a:xfrm>
            <a:prstGeom prst="rect">
              <a:avLst/>
            </a:prstGeom>
          </p:spPr>
        </p:pic>
        <p:sp>
          <p:nvSpPr>
            <p:cNvPr id="21" name="TextBox 20">
              <a:extLst>
                <a:ext uri="{FF2B5EF4-FFF2-40B4-BE49-F238E27FC236}">
                  <a16:creationId xmlns:a16="http://schemas.microsoft.com/office/drawing/2014/main" id="{C85C6820-F664-BDB1-AA30-C1B9412AD16D}"/>
                </a:ext>
              </a:extLst>
            </p:cNvPr>
            <p:cNvSpPr txBox="1"/>
            <p:nvPr/>
          </p:nvSpPr>
          <p:spPr>
            <a:xfrm rot="567434">
              <a:off x="6327221" y="2180222"/>
              <a:ext cx="3479180" cy="1049589"/>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a:solidFill>
                    <a:srgbClr val="4472C4"/>
                  </a:solidFill>
                  <a:latin typeface="Cambria" panose="02040503050406030204" pitchFamily="18" charset="0"/>
                  <a:ea typeface="Cambria" panose="02040503050406030204" pitchFamily="18" charset="0"/>
                  <a:sym typeface="Arial"/>
                </a:rPr>
                <a:t>Tổ 4</a:t>
              </a:r>
              <a:endParaRPr lang="vi-VN" sz="5867" b="1" kern="0">
                <a:solidFill>
                  <a:srgbClr val="4472C4"/>
                </a:solidFill>
                <a:latin typeface="Cambria" panose="02040503050406030204" pitchFamily="18" charset="0"/>
                <a:ea typeface="Cambria" panose="02040503050406030204" pitchFamily="18" charset="0"/>
                <a:sym typeface="Arial"/>
              </a:endParaRPr>
            </a:p>
          </p:txBody>
        </p:sp>
      </p:grpSp>
      <p:pic>
        <p:nvPicPr>
          <p:cNvPr id="22" name="Picture 21">
            <a:extLst>
              <a:ext uri="{FF2B5EF4-FFF2-40B4-BE49-F238E27FC236}">
                <a16:creationId xmlns:a16="http://schemas.microsoft.com/office/drawing/2014/main" id="{429C0132-A0F6-CC89-49EF-6422708EDD31}"/>
              </a:ext>
            </a:extLst>
          </p:cNvPr>
          <p:cNvPicPr>
            <a:picLocks noChangeAspect="1"/>
          </p:cNvPicPr>
          <p:nvPr/>
        </p:nvPicPr>
        <p:blipFill>
          <a:blip r:embed="rId12"/>
          <a:stretch>
            <a:fillRect/>
          </a:stretch>
        </p:blipFill>
        <p:spPr>
          <a:xfrm>
            <a:off x="-372843" y="95854"/>
            <a:ext cx="12160541" cy="3032007"/>
          </a:xfrm>
          <a:prstGeom prst="rect">
            <a:avLst/>
          </a:prstGeom>
        </p:spPr>
      </p:pic>
    </p:spTree>
    <p:controls>
      <mc:AlternateContent xmlns:mc="http://schemas.openxmlformats.org/markup-compatibility/2006">
        <mc:Choice xmlns:v="urn:schemas-microsoft-com:vml" Requires="v">
          <p:control name="TextBox1" r:id="rId1" imgW="2095560" imgH="1514520"/>
        </mc:Choice>
        <mc:Fallback>
          <p:control name="TextBox1" r:id="rId1" imgW="2095560" imgH="1514520">
            <p:pic>
              <p:nvPicPr>
                <p:cNvPr id="23" name="TextBox1">
                  <a:extLst>
                    <a:ext uri="{FF2B5EF4-FFF2-40B4-BE49-F238E27FC236}">
                      <a16:creationId xmlns:a16="http://schemas.microsoft.com/office/drawing/2014/main" id="{56822CE8-7CB6-5DFD-5C1E-64B41C939687}"/>
                    </a:ext>
                  </a:extLst>
                </p:cNvPr>
                <p:cNvPicPr>
                  <a:picLocks/>
                </p:cNvPicPr>
                <p:nvPr/>
              </p:nvPicPr>
              <p:blipFill>
                <a:blip r:embed="rId13"/>
                <a:stretch>
                  <a:fillRect/>
                </a:stretch>
              </p:blipFill>
              <p:spPr>
                <a:xfrm>
                  <a:off x="611866" y="4492450"/>
                  <a:ext cx="2093383" cy="1520117"/>
                </a:xfrm>
                <a:prstGeom prst="rect">
                  <a:avLst/>
                </a:prstGeom>
              </p:spPr>
            </p:pic>
          </p:control>
        </mc:Fallback>
      </mc:AlternateContent>
      <mc:AlternateContent xmlns:mc="http://schemas.openxmlformats.org/markup-compatibility/2006">
        <mc:Choice xmlns:v="urn:schemas-microsoft-com:vml" Requires="v">
          <p:control name="TextBox2" r:id="rId2" imgW="2095560" imgH="1390680"/>
        </mc:Choice>
        <mc:Fallback>
          <p:control name="TextBox2" r:id="rId2" imgW="2095560" imgH="1390680">
            <p:pic>
              <p:nvPicPr>
                <p:cNvPr id="24" name="TextBox2">
                  <a:extLst>
                    <a:ext uri="{FF2B5EF4-FFF2-40B4-BE49-F238E27FC236}">
                      <a16:creationId xmlns:a16="http://schemas.microsoft.com/office/drawing/2014/main" id="{18AA3682-FC38-E361-DECA-F08AAA57B7ED}"/>
                    </a:ext>
                  </a:extLst>
                </p:cNvPr>
                <p:cNvPicPr>
                  <a:picLocks/>
                </p:cNvPicPr>
                <p:nvPr/>
              </p:nvPicPr>
              <p:blipFill>
                <a:blip r:embed="rId14"/>
                <a:stretch>
                  <a:fillRect/>
                </a:stretch>
              </p:blipFill>
              <p:spPr>
                <a:xfrm>
                  <a:off x="3605627" y="3838664"/>
                  <a:ext cx="2093384" cy="1388032"/>
                </a:xfrm>
                <a:prstGeom prst="rect">
                  <a:avLst/>
                </a:prstGeom>
              </p:spPr>
            </p:pic>
          </p:control>
        </mc:Fallback>
      </mc:AlternateContent>
      <mc:AlternateContent xmlns:mc="http://schemas.openxmlformats.org/markup-compatibility/2006">
        <mc:Choice xmlns:v="urn:schemas-microsoft-com:vml" Requires="v">
          <p:control name="TextBox3" r:id="rId3" imgW="2114640" imgH="1390680"/>
        </mc:Choice>
        <mc:Fallback>
          <p:control name="TextBox3" r:id="rId3" imgW="2114640" imgH="1390680">
            <p:pic>
              <p:nvPicPr>
                <p:cNvPr id="25" name="TextBox3">
                  <a:extLst>
                    <a:ext uri="{FF2B5EF4-FFF2-40B4-BE49-F238E27FC236}">
                      <a16:creationId xmlns:a16="http://schemas.microsoft.com/office/drawing/2014/main" id="{57647221-0D23-F10D-6F69-1E86A85B2301}"/>
                    </a:ext>
                  </a:extLst>
                </p:cNvPr>
                <p:cNvPicPr>
                  <a:picLocks/>
                </p:cNvPicPr>
                <p:nvPr/>
              </p:nvPicPr>
              <p:blipFill>
                <a:blip r:embed="rId15"/>
                <a:stretch>
                  <a:fillRect/>
                </a:stretch>
              </p:blipFill>
              <p:spPr>
                <a:xfrm>
                  <a:off x="6590039" y="3606135"/>
                  <a:ext cx="2116667" cy="1388031"/>
                </a:xfrm>
                <a:prstGeom prst="rect">
                  <a:avLst/>
                </a:prstGeom>
              </p:spPr>
            </p:pic>
          </p:control>
        </mc:Fallback>
      </mc:AlternateContent>
      <mc:AlternateContent xmlns:mc="http://schemas.openxmlformats.org/markup-compatibility/2006">
        <mc:Choice xmlns:v="urn:schemas-microsoft-com:vml" Requires="v">
          <p:control name="TextBox4" r:id="rId4" imgW="2238480" imgH="1514520"/>
        </mc:Choice>
        <mc:Fallback>
          <p:control name="TextBox4" r:id="rId4" imgW="2238480" imgH="1514520">
            <p:pic>
              <p:nvPicPr>
                <p:cNvPr id="26" name="TextBox4">
                  <a:extLst>
                    <a:ext uri="{FF2B5EF4-FFF2-40B4-BE49-F238E27FC236}">
                      <a16:creationId xmlns:a16="http://schemas.microsoft.com/office/drawing/2014/main" id="{74BEEE73-456A-D80E-2F91-FB758E9FCAAD}"/>
                    </a:ext>
                  </a:extLst>
                </p:cNvPr>
                <p:cNvPicPr>
                  <a:picLocks/>
                </p:cNvPicPr>
                <p:nvPr/>
              </p:nvPicPr>
              <p:blipFill>
                <a:blip r:embed="rId16"/>
                <a:stretch>
                  <a:fillRect/>
                </a:stretch>
              </p:blipFill>
              <p:spPr>
                <a:xfrm>
                  <a:off x="9459325" y="3525616"/>
                  <a:ext cx="2240084" cy="1510555"/>
                </a:xfrm>
                <a:prstGeom prst="rect">
                  <a:avLst/>
                </a:prstGeom>
              </p:spPr>
            </p:pic>
          </p:control>
        </mc:Fallback>
      </mc:AlternateContent>
    </p:controls>
    <p:extLst>
      <p:ext uri="{BB962C8B-B14F-4D97-AF65-F5344CB8AC3E}">
        <p14:creationId xmlns:p14="http://schemas.microsoft.com/office/powerpoint/2010/main" val="2023622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1188334" y="653143"/>
            <a:ext cx="9815332" cy="5736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 name="Picture 1">
            <a:extLst>
              <a:ext uri="{FF2B5EF4-FFF2-40B4-BE49-F238E27FC236}">
                <a16:creationId xmlns:a16="http://schemas.microsoft.com/office/drawing/2014/main" id="{5DA42816-E499-432E-5F6F-9778BB82577B}"/>
              </a:ext>
            </a:extLst>
          </p:cNvPr>
          <p:cNvPicPr>
            <a:picLocks noChangeAspect="1"/>
          </p:cNvPicPr>
          <p:nvPr/>
        </p:nvPicPr>
        <p:blipFill>
          <a:blip r:embed="rId3"/>
          <a:stretch>
            <a:fillRect/>
          </a:stretch>
        </p:blipFill>
        <p:spPr>
          <a:xfrm>
            <a:off x="2370364" y="2443283"/>
            <a:ext cx="6490673" cy="3757492"/>
          </a:xfrm>
          <a:prstGeom prst="rect">
            <a:avLst/>
          </a:prstGeom>
        </p:spPr>
      </p:pic>
      <p:pic>
        <p:nvPicPr>
          <p:cNvPr id="8" name="Picture 7">
            <a:extLst>
              <a:ext uri="{FF2B5EF4-FFF2-40B4-BE49-F238E27FC236}">
                <a16:creationId xmlns:a16="http://schemas.microsoft.com/office/drawing/2014/main" id="{E84687C8-3D19-8412-F90B-8F7DBAB6639C}"/>
              </a:ext>
            </a:extLst>
          </p:cNvPr>
          <p:cNvPicPr>
            <a:picLocks noChangeAspect="1"/>
          </p:cNvPicPr>
          <p:nvPr/>
        </p:nvPicPr>
        <p:blipFill>
          <a:blip r:embed="rId4"/>
          <a:stretch>
            <a:fillRect/>
          </a:stretch>
        </p:blipFill>
        <p:spPr>
          <a:xfrm>
            <a:off x="2937544" y="641284"/>
            <a:ext cx="6730567" cy="2353260"/>
          </a:xfrm>
          <a:prstGeom prst="rect">
            <a:avLst/>
          </a:prstGeom>
        </p:spPr>
      </p:pic>
    </p:spTree>
    <p:extLst>
      <p:ext uri="{BB962C8B-B14F-4D97-AF65-F5344CB8AC3E}">
        <p14:creationId xmlns:p14="http://schemas.microsoft.com/office/powerpoint/2010/main" val="475364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228600"/>
            <a:ext cx="11549743" cy="6389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Box 1">
            <a:extLst>
              <a:ext uri="{FF2B5EF4-FFF2-40B4-BE49-F238E27FC236}">
                <a16:creationId xmlns:a16="http://schemas.microsoft.com/office/drawing/2014/main" id="{D2CEB323-4BF4-937A-42B2-9705451D07F6}"/>
              </a:ext>
            </a:extLst>
          </p:cNvPr>
          <p:cNvSpPr txBox="1"/>
          <p:nvPr/>
        </p:nvSpPr>
        <p:spPr>
          <a:xfrm>
            <a:off x="881743" y="391886"/>
            <a:ext cx="10776857" cy="646331"/>
          </a:xfrm>
          <a:prstGeom prst="rect">
            <a:avLst/>
          </a:prstGeom>
          <a:noFill/>
        </p:spPr>
        <p:txBody>
          <a:bodyPr wrap="square" rtlCol="0">
            <a:spAutoFit/>
          </a:bodyPr>
          <a:lstStyle/>
          <a:p>
            <a:r>
              <a:rPr lang="en-US" sz="3600" b="1" i="0" dirty="0">
                <a:solidFill>
                  <a:srgbClr val="000000"/>
                </a:solidFill>
                <a:effectLst/>
              </a:rPr>
              <a:t>1. </a:t>
            </a:r>
            <a:r>
              <a:rPr lang="en-US" sz="3600" b="1" i="0" dirty="0" err="1">
                <a:solidFill>
                  <a:srgbClr val="000000"/>
                </a:solidFill>
                <a:effectLst/>
              </a:rPr>
              <a:t>Tìm</a:t>
            </a:r>
            <a:r>
              <a:rPr lang="en-US" sz="3600" b="1" i="0" dirty="0">
                <a:solidFill>
                  <a:srgbClr val="000000"/>
                </a:solidFill>
                <a:effectLst/>
              </a:rPr>
              <a:t> </a:t>
            </a:r>
            <a:r>
              <a:rPr lang="en-US" sz="3600" b="1" i="0" dirty="0" err="1">
                <a:solidFill>
                  <a:srgbClr val="000000"/>
                </a:solidFill>
                <a:effectLst/>
              </a:rPr>
              <a:t>những</a:t>
            </a:r>
            <a:r>
              <a:rPr lang="en-US" sz="3600" b="1" i="0" dirty="0">
                <a:solidFill>
                  <a:srgbClr val="000000"/>
                </a:solidFill>
                <a:effectLst/>
              </a:rPr>
              <a:t> </a:t>
            </a:r>
            <a:r>
              <a:rPr lang="en-US" sz="3600" b="1" i="0" dirty="0" err="1">
                <a:solidFill>
                  <a:srgbClr val="000000"/>
                </a:solidFill>
                <a:effectLst/>
              </a:rPr>
              <a:t>tính</a:t>
            </a:r>
            <a:r>
              <a:rPr lang="en-US" sz="3600" b="1" i="0" dirty="0">
                <a:solidFill>
                  <a:srgbClr val="000000"/>
                </a:solidFill>
                <a:effectLst/>
              </a:rPr>
              <a:t> </a:t>
            </a:r>
            <a:r>
              <a:rPr lang="en-US" sz="3600" b="1" i="0" dirty="0" err="1">
                <a:solidFill>
                  <a:srgbClr val="000000"/>
                </a:solidFill>
                <a:effectLst/>
              </a:rPr>
              <a:t>từ</a:t>
            </a:r>
            <a:r>
              <a:rPr lang="en-US" sz="3600" b="1" i="0" dirty="0">
                <a:solidFill>
                  <a:srgbClr val="000000"/>
                </a:solidFill>
                <a:effectLst/>
              </a:rPr>
              <a:t> </a:t>
            </a:r>
            <a:r>
              <a:rPr lang="en-US" sz="3600" b="1" i="0" dirty="0" err="1">
                <a:solidFill>
                  <a:srgbClr val="000000"/>
                </a:solidFill>
                <a:effectLst/>
              </a:rPr>
              <a:t>nêu</a:t>
            </a:r>
            <a:r>
              <a:rPr lang="en-US" sz="3600" b="1" i="0" dirty="0">
                <a:solidFill>
                  <a:srgbClr val="000000"/>
                </a:solidFill>
                <a:effectLst/>
              </a:rPr>
              <a:t> </a:t>
            </a:r>
            <a:r>
              <a:rPr lang="en-US" sz="3600" b="1" i="0" dirty="0" err="1">
                <a:solidFill>
                  <a:srgbClr val="000000"/>
                </a:solidFill>
                <a:effectLst/>
              </a:rPr>
              <a:t>phẩm</a:t>
            </a:r>
            <a:r>
              <a:rPr lang="en-US" sz="3600" b="1" i="0" dirty="0">
                <a:solidFill>
                  <a:srgbClr val="000000"/>
                </a:solidFill>
                <a:effectLst/>
              </a:rPr>
              <a:t> </a:t>
            </a:r>
            <a:r>
              <a:rPr lang="en-US" sz="3600" b="1" i="0" dirty="0" err="1">
                <a:solidFill>
                  <a:srgbClr val="000000"/>
                </a:solidFill>
                <a:effectLst/>
              </a:rPr>
              <a:t>chất</a:t>
            </a:r>
            <a:r>
              <a:rPr lang="en-US" sz="3600" b="1" i="0" dirty="0">
                <a:solidFill>
                  <a:srgbClr val="000000"/>
                </a:solidFill>
                <a:effectLst/>
              </a:rPr>
              <a:t> </a:t>
            </a:r>
            <a:r>
              <a:rPr lang="en-US" sz="3600" b="1" i="0" dirty="0" err="1">
                <a:solidFill>
                  <a:srgbClr val="000000"/>
                </a:solidFill>
                <a:effectLst/>
              </a:rPr>
              <a:t>của</a:t>
            </a:r>
            <a:r>
              <a:rPr lang="en-US" sz="3600" b="1" i="0" dirty="0">
                <a:solidFill>
                  <a:srgbClr val="000000"/>
                </a:solidFill>
                <a:effectLst/>
              </a:rPr>
              <a:t> </a:t>
            </a:r>
            <a:r>
              <a:rPr lang="en-US" sz="3600" b="1" i="0" dirty="0" err="1">
                <a:solidFill>
                  <a:srgbClr val="000000"/>
                </a:solidFill>
                <a:effectLst/>
              </a:rPr>
              <a:t>nhà</a:t>
            </a:r>
            <a:r>
              <a:rPr lang="en-US" sz="3600" b="1" i="0" dirty="0">
                <a:solidFill>
                  <a:srgbClr val="000000"/>
                </a:solidFill>
                <a:effectLst/>
              </a:rPr>
              <a:t> khoa </a:t>
            </a:r>
            <a:r>
              <a:rPr lang="en-US" sz="3600" b="1" i="0" dirty="0" err="1">
                <a:solidFill>
                  <a:srgbClr val="000000"/>
                </a:solidFill>
                <a:effectLst/>
              </a:rPr>
              <a:t>học</a:t>
            </a:r>
            <a:endParaRPr lang="en-US" sz="3600" b="1" dirty="0"/>
          </a:p>
        </p:txBody>
      </p:sp>
      <p:sp>
        <p:nvSpPr>
          <p:cNvPr id="5" name="TextBox 4">
            <a:extLst>
              <a:ext uri="{FF2B5EF4-FFF2-40B4-BE49-F238E27FC236}">
                <a16:creationId xmlns:a16="http://schemas.microsoft.com/office/drawing/2014/main" id="{DA160D8D-8C1C-E172-3E94-BA731AF1016C}"/>
              </a:ext>
            </a:extLst>
          </p:cNvPr>
          <p:cNvSpPr txBox="1"/>
          <p:nvPr/>
        </p:nvSpPr>
        <p:spPr>
          <a:xfrm>
            <a:off x="664029" y="1186543"/>
            <a:ext cx="594360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M: </a:t>
            </a:r>
            <a:r>
              <a:rPr lang="en-US" sz="3600" b="1" i="0" dirty="0" err="1">
                <a:solidFill>
                  <a:srgbClr val="FF0000"/>
                </a:solidFill>
                <a:effectLst/>
                <a:latin typeface="Cambria" panose="02040503050406030204" pitchFamily="18" charset="0"/>
                <a:ea typeface="Cambria" panose="02040503050406030204" pitchFamily="18" charset="0"/>
              </a:rPr>
              <a:t>miệt</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mài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thông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thái</a:t>
            </a:r>
            <a:endParaRPr lang="en-US" sz="3600" b="1"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D69C4FF-DBE3-58C5-B6AA-9365ABE1E1DB}"/>
              </a:ext>
            </a:extLst>
          </p:cNvPr>
          <p:cNvSpPr/>
          <p:nvPr/>
        </p:nvSpPr>
        <p:spPr>
          <a:xfrm>
            <a:off x="649869" y="2758575"/>
            <a:ext cx="3160131" cy="1269140"/>
          </a:xfrm>
          <a:custGeom>
            <a:avLst/>
            <a:gdLst>
              <a:gd name="connsiteX0" fmla="*/ 0 w 3160131"/>
              <a:gd name="connsiteY0" fmla="*/ 211528 h 1269140"/>
              <a:gd name="connsiteX1" fmla="*/ 211528 w 3160131"/>
              <a:gd name="connsiteY1" fmla="*/ 0 h 1269140"/>
              <a:gd name="connsiteX2" fmla="*/ 2948603 w 3160131"/>
              <a:gd name="connsiteY2" fmla="*/ 0 h 1269140"/>
              <a:gd name="connsiteX3" fmla="*/ 3160131 w 3160131"/>
              <a:gd name="connsiteY3" fmla="*/ 211528 h 1269140"/>
              <a:gd name="connsiteX4" fmla="*/ 3160131 w 3160131"/>
              <a:gd name="connsiteY4" fmla="*/ 1057612 h 1269140"/>
              <a:gd name="connsiteX5" fmla="*/ 2948603 w 3160131"/>
              <a:gd name="connsiteY5" fmla="*/ 1269140 h 1269140"/>
              <a:gd name="connsiteX6" fmla="*/ 211528 w 3160131"/>
              <a:gd name="connsiteY6" fmla="*/ 1269140 h 1269140"/>
              <a:gd name="connsiteX7" fmla="*/ 0 w 3160131"/>
              <a:gd name="connsiteY7" fmla="*/ 1057612 h 1269140"/>
              <a:gd name="connsiteX8" fmla="*/ 0 w 3160131"/>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131" h="1269140" fill="none" extrusionOk="0">
                <a:moveTo>
                  <a:pt x="0" y="211528"/>
                </a:moveTo>
                <a:cubicBezTo>
                  <a:pt x="14662" y="98729"/>
                  <a:pt x="104023" y="-9675"/>
                  <a:pt x="211528" y="0"/>
                </a:cubicBezTo>
                <a:cubicBezTo>
                  <a:pt x="574920" y="10359"/>
                  <a:pt x="1700220" y="166365"/>
                  <a:pt x="2948603" y="0"/>
                </a:cubicBezTo>
                <a:cubicBezTo>
                  <a:pt x="3050382" y="8720"/>
                  <a:pt x="3174526" y="97867"/>
                  <a:pt x="3160131" y="211528"/>
                </a:cubicBezTo>
                <a:cubicBezTo>
                  <a:pt x="3106881" y="498211"/>
                  <a:pt x="3216533" y="930956"/>
                  <a:pt x="3160131" y="1057612"/>
                </a:cubicBezTo>
                <a:cubicBezTo>
                  <a:pt x="3175589" y="1157651"/>
                  <a:pt x="3071828" y="1264863"/>
                  <a:pt x="2948603" y="1269140"/>
                </a:cubicBezTo>
                <a:cubicBezTo>
                  <a:pt x="2402540" y="1281547"/>
                  <a:pt x="1046404" y="1299876"/>
                  <a:pt x="211528" y="1269140"/>
                </a:cubicBezTo>
                <a:cubicBezTo>
                  <a:pt x="96077" y="1268397"/>
                  <a:pt x="-1388" y="1191538"/>
                  <a:pt x="0" y="1057612"/>
                </a:cubicBezTo>
                <a:cubicBezTo>
                  <a:pt x="62134" y="685536"/>
                  <a:pt x="47860" y="600230"/>
                  <a:pt x="0" y="211528"/>
                </a:cubicBezTo>
                <a:close/>
              </a:path>
              <a:path w="3160131" h="1269140" stroke="0" extrusionOk="0">
                <a:moveTo>
                  <a:pt x="0" y="211528"/>
                </a:moveTo>
                <a:cubicBezTo>
                  <a:pt x="21928" y="88646"/>
                  <a:pt x="74244" y="7408"/>
                  <a:pt x="211528" y="0"/>
                </a:cubicBezTo>
                <a:cubicBezTo>
                  <a:pt x="1020088" y="39558"/>
                  <a:pt x="2227149" y="-110770"/>
                  <a:pt x="2948603" y="0"/>
                </a:cubicBezTo>
                <a:cubicBezTo>
                  <a:pt x="3075680" y="-1494"/>
                  <a:pt x="3161700" y="85154"/>
                  <a:pt x="3160131" y="211528"/>
                </a:cubicBezTo>
                <a:cubicBezTo>
                  <a:pt x="3128385" y="596798"/>
                  <a:pt x="3112271" y="956249"/>
                  <a:pt x="3160131" y="1057612"/>
                </a:cubicBezTo>
                <a:cubicBezTo>
                  <a:pt x="3157897" y="1166117"/>
                  <a:pt x="3071054" y="1267328"/>
                  <a:pt x="2948603" y="1269140"/>
                </a:cubicBezTo>
                <a:cubicBezTo>
                  <a:pt x="1654074" y="1323647"/>
                  <a:pt x="1389750"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thông</a:t>
            </a:r>
            <a:r>
              <a:rPr lang="en-US" sz="4400" b="1" dirty="0">
                <a:solidFill>
                  <a:sysClr val="windowText" lastClr="000000"/>
                </a:solidFill>
                <a:latin typeface="Calibri"/>
              </a:rPr>
              <a:t> </a:t>
            </a:r>
            <a:r>
              <a:rPr lang="en-US" sz="4400" b="1" dirty="0" err="1">
                <a:solidFill>
                  <a:sysClr val="windowText" lastClr="000000"/>
                </a:solidFill>
                <a:latin typeface="Calibri"/>
              </a:rPr>
              <a:t>minh</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AF7B99D-E141-6719-9589-76C412B9F100}"/>
              </a:ext>
            </a:extLst>
          </p:cNvPr>
          <p:cNvSpPr/>
          <p:nvPr/>
        </p:nvSpPr>
        <p:spPr>
          <a:xfrm>
            <a:off x="4732012" y="2769461"/>
            <a:ext cx="2681160" cy="1269140"/>
          </a:xfrm>
          <a:custGeom>
            <a:avLst/>
            <a:gdLst>
              <a:gd name="connsiteX0" fmla="*/ 0 w 2681160"/>
              <a:gd name="connsiteY0" fmla="*/ 211528 h 1269140"/>
              <a:gd name="connsiteX1" fmla="*/ 211528 w 2681160"/>
              <a:gd name="connsiteY1" fmla="*/ 0 h 1269140"/>
              <a:gd name="connsiteX2" fmla="*/ 2469632 w 2681160"/>
              <a:gd name="connsiteY2" fmla="*/ 0 h 1269140"/>
              <a:gd name="connsiteX3" fmla="*/ 2681160 w 2681160"/>
              <a:gd name="connsiteY3" fmla="*/ 211528 h 1269140"/>
              <a:gd name="connsiteX4" fmla="*/ 2681160 w 2681160"/>
              <a:gd name="connsiteY4" fmla="*/ 1057612 h 1269140"/>
              <a:gd name="connsiteX5" fmla="*/ 2469632 w 2681160"/>
              <a:gd name="connsiteY5" fmla="*/ 1269140 h 1269140"/>
              <a:gd name="connsiteX6" fmla="*/ 211528 w 2681160"/>
              <a:gd name="connsiteY6" fmla="*/ 1269140 h 1269140"/>
              <a:gd name="connsiteX7" fmla="*/ 0 w 2681160"/>
              <a:gd name="connsiteY7" fmla="*/ 1057612 h 1269140"/>
              <a:gd name="connsiteX8" fmla="*/ 0 w 2681160"/>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160" h="1269140" fill="none" extrusionOk="0">
                <a:moveTo>
                  <a:pt x="0" y="211528"/>
                </a:moveTo>
                <a:cubicBezTo>
                  <a:pt x="14662" y="98729"/>
                  <a:pt x="104023" y="-9675"/>
                  <a:pt x="211528" y="0"/>
                </a:cubicBezTo>
                <a:cubicBezTo>
                  <a:pt x="745210" y="10359"/>
                  <a:pt x="2090432" y="166365"/>
                  <a:pt x="2469632" y="0"/>
                </a:cubicBezTo>
                <a:cubicBezTo>
                  <a:pt x="2571411" y="8720"/>
                  <a:pt x="2695555" y="97867"/>
                  <a:pt x="2681160" y="211528"/>
                </a:cubicBezTo>
                <a:cubicBezTo>
                  <a:pt x="2627910" y="498211"/>
                  <a:pt x="2737562" y="930956"/>
                  <a:pt x="2681160" y="1057612"/>
                </a:cubicBezTo>
                <a:cubicBezTo>
                  <a:pt x="2696618" y="1157651"/>
                  <a:pt x="2592857" y="1264863"/>
                  <a:pt x="2469632" y="1269140"/>
                </a:cubicBezTo>
                <a:cubicBezTo>
                  <a:pt x="1758850" y="1281547"/>
                  <a:pt x="1149445" y="1299876"/>
                  <a:pt x="211528" y="1269140"/>
                </a:cubicBezTo>
                <a:cubicBezTo>
                  <a:pt x="96077" y="1268397"/>
                  <a:pt x="-1388" y="1191538"/>
                  <a:pt x="0" y="1057612"/>
                </a:cubicBezTo>
                <a:cubicBezTo>
                  <a:pt x="62134" y="685536"/>
                  <a:pt x="47860" y="600230"/>
                  <a:pt x="0" y="211528"/>
                </a:cubicBezTo>
                <a:close/>
              </a:path>
              <a:path w="2681160" h="1269140" stroke="0" extrusionOk="0">
                <a:moveTo>
                  <a:pt x="0" y="211528"/>
                </a:moveTo>
                <a:cubicBezTo>
                  <a:pt x="21928" y="88646"/>
                  <a:pt x="74244" y="7408"/>
                  <a:pt x="211528" y="0"/>
                </a:cubicBezTo>
                <a:cubicBezTo>
                  <a:pt x="1279593" y="39558"/>
                  <a:pt x="1683537" y="-110770"/>
                  <a:pt x="2469632" y="0"/>
                </a:cubicBezTo>
                <a:cubicBezTo>
                  <a:pt x="2596709" y="-1494"/>
                  <a:pt x="2682729" y="85154"/>
                  <a:pt x="2681160" y="211528"/>
                </a:cubicBezTo>
                <a:cubicBezTo>
                  <a:pt x="2649414" y="596798"/>
                  <a:pt x="2633300" y="956249"/>
                  <a:pt x="2681160" y="1057612"/>
                </a:cubicBezTo>
                <a:cubicBezTo>
                  <a:pt x="2678926" y="1166117"/>
                  <a:pt x="2592083" y="1267328"/>
                  <a:pt x="2469632" y="1269140"/>
                </a:cubicBezTo>
                <a:cubicBezTo>
                  <a:pt x="1644064" y="1323647"/>
                  <a:pt x="1242570"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kiên</a:t>
            </a:r>
            <a:r>
              <a:rPr lang="en-US" sz="4400" b="1" dirty="0">
                <a:solidFill>
                  <a:sysClr val="windowText" lastClr="000000"/>
                </a:solidFill>
                <a:latin typeface="Calibri"/>
              </a:rPr>
              <a:t> </a:t>
            </a:r>
            <a:r>
              <a:rPr lang="en-US" sz="4400" b="1" dirty="0" err="1">
                <a:solidFill>
                  <a:sysClr val="windowText" lastClr="000000"/>
                </a:solidFill>
                <a:latin typeface="Calibri"/>
              </a:rPr>
              <a:t>trì</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0" name="Rectangle: Rounded Corners 9">
            <a:extLst>
              <a:ext uri="{FF2B5EF4-FFF2-40B4-BE49-F238E27FC236}">
                <a16:creationId xmlns:a16="http://schemas.microsoft.com/office/drawing/2014/main" id="{B86D2534-A7F1-4BF2-B378-FF688E54CEB3}"/>
              </a:ext>
            </a:extLst>
          </p:cNvPr>
          <p:cNvSpPr/>
          <p:nvPr/>
        </p:nvSpPr>
        <p:spPr>
          <a:xfrm>
            <a:off x="7877983" y="2758576"/>
            <a:ext cx="3443159" cy="1269140"/>
          </a:xfrm>
          <a:custGeom>
            <a:avLst/>
            <a:gdLst>
              <a:gd name="connsiteX0" fmla="*/ 0 w 3443159"/>
              <a:gd name="connsiteY0" fmla="*/ 211528 h 1269140"/>
              <a:gd name="connsiteX1" fmla="*/ 211528 w 3443159"/>
              <a:gd name="connsiteY1" fmla="*/ 0 h 1269140"/>
              <a:gd name="connsiteX2" fmla="*/ 3231631 w 3443159"/>
              <a:gd name="connsiteY2" fmla="*/ 0 h 1269140"/>
              <a:gd name="connsiteX3" fmla="*/ 3443159 w 3443159"/>
              <a:gd name="connsiteY3" fmla="*/ 211528 h 1269140"/>
              <a:gd name="connsiteX4" fmla="*/ 3443159 w 3443159"/>
              <a:gd name="connsiteY4" fmla="*/ 1057612 h 1269140"/>
              <a:gd name="connsiteX5" fmla="*/ 3231631 w 3443159"/>
              <a:gd name="connsiteY5" fmla="*/ 1269140 h 1269140"/>
              <a:gd name="connsiteX6" fmla="*/ 211528 w 3443159"/>
              <a:gd name="connsiteY6" fmla="*/ 1269140 h 1269140"/>
              <a:gd name="connsiteX7" fmla="*/ 0 w 3443159"/>
              <a:gd name="connsiteY7" fmla="*/ 1057612 h 1269140"/>
              <a:gd name="connsiteX8" fmla="*/ 0 w 3443159"/>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159" h="1269140" fill="none" extrusionOk="0">
                <a:moveTo>
                  <a:pt x="0" y="211528"/>
                </a:moveTo>
                <a:cubicBezTo>
                  <a:pt x="14662" y="98729"/>
                  <a:pt x="104023" y="-9675"/>
                  <a:pt x="211528" y="0"/>
                </a:cubicBezTo>
                <a:cubicBezTo>
                  <a:pt x="820077" y="10359"/>
                  <a:pt x="2544610" y="166365"/>
                  <a:pt x="3231631" y="0"/>
                </a:cubicBezTo>
                <a:cubicBezTo>
                  <a:pt x="3333410" y="8720"/>
                  <a:pt x="3457554" y="97867"/>
                  <a:pt x="3443159" y="211528"/>
                </a:cubicBezTo>
                <a:cubicBezTo>
                  <a:pt x="3389909" y="498211"/>
                  <a:pt x="3499561" y="930956"/>
                  <a:pt x="3443159" y="1057612"/>
                </a:cubicBezTo>
                <a:cubicBezTo>
                  <a:pt x="3458617" y="1157651"/>
                  <a:pt x="3354856" y="1264863"/>
                  <a:pt x="3231631" y="1269140"/>
                </a:cubicBezTo>
                <a:cubicBezTo>
                  <a:pt x="2549866" y="1281547"/>
                  <a:pt x="1079490" y="1299876"/>
                  <a:pt x="211528" y="1269140"/>
                </a:cubicBezTo>
                <a:cubicBezTo>
                  <a:pt x="96077" y="1268397"/>
                  <a:pt x="-1388" y="1191538"/>
                  <a:pt x="0" y="1057612"/>
                </a:cubicBezTo>
                <a:cubicBezTo>
                  <a:pt x="62134" y="685536"/>
                  <a:pt x="47860" y="600230"/>
                  <a:pt x="0" y="211528"/>
                </a:cubicBezTo>
                <a:close/>
              </a:path>
              <a:path w="3443159" h="1269140" stroke="0" extrusionOk="0">
                <a:moveTo>
                  <a:pt x="0" y="211528"/>
                </a:moveTo>
                <a:cubicBezTo>
                  <a:pt x="21928" y="88646"/>
                  <a:pt x="74244" y="7408"/>
                  <a:pt x="211528" y="0"/>
                </a:cubicBezTo>
                <a:cubicBezTo>
                  <a:pt x="1456094" y="39558"/>
                  <a:pt x="2672393" y="-110770"/>
                  <a:pt x="3231631" y="0"/>
                </a:cubicBezTo>
                <a:cubicBezTo>
                  <a:pt x="3358708" y="-1494"/>
                  <a:pt x="3444728" y="85154"/>
                  <a:pt x="3443159" y="211528"/>
                </a:cubicBezTo>
                <a:cubicBezTo>
                  <a:pt x="3411413" y="596798"/>
                  <a:pt x="3395299" y="956249"/>
                  <a:pt x="3443159" y="1057612"/>
                </a:cubicBezTo>
                <a:cubicBezTo>
                  <a:pt x="3440925" y="1166117"/>
                  <a:pt x="3354082" y="1267328"/>
                  <a:pt x="3231631" y="1269140"/>
                </a:cubicBezTo>
                <a:cubicBezTo>
                  <a:pt x="2573355" y="1323647"/>
                  <a:pt x="536301"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nghiêm</a:t>
            </a:r>
            <a:r>
              <a:rPr lang="en-US" sz="4400" b="1" dirty="0">
                <a:solidFill>
                  <a:sysClr val="windowText" lastClr="000000"/>
                </a:solidFill>
                <a:latin typeface="Calibri"/>
              </a:rPr>
              <a:t> </a:t>
            </a:r>
            <a:r>
              <a:rPr lang="en-US" sz="4400" b="1" dirty="0" err="1">
                <a:solidFill>
                  <a:sysClr val="windowText" lastClr="000000"/>
                </a:solidFill>
                <a:latin typeface="Calibri"/>
              </a:rPr>
              <a:t>túc</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1" name="Rectangle: Rounded Corners 10">
            <a:extLst>
              <a:ext uri="{FF2B5EF4-FFF2-40B4-BE49-F238E27FC236}">
                <a16:creationId xmlns:a16="http://schemas.microsoft.com/office/drawing/2014/main" id="{1AA1E2BC-E27E-2311-1CD9-D1F73BA5577B}"/>
              </a:ext>
            </a:extLst>
          </p:cNvPr>
          <p:cNvSpPr/>
          <p:nvPr/>
        </p:nvSpPr>
        <p:spPr>
          <a:xfrm>
            <a:off x="1869068" y="4554719"/>
            <a:ext cx="3443159" cy="1269140"/>
          </a:xfrm>
          <a:custGeom>
            <a:avLst/>
            <a:gdLst>
              <a:gd name="connsiteX0" fmla="*/ 0 w 3443159"/>
              <a:gd name="connsiteY0" fmla="*/ 211528 h 1269140"/>
              <a:gd name="connsiteX1" fmla="*/ 211528 w 3443159"/>
              <a:gd name="connsiteY1" fmla="*/ 0 h 1269140"/>
              <a:gd name="connsiteX2" fmla="*/ 3231631 w 3443159"/>
              <a:gd name="connsiteY2" fmla="*/ 0 h 1269140"/>
              <a:gd name="connsiteX3" fmla="*/ 3443159 w 3443159"/>
              <a:gd name="connsiteY3" fmla="*/ 211528 h 1269140"/>
              <a:gd name="connsiteX4" fmla="*/ 3443159 w 3443159"/>
              <a:gd name="connsiteY4" fmla="*/ 1057612 h 1269140"/>
              <a:gd name="connsiteX5" fmla="*/ 3231631 w 3443159"/>
              <a:gd name="connsiteY5" fmla="*/ 1269140 h 1269140"/>
              <a:gd name="connsiteX6" fmla="*/ 211528 w 3443159"/>
              <a:gd name="connsiteY6" fmla="*/ 1269140 h 1269140"/>
              <a:gd name="connsiteX7" fmla="*/ 0 w 3443159"/>
              <a:gd name="connsiteY7" fmla="*/ 1057612 h 1269140"/>
              <a:gd name="connsiteX8" fmla="*/ 0 w 3443159"/>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159" h="1269140" fill="none" extrusionOk="0">
                <a:moveTo>
                  <a:pt x="0" y="211528"/>
                </a:moveTo>
                <a:cubicBezTo>
                  <a:pt x="14662" y="98729"/>
                  <a:pt x="104023" y="-9675"/>
                  <a:pt x="211528" y="0"/>
                </a:cubicBezTo>
                <a:cubicBezTo>
                  <a:pt x="820077" y="10359"/>
                  <a:pt x="2544610" y="166365"/>
                  <a:pt x="3231631" y="0"/>
                </a:cubicBezTo>
                <a:cubicBezTo>
                  <a:pt x="3333410" y="8720"/>
                  <a:pt x="3457554" y="97867"/>
                  <a:pt x="3443159" y="211528"/>
                </a:cubicBezTo>
                <a:cubicBezTo>
                  <a:pt x="3389909" y="498211"/>
                  <a:pt x="3499561" y="930956"/>
                  <a:pt x="3443159" y="1057612"/>
                </a:cubicBezTo>
                <a:cubicBezTo>
                  <a:pt x="3458617" y="1157651"/>
                  <a:pt x="3354856" y="1264863"/>
                  <a:pt x="3231631" y="1269140"/>
                </a:cubicBezTo>
                <a:cubicBezTo>
                  <a:pt x="2549866" y="1281547"/>
                  <a:pt x="1079490" y="1299876"/>
                  <a:pt x="211528" y="1269140"/>
                </a:cubicBezTo>
                <a:cubicBezTo>
                  <a:pt x="96077" y="1268397"/>
                  <a:pt x="-1388" y="1191538"/>
                  <a:pt x="0" y="1057612"/>
                </a:cubicBezTo>
                <a:cubicBezTo>
                  <a:pt x="62134" y="685536"/>
                  <a:pt x="47860" y="600230"/>
                  <a:pt x="0" y="211528"/>
                </a:cubicBezTo>
                <a:close/>
              </a:path>
              <a:path w="3443159" h="1269140" stroke="0" extrusionOk="0">
                <a:moveTo>
                  <a:pt x="0" y="211528"/>
                </a:moveTo>
                <a:cubicBezTo>
                  <a:pt x="21928" y="88646"/>
                  <a:pt x="74244" y="7408"/>
                  <a:pt x="211528" y="0"/>
                </a:cubicBezTo>
                <a:cubicBezTo>
                  <a:pt x="1456094" y="39558"/>
                  <a:pt x="2672393" y="-110770"/>
                  <a:pt x="3231631" y="0"/>
                </a:cubicBezTo>
                <a:cubicBezTo>
                  <a:pt x="3358708" y="-1494"/>
                  <a:pt x="3444728" y="85154"/>
                  <a:pt x="3443159" y="211528"/>
                </a:cubicBezTo>
                <a:cubicBezTo>
                  <a:pt x="3411413" y="596798"/>
                  <a:pt x="3395299" y="956249"/>
                  <a:pt x="3443159" y="1057612"/>
                </a:cubicBezTo>
                <a:cubicBezTo>
                  <a:pt x="3440925" y="1166117"/>
                  <a:pt x="3354082" y="1267328"/>
                  <a:pt x="3231631" y="1269140"/>
                </a:cubicBezTo>
                <a:cubicBezTo>
                  <a:pt x="2573355" y="1323647"/>
                  <a:pt x="536301"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kiên</a:t>
            </a:r>
            <a:r>
              <a:rPr lang="en-US" sz="4400" b="1" dirty="0">
                <a:solidFill>
                  <a:sysClr val="windowText" lastClr="000000"/>
                </a:solidFill>
                <a:latin typeface="Calibri"/>
              </a:rPr>
              <a:t> </a:t>
            </a:r>
            <a:r>
              <a:rPr lang="en-US" sz="4400" b="1" dirty="0" err="1">
                <a:solidFill>
                  <a:sysClr val="windowText" lastClr="000000"/>
                </a:solidFill>
                <a:latin typeface="Calibri"/>
              </a:rPr>
              <a:t>nhẫn</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4" name="Rectangle: Rounded Corners 13">
            <a:extLst>
              <a:ext uri="{FF2B5EF4-FFF2-40B4-BE49-F238E27FC236}">
                <a16:creationId xmlns:a16="http://schemas.microsoft.com/office/drawing/2014/main" id="{F7C1BD52-279E-EADB-2463-F6543F8E99E5}"/>
              </a:ext>
            </a:extLst>
          </p:cNvPr>
          <p:cNvSpPr/>
          <p:nvPr/>
        </p:nvSpPr>
        <p:spPr>
          <a:xfrm>
            <a:off x="6419296" y="4456747"/>
            <a:ext cx="3443159" cy="1269140"/>
          </a:xfrm>
          <a:custGeom>
            <a:avLst/>
            <a:gdLst>
              <a:gd name="connsiteX0" fmla="*/ 0 w 3443159"/>
              <a:gd name="connsiteY0" fmla="*/ 211528 h 1269140"/>
              <a:gd name="connsiteX1" fmla="*/ 211528 w 3443159"/>
              <a:gd name="connsiteY1" fmla="*/ 0 h 1269140"/>
              <a:gd name="connsiteX2" fmla="*/ 3231631 w 3443159"/>
              <a:gd name="connsiteY2" fmla="*/ 0 h 1269140"/>
              <a:gd name="connsiteX3" fmla="*/ 3443159 w 3443159"/>
              <a:gd name="connsiteY3" fmla="*/ 211528 h 1269140"/>
              <a:gd name="connsiteX4" fmla="*/ 3443159 w 3443159"/>
              <a:gd name="connsiteY4" fmla="*/ 1057612 h 1269140"/>
              <a:gd name="connsiteX5" fmla="*/ 3231631 w 3443159"/>
              <a:gd name="connsiteY5" fmla="*/ 1269140 h 1269140"/>
              <a:gd name="connsiteX6" fmla="*/ 211528 w 3443159"/>
              <a:gd name="connsiteY6" fmla="*/ 1269140 h 1269140"/>
              <a:gd name="connsiteX7" fmla="*/ 0 w 3443159"/>
              <a:gd name="connsiteY7" fmla="*/ 1057612 h 1269140"/>
              <a:gd name="connsiteX8" fmla="*/ 0 w 3443159"/>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159" h="1269140" fill="none" extrusionOk="0">
                <a:moveTo>
                  <a:pt x="0" y="211528"/>
                </a:moveTo>
                <a:cubicBezTo>
                  <a:pt x="14662" y="98729"/>
                  <a:pt x="104023" y="-9675"/>
                  <a:pt x="211528" y="0"/>
                </a:cubicBezTo>
                <a:cubicBezTo>
                  <a:pt x="820077" y="10359"/>
                  <a:pt x="2544610" y="166365"/>
                  <a:pt x="3231631" y="0"/>
                </a:cubicBezTo>
                <a:cubicBezTo>
                  <a:pt x="3333410" y="8720"/>
                  <a:pt x="3457554" y="97867"/>
                  <a:pt x="3443159" y="211528"/>
                </a:cubicBezTo>
                <a:cubicBezTo>
                  <a:pt x="3389909" y="498211"/>
                  <a:pt x="3499561" y="930956"/>
                  <a:pt x="3443159" y="1057612"/>
                </a:cubicBezTo>
                <a:cubicBezTo>
                  <a:pt x="3458617" y="1157651"/>
                  <a:pt x="3354856" y="1264863"/>
                  <a:pt x="3231631" y="1269140"/>
                </a:cubicBezTo>
                <a:cubicBezTo>
                  <a:pt x="2549866" y="1281547"/>
                  <a:pt x="1079490" y="1299876"/>
                  <a:pt x="211528" y="1269140"/>
                </a:cubicBezTo>
                <a:cubicBezTo>
                  <a:pt x="96077" y="1268397"/>
                  <a:pt x="-1388" y="1191538"/>
                  <a:pt x="0" y="1057612"/>
                </a:cubicBezTo>
                <a:cubicBezTo>
                  <a:pt x="62134" y="685536"/>
                  <a:pt x="47860" y="600230"/>
                  <a:pt x="0" y="211528"/>
                </a:cubicBezTo>
                <a:close/>
              </a:path>
              <a:path w="3443159" h="1269140" stroke="0" extrusionOk="0">
                <a:moveTo>
                  <a:pt x="0" y="211528"/>
                </a:moveTo>
                <a:cubicBezTo>
                  <a:pt x="21928" y="88646"/>
                  <a:pt x="74244" y="7408"/>
                  <a:pt x="211528" y="0"/>
                </a:cubicBezTo>
                <a:cubicBezTo>
                  <a:pt x="1456094" y="39558"/>
                  <a:pt x="2672393" y="-110770"/>
                  <a:pt x="3231631" y="0"/>
                </a:cubicBezTo>
                <a:cubicBezTo>
                  <a:pt x="3358708" y="-1494"/>
                  <a:pt x="3444728" y="85154"/>
                  <a:pt x="3443159" y="211528"/>
                </a:cubicBezTo>
                <a:cubicBezTo>
                  <a:pt x="3411413" y="596798"/>
                  <a:pt x="3395299" y="956249"/>
                  <a:pt x="3443159" y="1057612"/>
                </a:cubicBezTo>
                <a:cubicBezTo>
                  <a:pt x="3440925" y="1166117"/>
                  <a:pt x="3354082" y="1267328"/>
                  <a:pt x="3231631" y="1269140"/>
                </a:cubicBezTo>
                <a:cubicBezTo>
                  <a:pt x="2573355" y="1323647"/>
                  <a:pt x="536301"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4400" b="1" dirty="0" err="1">
                <a:solidFill>
                  <a:sysClr val="windowText" lastClr="000000"/>
                </a:solidFill>
                <a:latin typeface="Calibri"/>
              </a:rPr>
              <a:t>cẩn</a:t>
            </a:r>
            <a:r>
              <a:rPr lang="en-US" sz="4400" b="1" dirty="0">
                <a:solidFill>
                  <a:sysClr val="windowText" lastClr="000000"/>
                </a:solidFill>
                <a:latin typeface="Calibri"/>
              </a:rPr>
              <a:t> </a:t>
            </a:r>
            <a:r>
              <a:rPr lang="en-US" sz="4400" b="1" dirty="0" err="1">
                <a:solidFill>
                  <a:sysClr val="windowText" lastClr="000000"/>
                </a:solidFill>
                <a:latin typeface="Calibri"/>
              </a:rPr>
              <a:t>thận</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2944375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228600"/>
            <a:ext cx="11549743" cy="6389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2" name="TextBox 1">
            <a:extLst>
              <a:ext uri="{FF2B5EF4-FFF2-40B4-BE49-F238E27FC236}">
                <a16:creationId xmlns:a16="http://schemas.microsoft.com/office/drawing/2014/main" id="{D2CEB323-4BF4-937A-42B2-9705451D07F6}"/>
              </a:ext>
            </a:extLst>
          </p:cNvPr>
          <p:cNvSpPr txBox="1"/>
          <p:nvPr/>
        </p:nvSpPr>
        <p:spPr>
          <a:xfrm>
            <a:off x="881743" y="391886"/>
            <a:ext cx="10776857" cy="1200329"/>
          </a:xfrm>
          <a:prstGeom prst="rect">
            <a:avLst/>
          </a:prstGeom>
          <a:noFill/>
        </p:spPr>
        <p:txBody>
          <a:bodyPr wrap="square" rtlCol="0">
            <a:spAutoFit/>
          </a:bodyPr>
          <a:lstStyle/>
          <a:p>
            <a:pPr lvl="0"/>
            <a:r>
              <a:rPr lang="en-US" sz="3600" b="1" dirty="0">
                <a:solidFill>
                  <a:srgbClr val="000000"/>
                </a:solidFill>
              </a:rPr>
              <a:t>2. </a:t>
            </a:r>
            <a:r>
              <a:rPr lang="en-US" sz="3600" b="1" dirty="0" err="1">
                <a:solidFill>
                  <a:srgbClr val="000000"/>
                </a:solidFill>
              </a:rPr>
              <a:t>Đặt</a:t>
            </a:r>
            <a:r>
              <a:rPr lang="en-US" sz="3600" b="1" dirty="0">
                <a:solidFill>
                  <a:srgbClr val="000000"/>
                </a:solidFill>
              </a:rPr>
              <a:t> 2 – 3 </a:t>
            </a:r>
            <a:r>
              <a:rPr lang="en-US" sz="3600" b="1" dirty="0" err="1">
                <a:solidFill>
                  <a:srgbClr val="000000"/>
                </a:solidFill>
              </a:rPr>
              <a:t>câu</a:t>
            </a:r>
            <a:r>
              <a:rPr lang="en-US" sz="3600" b="1" dirty="0">
                <a:solidFill>
                  <a:srgbClr val="000000"/>
                </a:solidFill>
              </a:rPr>
              <a:t> </a:t>
            </a:r>
            <a:r>
              <a:rPr lang="en-US" sz="3600" b="1" dirty="0" err="1">
                <a:solidFill>
                  <a:srgbClr val="000000"/>
                </a:solidFill>
              </a:rPr>
              <a:t>giới</a:t>
            </a:r>
            <a:r>
              <a:rPr lang="en-US" sz="3600" b="1" dirty="0">
                <a:solidFill>
                  <a:srgbClr val="000000"/>
                </a:solidFill>
              </a:rPr>
              <a:t> </a:t>
            </a:r>
            <a:r>
              <a:rPr lang="en-US" sz="3600" b="1" dirty="0" err="1">
                <a:solidFill>
                  <a:srgbClr val="000000"/>
                </a:solidFill>
              </a:rPr>
              <a:t>thiệu</a:t>
            </a:r>
            <a:r>
              <a:rPr lang="en-US" sz="3600" b="1" dirty="0">
                <a:solidFill>
                  <a:srgbClr val="000000"/>
                </a:solidFill>
              </a:rPr>
              <a:t> </a:t>
            </a:r>
            <a:r>
              <a:rPr lang="en-US" sz="3600" b="1" dirty="0" err="1">
                <a:solidFill>
                  <a:srgbClr val="000000"/>
                </a:solidFill>
              </a:rPr>
              <a:t>về</a:t>
            </a:r>
            <a:r>
              <a:rPr lang="en-US" sz="3600" b="1" dirty="0">
                <a:solidFill>
                  <a:srgbClr val="000000"/>
                </a:solidFill>
              </a:rPr>
              <a:t> </a:t>
            </a:r>
            <a:r>
              <a:rPr lang="en-US" sz="3600" b="1" dirty="0" err="1">
                <a:solidFill>
                  <a:srgbClr val="000000"/>
                </a:solidFill>
              </a:rPr>
              <a:t>một</a:t>
            </a:r>
            <a:r>
              <a:rPr lang="en-US" sz="3600" b="1" dirty="0">
                <a:solidFill>
                  <a:srgbClr val="000000"/>
                </a:solidFill>
              </a:rPr>
              <a:t> </a:t>
            </a:r>
            <a:r>
              <a:rPr lang="en-US" sz="3600" b="1" dirty="0" err="1">
                <a:solidFill>
                  <a:srgbClr val="000000"/>
                </a:solidFill>
              </a:rPr>
              <a:t>nhà</a:t>
            </a:r>
            <a:r>
              <a:rPr lang="en-US" sz="3600" b="1" dirty="0">
                <a:solidFill>
                  <a:srgbClr val="000000"/>
                </a:solidFill>
              </a:rPr>
              <a:t> khoa </a:t>
            </a:r>
            <a:r>
              <a:rPr lang="en-US" sz="3600" b="1" dirty="0" err="1">
                <a:solidFill>
                  <a:srgbClr val="000000"/>
                </a:solidFill>
              </a:rPr>
              <a:t>học</a:t>
            </a:r>
            <a:r>
              <a:rPr lang="en-US" sz="3600" b="1" dirty="0">
                <a:solidFill>
                  <a:srgbClr val="000000"/>
                </a:solidFill>
              </a:rPr>
              <a:t> </a:t>
            </a:r>
            <a:r>
              <a:rPr lang="en-US" sz="3600" b="1" dirty="0" err="1">
                <a:solidFill>
                  <a:srgbClr val="000000"/>
                </a:solidFill>
              </a:rPr>
              <a:t>hoặc</a:t>
            </a:r>
            <a:r>
              <a:rPr lang="en-US" sz="3600" b="1" dirty="0">
                <a:solidFill>
                  <a:srgbClr val="000000"/>
                </a:solidFill>
              </a:rPr>
              <a:t> </a:t>
            </a:r>
            <a:r>
              <a:rPr lang="en-US" sz="3600" b="1" dirty="0" err="1">
                <a:solidFill>
                  <a:srgbClr val="000000"/>
                </a:solidFill>
              </a:rPr>
              <a:t>một</a:t>
            </a:r>
            <a:r>
              <a:rPr lang="en-US" sz="3600" b="1" dirty="0">
                <a:solidFill>
                  <a:srgbClr val="000000"/>
                </a:solidFill>
              </a:rPr>
              <a:t> </a:t>
            </a:r>
            <a:r>
              <a:rPr lang="en-US" sz="3600" b="1" dirty="0" err="1">
                <a:solidFill>
                  <a:srgbClr val="000000"/>
                </a:solidFill>
              </a:rPr>
              <a:t>phát</a:t>
            </a:r>
            <a:r>
              <a:rPr lang="en-US" sz="3600" b="1" dirty="0">
                <a:solidFill>
                  <a:srgbClr val="000000"/>
                </a:solidFill>
              </a:rPr>
              <a:t> </a:t>
            </a:r>
            <a:r>
              <a:rPr lang="en-US" sz="3600" b="1" dirty="0" err="1">
                <a:solidFill>
                  <a:srgbClr val="000000"/>
                </a:solidFill>
              </a:rPr>
              <a:t>minh</a:t>
            </a:r>
            <a:r>
              <a:rPr lang="en-US" sz="3600" b="1" dirty="0">
                <a:solidFill>
                  <a:srgbClr val="000000"/>
                </a:solidFill>
              </a:rPr>
              <a:t> khoa </a:t>
            </a:r>
            <a:r>
              <a:rPr lang="en-US" sz="3600" b="1" dirty="0" err="1">
                <a:solidFill>
                  <a:srgbClr val="000000"/>
                </a:solidFill>
              </a:rPr>
              <a:t>học</a:t>
            </a:r>
            <a:r>
              <a:rPr lang="en-US" sz="3600" b="1" dirty="0">
                <a:solidFill>
                  <a:srgbClr val="000000"/>
                </a:solidFill>
              </a:rPr>
              <a:t> </a:t>
            </a:r>
            <a:r>
              <a:rPr lang="en-US" sz="3600" b="1" dirty="0" err="1">
                <a:solidFill>
                  <a:srgbClr val="000000"/>
                </a:solidFill>
              </a:rPr>
              <a:t>mà</a:t>
            </a:r>
            <a:r>
              <a:rPr lang="en-US" sz="3600" b="1" dirty="0">
                <a:solidFill>
                  <a:srgbClr val="000000"/>
                </a:solidFill>
              </a:rPr>
              <a:t> </a:t>
            </a:r>
            <a:r>
              <a:rPr lang="en-US" sz="3600" b="1" dirty="0" err="1">
                <a:solidFill>
                  <a:srgbClr val="000000"/>
                </a:solidFill>
              </a:rPr>
              <a:t>em</a:t>
            </a:r>
            <a:r>
              <a:rPr lang="en-US" sz="3600" b="1" dirty="0">
                <a:solidFill>
                  <a:srgbClr val="000000"/>
                </a:solidFill>
              </a:rPr>
              <a:t> </a:t>
            </a:r>
            <a:r>
              <a:rPr lang="en-US" sz="3600" b="1" dirty="0" err="1">
                <a:solidFill>
                  <a:srgbClr val="000000"/>
                </a:solidFill>
              </a:rPr>
              <a:t>biết</a:t>
            </a:r>
            <a:r>
              <a:rPr lang="en-US" sz="3600" b="1" dirty="0">
                <a:solidFill>
                  <a:srgbClr val="000000"/>
                </a:solidFill>
              </a:rPr>
              <a:t>.</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BAF7B99D-E141-6719-9589-76C412B9F100}"/>
              </a:ext>
            </a:extLst>
          </p:cNvPr>
          <p:cNvSpPr/>
          <p:nvPr/>
        </p:nvSpPr>
        <p:spPr>
          <a:xfrm>
            <a:off x="870857" y="2035630"/>
            <a:ext cx="10417629" cy="4147456"/>
          </a:xfrm>
          <a:custGeom>
            <a:avLst/>
            <a:gdLst>
              <a:gd name="connsiteX0" fmla="*/ 0 w 10417629"/>
              <a:gd name="connsiteY0" fmla="*/ 691256 h 4147456"/>
              <a:gd name="connsiteX1" fmla="*/ 691256 w 10417629"/>
              <a:gd name="connsiteY1" fmla="*/ 0 h 4147456"/>
              <a:gd name="connsiteX2" fmla="*/ 9726373 w 10417629"/>
              <a:gd name="connsiteY2" fmla="*/ 0 h 4147456"/>
              <a:gd name="connsiteX3" fmla="*/ 10417629 w 10417629"/>
              <a:gd name="connsiteY3" fmla="*/ 691256 h 4147456"/>
              <a:gd name="connsiteX4" fmla="*/ 10417629 w 10417629"/>
              <a:gd name="connsiteY4" fmla="*/ 3456200 h 4147456"/>
              <a:gd name="connsiteX5" fmla="*/ 9726373 w 10417629"/>
              <a:gd name="connsiteY5" fmla="*/ 4147456 h 4147456"/>
              <a:gd name="connsiteX6" fmla="*/ 691256 w 10417629"/>
              <a:gd name="connsiteY6" fmla="*/ 4147456 h 4147456"/>
              <a:gd name="connsiteX7" fmla="*/ 0 w 10417629"/>
              <a:gd name="connsiteY7" fmla="*/ 3456200 h 4147456"/>
              <a:gd name="connsiteX8" fmla="*/ 0 w 10417629"/>
              <a:gd name="connsiteY8" fmla="*/ 691256 h 414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629" h="4147456" fill="none" extrusionOk="0">
                <a:moveTo>
                  <a:pt x="0" y="691256"/>
                </a:moveTo>
                <a:cubicBezTo>
                  <a:pt x="41768" y="320953"/>
                  <a:pt x="327994" y="-19215"/>
                  <a:pt x="691256" y="0"/>
                </a:cubicBezTo>
                <a:cubicBezTo>
                  <a:pt x="3533890" y="10359"/>
                  <a:pt x="8529791" y="166365"/>
                  <a:pt x="9726373" y="0"/>
                </a:cubicBezTo>
                <a:cubicBezTo>
                  <a:pt x="10077840" y="17564"/>
                  <a:pt x="10429561" y="312108"/>
                  <a:pt x="10417629" y="691256"/>
                </a:cubicBezTo>
                <a:cubicBezTo>
                  <a:pt x="10266407" y="1418923"/>
                  <a:pt x="10486993" y="2588842"/>
                  <a:pt x="10417629" y="3456200"/>
                </a:cubicBezTo>
                <a:cubicBezTo>
                  <a:pt x="10423324" y="3831786"/>
                  <a:pt x="10167458" y="4107831"/>
                  <a:pt x="9726373" y="4147456"/>
                </a:cubicBezTo>
                <a:cubicBezTo>
                  <a:pt x="8581382" y="4159863"/>
                  <a:pt x="1943409" y="4178192"/>
                  <a:pt x="691256" y="4147456"/>
                </a:cubicBezTo>
                <a:cubicBezTo>
                  <a:pt x="352761" y="4124050"/>
                  <a:pt x="-3640" y="3882804"/>
                  <a:pt x="0" y="3456200"/>
                </a:cubicBezTo>
                <a:cubicBezTo>
                  <a:pt x="57319" y="2798747"/>
                  <a:pt x="-116954" y="1545035"/>
                  <a:pt x="0" y="691256"/>
                </a:cubicBezTo>
                <a:close/>
              </a:path>
              <a:path w="10417629" h="4147456" stroke="0" extrusionOk="0">
                <a:moveTo>
                  <a:pt x="0" y="691256"/>
                </a:moveTo>
                <a:cubicBezTo>
                  <a:pt x="22117" y="303376"/>
                  <a:pt x="278860" y="11089"/>
                  <a:pt x="691256" y="0"/>
                </a:cubicBezTo>
                <a:cubicBezTo>
                  <a:pt x="1630050" y="39558"/>
                  <a:pt x="6192510" y="-110770"/>
                  <a:pt x="9726373" y="0"/>
                </a:cubicBezTo>
                <a:cubicBezTo>
                  <a:pt x="10153154" y="-6557"/>
                  <a:pt x="10422529" y="279671"/>
                  <a:pt x="10417629" y="691256"/>
                </a:cubicBezTo>
                <a:cubicBezTo>
                  <a:pt x="10279986" y="1417982"/>
                  <a:pt x="10428338" y="2961492"/>
                  <a:pt x="10417629" y="3456200"/>
                </a:cubicBezTo>
                <a:cubicBezTo>
                  <a:pt x="10403456" y="3785195"/>
                  <a:pt x="10115286" y="4145156"/>
                  <a:pt x="9726373" y="4147456"/>
                </a:cubicBezTo>
                <a:cubicBezTo>
                  <a:pt x="5915246" y="4201963"/>
                  <a:pt x="2791095" y="4015082"/>
                  <a:pt x="691256" y="4147456"/>
                </a:cubicBezTo>
                <a:cubicBezTo>
                  <a:pt x="302167" y="4142977"/>
                  <a:pt x="19370" y="3838205"/>
                  <a:pt x="0" y="3456200"/>
                </a:cubicBezTo>
                <a:cubicBezTo>
                  <a:pt x="36134" y="2727450"/>
                  <a:pt x="75751" y="1695368"/>
                  <a:pt x="0" y="691256"/>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200" b="1" dirty="0">
                <a:solidFill>
                  <a:srgbClr val="FF0000"/>
                </a:solidFill>
                <a:latin typeface="Calibri"/>
              </a:rPr>
              <a:t>   </a:t>
            </a:r>
            <a:r>
              <a:rPr lang="en-US" sz="3200" b="1" dirty="0" err="1">
                <a:solidFill>
                  <a:srgbClr val="FF0000"/>
                </a:solidFill>
                <a:latin typeface="Calibri"/>
              </a:rPr>
              <a:t>Ví</a:t>
            </a:r>
            <a:r>
              <a:rPr lang="en-US" sz="3200" b="1" dirty="0">
                <a:solidFill>
                  <a:srgbClr val="FF0000"/>
                </a:solidFill>
                <a:latin typeface="Calibri"/>
              </a:rPr>
              <a:t> </a:t>
            </a:r>
            <a:r>
              <a:rPr lang="en-US" sz="3200" b="1" dirty="0" err="1">
                <a:solidFill>
                  <a:srgbClr val="FF0000"/>
                </a:solidFill>
                <a:latin typeface="Calibri"/>
              </a:rPr>
              <a:t>dụ</a:t>
            </a:r>
            <a:r>
              <a:rPr lang="en-US" sz="3200" b="1" dirty="0">
                <a:solidFill>
                  <a:srgbClr val="FF0000"/>
                </a:solidFill>
                <a:latin typeface="Calibri"/>
              </a:rPr>
              <a:t>: </a:t>
            </a:r>
            <a:r>
              <a:rPr lang="vi-VN" sz="3200" b="1" dirty="0">
                <a:solidFill>
                  <a:srgbClr val="FF0000"/>
                </a:solidFill>
                <a:latin typeface="Calibri"/>
              </a:rPr>
              <a:t>Nhà khoa học Thomas Edison là người em luôn ngưỡng mộ. Ông chính là người sáng chế ra bóng đèn dây tóc, mang lại ánh sáng cho nhân loại. Sau hơn 10 nghìn lần thất bại cùng với sự công kích là “người hoang tưởng”, “ quân lừa bịp”, ông vẫn không nản chí, trung thành với khát vọng của bản thân. Cuối cùng, sau những nỗ lực không ngừng nghỉ, ông đã thành công, nhân loại đã có được ánh sáng của đèn điện như ngày hôm nay.</a:t>
            </a:r>
            <a:endParaRPr kumimoji="0" lang="vi-VN" sz="32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422121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6" name="Picture 5">
            <a:extLst>
              <a:ext uri="{FF2B5EF4-FFF2-40B4-BE49-F238E27FC236}">
                <a16:creationId xmlns:a16="http://schemas.microsoft.com/office/drawing/2014/main" id="{6D700359-63C6-CE66-8058-32331290B1D5}"/>
              </a:ext>
            </a:extLst>
          </p:cNvPr>
          <p:cNvPicPr>
            <a:picLocks noChangeAspect="1"/>
          </p:cNvPicPr>
          <p:nvPr/>
        </p:nvPicPr>
        <p:blipFill>
          <a:blip r:embed="rId3"/>
          <a:stretch>
            <a:fillRect/>
          </a:stretch>
        </p:blipFill>
        <p:spPr>
          <a:xfrm>
            <a:off x="9681483" y="1240970"/>
            <a:ext cx="2085975" cy="2362200"/>
          </a:xfrm>
          <a:prstGeom prst="rect">
            <a:avLst/>
          </a:prstGeom>
        </p:spPr>
      </p:pic>
      <p:sp>
        <p:nvSpPr>
          <p:cNvPr id="8" name="TextBox 7">
            <a:extLst>
              <a:ext uri="{FF2B5EF4-FFF2-40B4-BE49-F238E27FC236}">
                <a16:creationId xmlns:a16="http://schemas.microsoft.com/office/drawing/2014/main" id="{A0E3D6CC-C636-37AF-00DE-95E4F24F7E81}"/>
              </a:ext>
            </a:extLst>
          </p:cNvPr>
          <p:cNvSpPr txBox="1"/>
          <p:nvPr/>
        </p:nvSpPr>
        <p:spPr>
          <a:xfrm>
            <a:off x="348344" y="559313"/>
            <a:ext cx="11005457" cy="5293757"/>
          </a:xfrm>
          <a:prstGeom prst="rect">
            <a:avLst/>
          </a:prstGeom>
          <a:noFill/>
        </p:spPr>
        <p:txBody>
          <a:bodyPr wrap="square" rtlCol="0">
            <a:spAutoFit/>
          </a:bodyPr>
          <a:lstStyle/>
          <a:p>
            <a:pPr algn="just"/>
            <a:r>
              <a:rPr lang="en-US" sz="2600" dirty="0">
                <a:latin typeface="Calibri" panose="020F0502020204030204" pitchFamily="34" charset="0"/>
                <a:cs typeface="Calibri" panose="020F0502020204030204" pitchFamily="34" charset="0"/>
              </a:rPr>
              <a:t>   </a:t>
            </a:r>
            <a:r>
              <a:rPr lang="vi-VN" sz="2600" dirty="0">
                <a:latin typeface="Calibri" panose="020F0502020204030204" pitchFamily="34" charset="0"/>
                <a:cs typeface="Calibri" panose="020F0502020204030204" pitchFamily="34" charset="0"/>
              </a:rPr>
              <a:t>Có người bạn hỏi:</a:t>
            </a:r>
          </a:p>
          <a:p>
            <a:pPr algn="just"/>
            <a:r>
              <a:rPr lang="en-US" sz="2600" dirty="0">
                <a:latin typeface="Calibri" panose="020F0502020204030204" pitchFamily="34" charset="0"/>
                <a:cs typeface="Calibri" panose="020F0502020204030204" pitchFamily="34" charset="0"/>
              </a:rPr>
              <a:t>   </a:t>
            </a:r>
            <a:r>
              <a:rPr lang="vi-VN" sz="2600" dirty="0">
                <a:latin typeface="Calibri" panose="020F0502020204030204" pitchFamily="34" charset="0"/>
                <a:cs typeface="Calibri" panose="020F0502020204030204" pitchFamily="34" charset="0"/>
              </a:rPr>
              <a:t>- Cậu làm thế nào mà mua được nhiều sách và dụng cụ thí nghiệm như thế?</a:t>
            </a:r>
          </a:p>
          <a:p>
            <a:pPr algn="just"/>
            <a:r>
              <a:rPr lang="en-US" sz="2600" dirty="0">
                <a:latin typeface="Calibri" panose="020F0502020204030204" pitchFamily="34" charset="0"/>
                <a:cs typeface="Calibri" panose="020F0502020204030204" pitchFamily="34" charset="0"/>
              </a:rPr>
              <a:t>   </a:t>
            </a:r>
            <a:r>
              <a:rPr lang="vi-VN" sz="2600" dirty="0">
                <a:latin typeface="Calibri" panose="020F0502020204030204" pitchFamily="34" charset="0"/>
                <a:cs typeface="Calibri" panose="020F0502020204030204" pitchFamily="34" charset="0"/>
              </a:rPr>
              <a:t>Xi-ôn-cốp-xki cười:</a:t>
            </a:r>
          </a:p>
          <a:p>
            <a:pPr algn="just"/>
            <a:r>
              <a:rPr lang="en-US" sz="2600" dirty="0">
                <a:latin typeface="Calibri" panose="020F0502020204030204" pitchFamily="34" charset="0"/>
                <a:cs typeface="Calibri" panose="020F0502020204030204" pitchFamily="34" charset="0"/>
              </a:rPr>
              <a:t>   </a:t>
            </a:r>
            <a:r>
              <a:rPr lang="vi-VN" sz="2600" dirty="0">
                <a:latin typeface="Calibri" panose="020F0502020204030204" pitchFamily="34" charset="0"/>
                <a:cs typeface="Calibri" panose="020F0502020204030204" pitchFamily="34" charset="0"/>
              </a:rPr>
              <a:t>- Có gì đâu, mình chỉ tiết kiệm thôi.</a:t>
            </a:r>
          </a:p>
          <a:p>
            <a:pPr algn="just"/>
            <a:r>
              <a:rPr lang="en-US" sz="2600" dirty="0">
                <a:latin typeface="Calibri" panose="020F0502020204030204" pitchFamily="34" charset="0"/>
                <a:cs typeface="Calibri" panose="020F0502020204030204" pitchFamily="34" charset="0"/>
              </a:rPr>
              <a:t>   </a:t>
            </a:r>
            <a:r>
              <a:rPr lang="vi-VN" sz="2600" dirty="0">
                <a:latin typeface="Calibri" panose="020F0502020204030204" pitchFamily="34" charset="0"/>
                <a:cs typeface="Calibri" panose="020F0502020204030204" pitchFamily="34" charset="0"/>
              </a:rPr>
              <a:t>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p>
          <a:p>
            <a:pPr algn="just"/>
            <a:r>
              <a:rPr lang="en-US" sz="2600" dirty="0">
                <a:latin typeface="Calibri" panose="020F0502020204030204" pitchFamily="34" charset="0"/>
                <a:cs typeface="Calibri" panose="020F0502020204030204" pitchFamily="34" charset="0"/>
              </a:rPr>
              <a:t>   </a:t>
            </a:r>
            <a:r>
              <a:rPr lang="vi-VN" sz="2600" dirty="0">
                <a:latin typeface="Calibri" panose="020F0502020204030204" pitchFamily="34" charset="0"/>
                <a:cs typeface="Calibri" panose="020F0502020204030204" pitchFamily="34" charset="0"/>
              </a:rPr>
              <a:t>Hơn bốn mươi năm khổ công nghiên cứu, tìm tòi, Xi-ôn-cốp-xki đã thực hiện được điều ông hằng tâm niệm: "Các vì sao không phải để tôn thờ mà là để chinh phục.".</a:t>
            </a:r>
          </a:p>
          <a:p>
            <a:pPr algn="r"/>
            <a:r>
              <a:rPr lang="vi-VN" sz="2600" dirty="0">
                <a:latin typeface="Calibri" panose="020F0502020204030204" pitchFamily="34" charset="0"/>
                <a:cs typeface="Calibri" panose="020F0502020204030204" pitchFamily="34" charset="0"/>
              </a:rPr>
              <a:t>(</a:t>
            </a:r>
            <a:r>
              <a:rPr lang="vi-VN" sz="2600" i="1" dirty="0">
                <a:latin typeface="Calibri" panose="020F0502020204030204" pitchFamily="34" charset="0"/>
                <a:cs typeface="Calibri" panose="020F0502020204030204" pitchFamily="34" charset="0"/>
              </a:rPr>
              <a:t>Theo</a:t>
            </a:r>
            <a:r>
              <a:rPr lang="vi-VN" sz="2600" dirty="0">
                <a:latin typeface="Calibri" panose="020F0502020204030204" pitchFamily="34" charset="0"/>
                <a:cs typeface="Calibri" panose="020F0502020204030204" pitchFamily="34" charset="0"/>
              </a:rPr>
              <a:t> Lê Nguyên Long – Phạm Ngọc Toàn)</a:t>
            </a:r>
          </a:p>
        </p:txBody>
      </p:sp>
    </p:spTree>
    <p:extLst>
      <p:ext uri="{BB962C8B-B14F-4D97-AF65-F5344CB8AC3E}">
        <p14:creationId xmlns:p14="http://schemas.microsoft.com/office/powerpoint/2010/main" val="2927184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12" name="TextBox 11">
            <a:extLst>
              <a:ext uri="{FF2B5EF4-FFF2-40B4-BE49-F238E27FC236}">
                <a16:creationId xmlns:a16="http://schemas.microsoft.com/office/drawing/2014/main" id="{19A126A3-D98C-5364-C061-76DA863A8A19}"/>
              </a:ext>
            </a:extLst>
          </p:cNvPr>
          <p:cNvSpPr txBox="1"/>
          <p:nvPr/>
        </p:nvSpPr>
        <p:spPr>
          <a:xfrm>
            <a:off x="5185029" y="1537597"/>
            <a:ext cx="2153035" cy="769441"/>
          </a:xfrm>
          <a:prstGeom prst="rect">
            <a:avLst/>
          </a:prstGeom>
          <a:noFill/>
        </p:spPr>
        <p:txBody>
          <a:bodyPr wrap="square">
            <a:spAutoFit/>
          </a:bodyPr>
          <a:lstStyle/>
          <a:p>
            <a:pPr algn="ctr"/>
            <a:r>
              <a:rPr lang="en-SG" sz="4400" b="0" i="0" dirty="0" err="1">
                <a:solidFill>
                  <a:schemeClr val="accent6">
                    <a:lumMod val="10000"/>
                  </a:schemeClr>
                </a:solidFill>
                <a:effectLst/>
                <a:latin typeface="Calibri" panose="020F0502020204030204" pitchFamily="34" charset="0"/>
                <a:cs typeface="Calibri" panose="020F0502020204030204" pitchFamily="34" charset="0"/>
              </a:rPr>
              <a:t>dại</a:t>
            </a:r>
            <a:r>
              <a:rPr lang="en-SG" sz="4400" b="0" i="0" dirty="0">
                <a:solidFill>
                  <a:schemeClr val="accent6">
                    <a:lumMod val="10000"/>
                  </a:schemeClr>
                </a:solidFill>
                <a:effectLst/>
                <a:latin typeface="Calibri" panose="020F0502020204030204" pitchFamily="34" charset="0"/>
                <a:cs typeface="Calibri" panose="020F0502020204030204" pitchFamily="34" charset="0"/>
              </a:rPr>
              <a:t> </a:t>
            </a:r>
            <a:r>
              <a:rPr lang="en-SG" sz="4400" b="0" i="0" dirty="0" err="1">
                <a:solidFill>
                  <a:schemeClr val="accent6">
                    <a:lumMod val="10000"/>
                  </a:schemeClr>
                </a:solidFill>
                <a:effectLst/>
                <a:latin typeface="Calibri" panose="020F0502020204030204" pitchFamily="34" charset="0"/>
                <a:cs typeface="Calibri" panose="020F0502020204030204" pitchFamily="34" charset="0"/>
              </a:rPr>
              <a:t>dột</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09EAE80-4564-2BD1-587B-2A037EC75575}"/>
              </a:ext>
            </a:extLst>
          </p:cNvPr>
          <p:cNvSpPr txBox="1"/>
          <p:nvPr/>
        </p:nvSpPr>
        <p:spPr>
          <a:xfrm>
            <a:off x="4984545" y="2450895"/>
            <a:ext cx="2554002" cy="769441"/>
          </a:xfrm>
          <a:prstGeom prst="rect">
            <a:avLst/>
          </a:prstGeom>
          <a:noFill/>
        </p:spPr>
        <p:txBody>
          <a:bodyPr wrap="square">
            <a:spAutoFit/>
          </a:bodyPr>
          <a:lstStyle/>
          <a:p>
            <a:pPr algn="ctr"/>
            <a:r>
              <a:rPr lang="en-SG" sz="4400" dirty="0" err="1">
                <a:solidFill>
                  <a:schemeClr val="accent6">
                    <a:lumMod val="10000"/>
                  </a:schemeClr>
                </a:solidFill>
                <a:latin typeface="Calibri" panose="020F0502020204030204" pitchFamily="34" charset="0"/>
                <a:cs typeface="Calibri" panose="020F0502020204030204" pitchFamily="34" charset="0"/>
              </a:rPr>
              <a:t>rủi</a:t>
            </a:r>
            <a:r>
              <a:rPr lang="en-SG" sz="4400" dirty="0">
                <a:solidFill>
                  <a:schemeClr val="accent6">
                    <a:lumMod val="10000"/>
                  </a:schemeClr>
                </a:solidFill>
                <a:latin typeface="Calibri" panose="020F0502020204030204" pitchFamily="34" charset="0"/>
                <a:cs typeface="Calibri" panose="020F0502020204030204" pitchFamily="34" charset="0"/>
              </a:rPr>
              <a:t> </a:t>
            </a:r>
            <a:r>
              <a:rPr lang="en-SG" sz="4400" dirty="0" err="1">
                <a:solidFill>
                  <a:schemeClr val="accent6">
                    <a:lumMod val="10000"/>
                  </a:schemeClr>
                </a:solidFill>
                <a:latin typeface="Calibri" panose="020F0502020204030204" pitchFamily="34" charset="0"/>
                <a:cs typeface="Calibri" panose="020F0502020204030204" pitchFamily="34" charset="0"/>
              </a:rPr>
              <a:t>ro</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23133AB-85CF-DF2D-1B95-49EE8002D79D}"/>
              </a:ext>
            </a:extLst>
          </p:cNvPr>
          <p:cNvSpPr txBox="1"/>
          <p:nvPr/>
        </p:nvSpPr>
        <p:spPr>
          <a:xfrm>
            <a:off x="4481574" y="3364193"/>
            <a:ext cx="3559945" cy="769441"/>
          </a:xfrm>
          <a:prstGeom prst="rect">
            <a:avLst/>
          </a:prstGeom>
          <a:noFill/>
        </p:spPr>
        <p:txBody>
          <a:bodyPr wrap="square">
            <a:spAutoFit/>
          </a:bodyPr>
          <a:lstStyle/>
          <a:p>
            <a:pPr algn="ctr"/>
            <a:r>
              <a:rPr lang="en-SG" sz="4400" dirty="0">
                <a:solidFill>
                  <a:schemeClr val="accent6">
                    <a:lumMod val="10000"/>
                  </a:schemeClr>
                </a:solidFill>
                <a:latin typeface="Calibri" panose="020F0502020204030204" pitchFamily="34" charset="0"/>
                <a:cs typeface="Calibri" panose="020F0502020204030204" pitchFamily="34" charset="0"/>
              </a:rPr>
              <a:t>non </a:t>
            </a:r>
            <a:r>
              <a:rPr lang="en-SG" sz="4400" dirty="0" err="1">
                <a:solidFill>
                  <a:schemeClr val="accent6">
                    <a:lumMod val="10000"/>
                  </a:schemeClr>
                </a:solidFill>
                <a:latin typeface="Calibri" panose="020F0502020204030204" pitchFamily="34" charset="0"/>
                <a:cs typeface="Calibri" panose="020F0502020204030204" pitchFamily="34" charset="0"/>
              </a:rPr>
              <a:t>nớt</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85329AB3-DD39-EADE-32BB-D1FF275D4F3F}"/>
              </a:ext>
            </a:extLst>
          </p:cNvPr>
          <p:cNvPicPr>
            <a:picLocks noChangeAspect="1"/>
          </p:cNvPicPr>
          <p:nvPr/>
        </p:nvPicPr>
        <p:blipFill>
          <a:blip r:embed="rId3"/>
          <a:stretch>
            <a:fillRect/>
          </a:stretch>
        </p:blipFill>
        <p:spPr>
          <a:xfrm>
            <a:off x="3070361" y="303874"/>
            <a:ext cx="6486706" cy="1286367"/>
          </a:xfrm>
          <a:prstGeom prst="rect">
            <a:avLst/>
          </a:prstGeom>
        </p:spPr>
      </p:pic>
      <p:sp>
        <p:nvSpPr>
          <p:cNvPr id="16" name="TextBox 15">
            <a:extLst>
              <a:ext uri="{FF2B5EF4-FFF2-40B4-BE49-F238E27FC236}">
                <a16:creationId xmlns:a16="http://schemas.microsoft.com/office/drawing/2014/main" id="{22B20839-F2C2-3200-F079-30EB4FC79183}"/>
              </a:ext>
            </a:extLst>
          </p:cNvPr>
          <p:cNvSpPr txBox="1"/>
          <p:nvPr/>
        </p:nvSpPr>
        <p:spPr>
          <a:xfrm>
            <a:off x="4470688" y="4224164"/>
            <a:ext cx="3559945" cy="769441"/>
          </a:xfrm>
          <a:prstGeom prst="rect">
            <a:avLst/>
          </a:prstGeom>
          <a:noFill/>
        </p:spPr>
        <p:txBody>
          <a:bodyPr wrap="square">
            <a:spAutoFit/>
          </a:bodyPr>
          <a:lstStyle/>
          <a:p>
            <a:pPr algn="ctr"/>
            <a:r>
              <a:rPr lang="en-SG" sz="4400" dirty="0">
                <a:solidFill>
                  <a:schemeClr val="accent6">
                    <a:lumMod val="10000"/>
                  </a:schemeClr>
                </a:solidFill>
                <a:latin typeface="Calibri" panose="020F0502020204030204" pitchFamily="34" charset="0"/>
                <a:cs typeface="Calibri" panose="020F0502020204030204" pitchFamily="34" charset="0"/>
              </a:rPr>
              <a:t>Xi-</a:t>
            </a:r>
            <a:r>
              <a:rPr lang="en-SG" sz="4400" dirty="0" err="1">
                <a:solidFill>
                  <a:schemeClr val="accent6">
                    <a:lumMod val="10000"/>
                  </a:schemeClr>
                </a:solidFill>
                <a:latin typeface="Calibri" panose="020F0502020204030204" pitchFamily="34" charset="0"/>
                <a:cs typeface="Calibri" panose="020F0502020204030204" pitchFamily="34" charset="0"/>
              </a:rPr>
              <a:t>ôn</a:t>
            </a:r>
            <a:r>
              <a:rPr lang="en-SG" sz="4400" dirty="0">
                <a:solidFill>
                  <a:schemeClr val="accent6">
                    <a:lumMod val="10000"/>
                  </a:schemeClr>
                </a:solidFill>
                <a:latin typeface="Calibri" panose="020F0502020204030204" pitchFamily="34" charset="0"/>
                <a:cs typeface="Calibri" panose="020F0502020204030204" pitchFamily="34" charset="0"/>
              </a:rPr>
              <a:t>-</a:t>
            </a:r>
            <a:r>
              <a:rPr lang="en-SG" sz="4400" dirty="0" err="1">
                <a:solidFill>
                  <a:schemeClr val="accent6">
                    <a:lumMod val="10000"/>
                  </a:schemeClr>
                </a:solidFill>
                <a:latin typeface="Calibri" panose="020F0502020204030204" pitchFamily="34" charset="0"/>
                <a:cs typeface="Calibri" panose="020F0502020204030204" pitchFamily="34" charset="0"/>
              </a:rPr>
              <a:t>cốp-xki</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635B4A1-FF84-4615-8929-B6E238A8A72F}"/>
              </a:ext>
            </a:extLst>
          </p:cNvPr>
          <p:cNvSpPr txBox="1"/>
          <p:nvPr/>
        </p:nvSpPr>
        <p:spPr>
          <a:xfrm>
            <a:off x="4234543" y="5127678"/>
            <a:ext cx="4256313" cy="769441"/>
          </a:xfrm>
          <a:prstGeom prst="rect">
            <a:avLst/>
          </a:prstGeom>
          <a:noFill/>
        </p:spPr>
        <p:txBody>
          <a:bodyPr wrap="square">
            <a:spAutoFit/>
          </a:bodyPr>
          <a:lstStyle/>
          <a:p>
            <a:pPr algn="ctr"/>
            <a:r>
              <a:rPr lang="en-SG" sz="4400">
                <a:solidFill>
                  <a:schemeClr val="accent6">
                    <a:lumMod val="10000"/>
                  </a:schemeClr>
                </a:solidFill>
                <a:latin typeface="Calibri" panose="020F0502020204030204" pitchFamily="34" charset="0"/>
                <a:cs typeface="Calibri" panose="020F0502020204030204" pitchFamily="34" charset="0"/>
              </a:rPr>
              <a:t>hằng tâm niệm</a:t>
            </a:r>
            <a:endParaRPr lang="vi-VN" sz="4400" b="0" i="0" dirty="0">
              <a:solidFill>
                <a:schemeClr val="accent6">
                  <a:lumMod val="1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53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2" name="图片 12">
            <a:extLst>
              <a:ext uri="{FF2B5EF4-FFF2-40B4-BE49-F238E27FC236}">
                <a16:creationId xmlns:a16="http://schemas.microsoft.com/office/drawing/2014/main" id="{B29463EE-F7B9-FC8C-F5AD-BEFFFDD64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8" name="Rounded Rectangle 3">
            <a:extLst>
              <a:ext uri="{FF2B5EF4-FFF2-40B4-BE49-F238E27FC236}">
                <a16:creationId xmlns:a16="http://schemas.microsoft.com/office/drawing/2014/main" id="{23248DF9-59F2-F3AA-25EA-69C65CF917F3}"/>
              </a:ext>
            </a:extLst>
          </p:cNvPr>
          <p:cNvSpPr/>
          <p:nvPr/>
        </p:nvSpPr>
        <p:spPr>
          <a:xfrm>
            <a:off x="3382593" y="415408"/>
            <a:ext cx="8167149"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1: Từ đầu....hàng trăm lần</a:t>
            </a:r>
            <a:endParaRPr lang="en-US" sz="4000"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9" name="Rounded Rectangle 10">
            <a:extLst>
              <a:ext uri="{FF2B5EF4-FFF2-40B4-BE49-F238E27FC236}">
                <a16:creationId xmlns:a16="http://schemas.microsoft.com/office/drawing/2014/main" id="{2F8CA1BC-DDF6-26F0-4B4A-4FEFA4479445}"/>
              </a:ext>
            </a:extLst>
          </p:cNvPr>
          <p:cNvSpPr/>
          <p:nvPr/>
        </p:nvSpPr>
        <p:spPr>
          <a:xfrm>
            <a:off x="4271212" y="2254367"/>
            <a:ext cx="7398274"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 bay tới các vì sao</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7">
            <a:extLst>
              <a:ext uri="{FF2B5EF4-FFF2-40B4-BE49-F238E27FC236}">
                <a16:creationId xmlns:a16="http://schemas.microsoft.com/office/drawing/2014/main" id="{3B346A0C-2794-664A-9907-A0730A13213F}"/>
              </a:ext>
            </a:extLst>
          </p:cNvPr>
          <p:cNvSpPr/>
          <p:nvPr/>
        </p:nvSpPr>
        <p:spPr>
          <a:xfrm>
            <a:off x="4872789" y="4071554"/>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2BF0870B-BE68-9557-0CD9-FD6F95AA51C3}"/>
              </a:ext>
            </a:extLst>
          </p:cNvPr>
          <p:cNvPicPr>
            <a:picLocks noChangeAspect="1"/>
          </p:cNvPicPr>
          <p:nvPr/>
        </p:nvPicPr>
        <p:blipFill>
          <a:blip r:embed="rId5"/>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86987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5" name="Picture 4">
            <a:extLst>
              <a:ext uri="{FF2B5EF4-FFF2-40B4-BE49-F238E27FC236}">
                <a16:creationId xmlns:a16="http://schemas.microsoft.com/office/drawing/2014/main" id="{0543313B-64AD-2700-D968-56FA837D354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7" name="Group 6">
            <a:extLst>
              <a:ext uri="{FF2B5EF4-FFF2-40B4-BE49-F238E27FC236}">
                <a16:creationId xmlns:a16="http://schemas.microsoft.com/office/drawing/2014/main" id="{635DD79D-53F2-5261-5D19-5B72D79B27B4}"/>
              </a:ext>
            </a:extLst>
          </p:cNvPr>
          <p:cNvGrpSpPr/>
          <p:nvPr/>
        </p:nvGrpSpPr>
        <p:grpSpPr>
          <a:xfrm>
            <a:off x="3057945" y="108857"/>
            <a:ext cx="8154341" cy="3443152"/>
            <a:chOff x="5547555" y="181416"/>
            <a:chExt cx="6965221" cy="3062946"/>
          </a:xfrm>
        </p:grpSpPr>
        <p:pic>
          <p:nvPicPr>
            <p:cNvPr id="9" name="图片 9">
              <a:extLst>
                <a:ext uri="{FF2B5EF4-FFF2-40B4-BE49-F238E27FC236}">
                  <a16:creationId xmlns:a16="http://schemas.microsoft.com/office/drawing/2014/main" id="{34F62C81-7610-FC8D-4240-2E9A62BE9B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0" name="Speech Bubble: Rectangle with Corners Rounded 4">
              <a:extLst>
                <a:ext uri="{FF2B5EF4-FFF2-40B4-BE49-F238E27FC236}">
                  <a16:creationId xmlns:a16="http://schemas.microsoft.com/office/drawing/2014/main" id="{CB7E2975-28FD-2D02-FCA1-4E158D8BB306}"/>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Trong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Người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tìm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đường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lên</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sao</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85332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2" name="Graphic 1">
            <a:extLst>
              <a:ext uri="{FF2B5EF4-FFF2-40B4-BE49-F238E27FC236}">
                <a16:creationId xmlns:a16="http://schemas.microsoft.com/office/drawing/2014/main" id="{36919FEE-0BDE-C86A-C0AB-87689DDB9E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6807" y="2656114"/>
            <a:ext cx="3340250" cy="3871653"/>
          </a:xfrm>
          <a:prstGeom prst="rect">
            <a:avLst/>
          </a:prstGeom>
        </p:spPr>
      </p:pic>
      <p:sp>
        <p:nvSpPr>
          <p:cNvPr id="6" name="Rectangle: Rounded Corners 5">
            <a:extLst>
              <a:ext uri="{FF2B5EF4-FFF2-40B4-BE49-F238E27FC236}">
                <a16:creationId xmlns:a16="http://schemas.microsoft.com/office/drawing/2014/main" id="{D6E08CCD-7775-B932-3D50-F137C1FB04C3}"/>
              </a:ext>
            </a:extLst>
          </p:cNvPr>
          <p:cNvSpPr/>
          <p:nvPr/>
        </p:nvSpPr>
        <p:spPr>
          <a:xfrm>
            <a:off x="1618591" y="413658"/>
            <a:ext cx="8897008" cy="1945165"/>
          </a:xfrm>
          <a:custGeom>
            <a:avLst/>
            <a:gdLst>
              <a:gd name="connsiteX0" fmla="*/ 0 w 8897008"/>
              <a:gd name="connsiteY0" fmla="*/ 475029 h 1945165"/>
              <a:gd name="connsiteX1" fmla="*/ 475029 w 8897008"/>
              <a:gd name="connsiteY1" fmla="*/ 0 h 1945165"/>
              <a:gd name="connsiteX2" fmla="*/ 8421979 w 8897008"/>
              <a:gd name="connsiteY2" fmla="*/ 0 h 1945165"/>
              <a:gd name="connsiteX3" fmla="*/ 8897008 w 8897008"/>
              <a:gd name="connsiteY3" fmla="*/ 475029 h 1945165"/>
              <a:gd name="connsiteX4" fmla="*/ 8897008 w 8897008"/>
              <a:gd name="connsiteY4" fmla="*/ 1470136 h 1945165"/>
              <a:gd name="connsiteX5" fmla="*/ 8421979 w 8897008"/>
              <a:gd name="connsiteY5" fmla="*/ 1945165 h 1945165"/>
              <a:gd name="connsiteX6" fmla="*/ 475029 w 8897008"/>
              <a:gd name="connsiteY6" fmla="*/ 1945165 h 1945165"/>
              <a:gd name="connsiteX7" fmla="*/ 0 w 8897008"/>
              <a:gd name="connsiteY7" fmla="*/ 1470136 h 1945165"/>
              <a:gd name="connsiteX8" fmla="*/ 0 w 8897008"/>
              <a:gd name="connsiteY8" fmla="*/ 475029 h 19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7008" h="1945165" fill="none" extrusionOk="0">
                <a:moveTo>
                  <a:pt x="0" y="475029"/>
                </a:moveTo>
                <a:cubicBezTo>
                  <a:pt x="-1062" y="216398"/>
                  <a:pt x="189307" y="-15706"/>
                  <a:pt x="475029" y="0"/>
                </a:cubicBezTo>
                <a:cubicBezTo>
                  <a:pt x="1936022" y="-35273"/>
                  <a:pt x="6476479" y="-144294"/>
                  <a:pt x="8421979" y="0"/>
                </a:cubicBezTo>
                <a:cubicBezTo>
                  <a:pt x="8705229" y="6361"/>
                  <a:pt x="8887745" y="204868"/>
                  <a:pt x="8897008" y="475029"/>
                </a:cubicBezTo>
                <a:cubicBezTo>
                  <a:pt x="8888483" y="686191"/>
                  <a:pt x="8909407" y="1347421"/>
                  <a:pt x="8897008" y="1470136"/>
                </a:cubicBezTo>
                <a:cubicBezTo>
                  <a:pt x="8917515" y="1716980"/>
                  <a:pt x="8716631" y="1910147"/>
                  <a:pt x="8421979" y="1945165"/>
                </a:cubicBezTo>
                <a:cubicBezTo>
                  <a:pt x="7581954" y="2022690"/>
                  <a:pt x="4286014" y="1901462"/>
                  <a:pt x="475029" y="1945165"/>
                </a:cubicBezTo>
                <a:cubicBezTo>
                  <a:pt x="164166" y="1931724"/>
                  <a:pt x="-5072" y="1732418"/>
                  <a:pt x="0" y="1470136"/>
                </a:cubicBezTo>
                <a:cubicBezTo>
                  <a:pt x="-18177" y="1164902"/>
                  <a:pt x="85524" y="929372"/>
                  <a:pt x="0" y="475029"/>
                </a:cubicBezTo>
                <a:close/>
              </a:path>
              <a:path w="8897008" h="1945165" stroke="0" extrusionOk="0">
                <a:moveTo>
                  <a:pt x="0" y="475029"/>
                </a:moveTo>
                <a:cubicBezTo>
                  <a:pt x="-9482" y="179917"/>
                  <a:pt x="186691" y="21048"/>
                  <a:pt x="475029" y="0"/>
                </a:cubicBezTo>
                <a:cubicBezTo>
                  <a:pt x="4081061" y="-95379"/>
                  <a:pt x="5486956" y="58096"/>
                  <a:pt x="8421979" y="0"/>
                </a:cubicBezTo>
                <a:cubicBezTo>
                  <a:pt x="8668589" y="-11081"/>
                  <a:pt x="8889301" y="207139"/>
                  <a:pt x="8897008" y="475029"/>
                </a:cubicBezTo>
                <a:cubicBezTo>
                  <a:pt x="8981675" y="668012"/>
                  <a:pt x="8851154" y="1280939"/>
                  <a:pt x="8897008" y="1470136"/>
                </a:cubicBezTo>
                <a:cubicBezTo>
                  <a:pt x="8912390" y="1714203"/>
                  <a:pt x="8667572" y="1928472"/>
                  <a:pt x="8421979" y="1945165"/>
                </a:cubicBezTo>
                <a:cubicBezTo>
                  <a:pt x="5346429" y="1885259"/>
                  <a:pt x="3610755" y="2027679"/>
                  <a:pt x="475029" y="1945165"/>
                </a:cubicBezTo>
                <a:cubicBezTo>
                  <a:pt x="179070" y="1953473"/>
                  <a:pt x="-22174" y="1754992"/>
                  <a:pt x="0" y="1470136"/>
                </a:cubicBezTo>
                <a:cubicBezTo>
                  <a:pt x="-65137" y="1248763"/>
                  <a:pt x="-56712" y="688582"/>
                  <a:pt x="0" y="47502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libri" panose="020F0502020204030204" pitchFamily="34" charset="0"/>
                <a:cs typeface="Calibri" panose="020F0502020204030204" pitchFamily="34" charset="0"/>
              </a:rPr>
              <a:t>Khí cầu: dụng cụ hình quả cầu, chứa đầy khí nhẹ, có thể bay lên cao.</a:t>
            </a:r>
            <a:endParaRPr lang="en-US" sz="4400" i="1" dirty="0">
              <a:solidFill>
                <a:srgbClr val="002060"/>
              </a:solidFill>
              <a:latin typeface="Calibri" panose="020F0502020204030204" pitchFamily="34" charset="0"/>
              <a:cs typeface="Calibri" panose="020F0502020204030204" pitchFamily="34" charset="0"/>
            </a:endParaRPr>
          </a:p>
        </p:txBody>
      </p:sp>
      <p:pic>
        <p:nvPicPr>
          <p:cNvPr id="1026" name="Picture 2" descr="Sự kiện nhiều khinh khí cầu bay cùng lúc nhất tại Việt Nam | Báo Dân tộc và  Phát triển">
            <a:extLst>
              <a:ext uri="{FF2B5EF4-FFF2-40B4-BE49-F238E27FC236}">
                <a16:creationId xmlns:a16="http://schemas.microsoft.com/office/drawing/2014/main" id="{1A3D2DEF-B7FA-C1BA-3424-DACD3E7A5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7643" y="2569029"/>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51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pic>
        <p:nvPicPr>
          <p:cNvPr id="2" name="Graphic 1">
            <a:extLst>
              <a:ext uri="{FF2B5EF4-FFF2-40B4-BE49-F238E27FC236}">
                <a16:creationId xmlns:a16="http://schemas.microsoft.com/office/drawing/2014/main" id="{36919FEE-0BDE-C86A-C0AB-87689DDB9E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6807" y="2656114"/>
            <a:ext cx="3340250" cy="3871653"/>
          </a:xfrm>
          <a:prstGeom prst="rect">
            <a:avLst/>
          </a:prstGeom>
        </p:spPr>
      </p:pic>
      <p:sp>
        <p:nvSpPr>
          <p:cNvPr id="6" name="Rectangle: Rounded Corners 5">
            <a:extLst>
              <a:ext uri="{FF2B5EF4-FFF2-40B4-BE49-F238E27FC236}">
                <a16:creationId xmlns:a16="http://schemas.microsoft.com/office/drawing/2014/main" id="{D6E08CCD-7775-B932-3D50-F137C1FB04C3}"/>
              </a:ext>
            </a:extLst>
          </p:cNvPr>
          <p:cNvSpPr/>
          <p:nvPr/>
        </p:nvSpPr>
        <p:spPr>
          <a:xfrm>
            <a:off x="892629" y="413658"/>
            <a:ext cx="10646228" cy="1567541"/>
          </a:xfrm>
          <a:custGeom>
            <a:avLst/>
            <a:gdLst>
              <a:gd name="connsiteX0" fmla="*/ 0 w 10646228"/>
              <a:gd name="connsiteY0" fmla="*/ 382809 h 1567541"/>
              <a:gd name="connsiteX1" fmla="*/ 382809 w 10646228"/>
              <a:gd name="connsiteY1" fmla="*/ 0 h 1567541"/>
              <a:gd name="connsiteX2" fmla="*/ 10263419 w 10646228"/>
              <a:gd name="connsiteY2" fmla="*/ 0 h 1567541"/>
              <a:gd name="connsiteX3" fmla="*/ 10646228 w 10646228"/>
              <a:gd name="connsiteY3" fmla="*/ 382809 h 1567541"/>
              <a:gd name="connsiteX4" fmla="*/ 10646228 w 10646228"/>
              <a:gd name="connsiteY4" fmla="*/ 1184732 h 1567541"/>
              <a:gd name="connsiteX5" fmla="*/ 10263419 w 10646228"/>
              <a:gd name="connsiteY5" fmla="*/ 1567541 h 1567541"/>
              <a:gd name="connsiteX6" fmla="*/ 382809 w 10646228"/>
              <a:gd name="connsiteY6" fmla="*/ 1567541 h 1567541"/>
              <a:gd name="connsiteX7" fmla="*/ 0 w 10646228"/>
              <a:gd name="connsiteY7" fmla="*/ 1184732 h 1567541"/>
              <a:gd name="connsiteX8" fmla="*/ 0 w 10646228"/>
              <a:gd name="connsiteY8" fmla="*/ 382809 h 156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6228" h="1567541" fill="none" extrusionOk="0">
                <a:moveTo>
                  <a:pt x="0" y="382809"/>
                </a:moveTo>
                <a:cubicBezTo>
                  <a:pt x="-7626" y="198111"/>
                  <a:pt x="137544" y="-22745"/>
                  <a:pt x="382809" y="0"/>
                </a:cubicBezTo>
                <a:cubicBezTo>
                  <a:pt x="1933965" y="-35273"/>
                  <a:pt x="6222321" y="-144294"/>
                  <a:pt x="10263419" y="0"/>
                </a:cubicBezTo>
                <a:cubicBezTo>
                  <a:pt x="10497147" y="6790"/>
                  <a:pt x="10622808" y="151642"/>
                  <a:pt x="10646228" y="382809"/>
                </a:cubicBezTo>
                <a:cubicBezTo>
                  <a:pt x="10637415" y="655163"/>
                  <a:pt x="10646035" y="937166"/>
                  <a:pt x="10646228" y="1184732"/>
                </a:cubicBezTo>
                <a:cubicBezTo>
                  <a:pt x="10657197" y="1387857"/>
                  <a:pt x="10480663" y="1561227"/>
                  <a:pt x="10263419" y="1567541"/>
                </a:cubicBezTo>
                <a:cubicBezTo>
                  <a:pt x="8220067" y="1645066"/>
                  <a:pt x="4030299" y="1523838"/>
                  <a:pt x="382809" y="1567541"/>
                </a:cubicBezTo>
                <a:cubicBezTo>
                  <a:pt x="137716" y="1558211"/>
                  <a:pt x="-37136" y="1395644"/>
                  <a:pt x="0" y="1184732"/>
                </a:cubicBezTo>
                <a:cubicBezTo>
                  <a:pt x="-71222" y="1067461"/>
                  <a:pt x="22601" y="578871"/>
                  <a:pt x="0" y="382809"/>
                </a:cubicBezTo>
                <a:close/>
              </a:path>
              <a:path w="10646228" h="1567541" stroke="0" extrusionOk="0">
                <a:moveTo>
                  <a:pt x="0" y="382809"/>
                </a:moveTo>
                <a:cubicBezTo>
                  <a:pt x="-1475" y="166292"/>
                  <a:pt x="140090" y="25350"/>
                  <a:pt x="382809" y="0"/>
                </a:cubicBezTo>
                <a:cubicBezTo>
                  <a:pt x="4260667" y="-95379"/>
                  <a:pt x="6024540" y="58096"/>
                  <a:pt x="10263419" y="0"/>
                </a:cubicBezTo>
                <a:cubicBezTo>
                  <a:pt x="10465616" y="-6493"/>
                  <a:pt x="10632070" y="161213"/>
                  <a:pt x="10646228" y="382809"/>
                </a:cubicBezTo>
                <a:cubicBezTo>
                  <a:pt x="10715218" y="778809"/>
                  <a:pt x="10708550" y="1103669"/>
                  <a:pt x="10646228" y="1184732"/>
                </a:cubicBezTo>
                <a:cubicBezTo>
                  <a:pt x="10656888" y="1383481"/>
                  <a:pt x="10470062" y="1562782"/>
                  <a:pt x="10263419" y="1567541"/>
                </a:cubicBezTo>
                <a:cubicBezTo>
                  <a:pt x="8942430" y="1507635"/>
                  <a:pt x="3688275" y="1650055"/>
                  <a:pt x="382809" y="1567541"/>
                </a:cubicBezTo>
                <a:cubicBezTo>
                  <a:pt x="164384" y="1569273"/>
                  <a:pt x="-20129" y="1416581"/>
                  <a:pt x="0" y="1184732"/>
                </a:cubicBezTo>
                <a:cubicBezTo>
                  <a:pt x="-29200" y="1068009"/>
                  <a:pt x="-29465" y="655290"/>
                  <a:pt x="0" y="38280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libri" panose="020F0502020204030204" pitchFamily="34" charset="0"/>
                <a:cs typeface="Calibri" panose="020F0502020204030204" pitchFamily="34" charset="0"/>
              </a:rPr>
              <a:t>Sa hoàng: từ dùng để chỉ các vị vua của nước Nga (từ năm 1547 đến năm 1721).</a:t>
            </a:r>
            <a:endParaRPr kumimoji="0" lang="en-US" sz="44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CA0A91B3-2EA6-7AE2-655F-E0D13FE89218}"/>
              </a:ext>
            </a:extLst>
          </p:cNvPr>
          <p:cNvPicPr>
            <a:picLocks noChangeAspect="1"/>
          </p:cNvPicPr>
          <p:nvPr/>
        </p:nvPicPr>
        <p:blipFill>
          <a:blip r:embed="rId6"/>
          <a:stretch>
            <a:fillRect/>
          </a:stretch>
        </p:blipFill>
        <p:spPr>
          <a:xfrm>
            <a:off x="3886200" y="2223407"/>
            <a:ext cx="3429000" cy="4084544"/>
          </a:xfrm>
          <a:prstGeom prst="rect">
            <a:avLst/>
          </a:prstGeom>
        </p:spPr>
      </p:pic>
    </p:spTree>
    <p:extLst>
      <p:ext uri="{BB962C8B-B14F-4D97-AF65-F5344CB8AC3E}">
        <p14:creationId xmlns:p14="http://schemas.microsoft.com/office/powerpoint/2010/main" val="322743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A8C8F8-37E2-476E-BE50-C64CCE68D6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 b="4998"/>
          <a:stretch/>
        </p:blipFill>
        <p:spPr>
          <a:xfrm>
            <a:off x="0" y="0"/>
            <a:ext cx="12192403" cy="6858000"/>
          </a:xfrm>
          <a:prstGeom prst="rect">
            <a:avLst/>
          </a:prstGeom>
        </p:spPr>
      </p:pic>
      <p:sp>
        <p:nvSpPr>
          <p:cNvPr id="4" name="矩形: 圆角 3">
            <a:extLst>
              <a:ext uri="{FF2B5EF4-FFF2-40B4-BE49-F238E27FC236}">
                <a16:creationId xmlns:a16="http://schemas.microsoft.com/office/drawing/2014/main" id="{5A3E8308-5806-40E3-80CD-0F112F33BDE4}"/>
              </a:ext>
            </a:extLst>
          </p:cNvPr>
          <p:cNvSpPr/>
          <p:nvPr/>
        </p:nvSpPr>
        <p:spPr>
          <a:xfrm>
            <a:off x="359229" y="119742"/>
            <a:ext cx="11549743" cy="6498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Đọc đúng từ ngữ, câu, đoạn và toàn bộ câu chuyện Người tìm đường lên các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Biết đọc diễn cảm với giọng điệu ca ngợi, khâm phục nhà khoa học, đọc đúng lời thoại của các nhân vật trong câu chuyện.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 Hiểu được nhờ lòng say mê khoa học, khổ công nghiên cứu, kiên trì tìm tòi, sáng tạo suốt 40 năm của nhà khoa học Xi-ôn-cốp-xki để thực hiện thành công ước mơ tìm đường lên các vì sao</a:t>
            </a:r>
          </a:p>
        </p:txBody>
      </p:sp>
      <p:sp>
        <p:nvSpPr>
          <p:cNvPr id="5" name="Rectangle: Rounded Corners 4">
            <a:extLst>
              <a:ext uri="{FF2B5EF4-FFF2-40B4-BE49-F238E27FC236}">
                <a16:creationId xmlns:a16="http://schemas.microsoft.com/office/drawing/2014/main" id="{6A37DA41-64C9-9E9F-8F8B-B868B4575555}"/>
              </a:ext>
            </a:extLst>
          </p:cNvPr>
          <p:cNvSpPr/>
          <p:nvPr/>
        </p:nvSpPr>
        <p:spPr>
          <a:xfrm>
            <a:off x="540644" y="2663800"/>
            <a:ext cx="11518785" cy="3410430"/>
          </a:xfrm>
          <a:custGeom>
            <a:avLst/>
            <a:gdLst>
              <a:gd name="connsiteX0" fmla="*/ 0 w 11518785"/>
              <a:gd name="connsiteY0" fmla="*/ 336405 h 3410430"/>
              <a:gd name="connsiteX1" fmla="*/ 336405 w 11518785"/>
              <a:gd name="connsiteY1" fmla="*/ 0 h 3410430"/>
              <a:gd name="connsiteX2" fmla="*/ 1122738 w 11518785"/>
              <a:gd name="connsiteY2" fmla="*/ 0 h 3410430"/>
              <a:gd name="connsiteX3" fmla="*/ 1475232 w 11518785"/>
              <a:gd name="connsiteY3" fmla="*/ 0 h 3410430"/>
              <a:gd name="connsiteX4" fmla="*/ 2370025 w 11518785"/>
              <a:gd name="connsiteY4" fmla="*/ 0 h 3410430"/>
              <a:gd name="connsiteX5" fmla="*/ 3047899 w 11518785"/>
              <a:gd name="connsiteY5" fmla="*/ 0 h 3410430"/>
              <a:gd name="connsiteX6" fmla="*/ 3617312 w 11518785"/>
              <a:gd name="connsiteY6" fmla="*/ 0 h 3410430"/>
              <a:gd name="connsiteX7" fmla="*/ 4403646 w 11518785"/>
              <a:gd name="connsiteY7" fmla="*/ 0 h 3410430"/>
              <a:gd name="connsiteX8" fmla="*/ 5081519 w 11518785"/>
              <a:gd name="connsiteY8" fmla="*/ 0 h 3410430"/>
              <a:gd name="connsiteX9" fmla="*/ 5650933 w 11518785"/>
              <a:gd name="connsiteY9" fmla="*/ 0 h 3410430"/>
              <a:gd name="connsiteX10" fmla="*/ 6003427 w 11518785"/>
              <a:gd name="connsiteY10" fmla="*/ 0 h 3410430"/>
              <a:gd name="connsiteX11" fmla="*/ 6572841 w 11518785"/>
              <a:gd name="connsiteY11" fmla="*/ 0 h 3410430"/>
              <a:gd name="connsiteX12" fmla="*/ 7142254 w 11518785"/>
              <a:gd name="connsiteY12" fmla="*/ 0 h 3410430"/>
              <a:gd name="connsiteX13" fmla="*/ 7494748 w 11518785"/>
              <a:gd name="connsiteY13" fmla="*/ 0 h 3410430"/>
              <a:gd name="connsiteX14" fmla="*/ 7955702 w 11518785"/>
              <a:gd name="connsiteY14" fmla="*/ 0 h 3410430"/>
              <a:gd name="connsiteX15" fmla="*/ 8308197 w 11518785"/>
              <a:gd name="connsiteY15" fmla="*/ 0 h 3410430"/>
              <a:gd name="connsiteX16" fmla="*/ 9202990 w 11518785"/>
              <a:gd name="connsiteY16" fmla="*/ 0 h 3410430"/>
              <a:gd name="connsiteX17" fmla="*/ 9663943 w 11518785"/>
              <a:gd name="connsiteY17" fmla="*/ 0 h 3410430"/>
              <a:gd name="connsiteX18" fmla="*/ 10124897 w 11518785"/>
              <a:gd name="connsiteY18" fmla="*/ 0 h 3410430"/>
              <a:gd name="connsiteX19" fmla="*/ 11182380 w 11518785"/>
              <a:gd name="connsiteY19" fmla="*/ 0 h 3410430"/>
              <a:gd name="connsiteX20" fmla="*/ 11518785 w 11518785"/>
              <a:gd name="connsiteY20" fmla="*/ 336405 h 3410430"/>
              <a:gd name="connsiteX21" fmla="*/ 11518785 w 11518785"/>
              <a:gd name="connsiteY21" fmla="*/ 1075562 h 3410430"/>
              <a:gd name="connsiteX22" fmla="*/ 11518785 w 11518785"/>
              <a:gd name="connsiteY22" fmla="*/ 1787344 h 3410430"/>
              <a:gd name="connsiteX23" fmla="*/ 11518785 w 11518785"/>
              <a:gd name="connsiteY23" fmla="*/ 3074025 h 3410430"/>
              <a:gd name="connsiteX24" fmla="*/ 11182380 w 11518785"/>
              <a:gd name="connsiteY24" fmla="*/ 3410430 h 3410430"/>
              <a:gd name="connsiteX25" fmla="*/ 10721426 w 11518785"/>
              <a:gd name="connsiteY25" fmla="*/ 3410430 h 3410430"/>
              <a:gd name="connsiteX26" fmla="*/ 10152012 w 11518785"/>
              <a:gd name="connsiteY26" fmla="*/ 3410430 h 3410430"/>
              <a:gd name="connsiteX27" fmla="*/ 9582599 w 11518785"/>
              <a:gd name="connsiteY27" fmla="*/ 3410430 h 3410430"/>
              <a:gd name="connsiteX28" fmla="*/ 8904725 w 11518785"/>
              <a:gd name="connsiteY28" fmla="*/ 3410430 h 3410430"/>
              <a:gd name="connsiteX29" fmla="*/ 8009932 w 11518785"/>
              <a:gd name="connsiteY29" fmla="*/ 3410430 h 3410430"/>
              <a:gd name="connsiteX30" fmla="*/ 7440519 w 11518785"/>
              <a:gd name="connsiteY30" fmla="*/ 3410430 h 3410430"/>
              <a:gd name="connsiteX31" fmla="*/ 6762645 w 11518785"/>
              <a:gd name="connsiteY31" fmla="*/ 3410430 h 3410430"/>
              <a:gd name="connsiteX32" fmla="*/ 6193232 w 11518785"/>
              <a:gd name="connsiteY32" fmla="*/ 3410430 h 3410430"/>
              <a:gd name="connsiteX33" fmla="*/ 5515358 w 11518785"/>
              <a:gd name="connsiteY33" fmla="*/ 3410430 h 3410430"/>
              <a:gd name="connsiteX34" fmla="*/ 4729025 w 11518785"/>
              <a:gd name="connsiteY34" fmla="*/ 3410430 h 3410430"/>
              <a:gd name="connsiteX35" fmla="*/ 4159611 w 11518785"/>
              <a:gd name="connsiteY35" fmla="*/ 3410430 h 3410430"/>
              <a:gd name="connsiteX36" fmla="*/ 3264818 w 11518785"/>
              <a:gd name="connsiteY36" fmla="*/ 3410430 h 3410430"/>
              <a:gd name="connsiteX37" fmla="*/ 2586945 w 11518785"/>
              <a:gd name="connsiteY37" fmla="*/ 3410430 h 3410430"/>
              <a:gd name="connsiteX38" fmla="*/ 2125991 w 11518785"/>
              <a:gd name="connsiteY38" fmla="*/ 3410430 h 3410430"/>
              <a:gd name="connsiteX39" fmla="*/ 1231198 w 11518785"/>
              <a:gd name="connsiteY39" fmla="*/ 3410430 h 3410430"/>
              <a:gd name="connsiteX40" fmla="*/ 336405 w 11518785"/>
              <a:gd name="connsiteY40" fmla="*/ 3410430 h 3410430"/>
              <a:gd name="connsiteX41" fmla="*/ 0 w 11518785"/>
              <a:gd name="connsiteY41" fmla="*/ 3074025 h 3410430"/>
              <a:gd name="connsiteX42" fmla="*/ 0 w 11518785"/>
              <a:gd name="connsiteY42" fmla="*/ 2389620 h 3410430"/>
              <a:gd name="connsiteX43" fmla="*/ 0 w 11518785"/>
              <a:gd name="connsiteY43" fmla="*/ 1677839 h 3410430"/>
              <a:gd name="connsiteX44" fmla="*/ 0 w 11518785"/>
              <a:gd name="connsiteY44" fmla="*/ 938681 h 3410430"/>
              <a:gd name="connsiteX45" fmla="*/ 0 w 11518785"/>
              <a:gd name="connsiteY45" fmla="*/ 336405 h 341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18785" h="3410430" fill="none" extrusionOk="0">
                <a:moveTo>
                  <a:pt x="0" y="336405"/>
                </a:moveTo>
                <a:cubicBezTo>
                  <a:pt x="36564" y="122612"/>
                  <a:pt x="130740" y="-27955"/>
                  <a:pt x="336405" y="0"/>
                </a:cubicBezTo>
                <a:cubicBezTo>
                  <a:pt x="639603" y="24586"/>
                  <a:pt x="785246" y="-4663"/>
                  <a:pt x="1122738" y="0"/>
                </a:cubicBezTo>
                <a:cubicBezTo>
                  <a:pt x="1460230" y="4663"/>
                  <a:pt x="1331560" y="-10871"/>
                  <a:pt x="1475232" y="0"/>
                </a:cubicBezTo>
                <a:cubicBezTo>
                  <a:pt x="1618904" y="10871"/>
                  <a:pt x="2106176" y="41555"/>
                  <a:pt x="2370025" y="0"/>
                </a:cubicBezTo>
                <a:cubicBezTo>
                  <a:pt x="2633874" y="-41555"/>
                  <a:pt x="2879999" y="14789"/>
                  <a:pt x="3047899" y="0"/>
                </a:cubicBezTo>
                <a:cubicBezTo>
                  <a:pt x="3215799" y="-14789"/>
                  <a:pt x="3371514" y="22250"/>
                  <a:pt x="3617312" y="0"/>
                </a:cubicBezTo>
                <a:cubicBezTo>
                  <a:pt x="3863110" y="-22250"/>
                  <a:pt x="4196385" y="2647"/>
                  <a:pt x="4403646" y="0"/>
                </a:cubicBezTo>
                <a:cubicBezTo>
                  <a:pt x="4610907" y="-2647"/>
                  <a:pt x="4782835" y="5578"/>
                  <a:pt x="5081519" y="0"/>
                </a:cubicBezTo>
                <a:cubicBezTo>
                  <a:pt x="5380203" y="-5578"/>
                  <a:pt x="5380574" y="-7135"/>
                  <a:pt x="5650933" y="0"/>
                </a:cubicBezTo>
                <a:cubicBezTo>
                  <a:pt x="5921292" y="7135"/>
                  <a:pt x="5916704" y="3063"/>
                  <a:pt x="6003427" y="0"/>
                </a:cubicBezTo>
                <a:cubicBezTo>
                  <a:pt x="6090150" y="-3063"/>
                  <a:pt x="6413415" y="-6231"/>
                  <a:pt x="6572841" y="0"/>
                </a:cubicBezTo>
                <a:cubicBezTo>
                  <a:pt x="6732267" y="6231"/>
                  <a:pt x="6958014" y="22726"/>
                  <a:pt x="7142254" y="0"/>
                </a:cubicBezTo>
                <a:cubicBezTo>
                  <a:pt x="7326494" y="-22726"/>
                  <a:pt x="7391112" y="3199"/>
                  <a:pt x="7494748" y="0"/>
                </a:cubicBezTo>
                <a:cubicBezTo>
                  <a:pt x="7598384" y="-3199"/>
                  <a:pt x="7756039" y="19748"/>
                  <a:pt x="7955702" y="0"/>
                </a:cubicBezTo>
                <a:cubicBezTo>
                  <a:pt x="8155365" y="-19748"/>
                  <a:pt x="8221129" y="-9222"/>
                  <a:pt x="8308197" y="0"/>
                </a:cubicBezTo>
                <a:cubicBezTo>
                  <a:pt x="8395265" y="9222"/>
                  <a:pt x="8876558" y="41200"/>
                  <a:pt x="9202990" y="0"/>
                </a:cubicBezTo>
                <a:cubicBezTo>
                  <a:pt x="9529422" y="-41200"/>
                  <a:pt x="9446092" y="14134"/>
                  <a:pt x="9663943" y="0"/>
                </a:cubicBezTo>
                <a:cubicBezTo>
                  <a:pt x="9881794" y="-14134"/>
                  <a:pt x="10020605" y="17241"/>
                  <a:pt x="10124897" y="0"/>
                </a:cubicBezTo>
                <a:cubicBezTo>
                  <a:pt x="10229189" y="-17241"/>
                  <a:pt x="10667170" y="-31992"/>
                  <a:pt x="11182380" y="0"/>
                </a:cubicBezTo>
                <a:cubicBezTo>
                  <a:pt x="11345660" y="-994"/>
                  <a:pt x="11512858" y="166106"/>
                  <a:pt x="11518785" y="336405"/>
                </a:cubicBezTo>
                <a:cubicBezTo>
                  <a:pt x="11482821" y="569827"/>
                  <a:pt x="11527653" y="922519"/>
                  <a:pt x="11518785" y="1075562"/>
                </a:cubicBezTo>
                <a:cubicBezTo>
                  <a:pt x="11509917" y="1228605"/>
                  <a:pt x="11485979" y="1586159"/>
                  <a:pt x="11518785" y="1787344"/>
                </a:cubicBezTo>
                <a:cubicBezTo>
                  <a:pt x="11551591" y="1988529"/>
                  <a:pt x="11557630" y="2779619"/>
                  <a:pt x="11518785" y="3074025"/>
                </a:cubicBezTo>
                <a:cubicBezTo>
                  <a:pt x="11519813" y="3267134"/>
                  <a:pt x="11335083" y="3405147"/>
                  <a:pt x="11182380" y="3410430"/>
                </a:cubicBezTo>
                <a:cubicBezTo>
                  <a:pt x="11073561" y="3417839"/>
                  <a:pt x="10898443" y="3427044"/>
                  <a:pt x="10721426" y="3410430"/>
                </a:cubicBezTo>
                <a:cubicBezTo>
                  <a:pt x="10544409" y="3393816"/>
                  <a:pt x="10356447" y="3394130"/>
                  <a:pt x="10152012" y="3410430"/>
                </a:cubicBezTo>
                <a:cubicBezTo>
                  <a:pt x="9947577" y="3426730"/>
                  <a:pt x="9850749" y="3405899"/>
                  <a:pt x="9582599" y="3410430"/>
                </a:cubicBezTo>
                <a:cubicBezTo>
                  <a:pt x="9314449" y="3414961"/>
                  <a:pt x="9051385" y="3383848"/>
                  <a:pt x="8904725" y="3410430"/>
                </a:cubicBezTo>
                <a:cubicBezTo>
                  <a:pt x="8758065" y="3437012"/>
                  <a:pt x="8372750" y="3388532"/>
                  <a:pt x="8009932" y="3410430"/>
                </a:cubicBezTo>
                <a:cubicBezTo>
                  <a:pt x="7647114" y="3432328"/>
                  <a:pt x="7561652" y="3411892"/>
                  <a:pt x="7440519" y="3410430"/>
                </a:cubicBezTo>
                <a:cubicBezTo>
                  <a:pt x="7319386" y="3408968"/>
                  <a:pt x="7002470" y="3426173"/>
                  <a:pt x="6762645" y="3410430"/>
                </a:cubicBezTo>
                <a:cubicBezTo>
                  <a:pt x="6522820" y="3394687"/>
                  <a:pt x="6454563" y="3421458"/>
                  <a:pt x="6193232" y="3410430"/>
                </a:cubicBezTo>
                <a:cubicBezTo>
                  <a:pt x="5931901" y="3399402"/>
                  <a:pt x="5762909" y="3425851"/>
                  <a:pt x="5515358" y="3410430"/>
                </a:cubicBezTo>
                <a:cubicBezTo>
                  <a:pt x="5267807" y="3395009"/>
                  <a:pt x="4896641" y="3432120"/>
                  <a:pt x="4729025" y="3410430"/>
                </a:cubicBezTo>
                <a:cubicBezTo>
                  <a:pt x="4561409" y="3388740"/>
                  <a:pt x="4311394" y="3437931"/>
                  <a:pt x="4159611" y="3410430"/>
                </a:cubicBezTo>
                <a:cubicBezTo>
                  <a:pt x="4007828" y="3382929"/>
                  <a:pt x="3472297" y="3384820"/>
                  <a:pt x="3264818" y="3410430"/>
                </a:cubicBezTo>
                <a:cubicBezTo>
                  <a:pt x="3057339" y="3436040"/>
                  <a:pt x="2759119" y="3387152"/>
                  <a:pt x="2586945" y="3410430"/>
                </a:cubicBezTo>
                <a:cubicBezTo>
                  <a:pt x="2414771" y="3433708"/>
                  <a:pt x="2240790" y="3399534"/>
                  <a:pt x="2125991" y="3410430"/>
                </a:cubicBezTo>
                <a:cubicBezTo>
                  <a:pt x="2011192" y="3421326"/>
                  <a:pt x="1674591" y="3454336"/>
                  <a:pt x="1231198" y="3410430"/>
                </a:cubicBezTo>
                <a:cubicBezTo>
                  <a:pt x="787805" y="3366524"/>
                  <a:pt x="593942" y="3416313"/>
                  <a:pt x="336405" y="3410430"/>
                </a:cubicBezTo>
                <a:cubicBezTo>
                  <a:pt x="164430" y="3406397"/>
                  <a:pt x="31411" y="3268998"/>
                  <a:pt x="0" y="3074025"/>
                </a:cubicBezTo>
                <a:cubicBezTo>
                  <a:pt x="-20481" y="2824883"/>
                  <a:pt x="-20199" y="2689381"/>
                  <a:pt x="0" y="2389620"/>
                </a:cubicBezTo>
                <a:cubicBezTo>
                  <a:pt x="20199" y="2089859"/>
                  <a:pt x="29623" y="1932752"/>
                  <a:pt x="0" y="1677839"/>
                </a:cubicBezTo>
                <a:cubicBezTo>
                  <a:pt x="-29623" y="1422926"/>
                  <a:pt x="8002" y="1114612"/>
                  <a:pt x="0" y="938681"/>
                </a:cubicBezTo>
                <a:cubicBezTo>
                  <a:pt x="-8002" y="762750"/>
                  <a:pt x="-21272" y="498293"/>
                  <a:pt x="0" y="336405"/>
                </a:cubicBezTo>
                <a:close/>
              </a:path>
              <a:path w="11518785" h="3410430" stroke="0" extrusionOk="0">
                <a:moveTo>
                  <a:pt x="0" y="336405"/>
                </a:moveTo>
                <a:cubicBezTo>
                  <a:pt x="1219" y="187888"/>
                  <a:pt x="165362" y="26353"/>
                  <a:pt x="336405" y="0"/>
                </a:cubicBezTo>
                <a:cubicBezTo>
                  <a:pt x="618316" y="-29492"/>
                  <a:pt x="796203" y="-5152"/>
                  <a:pt x="1122738" y="0"/>
                </a:cubicBezTo>
                <a:cubicBezTo>
                  <a:pt x="1449273" y="5152"/>
                  <a:pt x="1491285" y="12537"/>
                  <a:pt x="1583692" y="0"/>
                </a:cubicBezTo>
                <a:cubicBezTo>
                  <a:pt x="1676099" y="-12537"/>
                  <a:pt x="1952390" y="-9217"/>
                  <a:pt x="2044646" y="0"/>
                </a:cubicBezTo>
                <a:cubicBezTo>
                  <a:pt x="2136902" y="9217"/>
                  <a:pt x="2663785" y="14206"/>
                  <a:pt x="2830979" y="0"/>
                </a:cubicBezTo>
                <a:cubicBezTo>
                  <a:pt x="2998173" y="-14206"/>
                  <a:pt x="3174154" y="-3587"/>
                  <a:pt x="3400393" y="0"/>
                </a:cubicBezTo>
                <a:cubicBezTo>
                  <a:pt x="3626632" y="3587"/>
                  <a:pt x="4055511" y="41786"/>
                  <a:pt x="4295186" y="0"/>
                </a:cubicBezTo>
                <a:cubicBezTo>
                  <a:pt x="4534861" y="-41786"/>
                  <a:pt x="4801191" y="-19262"/>
                  <a:pt x="5189979" y="0"/>
                </a:cubicBezTo>
                <a:cubicBezTo>
                  <a:pt x="5578767" y="19262"/>
                  <a:pt x="5709114" y="1091"/>
                  <a:pt x="5976312" y="0"/>
                </a:cubicBezTo>
                <a:cubicBezTo>
                  <a:pt x="6243510" y="-1091"/>
                  <a:pt x="6330654" y="-5158"/>
                  <a:pt x="6437266" y="0"/>
                </a:cubicBezTo>
                <a:cubicBezTo>
                  <a:pt x="6543878" y="5158"/>
                  <a:pt x="6657136" y="2357"/>
                  <a:pt x="6789760" y="0"/>
                </a:cubicBezTo>
                <a:cubicBezTo>
                  <a:pt x="6922384" y="-2357"/>
                  <a:pt x="7439428" y="30522"/>
                  <a:pt x="7684553" y="0"/>
                </a:cubicBezTo>
                <a:cubicBezTo>
                  <a:pt x="7929678" y="-30522"/>
                  <a:pt x="8025721" y="13045"/>
                  <a:pt x="8362427" y="0"/>
                </a:cubicBezTo>
                <a:cubicBezTo>
                  <a:pt x="8699133" y="-13045"/>
                  <a:pt x="8831226" y="19283"/>
                  <a:pt x="9040300" y="0"/>
                </a:cubicBezTo>
                <a:cubicBezTo>
                  <a:pt x="9249374" y="-19283"/>
                  <a:pt x="9325687" y="-4500"/>
                  <a:pt x="9501254" y="0"/>
                </a:cubicBezTo>
                <a:cubicBezTo>
                  <a:pt x="9676821" y="4500"/>
                  <a:pt x="10019562" y="2289"/>
                  <a:pt x="10287587" y="0"/>
                </a:cubicBezTo>
                <a:cubicBezTo>
                  <a:pt x="10555612" y="-2289"/>
                  <a:pt x="10881081" y="36172"/>
                  <a:pt x="11182380" y="0"/>
                </a:cubicBezTo>
                <a:cubicBezTo>
                  <a:pt x="11377186" y="-18698"/>
                  <a:pt x="11527881" y="162536"/>
                  <a:pt x="11518785" y="336405"/>
                </a:cubicBezTo>
                <a:cubicBezTo>
                  <a:pt x="11533656" y="563217"/>
                  <a:pt x="11526788" y="803156"/>
                  <a:pt x="11518785" y="938681"/>
                </a:cubicBezTo>
                <a:cubicBezTo>
                  <a:pt x="11510782" y="1074206"/>
                  <a:pt x="11519959" y="1403765"/>
                  <a:pt x="11518785" y="1650463"/>
                </a:cubicBezTo>
                <a:cubicBezTo>
                  <a:pt x="11517611" y="1897161"/>
                  <a:pt x="11517128" y="2148978"/>
                  <a:pt x="11518785" y="2307491"/>
                </a:cubicBezTo>
                <a:cubicBezTo>
                  <a:pt x="11520442" y="2466004"/>
                  <a:pt x="11526806" y="2747659"/>
                  <a:pt x="11518785" y="3074025"/>
                </a:cubicBezTo>
                <a:cubicBezTo>
                  <a:pt x="11531135" y="3286629"/>
                  <a:pt x="11344395" y="3401492"/>
                  <a:pt x="11182380" y="3410430"/>
                </a:cubicBezTo>
                <a:cubicBezTo>
                  <a:pt x="11013506" y="3401129"/>
                  <a:pt x="10700210" y="3430635"/>
                  <a:pt x="10396047" y="3410430"/>
                </a:cubicBezTo>
                <a:cubicBezTo>
                  <a:pt x="10091884" y="3390225"/>
                  <a:pt x="9723186" y="3433585"/>
                  <a:pt x="9501254" y="3410430"/>
                </a:cubicBezTo>
                <a:cubicBezTo>
                  <a:pt x="9279322" y="3387275"/>
                  <a:pt x="9022032" y="3441402"/>
                  <a:pt x="8606461" y="3410430"/>
                </a:cubicBezTo>
                <a:cubicBezTo>
                  <a:pt x="8190890" y="3379458"/>
                  <a:pt x="8288345" y="3424172"/>
                  <a:pt x="8037047" y="3410430"/>
                </a:cubicBezTo>
                <a:cubicBezTo>
                  <a:pt x="7785749" y="3396688"/>
                  <a:pt x="7846644" y="3409715"/>
                  <a:pt x="7684553" y="3410430"/>
                </a:cubicBezTo>
                <a:cubicBezTo>
                  <a:pt x="7522462" y="3411145"/>
                  <a:pt x="7424784" y="3405599"/>
                  <a:pt x="7223599" y="3410430"/>
                </a:cubicBezTo>
                <a:cubicBezTo>
                  <a:pt x="7022414" y="3415261"/>
                  <a:pt x="6990687" y="3429818"/>
                  <a:pt x="6762645" y="3410430"/>
                </a:cubicBezTo>
                <a:cubicBezTo>
                  <a:pt x="6534603" y="3391042"/>
                  <a:pt x="6367506" y="3406338"/>
                  <a:pt x="5976312" y="3410430"/>
                </a:cubicBezTo>
                <a:cubicBezTo>
                  <a:pt x="5585118" y="3414522"/>
                  <a:pt x="5739095" y="3420693"/>
                  <a:pt x="5623818" y="3410430"/>
                </a:cubicBezTo>
                <a:cubicBezTo>
                  <a:pt x="5508541" y="3400167"/>
                  <a:pt x="5338292" y="3414694"/>
                  <a:pt x="5162864" y="3410430"/>
                </a:cubicBezTo>
                <a:cubicBezTo>
                  <a:pt x="4987436" y="3406166"/>
                  <a:pt x="4452428" y="3403941"/>
                  <a:pt x="4268071" y="3410430"/>
                </a:cubicBezTo>
                <a:cubicBezTo>
                  <a:pt x="4083714" y="3416919"/>
                  <a:pt x="4004205" y="3427462"/>
                  <a:pt x="3915577" y="3410430"/>
                </a:cubicBezTo>
                <a:cubicBezTo>
                  <a:pt x="3826949" y="3393398"/>
                  <a:pt x="3689367" y="3426160"/>
                  <a:pt x="3563083" y="3410430"/>
                </a:cubicBezTo>
                <a:cubicBezTo>
                  <a:pt x="3436799" y="3394700"/>
                  <a:pt x="3355579" y="3403293"/>
                  <a:pt x="3210588" y="3410430"/>
                </a:cubicBezTo>
                <a:cubicBezTo>
                  <a:pt x="3065597" y="3417567"/>
                  <a:pt x="2691800" y="3405222"/>
                  <a:pt x="2532715" y="3410430"/>
                </a:cubicBezTo>
                <a:cubicBezTo>
                  <a:pt x="2373630" y="3415638"/>
                  <a:pt x="2002765" y="3414282"/>
                  <a:pt x="1854842" y="3410430"/>
                </a:cubicBezTo>
                <a:cubicBezTo>
                  <a:pt x="1706919" y="3406578"/>
                  <a:pt x="1398241" y="3441265"/>
                  <a:pt x="1176968" y="3410430"/>
                </a:cubicBezTo>
                <a:cubicBezTo>
                  <a:pt x="955695" y="3379595"/>
                  <a:pt x="675662" y="3409487"/>
                  <a:pt x="336405" y="3410430"/>
                </a:cubicBezTo>
                <a:cubicBezTo>
                  <a:pt x="162323" y="3424317"/>
                  <a:pt x="-19555" y="3269082"/>
                  <a:pt x="0" y="3074025"/>
                </a:cubicBezTo>
                <a:cubicBezTo>
                  <a:pt x="11921" y="2789677"/>
                  <a:pt x="-17103" y="2661896"/>
                  <a:pt x="0" y="2389620"/>
                </a:cubicBezTo>
                <a:cubicBezTo>
                  <a:pt x="17103" y="2117344"/>
                  <a:pt x="8350" y="1849015"/>
                  <a:pt x="0" y="1705215"/>
                </a:cubicBezTo>
                <a:cubicBezTo>
                  <a:pt x="-8350" y="1561415"/>
                  <a:pt x="-10253" y="1190350"/>
                  <a:pt x="0" y="1048186"/>
                </a:cubicBezTo>
                <a:cubicBezTo>
                  <a:pt x="10253" y="906022"/>
                  <a:pt x="-9069" y="649402"/>
                  <a:pt x="0" y="336405"/>
                </a:cubicBezTo>
                <a:close/>
              </a:path>
            </a:pathLst>
          </a:custGeom>
          <a:solidFill>
            <a:schemeClr val="accent3">
              <a:lumMod val="20000"/>
              <a:lumOff val="80000"/>
            </a:schemeClr>
          </a:solidFill>
          <a:ln>
            <a:extLst>
              <a:ext uri="{C807C97D-BFC1-408E-A445-0C87EB9F89A2}">
                <ask:lineSketchStyleProps xmlns:ask="http://schemas.microsoft.com/office/drawing/2018/sketchyshapes" sd="2129858240">
                  <a:prstGeom prst="roundRect">
                    <a:avLst>
                      <a:gd name="adj" fmla="val 9864"/>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tIns="0" bIns="0" rtlCol="0" anchor="b"/>
          <a:lstStyle/>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a:p>
            <a:pPr indent="457189" algn="ctr" defTabSz="914377"/>
            <a:endParaRPr lang="en-US" sz="2800" dirty="0">
              <a:solidFill>
                <a:srgbClr val="002060"/>
              </a:solidFill>
              <a:latin typeface="iCiel Crocante" panose="02000000000000000000" pitchFamily="50" charset="0"/>
              <a:cs typeface="Calibri" panose="020F0502020204030204" pitchFamily="34" charset="0"/>
              <a:sym typeface="Arial" panose="020B0604020202020204"/>
            </a:endParaRPr>
          </a:p>
        </p:txBody>
      </p:sp>
      <p:sp>
        <p:nvSpPr>
          <p:cNvPr id="7" name="TextBox 6">
            <a:extLst>
              <a:ext uri="{FF2B5EF4-FFF2-40B4-BE49-F238E27FC236}">
                <a16:creationId xmlns:a16="http://schemas.microsoft.com/office/drawing/2014/main" id="{9D55A023-8DF2-A7C7-C223-A3879CEA2BA6}"/>
              </a:ext>
            </a:extLst>
          </p:cNvPr>
          <p:cNvSpPr txBox="1"/>
          <p:nvPr/>
        </p:nvSpPr>
        <p:spPr>
          <a:xfrm>
            <a:off x="634169" y="2711116"/>
            <a:ext cx="10850880" cy="3416320"/>
          </a:xfrm>
          <a:prstGeom prst="rect">
            <a:avLst/>
          </a:prstGeom>
          <a:noFill/>
        </p:spPr>
        <p:txBody>
          <a:bodyPr wrap="square">
            <a:spAutoFit/>
          </a:bodyPr>
          <a:lstStyle/>
          <a:p>
            <a:pPr algn="just" defTabSz="914377"/>
            <a:r>
              <a:rPr lang="vi-VN" sz="3600" dirty="0">
                <a:solidFill>
                  <a:prstClr val="black"/>
                </a:solidFill>
                <a:latin typeface="Calibri" panose="020F0502020204030204"/>
                <a:cs typeface="Arial" panose="020B0604020202020204"/>
                <a:sym typeface="Arial" panose="020B0604020202020204"/>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p:txBody>
      </p:sp>
      <p:pic>
        <p:nvPicPr>
          <p:cNvPr id="9" name="Picture 8">
            <a:extLst>
              <a:ext uri="{FF2B5EF4-FFF2-40B4-BE49-F238E27FC236}">
                <a16:creationId xmlns:a16="http://schemas.microsoft.com/office/drawing/2014/main" id="{7BDA0D03-C725-738E-AF9A-73952E5D2DFC}"/>
              </a:ext>
            </a:extLst>
          </p:cNvPr>
          <p:cNvPicPr>
            <a:picLocks noChangeAspect="1"/>
          </p:cNvPicPr>
          <p:nvPr/>
        </p:nvPicPr>
        <p:blipFill>
          <a:blip r:embed="rId4"/>
          <a:stretch>
            <a:fillRect/>
          </a:stretch>
        </p:blipFill>
        <p:spPr>
          <a:xfrm>
            <a:off x="3196695" y="119078"/>
            <a:ext cx="7427123" cy="1099484"/>
          </a:xfrm>
          <a:prstGeom prst="rect">
            <a:avLst/>
          </a:prstGeom>
        </p:spPr>
      </p:pic>
      <p:pic>
        <p:nvPicPr>
          <p:cNvPr id="10" name="Picture 9">
            <a:extLst>
              <a:ext uri="{FF2B5EF4-FFF2-40B4-BE49-F238E27FC236}">
                <a16:creationId xmlns:a16="http://schemas.microsoft.com/office/drawing/2014/main" id="{6D3001D4-AED8-7B77-A0E5-E53698DC0F65}"/>
              </a:ext>
            </a:extLst>
          </p:cNvPr>
          <p:cNvPicPr>
            <a:picLocks noChangeAspect="1"/>
          </p:cNvPicPr>
          <p:nvPr/>
        </p:nvPicPr>
        <p:blipFill>
          <a:blip r:embed="rId5"/>
          <a:stretch>
            <a:fillRect/>
          </a:stretch>
        </p:blipFill>
        <p:spPr>
          <a:xfrm>
            <a:off x="659361" y="590878"/>
            <a:ext cx="2511769" cy="918544"/>
          </a:xfrm>
          <a:prstGeom prst="rect">
            <a:avLst/>
          </a:prstGeom>
        </p:spPr>
      </p:pic>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11" name="TextBox1">
                  <a:extLst>
                    <a:ext uri="{FF2B5EF4-FFF2-40B4-BE49-F238E27FC236}">
                      <a16:creationId xmlns:a16="http://schemas.microsoft.com/office/drawing/2014/main" id="{4C429E00-4E6A-A204-1B39-A68E730E71DE}"/>
                    </a:ext>
                  </a:extLst>
                </p:cNvPr>
                <p:cNvPicPr>
                  <a:picLocks/>
                </p:cNvPicPr>
                <p:nvPr/>
              </p:nvPicPr>
              <p:blipFill>
                <a:blip r:embed="rId6"/>
                <a:stretch>
                  <a:fillRect/>
                </a:stretch>
              </p:blipFill>
              <p:spPr>
                <a:xfrm>
                  <a:off x="5091114" y="1280557"/>
                  <a:ext cx="6732911" cy="1079411"/>
                </a:xfrm>
                <a:prstGeom prst="rect">
                  <a:avLst/>
                </a:prstGeom>
              </p:spPr>
            </p:pic>
          </p:control>
        </mc:Fallback>
      </mc:AlternateContent>
    </p:controls>
    <p:extLst>
      <p:ext uri="{BB962C8B-B14F-4D97-AF65-F5344CB8AC3E}">
        <p14:creationId xmlns:p14="http://schemas.microsoft.com/office/powerpoint/2010/main" val="7404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337</TotalTime>
  <Words>3871</Words>
  <Application>Microsoft Office PowerPoint</Application>
  <PresentationFormat>Widescreen</PresentationFormat>
  <Paragraphs>166</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vt:lpstr>
      <vt:lpstr>iCiel Crocante</vt:lpstr>
      <vt:lpstr>iCiel Pony</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68</cp:revision>
  <dcterms:created xsi:type="dcterms:W3CDTF">2023-09-25T08:25:52Z</dcterms:created>
  <dcterms:modified xsi:type="dcterms:W3CDTF">2024-11-26T00:05:28Z</dcterms:modified>
  <cp:category>9Slide.vn</cp:category>
</cp:coreProperties>
</file>