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activeX/activeX4.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64" r:id="rId3"/>
    <p:sldId id="265" r:id="rId4"/>
    <p:sldId id="282" r:id="rId5"/>
    <p:sldId id="283" r:id="rId6"/>
    <p:sldId id="266" r:id="rId7"/>
    <p:sldId id="284" r:id="rId8"/>
    <p:sldId id="291" r:id="rId9"/>
    <p:sldId id="292" r:id="rId10"/>
    <p:sldId id="293" r:id="rId11"/>
    <p:sldId id="294" r:id="rId12"/>
    <p:sldId id="295" r:id="rId13"/>
    <p:sldId id="285" r:id="rId14"/>
    <p:sldId id="286" r:id="rId15"/>
    <p:sldId id="287" r:id="rId16"/>
    <p:sldId id="288" r:id="rId17"/>
    <p:sldId id="289" r:id="rId18"/>
    <p:sldId id="290" r:id="rId19"/>
    <p:sldId id="272" r:id="rId20"/>
    <p:sldId id="273" r:id="rId21"/>
    <p:sldId id="275" r:id="rId22"/>
    <p:sldId id="296" r:id="rId23"/>
    <p:sldId id="297" r:id="rId24"/>
    <p:sldId id="298" r:id="rId25"/>
    <p:sldId id="299" r:id="rId26"/>
    <p:sldId id="276" r:id="rId27"/>
    <p:sldId id="277" r:id="rId28"/>
    <p:sldId id="300" r:id="rId29"/>
    <p:sldId id="301" r:id="rId30"/>
    <p:sldId id="302" r:id="rId31"/>
    <p:sldId id="361"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2589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59131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4540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F795BCF-714C-4EB1-9AAF-156172AECBF0}" type="slidenum">
              <a:rPr lang="en-US" smtClean="0"/>
              <a:t>8</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60779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986FBE14-9E33-3DEC-E7FF-5760D9860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70" r:id="rId7"/>
    <p:sldLayoutId id="2147483673" r:id="rId8"/>
    <p:sldLayoutId id="2147483676" r:id="rId9"/>
    <p:sldLayoutId id="2147483677" r:id="rId10"/>
    <p:sldLayoutId id="2147483678" r:id="rId11"/>
    <p:sldLayoutId id="2147483679" r:id="rId12"/>
    <p:sldLayoutId id="2147483716" r:id="rId13"/>
    <p:sldLayoutId id="2147483717" r:id="rId14"/>
    <p:sldLayoutId id="2147483718" r:id="rId15"/>
    <p:sldLayoutId id="2147483719" r:id="rId16"/>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38.wmf"/><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39.wm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40.w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41.wmf"/><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sv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wmf"/><Relationship Id="rId3" Type="http://schemas.openxmlformats.org/officeDocument/2006/relationships/control" Target="../activeX/activeX7.xml"/><Relationship Id="rId7" Type="http://schemas.openxmlformats.org/officeDocument/2006/relationships/image" Target="../media/image64.png"/><Relationship Id="rId12" Type="http://schemas.openxmlformats.org/officeDocument/2006/relationships/image" Target="../media/image69.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30.xml"/><Relationship Id="rId11" Type="http://schemas.openxmlformats.org/officeDocument/2006/relationships/image" Target="../media/image68.png"/><Relationship Id="rId5" Type="http://schemas.openxmlformats.org/officeDocument/2006/relationships/slideLayout" Target="../slideLayouts/slideLayout4.xml"/><Relationship Id="rId15" Type="http://schemas.openxmlformats.org/officeDocument/2006/relationships/image" Target="../media/image72.wmf"/><Relationship Id="rId10" Type="http://schemas.openxmlformats.org/officeDocument/2006/relationships/image" Target="../media/image67.png"/><Relationship Id="rId4" Type="http://schemas.openxmlformats.org/officeDocument/2006/relationships/control" Target="../activeX/activeX8.xml"/><Relationship Id="rId9" Type="http://schemas.openxmlformats.org/officeDocument/2006/relationships/image" Target="../media/image66.png"/><Relationship Id="rId14" Type="http://schemas.openxmlformats.org/officeDocument/2006/relationships/image" Target="../media/image71.wmf"/></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jpeg"/><Relationship Id="rId11" Type="http://schemas.openxmlformats.org/officeDocument/2006/relationships/image" Target="../media/image29.jpeg"/><Relationship Id="rId5" Type="http://schemas.openxmlformats.org/officeDocument/2006/relationships/image" Target="../media/image25.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1905</Words>
  <Application>Microsoft Office PowerPoint</Application>
  <PresentationFormat>Widescreen</PresentationFormat>
  <Paragraphs>83</Paragraphs>
  <Slides>32</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微软雅黑</vt:lpstr>
      <vt:lpstr>Arial</vt:lpstr>
      <vt:lpstr>Calibri</vt:lpstr>
      <vt:lpstr>Cambria</vt:lpstr>
      <vt:lpstr>Englebert</vt:lpstr>
      <vt:lpstr>Fira Sans Extra Condensed Medium</vt:lpstr>
      <vt:lpstr>Oswald Regular</vt:lpstr>
      <vt:lpstr>UTM Mabella</vt:lpstr>
      <vt:lpstr>Zilla Slab Light</vt:lpstr>
      <vt:lpstr>Back to School Social Media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subject>9Slide.vn</dc:subject>
  <dc:creator>huong</dc:creator>
  <dc:description>9Slide.vn</dc:description>
  <cp:lastModifiedBy>SingPC</cp:lastModifiedBy>
  <cp:revision>72</cp:revision>
  <dcterms:created xsi:type="dcterms:W3CDTF">2023-09-25T01:32:15Z</dcterms:created>
  <dcterms:modified xsi:type="dcterms:W3CDTF">2024-11-26T00:02:58Z</dcterms:modified>
  <cp:category>9Slide.vn</cp:category>
</cp:coreProperties>
</file>