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activeX/activeX2.xml" ContentType="application/vnd.ms-office.activeX+xml"/>
  <Override PartName="/ppt/notesSlides/notesSlide3.xml" ContentType="application/vnd.openxmlformats-officedocument.presentationml.notesSlide+xml"/>
  <Override PartName="/ppt/activeX/activeX3.xml" ContentType="application/vnd.ms-office.activeX+xml"/>
  <Override PartName="/ppt/notesSlides/notesSlide4.xml" ContentType="application/vnd.openxmlformats-officedocument.presentationml.notesSlide+xml"/>
  <Override PartName="/ppt/activeX/activeX4.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5.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61" r:id="rId2"/>
    <p:sldId id="313" r:id="rId3"/>
    <p:sldId id="308" r:id="rId4"/>
    <p:sldId id="362" r:id="rId5"/>
    <p:sldId id="306" r:id="rId6"/>
    <p:sldId id="290" r:id="rId7"/>
    <p:sldId id="363" r:id="rId8"/>
    <p:sldId id="314" r:id="rId9"/>
    <p:sldId id="316" r:id="rId10"/>
    <p:sldId id="356" r:id="rId11"/>
    <p:sldId id="364" r:id="rId12"/>
    <p:sldId id="365" r:id="rId13"/>
    <p:sldId id="366" r:id="rId14"/>
    <p:sldId id="367" r:id="rId15"/>
    <p:sldId id="368" r:id="rId16"/>
    <p:sldId id="320" r:id="rId17"/>
    <p:sldId id="302" r:id="rId18"/>
    <p:sldId id="369" r:id="rId19"/>
    <p:sldId id="370" r:id="rId20"/>
    <p:sldId id="371" r:id="rId21"/>
    <p:sldId id="372" r:id="rId22"/>
    <p:sldId id="373" r:id="rId23"/>
    <p:sldId id="374" r:id="rId24"/>
    <p:sldId id="321" r:id="rId25"/>
    <p:sldId id="375" r:id="rId26"/>
    <p:sldId id="2007577188" r:id="rId27"/>
    <p:sldId id="2007577187" r:id="rId28"/>
    <p:sldId id="34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111" d="100"/>
          <a:sy n="111" d="100"/>
        </p:scale>
        <p:origin x="6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05598-3E89-4EF0-A15C-C15F34223367}"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F597B-7AA1-4139-A397-1733C68F944E}" type="slidenum">
              <a:rPr lang="en-US" smtClean="0"/>
              <a:t>‹#›</a:t>
            </a:fld>
            <a:endParaRPr lang="en-US"/>
          </a:p>
        </p:txBody>
      </p:sp>
    </p:spTree>
    <p:extLst>
      <p:ext uri="{BB962C8B-B14F-4D97-AF65-F5344CB8AC3E}">
        <p14:creationId xmlns:p14="http://schemas.microsoft.com/office/powerpoint/2010/main" val="3115999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4F597B-7AA1-4139-A397-1733C68F944E}" type="slidenum">
              <a:rPr lang="en-US" smtClean="0"/>
              <a:t>8</a:t>
            </a:fld>
            <a:endParaRPr lang="en-US"/>
          </a:p>
        </p:txBody>
      </p:sp>
    </p:spTree>
    <p:extLst>
      <p:ext uri="{BB962C8B-B14F-4D97-AF65-F5344CB8AC3E}">
        <p14:creationId xmlns:p14="http://schemas.microsoft.com/office/powerpoint/2010/main" val="170533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A4F597B-7AA1-4139-A397-1733C68F944E}" type="slidenum">
              <a:rPr lang="en-US" smtClean="0"/>
              <a:t>10</a:t>
            </a:fld>
            <a:endParaRPr lang="en-US"/>
          </a:p>
        </p:txBody>
      </p:sp>
    </p:spTree>
    <p:extLst>
      <p:ext uri="{BB962C8B-B14F-4D97-AF65-F5344CB8AC3E}">
        <p14:creationId xmlns:p14="http://schemas.microsoft.com/office/powerpoint/2010/main" val="282017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F597B-7AA1-4139-A397-1733C68F9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77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F597B-7AA1-4139-A397-1733C68F9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08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F597B-7AA1-4139-A397-1733C68F9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76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F597B-7AA1-4139-A397-1733C68F9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45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F597B-7AA1-4139-A397-1733C68F9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64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4F597B-7AA1-4139-A397-1733C68F944E}" type="slidenum">
              <a:rPr lang="en-US" smtClean="0"/>
              <a:t>24</a:t>
            </a:fld>
            <a:endParaRPr lang="en-US"/>
          </a:p>
        </p:txBody>
      </p:sp>
    </p:spTree>
    <p:extLst>
      <p:ext uri="{BB962C8B-B14F-4D97-AF65-F5344CB8AC3E}">
        <p14:creationId xmlns:p14="http://schemas.microsoft.com/office/powerpoint/2010/main" val="251178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381400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943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66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246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801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632955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778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237759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2024/11/26</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136256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2024/11/26</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514349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2024/11/26</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617468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2024/11/26</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509904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2024/11/26</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38985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257250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9000" b="-9000"/>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D1743EFB-BEE0-EA5A-1347-C283705055B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507690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02" r:id="rId11"/>
    <p:sldLayoutId id="2147483703" r:id="rId12"/>
    <p:sldLayoutId id="2147483704" r:id="rId13"/>
    <p:sldLayoutId id="2147483705"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ontrol" Target="../activeX/activeX1.xml"/><Relationship Id="rId5" Type="http://schemas.openxmlformats.org/officeDocument/2006/relationships/image" Target="../media/image22.wm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control" Target="../activeX/activeX2.xml"/><Relationship Id="rId5" Type="http://schemas.openxmlformats.org/officeDocument/2006/relationships/image" Target="../media/image23.wm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ontrol" Target="../activeX/activeX3.xml"/><Relationship Id="rId5" Type="http://schemas.openxmlformats.org/officeDocument/2006/relationships/image" Target="../media/image24.wmf"/><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control" Target="../activeX/activeX4.xml"/><Relationship Id="rId5" Type="http://schemas.openxmlformats.org/officeDocument/2006/relationships/image" Target="../media/image25.wmf"/><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slide" Target="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control" Target="../activeX/activeX5.xml"/><Relationship Id="rId5" Type="http://schemas.openxmlformats.org/officeDocument/2006/relationships/image" Target="../media/image47.wmf"/><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7">
            <a:extLst>
              <a:ext uri="{FF2B5EF4-FFF2-40B4-BE49-F238E27FC236}">
                <a16:creationId xmlns:a16="http://schemas.microsoft.com/office/drawing/2014/main" id="{93E2152D-E858-60FA-6E10-71435F2ACB2A}"/>
              </a:ext>
            </a:extLst>
          </p:cNvPr>
          <p:cNvSpPr/>
          <p:nvPr/>
        </p:nvSpPr>
        <p:spPr>
          <a:xfrm>
            <a:off x="2810420" y="312780"/>
            <a:ext cx="8145518" cy="4052642"/>
          </a:xfrm>
          <a:prstGeom prst="roundRect">
            <a:avLst>
              <a:gd name="adj" fmla="val 24204"/>
            </a:avLst>
          </a:prstGeom>
          <a:solidFill>
            <a:srgbClr val="FFFFFF">
              <a:alpha val="80000"/>
            </a:srgb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pic>
        <p:nvPicPr>
          <p:cNvPr id="14" name="Picture 13">
            <a:extLst>
              <a:ext uri="{FF2B5EF4-FFF2-40B4-BE49-F238E27FC236}">
                <a16:creationId xmlns:a16="http://schemas.microsoft.com/office/drawing/2014/main" id="{6D42563E-CE44-779B-628A-AA240D5A899B}"/>
              </a:ext>
            </a:extLst>
          </p:cNvPr>
          <p:cNvPicPr>
            <a:picLocks noChangeAspect="1"/>
          </p:cNvPicPr>
          <p:nvPr/>
        </p:nvPicPr>
        <p:blipFill>
          <a:blip r:embed="rId2"/>
          <a:stretch>
            <a:fillRect/>
          </a:stretch>
        </p:blipFill>
        <p:spPr>
          <a:xfrm>
            <a:off x="199327" y="2202097"/>
            <a:ext cx="3343973" cy="4655903"/>
          </a:xfrm>
          <a:prstGeom prst="rect">
            <a:avLst/>
          </a:prstGeom>
        </p:spPr>
      </p:pic>
      <p:pic>
        <p:nvPicPr>
          <p:cNvPr id="16" name="Picture 15">
            <a:extLst>
              <a:ext uri="{FF2B5EF4-FFF2-40B4-BE49-F238E27FC236}">
                <a16:creationId xmlns:a16="http://schemas.microsoft.com/office/drawing/2014/main" id="{16DAA3E0-B023-D3DB-9138-520294814CA2}"/>
              </a:ext>
            </a:extLst>
          </p:cNvPr>
          <p:cNvPicPr>
            <a:picLocks noChangeAspect="1"/>
          </p:cNvPicPr>
          <p:nvPr/>
        </p:nvPicPr>
        <p:blipFill>
          <a:blip r:embed="rId3"/>
          <a:stretch>
            <a:fillRect/>
          </a:stretch>
        </p:blipFill>
        <p:spPr>
          <a:xfrm>
            <a:off x="8391525" y="3318697"/>
            <a:ext cx="3514725" cy="3539303"/>
          </a:xfrm>
          <a:prstGeom prst="ellipse">
            <a:avLst/>
          </a:prstGeom>
          <a:ln>
            <a:noFill/>
          </a:ln>
          <a:effectLst>
            <a:softEdge rad="112500"/>
          </a:effectLst>
        </p:spPr>
      </p:pic>
      <p:pic>
        <p:nvPicPr>
          <p:cNvPr id="17" name="Picture 16">
            <a:extLst>
              <a:ext uri="{FF2B5EF4-FFF2-40B4-BE49-F238E27FC236}">
                <a16:creationId xmlns:a16="http://schemas.microsoft.com/office/drawing/2014/main" id="{D82D7096-A9CD-3F77-D328-C732EC08A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0825" y="-94600"/>
            <a:ext cx="1642886" cy="1642886"/>
          </a:xfrm>
          <a:prstGeom prst="rect">
            <a:avLst/>
          </a:prstGeom>
        </p:spPr>
      </p:pic>
      <p:pic>
        <p:nvPicPr>
          <p:cNvPr id="18" name="Picture 17">
            <a:extLst>
              <a:ext uri="{FF2B5EF4-FFF2-40B4-BE49-F238E27FC236}">
                <a16:creationId xmlns:a16="http://schemas.microsoft.com/office/drawing/2014/main" id="{EB1BB8AE-EA0E-77D6-4C63-2402D648C165}"/>
              </a:ext>
            </a:extLst>
          </p:cNvPr>
          <p:cNvPicPr>
            <a:picLocks noChangeAspect="1"/>
          </p:cNvPicPr>
          <p:nvPr/>
        </p:nvPicPr>
        <p:blipFill>
          <a:blip r:embed="rId5"/>
          <a:stretch>
            <a:fillRect/>
          </a:stretch>
        </p:blipFill>
        <p:spPr>
          <a:xfrm>
            <a:off x="5416925" y="285750"/>
            <a:ext cx="3072650" cy="1182727"/>
          </a:xfrm>
          <a:prstGeom prst="rect">
            <a:avLst/>
          </a:prstGeom>
        </p:spPr>
      </p:pic>
      <p:pic>
        <p:nvPicPr>
          <p:cNvPr id="19" name="Picture 18">
            <a:extLst>
              <a:ext uri="{FF2B5EF4-FFF2-40B4-BE49-F238E27FC236}">
                <a16:creationId xmlns:a16="http://schemas.microsoft.com/office/drawing/2014/main" id="{0111C6E3-E749-BE6F-4E59-FB95455DBAA3}"/>
              </a:ext>
            </a:extLst>
          </p:cNvPr>
          <p:cNvPicPr>
            <a:picLocks noChangeAspect="1"/>
          </p:cNvPicPr>
          <p:nvPr/>
        </p:nvPicPr>
        <p:blipFill>
          <a:blip r:embed="rId6"/>
          <a:stretch>
            <a:fillRect/>
          </a:stretch>
        </p:blipFill>
        <p:spPr>
          <a:xfrm>
            <a:off x="2743501" y="-370813"/>
            <a:ext cx="1542749" cy="1939892"/>
          </a:xfrm>
          <a:prstGeom prst="rect">
            <a:avLst/>
          </a:prstGeom>
        </p:spPr>
      </p:pic>
      <p:pic>
        <p:nvPicPr>
          <p:cNvPr id="23" name="Picture 22">
            <a:extLst>
              <a:ext uri="{FF2B5EF4-FFF2-40B4-BE49-F238E27FC236}">
                <a16:creationId xmlns:a16="http://schemas.microsoft.com/office/drawing/2014/main" id="{BE351CCA-1748-20F1-0ED8-03D285EC4ED5}"/>
              </a:ext>
            </a:extLst>
          </p:cNvPr>
          <p:cNvPicPr>
            <a:picLocks noChangeAspect="1"/>
          </p:cNvPicPr>
          <p:nvPr/>
        </p:nvPicPr>
        <p:blipFill>
          <a:blip r:embed="rId7"/>
          <a:stretch>
            <a:fillRect/>
          </a:stretch>
        </p:blipFill>
        <p:spPr>
          <a:xfrm>
            <a:off x="3335773" y="1139806"/>
            <a:ext cx="6053853" cy="3359187"/>
          </a:xfrm>
          <a:prstGeom prst="rect">
            <a:avLst/>
          </a:prstGeom>
        </p:spPr>
      </p:pic>
    </p:spTree>
    <p:extLst>
      <p:ext uri="{BB962C8B-B14F-4D97-AF65-F5344CB8AC3E}">
        <p14:creationId xmlns:p14="http://schemas.microsoft.com/office/powerpoint/2010/main" val="3445057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4" name="Rectangle: Rounded Corners 3">
            <a:extLst>
              <a:ext uri="{FF2B5EF4-FFF2-40B4-BE49-F238E27FC236}">
                <a16:creationId xmlns:a16="http://schemas.microsoft.com/office/drawing/2014/main" id="{75ECD5ED-E6E8-F1CF-5B60-02D6AD9CAC4E}"/>
              </a:ext>
            </a:extLst>
          </p:cNvPr>
          <p:cNvSpPr/>
          <p:nvPr/>
        </p:nvSpPr>
        <p:spPr>
          <a:xfrm>
            <a:off x="314366" y="2354555"/>
            <a:ext cx="11634951" cy="3861310"/>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gd name="adj" fmla="val 13744"/>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Đuổi bắt nhau chán, chúng tớ nằm lăn ra bãi cỏ ở lưng đồi. Từ đây nhìn xuống làng, thật khó có bức tranh nào đẹp hơn. Những mái nhà cao thấp, nhấp nhô. Những rặng dừa cao</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vút ôm quanh ao phủ đầy bèo tây hoa nở tím lịm. Những vườn mía lá xanh rờn. Những vườn rau xanh mướt, với rất nhiều bù nhìn làm bằng rơm vàng óng hoặc nâu sậm, gắn thêm các mảnh áo mưa bay phấp phới.</a:t>
            </a:r>
          </a:p>
        </p:txBody>
      </p:sp>
      <p:sp>
        <p:nvSpPr>
          <p:cNvPr id="7" name="Rectangle: Diagonal Corners Rounded 6">
            <a:extLst>
              <a:ext uri="{FF2B5EF4-FFF2-40B4-BE49-F238E27FC236}">
                <a16:creationId xmlns:a16="http://schemas.microsoft.com/office/drawing/2014/main" id="{10E4B270-897A-3727-B048-CF8CEEC35F77}"/>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a:t>
            </a:r>
          </a:p>
        </p:txBody>
      </p:sp>
      <p:pic>
        <p:nvPicPr>
          <p:cNvPr id="8" name="Picture 7">
            <a:extLst>
              <a:ext uri="{FF2B5EF4-FFF2-40B4-BE49-F238E27FC236}">
                <a16:creationId xmlns:a16="http://schemas.microsoft.com/office/drawing/2014/main" id="{4D1F0791-401F-62E4-E037-0E58FE49C010}"/>
              </a:ext>
            </a:extLst>
          </p:cNvPr>
          <p:cNvPicPr>
            <a:picLocks noChangeAspect="1"/>
          </p:cNvPicPr>
          <p:nvPr/>
        </p:nvPicPr>
        <p:blipFill>
          <a:blip r:embed="rId4"/>
          <a:stretch>
            <a:fillRect/>
          </a:stretch>
        </p:blipFill>
        <p:spPr>
          <a:xfrm>
            <a:off x="116333" y="0"/>
            <a:ext cx="6431837" cy="1286367"/>
          </a:xfrm>
          <a:prstGeom prst="rect">
            <a:avLst/>
          </a:prstGeom>
        </p:spPr>
      </p:pic>
      <p:cxnSp>
        <p:nvCxnSpPr>
          <p:cNvPr id="10" name="Đường nối Thẳng 18">
            <a:extLst>
              <a:ext uri="{FF2B5EF4-FFF2-40B4-BE49-F238E27FC236}">
                <a16:creationId xmlns:a16="http://schemas.microsoft.com/office/drawing/2014/main" id="{60FE94FE-DE9D-A2FD-B93F-8A4E1F647850}"/>
              </a:ext>
            </a:extLst>
          </p:cNvPr>
          <p:cNvCxnSpPr>
            <a:cxnSpLocks/>
          </p:cNvCxnSpPr>
          <p:nvPr/>
        </p:nvCxnSpPr>
        <p:spPr>
          <a:xfrm flipV="1">
            <a:off x="5761943" y="4510355"/>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8">
            <a:extLst>
              <a:ext uri="{FF2B5EF4-FFF2-40B4-BE49-F238E27FC236}">
                <a16:creationId xmlns:a16="http://schemas.microsoft.com/office/drawing/2014/main" id="{68A46ADF-61F6-49E5-D35D-19151D68C1FC}"/>
              </a:ext>
            </a:extLst>
          </p:cNvPr>
          <p:cNvCxnSpPr>
            <a:cxnSpLocks/>
          </p:cNvCxnSpPr>
          <p:nvPr/>
        </p:nvCxnSpPr>
        <p:spPr>
          <a:xfrm flipV="1">
            <a:off x="9881880" y="4489806"/>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8">
            <a:extLst>
              <a:ext uri="{FF2B5EF4-FFF2-40B4-BE49-F238E27FC236}">
                <a16:creationId xmlns:a16="http://schemas.microsoft.com/office/drawing/2014/main" id="{EBA3A640-29C2-B9F2-D364-57D42AF5FBFF}"/>
              </a:ext>
            </a:extLst>
          </p:cNvPr>
          <p:cNvCxnSpPr>
            <a:cxnSpLocks/>
          </p:cNvCxnSpPr>
          <p:nvPr/>
        </p:nvCxnSpPr>
        <p:spPr>
          <a:xfrm flipV="1">
            <a:off x="3080388" y="5013788"/>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8">
            <a:extLst>
              <a:ext uri="{FF2B5EF4-FFF2-40B4-BE49-F238E27FC236}">
                <a16:creationId xmlns:a16="http://schemas.microsoft.com/office/drawing/2014/main" id="{9306E848-083E-9D57-4BC1-17F55A0CACDD}"/>
              </a:ext>
            </a:extLst>
          </p:cNvPr>
          <p:cNvCxnSpPr>
            <a:cxnSpLocks/>
          </p:cNvCxnSpPr>
          <p:nvPr/>
        </p:nvCxnSpPr>
        <p:spPr>
          <a:xfrm flipV="1">
            <a:off x="5792766" y="4993240"/>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8">
            <a:extLst>
              <a:ext uri="{FF2B5EF4-FFF2-40B4-BE49-F238E27FC236}">
                <a16:creationId xmlns:a16="http://schemas.microsoft.com/office/drawing/2014/main" id="{7FB3CFE2-5D15-14DE-910B-D10AB2738155}"/>
              </a:ext>
            </a:extLst>
          </p:cNvPr>
          <p:cNvCxnSpPr>
            <a:cxnSpLocks/>
          </p:cNvCxnSpPr>
          <p:nvPr/>
        </p:nvCxnSpPr>
        <p:spPr>
          <a:xfrm flipV="1">
            <a:off x="10940118" y="500351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8">
            <a:extLst>
              <a:ext uri="{FF2B5EF4-FFF2-40B4-BE49-F238E27FC236}">
                <a16:creationId xmlns:a16="http://schemas.microsoft.com/office/drawing/2014/main" id="{34AFB584-82F9-F68C-743C-B59706247740}"/>
              </a:ext>
            </a:extLst>
          </p:cNvPr>
          <p:cNvCxnSpPr>
            <a:cxnSpLocks/>
          </p:cNvCxnSpPr>
          <p:nvPr/>
        </p:nvCxnSpPr>
        <p:spPr>
          <a:xfrm flipV="1">
            <a:off x="2453664" y="5496673"/>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8">
            <a:extLst>
              <a:ext uri="{FF2B5EF4-FFF2-40B4-BE49-F238E27FC236}">
                <a16:creationId xmlns:a16="http://schemas.microsoft.com/office/drawing/2014/main" id="{B58B1926-4BAF-C65D-A6AA-966152247A60}"/>
              </a:ext>
            </a:extLst>
          </p:cNvPr>
          <p:cNvCxnSpPr>
            <a:cxnSpLocks/>
          </p:cNvCxnSpPr>
          <p:nvPr/>
        </p:nvCxnSpPr>
        <p:spPr>
          <a:xfrm flipV="1">
            <a:off x="2576953" y="5517222"/>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9" name="TextBox1">
                  <a:extLst>
                    <a:ext uri="{FF2B5EF4-FFF2-40B4-BE49-F238E27FC236}">
                      <a16:creationId xmlns:a16="http://schemas.microsoft.com/office/drawing/2014/main" id="{FF3D9E74-C193-D3B6-D575-25E38B2F8F93}"/>
                    </a:ext>
                  </a:extLst>
                </p:cNvPr>
                <p:cNvPicPr>
                  <a:picLocks/>
                </p:cNvPicPr>
                <p:nvPr/>
              </p:nvPicPr>
              <p:blipFill>
                <a:blip r:embed="rId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94702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75ECD5ED-E6E8-F1CF-5B60-02D6AD9CAC4E}"/>
              </a:ext>
            </a:extLst>
          </p:cNvPr>
          <p:cNvSpPr/>
          <p:nvPr/>
        </p:nvSpPr>
        <p:spPr>
          <a:xfrm>
            <a:off x="314366" y="2354554"/>
            <a:ext cx="11634951" cy="4025697"/>
          </a:xfrm>
          <a:custGeom>
            <a:avLst/>
            <a:gdLst>
              <a:gd name="connsiteX0" fmla="*/ 0 w 11634951"/>
              <a:gd name="connsiteY0" fmla="*/ 553292 h 4025697"/>
              <a:gd name="connsiteX1" fmla="*/ 553292 w 11634951"/>
              <a:gd name="connsiteY1" fmla="*/ 0 h 4025697"/>
              <a:gd name="connsiteX2" fmla="*/ 1106031 w 11634951"/>
              <a:gd name="connsiteY2" fmla="*/ 0 h 4025697"/>
              <a:gd name="connsiteX3" fmla="*/ 1869338 w 11634951"/>
              <a:gd name="connsiteY3" fmla="*/ 0 h 4025697"/>
              <a:gd name="connsiteX4" fmla="*/ 2211510 w 11634951"/>
              <a:gd name="connsiteY4" fmla="*/ 0 h 4025697"/>
              <a:gd name="connsiteX5" fmla="*/ 2553682 w 11634951"/>
              <a:gd name="connsiteY5" fmla="*/ 0 h 4025697"/>
              <a:gd name="connsiteX6" fmla="*/ 3211705 w 11634951"/>
              <a:gd name="connsiteY6" fmla="*/ 0 h 4025697"/>
              <a:gd name="connsiteX7" fmla="*/ 3975011 w 11634951"/>
              <a:gd name="connsiteY7" fmla="*/ 0 h 4025697"/>
              <a:gd name="connsiteX8" fmla="*/ 4317183 w 11634951"/>
              <a:gd name="connsiteY8" fmla="*/ 0 h 4025697"/>
              <a:gd name="connsiteX9" fmla="*/ 5185773 w 11634951"/>
              <a:gd name="connsiteY9" fmla="*/ 0 h 4025697"/>
              <a:gd name="connsiteX10" fmla="*/ 5738513 w 11634951"/>
              <a:gd name="connsiteY10" fmla="*/ 0 h 4025697"/>
              <a:gd name="connsiteX11" fmla="*/ 6291252 w 11634951"/>
              <a:gd name="connsiteY11" fmla="*/ 0 h 4025697"/>
              <a:gd name="connsiteX12" fmla="*/ 6633424 w 11634951"/>
              <a:gd name="connsiteY12" fmla="*/ 0 h 4025697"/>
              <a:gd name="connsiteX13" fmla="*/ 7396731 w 11634951"/>
              <a:gd name="connsiteY13" fmla="*/ 0 h 4025697"/>
              <a:gd name="connsiteX14" fmla="*/ 8265321 w 11634951"/>
              <a:gd name="connsiteY14" fmla="*/ 0 h 4025697"/>
              <a:gd name="connsiteX15" fmla="*/ 9133911 w 11634951"/>
              <a:gd name="connsiteY15" fmla="*/ 0 h 4025697"/>
              <a:gd name="connsiteX16" fmla="*/ 9897218 w 11634951"/>
              <a:gd name="connsiteY16" fmla="*/ 0 h 4025697"/>
              <a:gd name="connsiteX17" fmla="*/ 11081659 w 11634951"/>
              <a:gd name="connsiteY17" fmla="*/ 0 h 4025697"/>
              <a:gd name="connsiteX18" fmla="*/ 11634951 w 11634951"/>
              <a:gd name="connsiteY18" fmla="*/ 553292 h 4025697"/>
              <a:gd name="connsiteX19" fmla="*/ 11634951 w 11634951"/>
              <a:gd name="connsiteY19" fmla="*/ 1195497 h 4025697"/>
              <a:gd name="connsiteX20" fmla="*/ 11634951 w 11634951"/>
              <a:gd name="connsiteY20" fmla="*/ 1691746 h 4025697"/>
              <a:gd name="connsiteX21" fmla="*/ 11634951 w 11634951"/>
              <a:gd name="connsiteY21" fmla="*/ 2304760 h 4025697"/>
              <a:gd name="connsiteX22" fmla="*/ 11634951 w 11634951"/>
              <a:gd name="connsiteY22" fmla="*/ 2830200 h 4025697"/>
              <a:gd name="connsiteX23" fmla="*/ 11634951 w 11634951"/>
              <a:gd name="connsiteY23" fmla="*/ 3472405 h 4025697"/>
              <a:gd name="connsiteX24" fmla="*/ 11081659 w 11634951"/>
              <a:gd name="connsiteY24" fmla="*/ 4025697 h 4025697"/>
              <a:gd name="connsiteX25" fmla="*/ 10423636 w 11634951"/>
              <a:gd name="connsiteY25" fmla="*/ 4025697 h 4025697"/>
              <a:gd name="connsiteX26" fmla="*/ 10081464 w 11634951"/>
              <a:gd name="connsiteY26" fmla="*/ 4025697 h 4025697"/>
              <a:gd name="connsiteX27" fmla="*/ 9528725 w 11634951"/>
              <a:gd name="connsiteY27" fmla="*/ 4025697 h 4025697"/>
              <a:gd name="connsiteX28" fmla="*/ 8765418 w 11634951"/>
              <a:gd name="connsiteY28" fmla="*/ 4025697 h 4025697"/>
              <a:gd name="connsiteX29" fmla="*/ 8107395 w 11634951"/>
              <a:gd name="connsiteY29" fmla="*/ 4025697 h 4025697"/>
              <a:gd name="connsiteX30" fmla="*/ 7659940 w 11634951"/>
              <a:gd name="connsiteY30" fmla="*/ 4025697 h 4025697"/>
              <a:gd name="connsiteX31" fmla="*/ 7317768 w 11634951"/>
              <a:gd name="connsiteY31" fmla="*/ 4025697 h 4025697"/>
              <a:gd name="connsiteX32" fmla="*/ 6449178 w 11634951"/>
              <a:gd name="connsiteY32" fmla="*/ 4025697 h 4025697"/>
              <a:gd name="connsiteX33" fmla="*/ 5896438 w 11634951"/>
              <a:gd name="connsiteY33" fmla="*/ 4025697 h 4025697"/>
              <a:gd name="connsiteX34" fmla="*/ 5133132 w 11634951"/>
              <a:gd name="connsiteY34" fmla="*/ 4025697 h 4025697"/>
              <a:gd name="connsiteX35" fmla="*/ 4790960 w 11634951"/>
              <a:gd name="connsiteY35" fmla="*/ 4025697 h 4025697"/>
              <a:gd name="connsiteX36" fmla="*/ 4343504 w 11634951"/>
              <a:gd name="connsiteY36" fmla="*/ 4025697 h 4025697"/>
              <a:gd name="connsiteX37" fmla="*/ 3580198 w 11634951"/>
              <a:gd name="connsiteY37" fmla="*/ 4025697 h 4025697"/>
              <a:gd name="connsiteX38" fmla="*/ 3132742 w 11634951"/>
              <a:gd name="connsiteY38" fmla="*/ 4025697 h 4025697"/>
              <a:gd name="connsiteX39" fmla="*/ 2685286 w 11634951"/>
              <a:gd name="connsiteY39" fmla="*/ 4025697 h 4025697"/>
              <a:gd name="connsiteX40" fmla="*/ 1921980 w 11634951"/>
              <a:gd name="connsiteY40" fmla="*/ 4025697 h 4025697"/>
              <a:gd name="connsiteX41" fmla="*/ 1369240 w 11634951"/>
              <a:gd name="connsiteY41" fmla="*/ 4025697 h 4025697"/>
              <a:gd name="connsiteX42" fmla="*/ 553292 w 11634951"/>
              <a:gd name="connsiteY42" fmla="*/ 4025697 h 4025697"/>
              <a:gd name="connsiteX43" fmla="*/ 0 w 11634951"/>
              <a:gd name="connsiteY43" fmla="*/ 3472405 h 4025697"/>
              <a:gd name="connsiteX44" fmla="*/ 0 w 11634951"/>
              <a:gd name="connsiteY44" fmla="*/ 2917774 h 4025697"/>
              <a:gd name="connsiteX45" fmla="*/ 0 w 11634951"/>
              <a:gd name="connsiteY45" fmla="*/ 2392333 h 4025697"/>
              <a:gd name="connsiteX46" fmla="*/ 0 w 11634951"/>
              <a:gd name="connsiteY46" fmla="*/ 1808511 h 4025697"/>
              <a:gd name="connsiteX47" fmla="*/ 0 w 11634951"/>
              <a:gd name="connsiteY47" fmla="*/ 1224688 h 4025697"/>
              <a:gd name="connsiteX48" fmla="*/ 0 w 11634951"/>
              <a:gd name="connsiteY48" fmla="*/ 553292 h 402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34951" h="4025697" fill="none" extrusionOk="0">
                <a:moveTo>
                  <a:pt x="0" y="553292"/>
                </a:moveTo>
                <a:cubicBezTo>
                  <a:pt x="-58415" y="295240"/>
                  <a:pt x="249266" y="15526"/>
                  <a:pt x="553292" y="0"/>
                </a:cubicBezTo>
                <a:cubicBezTo>
                  <a:pt x="707913" y="5918"/>
                  <a:pt x="877678" y="17228"/>
                  <a:pt x="1106031" y="0"/>
                </a:cubicBezTo>
                <a:cubicBezTo>
                  <a:pt x="1334384" y="-17228"/>
                  <a:pt x="1628140" y="-34073"/>
                  <a:pt x="1869338" y="0"/>
                </a:cubicBezTo>
                <a:cubicBezTo>
                  <a:pt x="2110536" y="34073"/>
                  <a:pt x="2097632" y="-17039"/>
                  <a:pt x="2211510" y="0"/>
                </a:cubicBezTo>
                <a:cubicBezTo>
                  <a:pt x="2325388" y="17039"/>
                  <a:pt x="2442085" y="6321"/>
                  <a:pt x="2553682" y="0"/>
                </a:cubicBezTo>
                <a:cubicBezTo>
                  <a:pt x="2665279" y="-6321"/>
                  <a:pt x="2886025" y="-16331"/>
                  <a:pt x="3211705" y="0"/>
                </a:cubicBezTo>
                <a:cubicBezTo>
                  <a:pt x="3537385" y="16331"/>
                  <a:pt x="3678380" y="-30420"/>
                  <a:pt x="3975011" y="0"/>
                </a:cubicBezTo>
                <a:cubicBezTo>
                  <a:pt x="4271642" y="30420"/>
                  <a:pt x="4245314" y="-1683"/>
                  <a:pt x="4317183" y="0"/>
                </a:cubicBezTo>
                <a:cubicBezTo>
                  <a:pt x="4389052" y="1683"/>
                  <a:pt x="4909797" y="13129"/>
                  <a:pt x="5185773" y="0"/>
                </a:cubicBezTo>
                <a:cubicBezTo>
                  <a:pt x="5461749" y="-13129"/>
                  <a:pt x="5507094" y="13540"/>
                  <a:pt x="5738513" y="0"/>
                </a:cubicBezTo>
                <a:cubicBezTo>
                  <a:pt x="5969932" y="-13540"/>
                  <a:pt x="6070838" y="16698"/>
                  <a:pt x="6291252" y="0"/>
                </a:cubicBezTo>
                <a:cubicBezTo>
                  <a:pt x="6511666" y="-16698"/>
                  <a:pt x="6538644" y="-13111"/>
                  <a:pt x="6633424" y="0"/>
                </a:cubicBezTo>
                <a:cubicBezTo>
                  <a:pt x="6728204" y="13111"/>
                  <a:pt x="7209989" y="22323"/>
                  <a:pt x="7396731" y="0"/>
                </a:cubicBezTo>
                <a:cubicBezTo>
                  <a:pt x="7583473" y="-22323"/>
                  <a:pt x="7927016" y="40823"/>
                  <a:pt x="8265321" y="0"/>
                </a:cubicBezTo>
                <a:cubicBezTo>
                  <a:pt x="8603626" y="-40823"/>
                  <a:pt x="8706062" y="4243"/>
                  <a:pt x="9133911" y="0"/>
                </a:cubicBezTo>
                <a:cubicBezTo>
                  <a:pt x="9561760" y="-4243"/>
                  <a:pt x="9564292" y="30899"/>
                  <a:pt x="9897218" y="0"/>
                </a:cubicBezTo>
                <a:cubicBezTo>
                  <a:pt x="10230144" y="-30899"/>
                  <a:pt x="10570212" y="-33853"/>
                  <a:pt x="11081659" y="0"/>
                </a:cubicBezTo>
                <a:cubicBezTo>
                  <a:pt x="11372860" y="-4908"/>
                  <a:pt x="11609993" y="245749"/>
                  <a:pt x="11634951" y="553292"/>
                </a:cubicBezTo>
                <a:cubicBezTo>
                  <a:pt x="11635202" y="864929"/>
                  <a:pt x="11608572" y="904541"/>
                  <a:pt x="11634951" y="1195497"/>
                </a:cubicBezTo>
                <a:cubicBezTo>
                  <a:pt x="11661330" y="1486454"/>
                  <a:pt x="11613052" y="1545560"/>
                  <a:pt x="11634951" y="1691746"/>
                </a:cubicBezTo>
                <a:cubicBezTo>
                  <a:pt x="11656850" y="1837932"/>
                  <a:pt x="11608806" y="2118046"/>
                  <a:pt x="11634951" y="2304760"/>
                </a:cubicBezTo>
                <a:cubicBezTo>
                  <a:pt x="11661096" y="2491474"/>
                  <a:pt x="11639932" y="2716189"/>
                  <a:pt x="11634951" y="2830200"/>
                </a:cubicBezTo>
                <a:cubicBezTo>
                  <a:pt x="11629970" y="2944211"/>
                  <a:pt x="11637697" y="3270601"/>
                  <a:pt x="11634951" y="3472405"/>
                </a:cubicBezTo>
                <a:cubicBezTo>
                  <a:pt x="11597198" y="3776335"/>
                  <a:pt x="11364462" y="4025196"/>
                  <a:pt x="11081659" y="4025697"/>
                </a:cubicBezTo>
                <a:cubicBezTo>
                  <a:pt x="10917054" y="4014316"/>
                  <a:pt x="10724815" y="4028538"/>
                  <a:pt x="10423636" y="4025697"/>
                </a:cubicBezTo>
                <a:cubicBezTo>
                  <a:pt x="10122457" y="4022856"/>
                  <a:pt x="10168254" y="4031806"/>
                  <a:pt x="10081464" y="4025697"/>
                </a:cubicBezTo>
                <a:cubicBezTo>
                  <a:pt x="9994674" y="4019588"/>
                  <a:pt x="9741724" y="4021643"/>
                  <a:pt x="9528725" y="4025697"/>
                </a:cubicBezTo>
                <a:cubicBezTo>
                  <a:pt x="9315726" y="4029751"/>
                  <a:pt x="9099602" y="4022567"/>
                  <a:pt x="8765418" y="4025697"/>
                </a:cubicBezTo>
                <a:cubicBezTo>
                  <a:pt x="8431234" y="4028827"/>
                  <a:pt x="8317253" y="4055468"/>
                  <a:pt x="8107395" y="4025697"/>
                </a:cubicBezTo>
                <a:cubicBezTo>
                  <a:pt x="7897537" y="3995926"/>
                  <a:pt x="7807197" y="4015717"/>
                  <a:pt x="7659940" y="4025697"/>
                </a:cubicBezTo>
                <a:cubicBezTo>
                  <a:pt x="7512683" y="4035677"/>
                  <a:pt x="7451876" y="4029502"/>
                  <a:pt x="7317768" y="4025697"/>
                </a:cubicBezTo>
                <a:cubicBezTo>
                  <a:pt x="7183660" y="4021892"/>
                  <a:pt x="6844535" y="4024078"/>
                  <a:pt x="6449178" y="4025697"/>
                </a:cubicBezTo>
                <a:cubicBezTo>
                  <a:pt x="6053821" y="4027317"/>
                  <a:pt x="6171635" y="4033877"/>
                  <a:pt x="5896438" y="4025697"/>
                </a:cubicBezTo>
                <a:cubicBezTo>
                  <a:pt x="5621241" y="4017517"/>
                  <a:pt x="5411988" y="4008744"/>
                  <a:pt x="5133132" y="4025697"/>
                </a:cubicBezTo>
                <a:cubicBezTo>
                  <a:pt x="4854276" y="4042650"/>
                  <a:pt x="4948994" y="4037097"/>
                  <a:pt x="4790960" y="4025697"/>
                </a:cubicBezTo>
                <a:cubicBezTo>
                  <a:pt x="4632926" y="4014297"/>
                  <a:pt x="4487377" y="4033261"/>
                  <a:pt x="4343504" y="4025697"/>
                </a:cubicBezTo>
                <a:cubicBezTo>
                  <a:pt x="4199631" y="4018133"/>
                  <a:pt x="3800374" y="4033353"/>
                  <a:pt x="3580198" y="4025697"/>
                </a:cubicBezTo>
                <a:cubicBezTo>
                  <a:pt x="3360022" y="4018041"/>
                  <a:pt x="3343281" y="4018640"/>
                  <a:pt x="3132742" y="4025697"/>
                </a:cubicBezTo>
                <a:cubicBezTo>
                  <a:pt x="2922203" y="4032754"/>
                  <a:pt x="2891526" y="4033055"/>
                  <a:pt x="2685286" y="4025697"/>
                </a:cubicBezTo>
                <a:cubicBezTo>
                  <a:pt x="2479046" y="4018339"/>
                  <a:pt x="2288542" y="3988481"/>
                  <a:pt x="1921980" y="4025697"/>
                </a:cubicBezTo>
                <a:cubicBezTo>
                  <a:pt x="1555418" y="4062913"/>
                  <a:pt x="1542113" y="4042531"/>
                  <a:pt x="1369240" y="4025697"/>
                </a:cubicBezTo>
                <a:cubicBezTo>
                  <a:pt x="1196367" y="4008863"/>
                  <a:pt x="887433" y="3987647"/>
                  <a:pt x="553292" y="4025697"/>
                </a:cubicBezTo>
                <a:cubicBezTo>
                  <a:pt x="283323" y="4008148"/>
                  <a:pt x="16855" y="3801721"/>
                  <a:pt x="0" y="3472405"/>
                </a:cubicBezTo>
                <a:cubicBezTo>
                  <a:pt x="-10037" y="3197439"/>
                  <a:pt x="-20103" y="3144613"/>
                  <a:pt x="0" y="2917774"/>
                </a:cubicBezTo>
                <a:cubicBezTo>
                  <a:pt x="20103" y="2690935"/>
                  <a:pt x="16767" y="2591784"/>
                  <a:pt x="0" y="2392333"/>
                </a:cubicBezTo>
                <a:cubicBezTo>
                  <a:pt x="-16767" y="2192882"/>
                  <a:pt x="17137" y="2011568"/>
                  <a:pt x="0" y="1808511"/>
                </a:cubicBezTo>
                <a:cubicBezTo>
                  <a:pt x="-17137" y="1605454"/>
                  <a:pt x="27544" y="1418598"/>
                  <a:pt x="0" y="1224688"/>
                </a:cubicBezTo>
                <a:cubicBezTo>
                  <a:pt x="-27544" y="1030778"/>
                  <a:pt x="9117" y="874614"/>
                  <a:pt x="0" y="553292"/>
                </a:cubicBezTo>
                <a:close/>
              </a:path>
              <a:path w="11634951" h="4025697" stroke="0" extrusionOk="0">
                <a:moveTo>
                  <a:pt x="0" y="553292"/>
                </a:moveTo>
                <a:cubicBezTo>
                  <a:pt x="-53558" y="224500"/>
                  <a:pt x="248042" y="8323"/>
                  <a:pt x="553292" y="0"/>
                </a:cubicBezTo>
                <a:cubicBezTo>
                  <a:pt x="723140" y="-16046"/>
                  <a:pt x="880503" y="-25617"/>
                  <a:pt x="1106031" y="0"/>
                </a:cubicBezTo>
                <a:cubicBezTo>
                  <a:pt x="1331559" y="25617"/>
                  <a:pt x="1514356" y="-11562"/>
                  <a:pt x="1869338" y="0"/>
                </a:cubicBezTo>
                <a:cubicBezTo>
                  <a:pt x="2224320" y="11562"/>
                  <a:pt x="2066696" y="-1420"/>
                  <a:pt x="2211510" y="0"/>
                </a:cubicBezTo>
                <a:cubicBezTo>
                  <a:pt x="2356324" y="1420"/>
                  <a:pt x="2755526" y="-6041"/>
                  <a:pt x="2974816" y="0"/>
                </a:cubicBezTo>
                <a:cubicBezTo>
                  <a:pt x="3194106" y="6041"/>
                  <a:pt x="3208305" y="-4673"/>
                  <a:pt x="3316988" y="0"/>
                </a:cubicBezTo>
                <a:cubicBezTo>
                  <a:pt x="3425671" y="4673"/>
                  <a:pt x="3823663" y="34209"/>
                  <a:pt x="4080295" y="0"/>
                </a:cubicBezTo>
                <a:cubicBezTo>
                  <a:pt x="4336927" y="-34209"/>
                  <a:pt x="4522913" y="-27766"/>
                  <a:pt x="4738318" y="0"/>
                </a:cubicBezTo>
                <a:cubicBezTo>
                  <a:pt x="4953723" y="27766"/>
                  <a:pt x="5080201" y="12095"/>
                  <a:pt x="5291057" y="0"/>
                </a:cubicBezTo>
                <a:cubicBezTo>
                  <a:pt x="5501913" y="-12095"/>
                  <a:pt x="5689769" y="23276"/>
                  <a:pt x="5949080" y="0"/>
                </a:cubicBezTo>
                <a:cubicBezTo>
                  <a:pt x="6208391" y="-23276"/>
                  <a:pt x="6414282" y="24497"/>
                  <a:pt x="6712387" y="0"/>
                </a:cubicBezTo>
                <a:cubicBezTo>
                  <a:pt x="7010492" y="-24497"/>
                  <a:pt x="7112652" y="20157"/>
                  <a:pt x="7370410" y="0"/>
                </a:cubicBezTo>
                <a:cubicBezTo>
                  <a:pt x="7628168" y="-20157"/>
                  <a:pt x="7628537" y="-5540"/>
                  <a:pt x="7817865" y="0"/>
                </a:cubicBezTo>
                <a:cubicBezTo>
                  <a:pt x="8007194" y="5540"/>
                  <a:pt x="8041839" y="18205"/>
                  <a:pt x="8265321" y="0"/>
                </a:cubicBezTo>
                <a:cubicBezTo>
                  <a:pt x="8488803" y="-18205"/>
                  <a:pt x="8583827" y="-3232"/>
                  <a:pt x="8712776" y="0"/>
                </a:cubicBezTo>
                <a:cubicBezTo>
                  <a:pt x="8841725" y="3232"/>
                  <a:pt x="8959850" y="1899"/>
                  <a:pt x="9160232" y="0"/>
                </a:cubicBezTo>
                <a:cubicBezTo>
                  <a:pt x="9360614" y="-1899"/>
                  <a:pt x="9681864" y="18193"/>
                  <a:pt x="9923539" y="0"/>
                </a:cubicBezTo>
                <a:cubicBezTo>
                  <a:pt x="10165214" y="-18193"/>
                  <a:pt x="10270422" y="-1267"/>
                  <a:pt x="10370994" y="0"/>
                </a:cubicBezTo>
                <a:cubicBezTo>
                  <a:pt x="10471567" y="1267"/>
                  <a:pt x="10938889" y="-8031"/>
                  <a:pt x="11081659" y="0"/>
                </a:cubicBezTo>
                <a:cubicBezTo>
                  <a:pt x="11384014" y="15656"/>
                  <a:pt x="11657492" y="198424"/>
                  <a:pt x="11634951" y="553292"/>
                </a:cubicBezTo>
                <a:cubicBezTo>
                  <a:pt x="11629251" y="737050"/>
                  <a:pt x="11655277" y="868067"/>
                  <a:pt x="11634951" y="1166306"/>
                </a:cubicBezTo>
                <a:cubicBezTo>
                  <a:pt x="11614625" y="1464545"/>
                  <a:pt x="11655581" y="1571339"/>
                  <a:pt x="11634951" y="1779319"/>
                </a:cubicBezTo>
                <a:cubicBezTo>
                  <a:pt x="11614321" y="1987299"/>
                  <a:pt x="11623431" y="2200203"/>
                  <a:pt x="11634951" y="2392333"/>
                </a:cubicBezTo>
                <a:cubicBezTo>
                  <a:pt x="11646471" y="2584463"/>
                  <a:pt x="11619614" y="2789280"/>
                  <a:pt x="11634951" y="2888582"/>
                </a:cubicBezTo>
                <a:cubicBezTo>
                  <a:pt x="11650288" y="2987884"/>
                  <a:pt x="11655650" y="3264963"/>
                  <a:pt x="11634951" y="3472405"/>
                </a:cubicBezTo>
                <a:cubicBezTo>
                  <a:pt x="11682599" y="3719140"/>
                  <a:pt x="11364639" y="4039376"/>
                  <a:pt x="11081659" y="4025697"/>
                </a:cubicBezTo>
                <a:cubicBezTo>
                  <a:pt x="10866403" y="4028653"/>
                  <a:pt x="10817930" y="4029004"/>
                  <a:pt x="10634203" y="4025697"/>
                </a:cubicBezTo>
                <a:cubicBezTo>
                  <a:pt x="10450476" y="4022390"/>
                  <a:pt x="10377478" y="4029298"/>
                  <a:pt x="10292031" y="4025697"/>
                </a:cubicBezTo>
                <a:cubicBezTo>
                  <a:pt x="10206584" y="4022096"/>
                  <a:pt x="10086708" y="4008663"/>
                  <a:pt x="9949860" y="4025697"/>
                </a:cubicBezTo>
                <a:cubicBezTo>
                  <a:pt x="9813012" y="4042731"/>
                  <a:pt x="9613865" y="4052299"/>
                  <a:pt x="9397120" y="4025697"/>
                </a:cubicBezTo>
                <a:cubicBezTo>
                  <a:pt x="9180375" y="3999095"/>
                  <a:pt x="9017296" y="3996506"/>
                  <a:pt x="8739097" y="4025697"/>
                </a:cubicBezTo>
                <a:cubicBezTo>
                  <a:pt x="8460898" y="4054888"/>
                  <a:pt x="8135678" y="4053212"/>
                  <a:pt x="7870507" y="4025697"/>
                </a:cubicBezTo>
                <a:cubicBezTo>
                  <a:pt x="7605336" y="3998183"/>
                  <a:pt x="7344275" y="4009660"/>
                  <a:pt x="7212484" y="4025697"/>
                </a:cubicBezTo>
                <a:cubicBezTo>
                  <a:pt x="7080693" y="4041734"/>
                  <a:pt x="6955602" y="4027544"/>
                  <a:pt x="6870312" y="4025697"/>
                </a:cubicBezTo>
                <a:cubicBezTo>
                  <a:pt x="6785022" y="4023850"/>
                  <a:pt x="6319576" y="4052215"/>
                  <a:pt x="6107006" y="4025697"/>
                </a:cubicBezTo>
                <a:cubicBezTo>
                  <a:pt x="5894436" y="3999179"/>
                  <a:pt x="5794534" y="4015393"/>
                  <a:pt x="5659550" y="4025697"/>
                </a:cubicBezTo>
                <a:cubicBezTo>
                  <a:pt x="5524566" y="4036001"/>
                  <a:pt x="5087654" y="4053488"/>
                  <a:pt x="4896243" y="4025697"/>
                </a:cubicBezTo>
                <a:cubicBezTo>
                  <a:pt x="4704832" y="3997906"/>
                  <a:pt x="4397973" y="4049371"/>
                  <a:pt x="4238220" y="4025697"/>
                </a:cubicBezTo>
                <a:cubicBezTo>
                  <a:pt x="4078467" y="4002023"/>
                  <a:pt x="3970948" y="4003832"/>
                  <a:pt x="3790765" y="4025697"/>
                </a:cubicBezTo>
                <a:cubicBezTo>
                  <a:pt x="3610582" y="4047562"/>
                  <a:pt x="3322810" y="4044907"/>
                  <a:pt x="2922175" y="4025697"/>
                </a:cubicBezTo>
                <a:cubicBezTo>
                  <a:pt x="2521540" y="4006488"/>
                  <a:pt x="2629740" y="4052671"/>
                  <a:pt x="2369435" y="4025697"/>
                </a:cubicBezTo>
                <a:cubicBezTo>
                  <a:pt x="2109130" y="3998723"/>
                  <a:pt x="1774400" y="4000340"/>
                  <a:pt x="1606129" y="4025697"/>
                </a:cubicBezTo>
                <a:cubicBezTo>
                  <a:pt x="1437858" y="4051054"/>
                  <a:pt x="855298" y="4029529"/>
                  <a:pt x="553292" y="4025697"/>
                </a:cubicBezTo>
                <a:cubicBezTo>
                  <a:pt x="263167" y="4004967"/>
                  <a:pt x="23089" y="3823539"/>
                  <a:pt x="0" y="3472405"/>
                </a:cubicBezTo>
                <a:cubicBezTo>
                  <a:pt x="5202" y="3353577"/>
                  <a:pt x="-3051" y="3207637"/>
                  <a:pt x="0" y="2976156"/>
                </a:cubicBezTo>
                <a:cubicBezTo>
                  <a:pt x="3051" y="2744675"/>
                  <a:pt x="-26471" y="2676584"/>
                  <a:pt x="0" y="2421524"/>
                </a:cubicBezTo>
                <a:cubicBezTo>
                  <a:pt x="26471" y="2166464"/>
                  <a:pt x="-18531" y="1967947"/>
                  <a:pt x="0" y="1779319"/>
                </a:cubicBezTo>
                <a:cubicBezTo>
                  <a:pt x="18531" y="1590691"/>
                  <a:pt x="-20176" y="1374252"/>
                  <a:pt x="0" y="1253879"/>
                </a:cubicBezTo>
                <a:cubicBezTo>
                  <a:pt x="20176" y="1133506"/>
                  <a:pt x="18705" y="819966"/>
                  <a:pt x="0" y="553292"/>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gd name="adj" fmla="val 13744"/>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Nhìn xuống rồi lại nhìn lên. Trời cao vời vợi và xanh thăm thẳm.</a:t>
            </a:r>
          </a:p>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   Điệp chỉ tay:</a:t>
            </a:r>
          </a:p>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   – Ước gì tớ được bay như đám mây kia.</a:t>
            </a:r>
          </a:p>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   – Cậu ngủ mơ à? – Lê cười.</a:t>
            </a:r>
          </a:p>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   – Đấy không phải ngủ mơ mà là ước mơ. Ước mơ thì không cần ngủ, mở mắt và mơ thôi.</a:t>
            </a:r>
          </a:p>
        </p:txBody>
      </p:sp>
      <p:sp>
        <p:nvSpPr>
          <p:cNvPr id="7" name="Rectangle: Diagonal Corners Rounded 6">
            <a:extLst>
              <a:ext uri="{FF2B5EF4-FFF2-40B4-BE49-F238E27FC236}">
                <a16:creationId xmlns:a16="http://schemas.microsoft.com/office/drawing/2014/main" id="{10E4B270-897A-3727-B048-CF8CEEC35F77}"/>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a:t>
            </a:r>
          </a:p>
        </p:txBody>
      </p:sp>
      <p:pic>
        <p:nvPicPr>
          <p:cNvPr id="8" name="Picture 7">
            <a:extLst>
              <a:ext uri="{FF2B5EF4-FFF2-40B4-BE49-F238E27FC236}">
                <a16:creationId xmlns:a16="http://schemas.microsoft.com/office/drawing/2014/main" id="{4D1F0791-401F-62E4-E037-0E58FE49C010}"/>
              </a:ext>
            </a:extLst>
          </p:cNvPr>
          <p:cNvPicPr>
            <a:picLocks noChangeAspect="1"/>
          </p:cNvPicPr>
          <p:nvPr/>
        </p:nvPicPr>
        <p:blipFill>
          <a:blip r:embed="rId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9" name="TextBox1">
                  <a:extLst>
                    <a:ext uri="{FF2B5EF4-FFF2-40B4-BE49-F238E27FC236}">
                      <a16:creationId xmlns:a16="http://schemas.microsoft.com/office/drawing/2014/main" id="{FF3D9E74-C193-D3B6-D575-25E38B2F8F93}"/>
                    </a:ext>
                  </a:extLst>
                </p:cNvPr>
                <p:cNvPicPr>
                  <a:picLocks/>
                </p:cNvPicPr>
                <p:nvPr/>
              </p:nvPicPr>
              <p:blipFill>
                <a:blip r:embed="rId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03762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75ECD5ED-E6E8-F1CF-5B60-02D6AD9CAC4E}"/>
              </a:ext>
            </a:extLst>
          </p:cNvPr>
          <p:cNvSpPr/>
          <p:nvPr/>
        </p:nvSpPr>
        <p:spPr>
          <a:xfrm>
            <a:off x="314366" y="2354554"/>
            <a:ext cx="11634951" cy="4025697"/>
          </a:xfrm>
          <a:custGeom>
            <a:avLst/>
            <a:gdLst>
              <a:gd name="connsiteX0" fmla="*/ 0 w 11634951"/>
              <a:gd name="connsiteY0" fmla="*/ 553292 h 4025697"/>
              <a:gd name="connsiteX1" fmla="*/ 553292 w 11634951"/>
              <a:gd name="connsiteY1" fmla="*/ 0 h 4025697"/>
              <a:gd name="connsiteX2" fmla="*/ 1106031 w 11634951"/>
              <a:gd name="connsiteY2" fmla="*/ 0 h 4025697"/>
              <a:gd name="connsiteX3" fmla="*/ 1869338 w 11634951"/>
              <a:gd name="connsiteY3" fmla="*/ 0 h 4025697"/>
              <a:gd name="connsiteX4" fmla="*/ 2211510 w 11634951"/>
              <a:gd name="connsiteY4" fmla="*/ 0 h 4025697"/>
              <a:gd name="connsiteX5" fmla="*/ 2553682 w 11634951"/>
              <a:gd name="connsiteY5" fmla="*/ 0 h 4025697"/>
              <a:gd name="connsiteX6" fmla="*/ 3211705 w 11634951"/>
              <a:gd name="connsiteY6" fmla="*/ 0 h 4025697"/>
              <a:gd name="connsiteX7" fmla="*/ 3975011 w 11634951"/>
              <a:gd name="connsiteY7" fmla="*/ 0 h 4025697"/>
              <a:gd name="connsiteX8" fmla="*/ 4317183 w 11634951"/>
              <a:gd name="connsiteY8" fmla="*/ 0 h 4025697"/>
              <a:gd name="connsiteX9" fmla="*/ 5185773 w 11634951"/>
              <a:gd name="connsiteY9" fmla="*/ 0 h 4025697"/>
              <a:gd name="connsiteX10" fmla="*/ 5738513 w 11634951"/>
              <a:gd name="connsiteY10" fmla="*/ 0 h 4025697"/>
              <a:gd name="connsiteX11" fmla="*/ 6291252 w 11634951"/>
              <a:gd name="connsiteY11" fmla="*/ 0 h 4025697"/>
              <a:gd name="connsiteX12" fmla="*/ 6633424 w 11634951"/>
              <a:gd name="connsiteY12" fmla="*/ 0 h 4025697"/>
              <a:gd name="connsiteX13" fmla="*/ 7396731 w 11634951"/>
              <a:gd name="connsiteY13" fmla="*/ 0 h 4025697"/>
              <a:gd name="connsiteX14" fmla="*/ 8265321 w 11634951"/>
              <a:gd name="connsiteY14" fmla="*/ 0 h 4025697"/>
              <a:gd name="connsiteX15" fmla="*/ 9133911 w 11634951"/>
              <a:gd name="connsiteY15" fmla="*/ 0 h 4025697"/>
              <a:gd name="connsiteX16" fmla="*/ 9897218 w 11634951"/>
              <a:gd name="connsiteY16" fmla="*/ 0 h 4025697"/>
              <a:gd name="connsiteX17" fmla="*/ 11081659 w 11634951"/>
              <a:gd name="connsiteY17" fmla="*/ 0 h 4025697"/>
              <a:gd name="connsiteX18" fmla="*/ 11634951 w 11634951"/>
              <a:gd name="connsiteY18" fmla="*/ 553292 h 4025697"/>
              <a:gd name="connsiteX19" fmla="*/ 11634951 w 11634951"/>
              <a:gd name="connsiteY19" fmla="*/ 1195497 h 4025697"/>
              <a:gd name="connsiteX20" fmla="*/ 11634951 w 11634951"/>
              <a:gd name="connsiteY20" fmla="*/ 1691746 h 4025697"/>
              <a:gd name="connsiteX21" fmla="*/ 11634951 w 11634951"/>
              <a:gd name="connsiteY21" fmla="*/ 2304760 h 4025697"/>
              <a:gd name="connsiteX22" fmla="*/ 11634951 w 11634951"/>
              <a:gd name="connsiteY22" fmla="*/ 2830200 h 4025697"/>
              <a:gd name="connsiteX23" fmla="*/ 11634951 w 11634951"/>
              <a:gd name="connsiteY23" fmla="*/ 3472405 h 4025697"/>
              <a:gd name="connsiteX24" fmla="*/ 11081659 w 11634951"/>
              <a:gd name="connsiteY24" fmla="*/ 4025697 h 4025697"/>
              <a:gd name="connsiteX25" fmla="*/ 10423636 w 11634951"/>
              <a:gd name="connsiteY25" fmla="*/ 4025697 h 4025697"/>
              <a:gd name="connsiteX26" fmla="*/ 10081464 w 11634951"/>
              <a:gd name="connsiteY26" fmla="*/ 4025697 h 4025697"/>
              <a:gd name="connsiteX27" fmla="*/ 9528725 w 11634951"/>
              <a:gd name="connsiteY27" fmla="*/ 4025697 h 4025697"/>
              <a:gd name="connsiteX28" fmla="*/ 8765418 w 11634951"/>
              <a:gd name="connsiteY28" fmla="*/ 4025697 h 4025697"/>
              <a:gd name="connsiteX29" fmla="*/ 8107395 w 11634951"/>
              <a:gd name="connsiteY29" fmla="*/ 4025697 h 4025697"/>
              <a:gd name="connsiteX30" fmla="*/ 7659940 w 11634951"/>
              <a:gd name="connsiteY30" fmla="*/ 4025697 h 4025697"/>
              <a:gd name="connsiteX31" fmla="*/ 7317768 w 11634951"/>
              <a:gd name="connsiteY31" fmla="*/ 4025697 h 4025697"/>
              <a:gd name="connsiteX32" fmla="*/ 6449178 w 11634951"/>
              <a:gd name="connsiteY32" fmla="*/ 4025697 h 4025697"/>
              <a:gd name="connsiteX33" fmla="*/ 5896438 w 11634951"/>
              <a:gd name="connsiteY33" fmla="*/ 4025697 h 4025697"/>
              <a:gd name="connsiteX34" fmla="*/ 5133132 w 11634951"/>
              <a:gd name="connsiteY34" fmla="*/ 4025697 h 4025697"/>
              <a:gd name="connsiteX35" fmla="*/ 4790960 w 11634951"/>
              <a:gd name="connsiteY35" fmla="*/ 4025697 h 4025697"/>
              <a:gd name="connsiteX36" fmla="*/ 4343504 w 11634951"/>
              <a:gd name="connsiteY36" fmla="*/ 4025697 h 4025697"/>
              <a:gd name="connsiteX37" fmla="*/ 3580198 w 11634951"/>
              <a:gd name="connsiteY37" fmla="*/ 4025697 h 4025697"/>
              <a:gd name="connsiteX38" fmla="*/ 3132742 w 11634951"/>
              <a:gd name="connsiteY38" fmla="*/ 4025697 h 4025697"/>
              <a:gd name="connsiteX39" fmla="*/ 2685286 w 11634951"/>
              <a:gd name="connsiteY39" fmla="*/ 4025697 h 4025697"/>
              <a:gd name="connsiteX40" fmla="*/ 1921980 w 11634951"/>
              <a:gd name="connsiteY40" fmla="*/ 4025697 h 4025697"/>
              <a:gd name="connsiteX41" fmla="*/ 1369240 w 11634951"/>
              <a:gd name="connsiteY41" fmla="*/ 4025697 h 4025697"/>
              <a:gd name="connsiteX42" fmla="*/ 553292 w 11634951"/>
              <a:gd name="connsiteY42" fmla="*/ 4025697 h 4025697"/>
              <a:gd name="connsiteX43" fmla="*/ 0 w 11634951"/>
              <a:gd name="connsiteY43" fmla="*/ 3472405 h 4025697"/>
              <a:gd name="connsiteX44" fmla="*/ 0 w 11634951"/>
              <a:gd name="connsiteY44" fmla="*/ 2917774 h 4025697"/>
              <a:gd name="connsiteX45" fmla="*/ 0 w 11634951"/>
              <a:gd name="connsiteY45" fmla="*/ 2392333 h 4025697"/>
              <a:gd name="connsiteX46" fmla="*/ 0 w 11634951"/>
              <a:gd name="connsiteY46" fmla="*/ 1808511 h 4025697"/>
              <a:gd name="connsiteX47" fmla="*/ 0 w 11634951"/>
              <a:gd name="connsiteY47" fmla="*/ 1224688 h 4025697"/>
              <a:gd name="connsiteX48" fmla="*/ 0 w 11634951"/>
              <a:gd name="connsiteY48" fmla="*/ 553292 h 402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34951" h="4025697" fill="none" extrusionOk="0">
                <a:moveTo>
                  <a:pt x="0" y="553292"/>
                </a:moveTo>
                <a:cubicBezTo>
                  <a:pt x="-58415" y="295240"/>
                  <a:pt x="249266" y="15526"/>
                  <a:pt x="553292" y="0"/>
                </a:cubicBezTo>
                <a:cubicBezTo>
                  <a:pt x="707913" y="5918"/>
                  <a:pt x="877678" y="17228"/>
                  <a:pt x="1106031" y="0"/>
                </a:cubicBezTo>
                <a:cubicBezTo>
                  <a:pt x="1334384" y="-17228"/>
                  <a:pt x="1628140" y="-34073"/>
                  <a:pt x="1869338" y="0"/>
                </a:cubicBezTo>
                <a:cubicBezTo>
                  <a:pt x="2110536" y="34073"/>
                  <a:pt x="2097632" y="-17039"/>
                  <a:pt x="2211510" y="0"/>
                </a:cubicBezTo>
                <a:cubicBezTo>
                  <a:pt x="2325388" y="17039"/>
                  <a:pt x="2442085" y="6321"/>
                  <a:pt x="2553682" y="0"/>
                </a:cubicBezTo>
                <a:cubicBezTo>
                  <a:pt x="2665279" y="-6321"/>
                  <a:pt x="2886025" y="-16331"/>
                  <a:pt x="3211705" y="0"/>
                </a:cubicBezTo>
                <a:cubicBezTo>
                  <a:pt x="3537385" y="16331"/>
                  <a:pt x="3678380" y="-30420"/>
                  <a:pt x="3975011" y="0"/>
                </a:cubicBezTo>
                <a:cubicBezTo>
                  <a:pt x="4271642" y="30420"/>
                  <a:pt x="4245314" y="-1683"/>
                  <a:pt x="4317183" y="0"/>
                </a:cubicBezTo>
                <a:cubicBezTo>
                  <a:pt x="4389052" y="1683"/>
                  <a:pt x="4909797" y="13129"/>
                  <a:pt x="5185773" y="0"/>
                </a:cubicBezTo>
                <a:cubicBezTo>
                  <a:pt x="5461749" y="-13129"/>
                  <a:pt x="5507094" y="13540"/>
                  <a:pt x="5738513" y="0"/>
                </a:cubicBezTo>
                <a:cubicBezTo>
                  <a:pt x="5969932" y="-13540"/>
                  <a:pt x="6070838" y="16698"/>
                  <a:pt x="6291252" y="0"/>
                </a:cubicBezTo>
                <a:cubicBezTo>
                  <a:pt x="6511666" y="-16698"/>
                  <a:pt x="6538644" y="-13111"/>
                  <a:pt x="6633424" y="0"/>
                </a:cubicBezTo>
                <a:cubicBezTo>
                  <a:pt x="6728204" y="13111"/>
                  <a:pt x="7209989" y="22323"/>
                  <a:pt x="7396731" y="0"/>
                </a:cubicBezTo>
                <a:cubicBezTo>
                  <a:pt x="7583473" y="-22323"/>
                  <a:pt x="7927016" y="40823"/>
                  <a:pt x="8265321" y="0"/>
                </a:cubicBezTo>
                <a:cubicBezTo>
                  <a:pt x="8603626" y="-40823"/>
                  <a:pt x="8706062" y="4243"/>
                  <a:pt x="9133911" y="0"/>
                </a:cubicBezTo>
                <a:cubicBezTo>
                  <a:pt x="9561760" y="-4243"/>
                  <a:pt x="9564292" y="30899"/>
                  <a:pt x="9897218" y="0"/>
                </a:cubicBezTo>
                <a:cubicBezTo>
                  <a:pt x="10230144" y="-30899"/>
                  <a:pt x="10570212" y="-33853"/>
                  <a:pt x="11081659" y="0"/>
                </a:cubicBezTo>
                <a:cubicBezTo>
                  <a:pt x="11372860" y="-4908"/>
                  <a:pt x="11609993" y="245749"/>
                  <a:pt x="11634951" y="553292"/>
                </a:cubicBezTo>
                <a:cubicBezTo>
                  <a:pt x="11635202" y="864929"/>
                  <a:pt x="11608572" y="904541"/>
                  <a:pt x="11634951" y="1195497"/>
                </a:cubicBezTo>
                <a:cubicBezTo>
                  <a:pt x="11661330" y="1486454"/>
                  <a:pt x="11613052" y="1545560"/>
                  <a:pt x="11634951" y="1691746"/>
                </a:cubicBezTo>
                <a:cubicBezTo>
                  <a:pt x="11656850" y="1837932"/>
                  <a:pt x="11608806" y="2118046"/>
                  <a:pt x="11634951" y="2304760"/>
                </a:cubicBezTo>
                <a:cubicBezTo>
                  <a:pt x="11661096" y="2491474"/>
                  <a:pt x="11639932" y="2716189"/>
                  <a:pt x="11634951" y="2830200"/>
                </a:cubicBezTo>
                <a:cubicBezTo>
                  <a:pt x="11629970" y="2944211"/>
                  <a:pt x="11637697" y="3270601"/>
                  <a:pt x="11634951" y="3472405"/>
                </a:cubicBezTo>
                <a:cubicBezTo>
                  <a:pt x="11597198" y="3776335"/>
                  <a:pt x="11364462" y="4025196"/>
                  <a:pt x="11081659" y="4025697"/>
                </a:cubicBezTo>
                <a:cubicBezTo>
                  <a:pt x="10917054" y="4014316"/>
                  <a:pt x="10724815" y="4028538"/>
                  <a:pt x="10423636" y="4025697"/>
                </a:cubicBezTo>
                <a:cubicBezTo>
                  <a:pt x="10122457" y="4022856"/>
                  <a:pt x="10168254" y="4031806"/>
                  <a:pt x="10081464" y="4025697"/>
                </a:cubicBezTo>
                <a:cubicBezTo>
                  <a:pt x="9994674" y="4019588"/>
                  <a:pt x="9741724" y="4021643"/>
                  <a:pt x="9528725" y="4025697"/>
                </a:cubicBezTo>
                <a:cubicBezTo>
                  <a:pt x="9315726" y="4029751"/>
                  <a:pt x="9099602" y="4022567"/>
                  <a:pt x="8765418" y="4025697"/>
                </a:cubicBezTo>
                <a:cubicBezTo>
                  <a:pt x="8431234" y="4028827"/>
                  <a:pt x="8317253" y="4055468"/>
                  <a:pt x="8107395" y="4025697"/>
                </a:cubicBezTo>
                <a:cubicBezTo>
                  <a:pt x="7897537" y="3995926"/>
                  <a:pt x="7807197" y="4015717"/>
                  <a:pt x="7659940" y="4025697"/>
                </a:cubicBezTo>
                <a:cubicBezTo>
                  <a:pt x="7512683" y="4035677"/>
                  <a:pt x="7451876" y="4029502"/>
                  <a:pt x="7317768" y="4025697"/>
                </a:cubicBezTo>
                <a:cubicBezTo>
                  <a:pt x="7183660" y="4021892"/>
                  <a:pt x="6844535" y="4024078"/>
                  <a:pt x="6449178" y="4025697"/>
                </a:cubicBezTo>
                <a:cubicBezTo>
                  <a:pt x="6053821" y="4027317"/>
                  <a:pt x="6171635" y="4033877"/>
                  <a:pt x="5896438" y="4025697"/>
                </a:cubicBezTo>
                <a:cubicBezTo>
                  <a:pt x="5621241" y="4017517"/>
                  <a:pt x="5411988" y="4008744"/>
                  <a:pt x="5133132" y="4025697"/>
                </a:cubicBezTo>
                <a:cubicBezTo>
                  <a:pt x="4854276" y="4042650"/>
                  <a:pt x="4948994" y="4037097"/>
                  <a:pt x="4790960" y="4025697"/>
                </a:cubicBezTo>
                <a:cubicBezTo>
                  <a:pt x="4632926" y="4014297"/>
                  <a:pt x="4487377" y="4033261"/>
                  <a:pt x="4343504" y="4025697"/>
                </a:cubicBezTo>
                <a:cubicBezTo>
                  <a:pt x="4199631" y="4018133"/>
                  <a:pt x="3800374" y="4033353"/>
                  <a:pt x="3580198" y="4025697"/>
                </a:cubicBezTo>
                <a:cubicBezTo>
                  <a:pt x="3360022" y="4018041"/>
                  <a:pt x="3343281" y="4018640"/>
                  <a:pt x="3132742" y="4025697"/>
                </a:cubicBezTo>
                <a:cubicBezTo>
                  <a:pt x="2922203" y="4032754"/>
                  <a:pt x="2891526" y="4033055"/>
                  <a:pt x="2685286" y="4025697"/>
                </a:cubicBezTo>
                <a:cubicBezTo>
                  <a:pt x="2479046" y="4018339"/>
                  <a:pt x="2288542" y="3988481"/>
                  <a:pt x="1921980" y="4025697"/>
                </a:cubicBezTo>
                <a:cubicBezTo>
                  <a:pt x="1555418" y="4062913"/>
                  <a:pt x="1542113" y="4042531"/>
                  <a:pt x="1369240" y="4025697"/>
                </a:cubicBezTo>
                <a:cubicBezTo>
                  <a:pt x="1196367" y="4008863"/>
                  <a:pt x="887433" y="3987647"/>
                  <a:pt x="553292" y="4025697"/>
                </a:cubicBezTo>
                <a:cubicBezTo>
                  <a:pt x="283323" y="4008148"/>
                  <a:pt x="16855" y="3801721"/>
                  <a:pt x="0" y="3472405"/>
                </a:cubicBezTo>
                <a:cubicBezTo>
                  <a:pt x="-10037" y="3197439"/>
                  <a:pt x="-20103" y="3144613"/>
                  <a:pt x="0" y="2917774"/>
                </a:cubicBezTo>
                <a:cubicBezTo>
                  <a:pt x="20103" y="2690935"/>
                  <a:pt x="16767" y="2591784"/>
                  <a:pt x="0" y="2392333"/>
                </a:cubicBezTo>
                <a:cubicBezTo>
                  <a:pt x="-16767" y="2192882"/>
                  <a:pt x="17137" y="2011568"/>
                  <a:pt x="0" y="1808511"/>
                </a:cubicBezTo>
                <a:cubicBezTo>
                  <a:pt x="-17137" y="1605454"/>
                  <a:pt x="27544" y="1418598"/>
                  <a:pt x="0" y="1224688"/>
                </a:cubicBezTo>
                <a:cubicBezTo>
                  <a:pt x="-27544" y="1030778"/>
                  <a:pt x="9117" y="874614"/>
                  <a:pt x="0" y="553292"/>
                </a:cubicBezTo>
                <a:close/>
              </a:path>
              <a:path w="11634951" h="4025697" stroke="0" extrusionOk="0">
                <a:moveTo>
                  <a:pt x="0" y="553292"/>
                </a:moveTo>
                <a:cubicBezTo>
                  <a:pt x="-53558" y="224500"/>
                  <a:pt x="248042" y="8323"/>
                  <a:pt x="553292" y="0"/>
                </a:cubicBezTo>
                <a:cubicBezTo>
                  <a:pt x="723140" y="-16046"/>
                  <a:pt x="880503" y="-25617"/>
                  <a:pt x="1106031" y="0"/>
                </a:cubicBezTo>
                <a:cubicBezTo>
                  <a:pt x="1331559" y="25617"/>
                  <a:pt x="1514356" y="-11562"/>
                  <a:pt x="1869338" y="0"/>
                </a:cubicBezTo>
                <a:cubicBezTo>
                  <a:pt x="2224320" y="11562"/>
                  <a:pt x="2066696" y="-1420"/>
                  <a:pt x="2211510" y="0"/>
                </a:cubicBezTo>
                <a:cubicBezTo>
                  <a:pt x="2356324" y="1420"/>
                  <a:pt x="2755526" y="-6041"/>
                  <a:pt x="2974816" y="0"/>
                </a:cubicBezTo>
                <a:cubicBezTo>
                  <a:pt x="3194106" y="6041"/>
                  <a:pt x="3208305" y="-4673"/>
                  <a:pt x="3316988" y="0"/>
                </a:cubicBezTo>
                <a:cubicBezTo>
                  <a:pt x="3425671" y="4673"/>
                  <a:pt x="3823663" y="34209"/>
                  <a:pt x="4080295" y="0"/>
                </a:cubicBezTo>
                <a:cubicBezTo>
                  <a:pt x="4336927" y="-34209"/>
                  <a:pt x="4522913" y="-27766"/>
                  <a:pt x="4738318" y="0"/>
                </a:cubicBezTo>
                <a:cubicBezTo>
                  <a:pt x="4953723" y="27766"/>
                  <a:pt x="5080201" y="12095"/>
                  <a:pt x="5291057" y="0"/>
                </a:cubicBezTo>
                <a:cubicBezTo>
                  <a:pt x="5501913" y="-12095"/>
                  <a:pt x="5689769" y="23276"/>
                  <a:pt x="5949080" y="0"/>
                </a:cubicBezTo>
                <a:cubicBezTo>
                  <a:pt x="6208391" y="-23276"/>
                  <a:pt x="6414282" y="24497"/>
                  <a:pt x="6712387" y="0"/>
                </a:cubicBezTo>
                <a:cubicBezTo>
                  <a:pt x="7010492" y="-24497"/>
                  <a:pt x="7112652" y="20157"/>
                  <a:pt x="7370410" y="0"/>
                </a:cubicBezTo>
                <a:cubicBezTo>
                  <a:pt x="7628168" y="-20157"/>
                  <a:pt x="7628537" y="-5540"/>
                  <a:pt x="7817865" y="0"/>
                </a:cubicBezTo>
                <a:cubicBezTo>
                  <a:pt x="8007194" y="5540"/>
                  <a:pt x="8041839" y="18205"/>
                  <a:pt x="8265321" y="0"/>
                </a:cubicBezTo>
                <a:cubicBezTo>
                  <a:pt x="8488803" y="-18205"/>
                  <a:pt x="8583827" y="-3232"/>
                  <a:pt x="8712776" y="0"/>
                </a:cubicBezTo>
                <a:cubicBezTo>
                  <a:pt x="8841725" y="3232"/>
                  <a:pt x="8959850" y="1899"/>
                  <a:pt x="9160232" y="0"/>
                </a:cubicBezTo>
                <a:cubicBezTo>
                  <a:pt x="9360614" y="-1899"/>
                  <a:pt x="9681864" y="18193"/>
                  <a:pt x="9923539" y="0"/>
                </a:cubicBezTo>
                <a:cubicBezTo>
                  <a:pt x="10165214" y="-18193"/>
                  <a:pt x="10270422" y="-1267"/>
                  <a:pt x="10370994" y="0"/>
                </a:cubicBezTo>
                <a:cubicBezTo>
                  <a:pt x="10471567" y="1267"/>
                  <a:pt x="10938889" y="-8031"/>
                  <a:pt x="11081659" y="0"/>
                </a:cubicBezTo>
                <a:cubicBezTo>
                  <a:pt x="11384014" y="15656"/>
                  <a:pt x="11657492" y="198424"/>
                  <a:pt x="11634951" y="553292"/>
                </a:cubicBezTo>
                <a:cubicBezTo>
                  <a:pt x="11629251" y="737050"/>
                  <a:pt x="11655277" y="868067"/>
                  <a:pt x="11634951" y="1166306"/>
                </a:cubicBezTo>
                <a:cubicBezTo>
                  <a:pt x="11614625" y="1464545"/>
                  <a:pt x="11655581" y="1571339"/>
                  <a:pt x="11634951" y="1779319"/>
                </a:cubicBezTo>
                <a:cubicBezTo>
                  <a:pt x="11614321" y="1987299"/>
                  <a:pt x="11623431" y="2200203"/>
                  <a:pt x="11634951" y="2392333"/>
                </a:cubicBezTo>
                <a:cubicBezTo>
                  <a:pt x="11646471" y="2584463"/>
                  <a:pt x="11619614" y="2789280"/>
                  <a:pt x="11634951" y="2888582"/>
                </a:cubicBezTo>
                <a:cubicBezTo>
                  <a:pt x="11650288" y="2987884"/>
                  <a:pt x="11655650" y="3264963"/>
                  <a:pt x="11634951" y="3472405"/>
                </a:cubicBezTo>
                <a:cubicBezTo>
                  <a:pt x="11682599" y="3719140"/>
                  <a:pt x="11364639" y="4039376"/>
                  <a:pt x="11081659" y="4025697"/>
                </a:cubicBezTo>
                <a:cubicBezTo>
                  <a:pt x="10866403" y="4028653"/>
                  <a:pt x="10817930" y="4029004"/>
                  <a:pt x="10634203" y="4025697"/>
                </a:cubicBezTo>
                <a:cubicBezTo>
                  <a:pt x="10450476" y="4022390"/>
                  <a:pt x="10377478" y="4029298"/>
                  <a:pt x="10292031" y="4025697"/>
                </a:cubicBezTo>
                <a:cubicBezTo>
                  <a:pt x="10206584" y="4022096"/>
                  <a:pt x="10086708" y="4008663"/>
                  <a:pt x="9949860" y="4025697"/>
                </a:cubicBezTo>
                <a:cubicBezTo>
                  <a:pt x="9813012" y="4042731"/>
                  <a:pt x="9613865" y="4052299"/>
                  <a:pt x="9397120" y="4025697"/>
                </a:cubicBezTo>
                <a:cubicBezTo>
                  <a:pt x="9180375" y="3999095"/>
                  <a:pt x="9017296" y="3996506"/>
                  <a:pt x="8739097" y="4025697"/>
                </a:cubicBezTo>
                <a:cubicBezTo>
                  <a:pt x="8460898" y="4054888"/>
                  <a:pt x="8135678" y="4053212"/>
                  <a:pt x="7870507" y="4025697"/>
                </a:cubicBezTo>
                <a:cubicBezTo>
                  <a:pt x="7605336" y="3998183"/>
                  <a:pt x="7344275" y="4009660"/>
                  <a:pt x="7212484" y="4025697"/>
                </a:cubicBezTo>
                <a:cubicBezTo>
                  <a:pt x="7080693" y="4041734"/>
                  <a:pt x="6955602" y="4027544"/>
                  <a:pt x="6870312" y="4025697"/>
                </a:cubicBezTo>
                <a:cubicBezTo>
                  <a:pt x="6785022" y="4023850"/>
                  <a:pt x="6319576" y="4052215"/>
                  <a:pt x="6107006" y="4025697"/>
                </a:cubicBezTo>
                <a:cubicBezTo>
                  <a:pt x="5894436" y="3999179"/>
                  <a:pt x="5794534" y="4015393"/>
                  <a:pt x="5659550" y="4025697"/>
                </a:cubicBezTo>
                <a:cubicBezTo>
                  <a:pt x="5524566" y="4036001"/>
                  <a:pt x="5087654" y="4053488"/>
                  <a:pt x="4896243" y="4025697"/>
                </a:cubicBezTo>
                <a:cubicBezTo>
                  <a:pt x="4704832" y="3997906"/>
                  <a:pt x="4397973" y="4049371"/>
                  <a:pt x="4238220" y="4025697"/>
                </a:cubicBezTo>
                <a:cubicBezTo>
                  <a:pt x="4078467" y="4002023"/>
                  <a:pt x="3970948" y="4003832"/>
                  <a:pt x="3790765" y="4025697"/>
                </a:cubicBezTo>
                <a:cubicBezTo>
                  <a:pt x="3610582" y="4047562"/>
                  <a:pt x="3322810" y="4044907"/>
                  <a:pt x="2922175" y="4025697"/>
                </a:cubicBezTo>
                <a:cubicBezTo>
                  <a:pt x="2521540" y="4006488"/>
                  <a:pt x="2629740" y="4052671"/>
                  <a:pt x="2369435" y="4025697"/>
                </a:cubicBezTo>
                <a:cubicBezTo>
                  <a:pt x="2109130" y="3998723"/>
                  <a:pt x="1774400" y="4000340"/>
                  <a:pt x="1606129" y="4025697"/>
                </a:cubicBezTo>
                <a:cubicBezTo>
                  <a:pt x="1437858" y="4051054"/>
                  <a:pt x="855298" y="4029529"/>
                  <a:pt x="553292" y="4025697"/>
                </a:cubicBezTo>
                <a:cubicBezTo>
                  <a:pt x="263167" y="4004967"/>
                  <a:pt x="23089" y="3823539"/>
                  <a:pt x="0" y="3472405"/>
                </a:cubicBezTo>
                <a:cubicBezTo>
                  <a:pt x="5202" y="3353577"/>
                  <a:pt x="-3051" y="3207637"/>
                  <a:pt x="0" y="2976156"/>
                </a:cubicBezTo>
                <a:cubicBezTo>
                  <a:pt x="3051" y="2744675"/>
                  <a:pt x="-26471" y="2676584"/>
                  <a:pt x="0" y="2421524"/>
                </a:cubicBezTo>
                <a:cubicBezTo>
                  <a:pt x="26471" y="2166464"/>
                  <a:pt x="-18531" y="1967947"/>
                  <a:pt x="0" y="1779319"/>
                </a:cubicBezTo>
                <a:cubicBezTo>
                  <a:pt x="18531" y="1590691"/>
                  <a:pt x="-20176" y="1374252"/>
                  <a:pt x="0" y="1253879"/>
                </a:cubicBezTo>
                <a:cubicBezTo>
                  <a:pt x="20176" y="1133506"/>
                  <a:pt x="18705" y="819966"/>
                  <a:pt x="0" y="553292"/>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gd name="adj" fmla="val 13744"/>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600" dirty="0">
                <a:solidFill>
                  <a:prstClr val="black"/>
                </a:solidFill>
                <a:latin typeface="Cambria" panose="02040503050406030204" pitchFamily="18" charset="0"/>
                <a:ea typeface="Cambria" panose="02040503050406030204" pitchFamily="18" charset="0"/>
                <a:cs typeface="Calibri" panose="020F0502020204030204" pitchFamily="34" charset="0"/>
              </a:rPr>
              <a:t> Thế là cả lũ kể về ước mơ của mình. Tuyết ước mơ làm cô giáo. Văn ước mơ làm chú bộ đội ngoài đảo, để tha hồ đọc thư của học sinh gửi cho. Điệp mơ làm y tá, vì muốn chăm sóc sức khoẻ cho ông nó. Lê mơ thành lái xe, ngồi trên cái xe thật xịn đi lại vòng vòng cho oách. Thành mơ làm phi công. Phi công nhảy dù cực mát.</a:t>
            </a:r>
          </a:p>
          <a:p>
            <a:pPr lvl="0" algn="just" defTabSz="914377"/>
            <a:r>
              <a:rPr lang="vi-VN" sz="2600" dirty="0">
                <a:solidFill>
                  <a:prstClr val="black"/>
                </a:solidFill>
                <a:latin typeface="Cambria" panose="02040503050406030204" pitchFamily="18" charset="0"/>
                <a:ea typeface="Cambria" panose="02040503050406030204" pitchFamily="18" charset="0"/>
                <a:cs typeface="Calibri" panose="020F0502020204030204" pitchFamily="34" charset="0"/>
              </a:rPr>
              <a:t>   – Thôi, tớ không làm bộ đội hải quân nữa, tớ cũng làm phi công lái máy bay giống Thành. – Văn bảo.</a:t>
            </a:r>
          </a:p>
          <a:p>
            <a:pPr lvl="0" algn="just" defTabSz="914377"/>
            <a:r>
              <a:rPr lang="vi-VN" sz="2600" dirty="0">
                <a:solidFill>
                  <a:prstClr val="black"/>
                </a:solidFill>
                <a:latin typeface="Cambria" panose="02040503050406030204" pitchFamily="18" charset="0"/>
                <a:ea typeface="Cambria" panose="02040503050406030204" pitchFamily="18" charset="0"/>
                <a:cs typeface="Calibri" panose="020F0502020204030204" pitchFamily="34" charset="0"/>
              </a:rPr>
              <a:t>   – Tớ cũng không lái xe nữa, tớ lái tàu vũ trụ. – Lê nói.</a:t>
            </a:r>
          </a:p>
          <a:p>
            <a:pPr lvl="0" algn="just" defTabSz="914377"/>
            <a:r>
              <a:rPr lang="vi-VN" sz="2600" dirty="0">
                <a:solidFill>
                  <a:prstClr val="black"/>
                </a:solidFill>
                <a:latin typeface="Cambria" panose="02040503050406030204" pitchFamily="18" charset="0"/>
                <a:ea typeface="Cambria" panose="02040503050406030204" pitchFamily="18" charset="0"/>
                <a:cs typeface="Calibri" panose="020F0502020204030204" pitchFamily="34" charset="0"/>
              </a:rPr>
              <a:t>   – Tớ làm hoạ sĩ, vẽ tất cả các thứ mà mọi người mơ. – Tuyết lập tức từ bỏ ước mơ làm cô giáo.</a:t>
            </a:r>
            <a:endPar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Rectangle: Diagonal Corners Rounded 6">
            <a:extLst>
              <a:ext uri="{FF2B5EF4-FFF2-40B4-BE49-F238E27FC236}">
                <a16:creationId xmlns:a16="http://schemas.microsoft.com/office/drawing/2014/main" id="{10E4B270-897A-3727-B048-CF8CEEC35F77}"/>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a:t>
            </a:r>
          </a:p>
        </p:txBody>
      </p:sp>
      <p:pic>
        <p:nvPicPr>
          <p:cNvPr id="8" name="Picture 7">
            <a:extLst>
              <a:ext uri="{FF2B5EF4-FFF2-40B4-BE49-F238E27FC236}">
                <a16:creationId xmlns:a16="http://schemas.microsoft.com/office/drawing/2014/main" id="{4D1F0791-401F-62E4-E037-0E58FE49C010}"/>
              </a:ext>
            </a:extLst>
          </p:cNvPr>
          <p:cNvPicPr>
            <a:picLocks noChangeAspect="1"/>
          </p:cNvPicPr>
          <p:nvPr/>
        </p:nvPicPr>
        <p:blipFill>
          <a:blip r:embed="rId4"/>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9" name="TextBox1">
                  <a:extLst>
                    <a:ext uri="{FF2B5EF4-FFF2-40B4-BE49-F238E27FC236}">
                      <a16:creationId xmlns:a16="http://schemas.microsoft.com/office/drawing/2014/main" id="{FF3D9E74-C193-D3B6-D575-25E38B2F8F93}"/>
                    </a:ext>
                  </a:extLst>
                </p:cNvPr>
                <p:cNvPicPr>
                  <a:picLocks/>
                </p:cNvPicPr>
                <p:nvPr/>
              </p:nvPicPr>
              <p:blipFill>
                <a:blip r:embed="rId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429194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75ECD5ED-E6E8-F1CF-5B60-02D6AD9CAC4E}"/>
              </a:ext>
            </a:extLst>
          </p:cNvPr>
          <p:cNvSpPr/>
          <p:nvPr/>
        </p:nvSpPr>
        <p:spPr>
          <a:xfrm>
            <a:off x="314366" y="2354554"/>
            <a:ext cx="11634951" cy="4025697"/>
          </a:xfrm>
          <a:custGeom>
            <a:avLst/>
            <a:gdLst>
              <a:gd name="connsiteX0" fmla="*/ 0 w 11634951"/>
              <a:gd name="connsiteY0" fmla="*/ 553292 h 4025697"/>
              <a:gd name="connsiteX1" fmla="*/ 553292 w 11634951"/>
              <a:gd name="connsiteY1" fmla="*/ 0 h 4025697"/>
              <a:gd name="connsiteX2" fmla="*/ 1106031 w 11634951"/>
              <a:gd name="connsiteY2" fmla="*/ 0 h 4025697"/>
              <a:gd name="connsiteX3" fmla="*/ 1869338 w 11634951"/>
              <a:gd name="connsiteY3" fmla="*/ 0 h 4025697"/>
              <a:gd name="connsiteX4" fmla="*/ 2211510 w 11634951"/>
              <a:gd name="connsiteY4" fmla="*/ 0 h 4025697"/>
              <a:gd name="connsiteX5" fmla="*/ 2553682 w 11634951"/>
              <a:gd name="connsiteY5" fmla="*/ 0 h 4025697"/>
              <a:gd name="connsiteX6" fmla="*/ 3211705 w 11634951"/>
              <a:gd name="connsiteY6" fmla="*/ 0 h 4025697"/>
              <a:gd name="connsiteX7" fmla="*/ 3975011 w 11634951"/>
              <a:gd name="connsiteY7" fmla="*/ 0 h 4025697"/>
              <a:gd name="connsiteX8" fmla="*/ 4317183 w 11634951"/>
              <a:gd name="connsiteY8" fmla="*/ 0 h 4025697"/>
              <a:gd name="connsiteX9" fmla="*/ 5185773 w 11634951"/>
              <a:gd name="connsiteY9" fmla="*/ 0 h 4025697"/>
              <a:gd name="connsiteX10" fmla="*/ 5738513 w 11634951"/>
              <a:gd name="connsiteY10" fmla="*/ 0 h 4025697"/>
              <a:gd name="connsiteX11" fmla="*/ 6291252 w 11634951"/>
              <a:gd name="connsiteY11" fmla="*/ 0 h 4025697"/>
              <a:gd name="connsiteX12" fmla="*/ 6633424 w 11634951"/>
              <a:gd name="connsiteY12" fmla="*/ 0 h 4025697"/>
              <a:gd name="connsiteX13" fmla="*/ 7396731 w 11634951"/>
              <a:gd name="connsiteY13" fmla="*/ 0 h 4025697"/>
              <a:gd name="connsiteX14" fmla="*/ 8265321 w 11634951"/>
              <a:gd name="connsiteY14" fmla="*/ 0 h 4025697"/>
              <a:gd name="connsiteX15" fmla="*/ 9133911 w 11634951"/>
              <a:gd name="connsiteY15" fmla="*/ 0 h 4025697"/>
              <a:gd name="connsiteX16" fmla="*/ 9897218 w 11634951"/>
              <a:gd name="connsiteY16" fmla="*/ 0 h 4025697"/>
              <a:gd name="connsiteX17" fmla="*/ 11081659 w 11634951"/>
              <a:gd name="connsiteY17" fmla="*/ 0 h 4025697"/>
              <a:gd name="connsiteX18" fmla="*/ 11634951 w 11634951"/>
              <a:gd name="connsiteY18" fmla="*/ 553292 h 4025697"/>
              <a:gd name="connsiteX19" fmla="*/ 11634951 w 11634951"/>
              <a:gd name="connsiteY19" fmla="*/ 1195497 h 4025697"/>
              <a:gd name="connsiteX20" fmla="*/ 11634951 w 11634951"/>
              <a:gd name="connsiteY20" fmla="*/ 1691746 h 4025697"/>
              <a:gd name="connsiteX21" fmla="*/ 11634951 w 11634951"/>
              <a:gd name="connsiteY21" fmla="*/ 2304760 h 4025697"/>
              <a:gd name="connsiteX22" fmla="*/ 11634951 w 11634951"/>
              <a:gd name="connsiteY22" fmla="*/ 2830200 h 4025697"/>
              <a:gd name="connsiteX23" fmla="*/ 11634951 w 11634951"/>
              <a:gd name="connsiteY23" fmla="*/ 3472405 h 4025697"/>
              <a:gd name="connsiteX24" fmla="*/ 11081659 w 11634951"/>
              <a:gd name="connsiteY24" fmla="*/ 4025697 h 4025697"/>
              <a:gd name="connsiteX25" fmla="*/ 10423636 w 11634951"/>
              <a:gd name="connsiteY25" fmla="*/ 4025697 h 4025697"/>
              <a:gd name="connsiteX26" fmla="*/ 10081464 w 11634951"/>
              <a:gd name="connsiteY26" fmla="*/ 4025697 h 4025697"/>
              <a:gd name="connsiteX27" fmla="*/ 9528725 w 11634951"/>
              <a:gd name="connsiteY27" fmla="*/ 4025697 h 4025697"/>
              <a:gd name="connsiteX28" fmla="*/ 8765418 w 11634951"/>
              <a:gd name="connsiteY28" fmla="*/ 4025697 h 4025697"/>
              <a:gd name="connsiteX29" fmla="*/ 8107395 w 11634951"/>
              <a:gd name="connsiteY29" fmla="*/ 4025697 h 4025697"/>
              <a:gd name="connsiteX30" fmla="*/ 7659940 w 11634951"/>
              <a:gd name="connsiteY30" fmla="*/ 4025697 h 4025697"/>
              <a:gd name="connsiteX31" fmla="*/ 7317768 w 11634951"/>
              <a:gd name="connsiteY31" fmla="*/ 4025697 h 4025697"/>
              <a:gd name="connsiteX32" fmla="*/ 6449178 w 11634951"/>
              <a:gd name="connsiteY32" fmla="*/ 4025697 h 4025697"/>
              <a:gd name="connsiteX33" fmla="*/ 5896438 w 11634951"/>
              <a:gd name="connsiteY33" fmla="*/ 4025697 h 4025697"/>
              <a:gd name="connsiteX34" fmla="*/ 5133132 w 11634951"/>
              <a:gd name="connsiteY34" fmla="*/ 4025697 h 4025697"/>
              <a:gd name="connsiteX35" fmla="*/ 4790960 w 11634951"/>
              <a:gd name="connsiteY35" fmla="*/ 4025697 h 4025697"/>
              <a:gd name="connsiteX36" fmla="*/ 4343504 w 11634951"/>
              <a:gd name="connsiteY36" fmla="*/ 4025697 h 4025697"/>
              <a:gd name="connsiteX37" fmla="*/ 3580198 w 11634951"/>
              <a:gd name="connsiteY37" fmla="*/ 4025697 h 4025697"/>
              <a:gd name="connsiteX38" fmla="*/ 3132742 w 11634951"/>
              <a:gd name="connsiteY38" fmla="*/ 4025697 h 4025697"/>
              <a:gd name="connsiteX39" fmla="*/ 2685286 w 11634951"/>
              <a:gd name="connsiteY39" fmla="*/ 4025697 h 4025697"/>
              <a:gd name="connsiteX40" fmla="*/ 1921980 w 11634951"/>
              <a:gd name="connsiteY40" fmla="*/ 4025697 h 4025697"/>
              <a:gd name="connsiteX41" fmla="*/ 1369240 w 11634951"/>
              <a:gd name="connsiteY41" fmla="*/ 4025697 h 4025697"/>
              <a:gd name="connsiteX42" fmla="*/ 553292 w 11634951"/>
              <a:gd name="connsiteY42" fmla="*/ 4025697 h 4025697"/>
              <a:gd name="connsiteX43" fmla="*/ 0 w 11634951"/>
              <a:gd name="connsiteY43" fmla="*/ 3472405 h 4025697"/>
              <a:gd name="connsiteX44" fmla="*/ 0 w 11634951"/>
              <a:gd name="connsiteY44" fmla="*/ 2917774 h 4025697"/>
              <a:gd name="connsiteX45" fmla="*/ 0 w 11634951"/>
              <a:gd name="connsiteY45" fmla="*/ 2392333 h 4025697"/>
              <a:gd name="connsiteX46" fmla="*/ 0 w 11634951"/>
              <a:gd name="connsiteY46" fmla="*/ 1808511 h 4025697"/>
              <a:gd name="connsiteX47" fmla="*/ 0 w 11634951"/>
              <a:gd name="connsiteY47" fmla="*/ 1224688 h 4025697"/>
              <a:gd name="connsiteX48" fmla="*/ 0 w 11634951"/>
              <a:gd name="connsiteY48" fmla="*/ 553292 h 402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34951" h="4025697" fill="none" extrusionOk="0">
                <a:moveTo>
                  <a:pt x="0" y="553292"/>
                </a:moveTo>
                <a:cubicBezTo>
                  <a:pt x="-58415" y="295240"/>
                  <a:pt x="249266" y="15526"/>
                  <a:pt x="553292" y="0"/>
                </a:cubicBezTo>
                <a:cubicBezTo>
                  <a:pt x="707913" y="5918"/>
                  <a:pt x="877678" y="17228"/>
                  <a:pt x="1106031" y="0"/>
                </a:cubicBezTo>
                <a:cubicBezTo>
                  <a:pt x="1334384" y="-17228"/>
                  <a:pt x="1628140" y="-34073"/>
                  <a:pt x="1869338" y="0"/>
                </a:cubicBezTo>
                <a:cubicBezTo>
                  <a:pt x="2110536" y="34073"/>
                  <a:pt x="2097632" y="-17039"/>
                  <a:pt x="2211510" y="0"/>
                </a:cubicBezTo>
                <a:cubicBezTo>
                  <a:pt x="2325388" y="17039"/>
                  <a:pt x="2442085" y="6321"/>
                  <a:pt x="2553682" y="0"/>
                </a:cubicBezTo>
                <a:cubicBezTo>
                  <a:pt x="2665279" y="-6321"/>
                  <a:pt x="2886025" y="-16331"/>
                  <a:pt x="3211705" y="0"/>
                </a:cubicBezTo>
                <a:cubicBezTo>
                  <a:pt x="3537385" y="16331"/>
                  <a:pt x="3678380" y="-30420"/>
                  <a:pt x="3975011" y="0"/>
                </a:cubicBezTo>
                <a:cubicBezTo>
                  <a:pt x="4271642" y="30420"/>
                  <a:pt x="4245314" y="-1683"/>
                  <a:pt x="4317183" y="0"/>
                </a:cubicBezTo>
                <a:cubicBezTo>
                  <a:pt x="4389052" y="1683"/>
                  <a:pt x="4909797" y="13129"/>
                  <a:pt x="5185773" y="0"/>
                </a:cubicBezTo>
                <a:cubicBezTo>
                  <a:pt x="5461749" y="-13129"/>
                  <a:pt x="5507094" y="13540"/>
                  <a:pt x="5738513" y="0"/>
                </a:cubicBezTo>
                <a:cubicBezTo>
                  <a:pt x="5969932" y="-13540"/>
                  <a:pt x="6070838" y="16698"/>
                  <a:pt x="6291252" y="0"/>
                </a:cubicBezTo>
                <a:cubicBezTo>
                  <a:pt x="6511666" y="-16698"/>
                  <a:pt x="6538644" y="-13111"/>
                  <a:pt x="6633424" y="0"/>
                </a:cubicBezTo>
                <a:cubicBezTo>
                  <a:pt x="6728204" y="13111"/>
                  <a:pt x="7209989" y="22323"/>
                  <a:pt x="7396731" y="0"/>
                </a:cubicBezTo>
                <a:cubicBezTo>
                  <a:pt x="7583473" y="-22323"/>
                  <a:pt x="7927016" y="40823"/>
                  <a:pt x="8265321" y="0"/>
                </a:cubicBezTo>
                <a:cubicBezTo>
                  <a:pt x="8603626" y="-40823"/>
                  <a:pt x="8706062" y="4243"/>
                  <a:pt x="9133911" y="0"/>
                </a:cubicBezTo>
                <a:cubicBezTo>
                  <a:pt x="9561760" y="-4243"/>
                  <a:pt x="9564292" y="30899"/>
                  <a:pt x="9897218" y="0"/>
                </a:cubicBezTo>
                <a:cubicBezTo>
                  <a:pt x="10230144" y="-30899"/>
                  <a:pt x="10570212" y="-33853"/>
                  <a:pt x="11081659" y="0"/>
                </a:cubicBezTo>
                <a:cubicBezTo>
                  <a:pt x="11372860" y="-4908"/>
                  <a:pt x="11609993" y="245749"/>
                  <a:pt x="11634951" y="553292"/>
                </a:cubicBezTo>
                <a:cubicBezTo>
                  <a:pt x="11635202" y="864929"/>
                  <a:pt x="11608572" y="904541"/>
                  <a:pt x="11634951" y="1195497"/>
                </a:cubicBezTo>
                <a:cubicBezTo>
                  <a:pt x="11661330" y="1486454"/>
                  <a:pt x="11613052" y="1545560"/>
                  <a:pt x="11634951" y="1691746"/>
                </a:cubicBezTo>
                <a:cubicBezTo>
                  <a:pt x="11656850" y="1837932"/>
                  <a:pt x="11608806" y="2118046"/>
                  <a:pt x="11634951" y="2304760"/>
                </a:cubicBezTo>
                <a:cubicBezTo>
                  <a:pt x="11661096" y="2491474"/>
                  <a:pt x="11639932" y="2716189"/>
                  <a:pt x="11634951" y="2830200"/>
                </a:cubicBezTo>
                <a:cubicBezTo>
                  <a:pt x="11629970" y="2944211"/>
                  <a:pt x="11637697" y="3270601"/>
                  <a:pt x="11634951" y="3472405"/>
                </a:cubicBezTo>
                <a:cubicBezTo>
                  <a:pt x="11597198" y="3776335"/>
                  <a:pt x="11364462" y="4025196"/>
                  <a:pt x="11081659" y="4025697"/>
                </a:cubicBezTo>
                <a:cubicBezTo>
                  <a:pt x="10917054" y="4014316"/>
                  <a:pt x="10724815" y="4028538"/>
                  <a:pt x="10423636" y="4025697"/>
                </a:cubicBezTo>
                <a:cubicBezTo>
                  <a:pt x="10122457" y="4022856"/>
                  <a:pt x="10168254" y="4031806"/>
                  <a:pt x="10081464" y="4025697"/>
                </a:cubicBezTo>
                <a:cubicBezTo>
                  <a:pt x="9994674" y="4019588"/>
                  <a:pt x="9741724" y="4021643"/>
                  <a:pt x="9528725" y="4025697"/>
                </a:cubicBezTo>
                <a:cubicBezTo>
                  <a:pt x="9315726" y="4029751"/>
                  <a:pt x="9099602" y="4022567"/>
                  <a:pt x="8765418" y="4025697"/>
                </a:cubicBezTo>
                <a:cubicBezTo>
                  <a:pt x="8431234" y="4028827"/>
                  <a:pt x="8317253" y="4055468"/>
                  <a:pt x="8107395" y="4025697"/>
                </a:cubicBezTo>
                <a:cubicBezTo>
                  <a:pt x="7897537" y="3995926"/>
                  <a:pt x="7807197" y="4015717"/>
                  <a:pt x="7659940" y="4025697"/>
                </a:cubicBezTo>
                <a:cubicBezTo>
                  <a:pt x="7512683" y="4035677"/>
                  <a:pt x="7451876" y="4029502"/>
                  <a:pt x="7317768" y="4025697"/>
                </a:cubicBezTo>
                <a:cubicBezTo>
                  <a:pt x="7183660" y="4021892"/>
                  <a:pt x="6844535" y="4024078"/>
                  <a:pt x="6449178" y="4025697"/>
                </a:cubicBezTo>
                <a:cubicBezTo>
                  <a:pt x="6053821" y="4027317"/>
                  <a:pt x="6171635" y="4033877"/>
                  <a:pt x="5896438" y="4025697"/>
                </a:cubicBezTo>
                <a:cubicBezTo>
                  <a:pt x="5621241" y="4017517"/>
                  <a:pt x="5411988" y="4008744"/>
                  <a:pt x="5133132" y="4025697"/>
                </a:cubicBezTo>
                <a:cubicBezTo>
                  <a:pt x="4854276" y="4042650"/>
                  <a:pt x="4948994" y="4037097"/>
                  <a:pt x="4790960" y="4025697"/>
                </a:cubicBezTo>
                <a:cubicBezTo>
                  <a:pt x="4632926" y="4014297"/>
                  <a:pt x="4487377" y="4033261"/>
                  <a:pt x="4343504" y="4025697"/>
                </a:cubicBezTo>
                <a:cubicBezTo>
                  <a:pt x="4199631" y="4018133"/>
                  <a:pt x="3800374" y="4033353"/>
                  <a:pt x="3580198" y="4025697"/>
                </a:cubicBezTo>
                <a:cubicBezTo>
                  <a:pt x="3360022" y="4018041"/>
                  <a:pt x="3343281" y="4018640"/>
                  <a:pt x="3132742" y="4025697"/>
                </a:cubicBezTo>
                <a:cubicBezTo>
                  <a:pt x="2922203" y="4032754"/>
                  <a:pt x="2891526" y="4033055"/>
                  <a:pt x="2685286" y="4025697"/>
                </a:cubicBezTo>
                <a:cubicBezTo>
                  <a:pt x="2479046" y="4018339"/>
                  <a:pt x="2288542" y="3988481"/>
                  <a:pt x="1921980" y="4025697"/>
                </a:cubicBezTo>
                <a:cubicBezTo>
                  <a:pt x="1555418" y="4062913"/>
                  <a:pt x="1542113" y="4042531"/>
                  <a:pt x="1369240" y="4025697"/>
                </a:cubicBezTo>
                <a:cubicBezTo>
                  <a:pt x="1196367" y="4008863"/>
                  <a:pt x="887433" y="3987647"/>
                  <a:pt x="553292" y="4025697"/>
                </a:cubicBezTo>
                <a:cubicBezTo>
                  <a:pt x="283323" y="4008148"/>
                  <a:pt x="16855" y="3801721"/>
                  <a:pt x="0" y="3472405"/>
                </a:cubicBezTo>
                <a:cubicBezTo>
                  <a:pt x="-10037" y="3197439"/>
                  <a:pt x="-20103" y="3144613"/>
                  <a:pt x="0" y="2917774"/>
                </a:cubicBezTo>
                <a:cubicBezTo>
                  <a:pt x="20103" y="2690935"/>
                  <a:pt x="16767" y="2591784"/>
                  <a:pt x="0" y="2392333"/>
                </a:cubicBezTo>
                <a:cubicBezTo>
                  <a:pt x="-16767" y="2192882"/>
                  <a:pt x="17137" y="2011568"/>
                  <a:pt x="0" y="1808511"/>
                </a:cubicBezTo>
                <a:cubicBezTo>
                  <a:pt x="-17137" y="1605454"/>
                  <a:pt x="27544" y="1418598"/>
                  <a:pt x="0" y="1224688"/>
                </a:cubicBezTo>
                <a:cubicBezTo>
                  <a:pt x="-27544" y="1030778"/>
                  <a:pt x="9117" y="874614"/>
                  <a:pt x="0" y="553292"/>
                </a:cubicBezTo>
                <a:close/>
              </a:path>
              <a:path w="11634951" h="4025697" stroke="0" extrusionOk="0">
                <a:moveTo>
                  <a:pt x="0" y="553292"/>
                </a:moveTo>
                <a:cubicBezTo>
                  <a:pt x="-53558" y="224500"/>
                  <a:pt x="248042" y="8323"/>
                  <a:pt x="553292" y="0"/>
                </a:cubicBezTo>
                <a:cubicBezTo>
                  <a:pt x="723140" y="-16046"/>
                  <a:pt x="880503" y="-25617"/>
                  <a:pt x="1106031" y="0"/>
                </a:cubicBezTo>
                <a:cubicBezTo>
                  <a:pt x="1331559" y="25617"/>
                  <a:pt x="1514356" y="-11562"/>
                  <a:pt x="1869338" y="0"/>
                </a:cubicBezTo>
                <a:cubicBezTo>
                  <a:pt x="2224320" y="11562"/>
                  <a:pt x="2066696" y="-1420"/>
                  <a:pt x="2211510" y="0"/>
                </a:cubicBezTo>
                <a:cubicBezTo>
                  <a:pt x="2356324" y="1420"/>
                  <a:pt x="2755526" y="-6041"/>
                  <a:pt x="2974816" y="0"/>
                </a:cubicBezTo>
                <a:cubicBezTo>
                  <a:pt x="3194106" y="6041"/>
                  <a:pt x="3208305" y="-4673"/>
                  <a:pt x="3316988" y="0"/>
                </a:cubicBezTo>
                <a:cubicBezTo>
                  <a:pt x="3425671" y="4673"/>
                  <a:pt x="3823663" y="34209"/>
                  <a:pt x="4080295" y="0"/>
                </a:cubicBezTo>
                <a:cubicBezTo>
                  <a:pt x="4336927" y="-34209"/>
                  <a:pt x="4522913" y="-27766"/>
                  <a:pt x="4738318" y="0"/>
                </a:cubicBezTo>
                <a:cubicBezTo>
                  <a:pt x="4953723" y="27766"/>
                  <a:pt x="5080201" y="12095"/>
                  <a:pt x="5291057" y="0"/>
                </a:cubicBezTo>
                <a:cubicBezTo>
                  <a:pt x="5501913" y="-12095"/>
                  <a:pt x="5689769" y="23276"/>
                  <a:pt x="5949080" y="0"/>
                </a:cubicBezTo>
                <a:cubicBezTo>
                  <a:pt x="6208391" y="-23276"/>
                  <a:pt x="6414282" y="24497"/>
                  <a:pt x="6712387" y="0"/>
                </a:cubicBezTo>
                <a:cubicBezTo>
                  <a:pt x="7010492" y="-24497"/>
                  <a:pt x="7112652" y="20157"/>
                  <a:pt x="7370410" y="0"/>
                </a:cubicBezTo>
                <a:cubicBezTo>
                  <a:pt x="7628168" y="-20157"/>
                  <a:pt x="7628537" y="-5540"/>
                  <a:pt x="7817865" y="0"/>
                </a:cubicBezTo>
                <a:cubicBezTo>
                  <a:pt x="8007194" y="5540"/>
                  <a:pt x="8041839" y="18205"/>
                  <a:pt x="8265321" y="0"/>
                </a:cubicBezTo>
                <a:cubicBezTo>
                  <a:pt x="8488803" y="-18205"/>
                  <a:pt x="8583827" y="-3232"/>
                  <a:pt x="8712776" y="0"/>
                </a:cubicBezTo>
                <a:cubicBezTo>
                  <a:pt x="8841725" y="3232"/>
                  <a:pt x="8959850" y="1899"/>
                  <a:pt x="9160232" y="0"/>
                </a:cubicBezTo>
                <a:cubicBezTo>
                  <a:pt x="9360614" y="-1899"/>
                  <a:pt x="9681864" y="18193"/>
                  <a:pt x="9923539" y="0"/>
                </a:cubicBezTo>
                <a:cubicBezTo>
                  <a:pt x="10165214" y="-18193"/>
                  <a:pt x="10270422" y="-1267"/>
                  <a:pt x="10370994" y="0"/>
                </a:cubicBezTo>
                <a:cubicBezTo>
                  <a:pt x="10471567" y="1267"/>
                  <a:pt x="10938889" y="-8031"/>
                  <a:pt x="11081659" y="0"/>
                </a:cubicBezTo>
                <a:cubicBezTo>
                  <a:pt x="11384014" y="15656"/>
                  <a:pt x="11657492" y="198424"/>
                  <a:pt x="11634951" y="553292"/>
                </a:cubicBezTo>
                <a:cubicBezTo>
                  <a:pt x="11629251" y="737050"/>
                  <a:pt x="11655277" y="868067"/>
                  <a:pt x="11634951" y="1166306"/>
                </a:cubicBezTo>
                <a:cubicBezTo>
                  <a:pt x="11614625" y="1464545"/>
                  <a:pt x="11655581" y="1571339"/>
                  <a:pt x="11634951" y="1779319"/>
                </a:cubicBezTo>
                <a:cubicBezTo>
                  <a:pt x="11614321" y="1987299"/>
                  <a:pt x="11623431" y="2200203"/>
                  <a:pt x="11634951" y="2392333"/>
                </a:cubicBezTo>
                <a:cubicBezTo>
                  <a:pt x="11646471" y="2584463"/>
                  <a:pt x="11619614" y="2789280"/>
                  <a:pt x="11634951" y="2888582"/>
                </a:cubicBezTo>
                <a:cubicBezTo>
                  <a:pt x="11650288" y="2987884"/>
                  <a:pt x="11655650" y="3264963"/>
                  <a:pt x="11634951" y="3472405"/>
                </a:cubicBezTo>
                <a:cubicBezTo>
                  <a:pt x="11682599" y="3719140"/>
                  <a:pt x="11364639" y="4039376"/>
                  <a:pt x="11081659" y="4025697"/>
                </a:cubicBezTo>
                <a:cubicBezTo>
                  <a:pt x="10866403" y="4028653"/>
                  <a:pt x="10817930" y="4029004"/>
                  <a:pt x="10634203" y="4025697"/>
                </a:cubicBezTo>
                <a:cubicBezTo>
                  <a:pt x="10450476" y="4022390"/>
                  <a:pt x="10377478" y="4029298"/>
                  <a:pt x="10292031" y="4025697"/>
                </a:cubicBezTo>
                <a:cubicBezTo>
                  <a:pt x="10206584" y="4022096"/>
                  <a:pt x="10086708" y="4008663"/>
                  <a:pt x="9949860" y="4025697"/>
                </a:cubicBezTo>
                <a:cubicBezTo>
                  <a:pt x="9813012" y="4042731"/>
                  <a:pt x="9613865" y="4052299"/>
                  <a:pt x="9397120" y="4025697"/>
                </a:cubicBezTo>
                <a:cubicBezTo>
                  <a:pt x="9180375" y="3999095"/>
                  <a:pt x="9017296" y="3996506"/>
                  <a:pt x="8739097" y="4025697"/>
                </a:cubicBezTo>
                <a:cubicBezTo>
                  <a:pt x="8460898" y="4054888"/>
                  <a:pt x="8135678" y="4053212"/>
                  <a:pt x="7870507" y="4025697"/>
                </a:cubicBezTo>
                <a:cubicBezTo>
                  <a:pt x="7605336" y="3998183"/>
                  <a:pt x="7344275" y="4009660"/>
                  <a:pt x="7212484" y="4025697"/>
                </a:cubicBezTo>
                <a:cubicBezTo>
                  <a:pt x="7080693" y="4041734"/>
                  <a:pt x="6955602" y="4027544"/>
                  <a:pt x="6870312" y="4025697"/>
                </a:cubicBezTo>
                <a:cubicBezTo>
                  <a:pt x="6785022" y="4023850"/>
                  <a:pt x="6319576" y="4052215"/>
                  <a:pt x="6107006" y="4025697"/>
                </a:cubicBezTo>
                <a:cubicBezTo>
                  <a:pt x="5894436" y="3999179"/>
                  <a:pt x="5794534" y="4015393"/>
                  <a:pt x="5659550" y="4025697"/>
                </a:cubicBezTo>
                <a:cubicBezTo>
                  <a:pt x="5524566" y="4036001"/>
                  <a:pt x="5087654" y="4053488"/>
                  <a:pt x="4896243" y="4025697"/>
                </a:cubicBezTo>
                <a:cubicBezTo>
                  <a:pt x="4704832" y="3997906"/>
                  <a:pt x="4397973" y="4049371"/>
                  <a:pt x="4238220" y="4025697"/>
                </a:cubicBezTo>
                <a:cubicBezTo>
                  <a:pt x="4078467" y="4002023"/>
                  <a:pt x="3970948" y="4003832"/>
                  <a:pt x="3790765" y="4025697"/>
                </a:cubicBezTo>
                <a:cubicBezTo>
                  <a:pt x="3610582" y="4047562"/>
                  <a:pt x="3322810" y="4044907"/>
                  <a:pt x="2922175" y="4025697"/>
                </a:cubicBezTo>
                <a:cubicBezTo>
                  <a:pt x="2521540" y="4006488"/>
                  <a:pt x="2629740" y="4052671"/>
                  <a:pt x="2369435" y="4025697"/>
                </a:cubicBezTo>
                <a:cubicBezTo>
                  <a:pt x="2109130" y="3998723"/>
                  <a:pt x="1774400" y="4000340"/>
                  <a:pt x="1606129" y="4025697"/>
                </a:cubicBezTo>
                <a:cubicBezTo>
                  <a:pt x="1437858" y="4051054"/>
                  <a:pt x="855298" y="4029529"/>
                  <a:pt x="553292" y="4025697"/>
                </a:cubicBezTo>
                <a:cubicBezTo>
                  <a:pt x="263167" y="4004967"/>
                  <a:pt x="23089" y="3823539"/>
                  <a:pt x="0" y="3472405"/>
                </a:cubicBezTo>
                <a:cubicBezTo>
                  <a:pt x="5202" y="3353577"/>
                  <a:pt x="-3051" y="3207637"/>
                  <a:pt x="0" y="2976156"/>
                </a:cubicBezTo>
                <a:cubicBezTo>
                  <a:pt x="3051" y="2744675"/>
                  <a:pt x="-26471" y="2676584"/>
                  <a:pt x="0" y="2421524"/>
                </a:cubicBezTo>
                <a:cubicBezTo>
                  <a:pt x="26471" y="2166464"/>
                  <a:pt x="-18531" y="1967947"/>
                  <a:pt x="0" y="1779319"/>
                </a:cubicBezTo>
                <a:cubicBezTo>
                  <a:pt x="18531" y="1590691"/>
                  <a:pt x="-20176" y="1374252"/>
                  <a:pt x="0" y="1253879"/>
                </a:cubicBezTo>
                <a:cubicBezTo>
                  <a:pt x="20176" y="1133506"/>
                  <a:pt x="18705" y="819966"/>
                  <a:pt x="0" y="553292"/>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gd name="adj" fmla="val 13744"/>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Cứ thế, chúng tớ thay đổi ước mơ liên tục, cho đến khi những tia nắng cuối ngày nấp sau lưng đồi hoặc đi ngủ từ lúc nào không hay.</a:t>
            </a:r>
          </a:p>
          <a:p>
            <a:pPr lvl="0" algn="just" defTabSz="914377"/>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   Đêm ấy, tớ mơ thấy các ước mơ như những quả bóng bay lớn đủ màu sắc, chao liệng khắp đồi. Cả hội bám vào những quả bóng ước mơ của mình, lửng lơ bay lên, vào thăm thẳm trời xanh.</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Rectangle: Diagonal Corners Rounded 6">
            <a:extLst>
              <a:ext uri="{FF2B5EF4-FFF2-40B4-BE49-F238E27FC236}">
                <a16:creationId xmlns:a16="http://schemas.microsoft.com/office/drawing/2014/main" id="{10E4B270-897A-3727-B048-CF8CEEC35F77}"/>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p>
        </p:txBody>
      </p:sp>
      <p:pic>
        <p:nvPicPr>
          <p:cNvPr id="8" name="Picture 7">
            <a:extLst>
              <a:ext uri="{FF2B5EF4-FFF2-40B4-BE49-F238E27FC236}">
                <a16:creationId xmlns:a16="http://schemas.microsoft.com/office/drawing/2014/main" id="{4D1F0791-401F-62E4-E037-0E58FE49C010}"/>
              </a:ext>
            </a:extLst>
          </p:cNvPr>
          <p:cNvPicPr>
            <a:picLocks noChangeAspect="1"/>
          </p:cNvPicPr>
          <p:nvPr/>
        </p:nvPicPr>
        <p:blipFill>
          <a:blip r:embed="rId4"/>
          <a:stretch>
            <a:fillRect/>
          </a:stretch>
        </p:blipFill>
        <p:spPr>
          <a:xfrm>
            <a:off x="116333" y="0"/>
            <a:ext cx="6431837" cy="1286367"/>
          </a:xfrm>
          <a:prstGeom prst="rect">
            <a:avLst/>
          </a:prstGeom>
        </p:spPr>
      </p:pic>
      <p:cxnSp>
        <p:nvCxnSpPr>
          <p:cNvPr id="3" name="Đường nối Thẳng 18">
            <a:extLst>
              <a:ext uri="{FF2B5EF4-FFF2-40B4-BE49-F238E27FC236}">
                <a16:creationId xmlns:a16="http://schemas.microsoft.com/office/drawing/2014/main" id="{3EE6C00F-4C5C-41AF-DF0F-69D5CF79665B}"/>
              </a:ext>
            </a:extLst>
          </p:cNvPr>
          <p:cNvCxnSpPr>
            <a:cxnSpLocks/>
          </p:cNvCxnSpPr>
          <p:nvPr/>
        </p:nvCxnSpPr>
        <p:spPr>
          <a:xfrm flipV="1">
            <a:off x="2104343" y="2578813"/>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Đường nối Thẳng 18">
            <a:extLst>
              <a:ext uri="{FF2B5EF4-FFF2-40B4-BE49-F238E27FC236}">
                <a16:creationId xmlns:a16="http://schemas.microsoft.com/office/drawing/2014/main" id="{00E381A6-8A1B-94B5-692B-E47731352E5A}"/>
              </a:ext>
            </a:extLst>
          </p:cNvPr>
          <p:cNvCxnSpPr>
            <a:cxnSpLocks/>
          </p:cNvCxnSpPr>
          <p:nvPr/>
        </p:nvCxnSpPr>
        <p:spPr>
          <a:xfrm flipV="1">
            <a:off x="8279111" y="2619910"/>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Đường nối Thẳng 18">
            <a:extLst>
              <a:ext uri="{FF2B5EF4-FFF2-40B4-BE49-F238E27FC236}">
                <a16:creationId xmlns:a16="http://schemas.microsoft.com/office/drawing/2014/main" id="{A77ED38C-CF29-3238-F6C2-9D81EDCD92A2}"/>
              </a:ext>
            </a:extLst>
          </p:cNvPr>
          <p:cNvCxnSpPr>
            <a:cxnSpLocks/>
          </p:cNvCxnSpPr>
          <p:nvPr/>
        </p:nvCxnSpPr>
        <p:spPr>
          <a:xfrm flipV="1">
            <a:off x="7303066" y="3092521"/>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18">
            <a:extLst>
              <a:ext uri="{FF2B5EF4-FFF2-40B4-BE49-F238E27FC236}">
                <a16:creationId xmlns:a16="http://schemas.microsoft.com/office/drawing/2014/main" id="{EB7B4D86-1402-1BD9-C671-D565568B3C72}"/>
              </a:ext>
            </a:extLst>
          </p:cNvPr>
          <p:cNvCxnSpPr>
            <a:cxnSpLocks/>
          </p:cNvCxnSpPr>
          <p:nvPr/>
        </p:nvCxnSpPr>
        <p:spPr>
          <a:xfrm flipV="1">
            <a:off x="2381745" y="3585680"/>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8">
            <a:extLst>
              <a:ext uri="{FF2B5EF4-FFF2-40B4-BE49-F238E27FC236}">
                <a16:creationId xmlns:a16="http://schemas.microsoft.com/office/drawing/2014/main" id="{89BC6795-44B3-A043-E42A-D68E9C090A25}"/>
              </a:ext>
            </a:extLst>
          </p:cNvPr>
          <p:cNvCxnSpPr>
            <a:cxnSpLocks/>
          </p:cNvCxnSpPr>
          <p:nvPr/>
        </p:nvCxnSpPr>
        <p:spPr>
          <a:xfrm flipV="1">
            <a:off x="2505035" y="3585680"/>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5286240" imgH="1790640"/>
        </mc:Choice>
        <mc:Fallback>
          <p:control name="TextBox1" r:id="rId1" imgW="5286240" imgH="1790640">
            <p:pic>
              <p:nvPicPr>
                <p:cNvPr id="9" name="TextBox1">
                  <a:extLst>
                    <a:ext uri="{FF2B5EF4-FFF2-40B4-BE49-F238E27FC236}">
                      <a16:creationId xmlns:a16="http://schemas.microsoft.com/office/drawing/2014/main" id="{FF3D9E74-C193-D3B6-D575-25E38B2F8F93}"/>
                    </a:ext>
                  </a:extLst>
                </p:cNvPr>
                <p:cNvPicPr>
                  <a:picLocks/>
                </p:cNvPicPr>
                <p:nvPr/>
              </p:nvPicPr>
              <p:blipFill>
                <a:blip r:embed="rId5"/>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1103872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12" name="Hình ảnh 16" descr="Ảnh có chứa văn bản&#10;&#10;Mô tả được tạo tự động">
            <a:extLst>
              <a:ext uri="{FF2B5EF4-FFF2-40B4-BE49-F238E27FC236}">
                <a16:creationId xmlns:a16="http://schemas.microsoft.com/office/drawing/2014/main" id="{9AAA91EC-E39F-A6BD-7609-EA7C297462D5}"/>
              </a:ext>
            </a:extLst>
          </p:cNvPr>
          <p:cNvPicPr>
            <a:picLocks noChangeAspect="1"/>
          </p:cNvPicPr>
          <p:nvPr/>
        </p:nvPicPr>
        <p:blipFill>
          <a:blip r:embed="rId3"/>
          <a:stretch>
            <a:fillRect/>
          </a:stretch>
        </p:blipFill>
        <p:spPr>
          <a:xfrm>
            <a:off x="365159" y="1171692"/>
            <a:ext cx="5337224" cy="3046385"/>
          </a:xfrm>
          <a:prstGeom prst="rect">
            <a:avLst/>
          </a:prstGeom>
        </p:spPr>
      </p:pic>
      <p:pic>
        <p:nvPicPr>
          <p:cNvPr id="13" name="Hình ảnh 18" descr="Ảnh có chứa văn bản&#10;&#10;Mô tả được tạo tự động">
            <a:extLst>
              <a:ext uri="{FF2B5EF4-FFF2-40B4-BE49-F238E27FC236}">
                <a16:creationId xmlns:a16="http://schemas.microsoft.com/office/drawing/2014/main" id="{33DC6072-5B43-CCA9-C1CC-8730984745DE}"/>
              </a:ext>
            </a:extLst>
          </p:cNvPr>
          <p:cNvPicPr>
            <a:picLocks noChangeAspect="1"/>
          </p:cNvPicPr>
          <p:nvPr/>
        </p:nvPicPr>
        <p:blipFill>
          <a:blip r:embed="rId4"/>
          <a:stretch>
            <a:fillRect/>
          </a:stretch>
        </p:blipFill>
        <p:spPr>
          <a:xfrm>
            <a:off x="5168707" y="3959785"/>
            <a:ext cx="6786227" cy="2803465"/>
          </a:xfrm>
          <a:prstGeom prst="rect">
            <a:avLst/>
          </a:prstGeom>
        </p:spPr>
      </p:pic>
      <p:pic>
        <p:nvPicPr>
          <p:cNvPr id="14" name="Picture 13">
            <a:extLst>
              <a:ext uri="{FF2B5EF4-FFF2-40B4-BE49-F238E27FC236}">
                <a16:creationId xmlns:a16="http://schemas.microsoft.com/office/drawing/2014/main" id="{C40EC8F7-0F52-EB65-FBCE-ED444616FEBB}"/>
              </a:ext>
            </a:extLst>
          </p:cNvPr>
          <p:cNvPicPr>
            <a:picLocks noChangeAspect="1"/>
          </p:cNvPicPr>
          <p:nvPr/>
        </p:nvPicPr>
        <p:blipFill>
          <a:blip r:embed="rId5"/>
          <a:stretch>
            <a:fillRect/>
          </a:stretch>
        </p:blipFill>
        <p:spPr>
          <a:xfrm>
            <a:off x="418422" y="0"/>
            <a:ext cx="11985775" cy="993734"/>
          </a:xfrm>
          <a:prstGeom prst="rect">
            <a:avLst/>
          </a:prstGeom>
        </p:spPr>
      </p:pic>
      <p:pic>
        <p:nvPicPr>
          <p:cNvPr id="15" name="Hình ảnh 2" descr="Ảnh có chứa văn bản, trong nhà&#10;&#10;Mô tả được tạo tự động">
            <a:extLst>
              <a:ext uri="{FF2B5EF4-FFF2-40B4-BE49-F238E27FC236}">
                <a16:creationId xmlns:a16="http://schemas.microsoft.com/office/drawing/2014/main" id="{DA5BEBD3-C0F8-F603-1E91-8D65CB208B8A}"/>
              </a:ext>
            </a:extLst>
          </p:cNvPr>
          <p:cNvPicPr>
            <a:picLocks noChangeAspect="1"/>
          </p:cNvPicPr>
          <p:nvPr/>
        </p:nvPicPr>
        <p:blipFill>
          <a:blip r:embed="rId6"/>
          <a:stretch>
            <a:fillRect/>
          </a:stretch>
        </p:blipFill>
        <p:spPr>
          <a:xfrm>
            <a:off x="307513" y="4294359"/>
            <a:ext cx="4022750" cy="2353278"/>
          </a:xfrm>
          <a:prstGeom prst="rect">
            <a:avLst/>
          </a:prstGeom>
        </p:spPr>
      </p:pic>
    </p:spTree>
    <p:extLst>
      <p:ext uri="{BB962C8B-B14F-4D97-AF65-F5344CB8AC3E}">
        <p14:creationId xmlns:p14="http://schemas.microsoft.com/office/powerpoint/2010/main" val="3442161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Hình ảnh 18" descr="Ảnh có chứa văn bản&#10;&#10;Mô tả được tạo tự động">
            <a:extLst>
              <a:ext uri="{FF2B5EF4-FFF2-40B4-BE49-F238E27FC236}">
                <a16:creationId xmlns:a16="http://schemas.microsoft.com/office/drawing/2014/main" id="{71667231-63B3-D12D-0EB6-7A8C4FE3ADD5}"/>
              </a:ext>
            </a:extLst>
          </p:cNvPr>
          <p:cNvPicPr>
            <a:picLocks noChangeAspect="1"/>
          </p:cNvPicPr>
          <p:nvPr/>
        </p:nvPicPr>
        <p:blipFill>
          <a:blip r:embed="rId3"/>
          <a:stretch>
            <a:fillRect/>
          </a:stretch>
        </p:blipFill>
        <p:spPr>
          <a:xfrm>
            <a:off x="379125" y="1249591"/>
            <a:ext cx="8258099" cy="3411512"/>
          </a:xfrm>
          <a:prstGeom prst="rect">
            <a:avLst/>
          </a:prstGeom>
        </p:spPr>
      </p:pic>
      <p:pic>
        <p:nvPicPr>
          <p:cNvPr id="4" name="Hình ảnh 2" descr="Ảnh có chứa văn bản, trong nhà&#10;&#10;Mô tả được tạo tự động">
            <a:extLst>
              <a:ext uri="{FF2B5EF4-FFF2-40B4-BE49-F238E27FC236}">
                <a16:creationId xmlns:a16="http://schemas.microsoft.com/office/drawing/2014/main" id="{88341DD6-C44B-EF4B-FB90-73D9541730F8}"/>
              </a:ext>
            </a:extLst>
          </p:cNvPr>
          <p:cNvPicPr>
            <a:picLocks noChangeAspect="1"/>
          </p:cNvPicPr>
          <p:nvPr/>
        </p:nvPicPr>
        <p:blipFill>
          <a:blip r:embed="rId4"/>
          <a:stretch>
            <a:fillRect/>
          </a:stretch>
        </p:blipFill>
        <p:spPr>
          <a:xfrm>
            <a:off x="6771375" y="3729715"/>
            <a:ext cx="5185599" cy="3033535"/>
          </a:xfrm>
          <a:prstGeom prst="rect">
            <a:avLst/>
          </a:prstGeom>
        </p:spPr>
      </p:pic>
      <p:pic>
        <p:nvPicPr>
          <p:cNvPr id="5" name="Picture 4">
            <a:extLst>
              <a:ext uri="{FF2B5EF4-FFF2-40B4-BE49-F238E27FC236}">
                <a16:creationId xmlns:a16="http://schemas.microsoft.com/office/drawing/2014/main" id="{80C5DA9F-C5E5-E307-FFB5-B9C563578B1D}"/>
              </a:ext>
            </a:extLst>
          </p:cNvPr>
          <p:cNvPicPr>
            <a:picLocks noChangeAspect="1"/>
          </p:cNvPicPr>
          <p:nvPr/>
        </p:nvPicPr>
        <p:blipFill>
          <a:blip r:embed="rId5"/>
          <a:stretch>
            <a:fillRect/>
          </a:stretch>
        </p:blipFill>
        <p:spPr>
          <a:xfrm>
            <a:off x="-107095" y="0"/>
            <a:ext cx="11985775" cy="993734"/>
          </a:xfrm>
          <a:prstGeom prst="rect">
            <a:avLst/>
          </a:prstGeom>
        </p:spPr>
      </p:pic>
    </p:spTree>
    <p:extLst>
      <p:ext uri="{BB962C8B-B14F-4D97-AF65-F5344CB8AC3E}">
        <p14:creationId xmlns:p14="http://schemas.microsoft.com/office/powerpoint/2010/main" val="307690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15089" y="1281425"/>
            <a:ext cx="7463928" cy="4820992"/>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5697" y="-1120941"/>
            <a:ext cx="10262711" cy="7834562"/>
          </a:xfrm>
          <a:prstGeom prst="rect">
            <a:avLst/>
          </a:prstGeom>
        </p:spPr>
      </p:pic>
      <p:pic>
        <p:nvPicPr>
          <p:cNvPr id="8" name="Picture 7"/>
          <p:cNvPicPr>
            <a:picLocks noChangeAspect="1"/>
          </p:cNvPicPr>
          <p:nvPr/>
        </p:nvPicPr>
        <p:blipFill>
          <a:blip r:embed="rId3"/>
          <a:stretch>
            <a:fillRect/>
          </a:stretch>
        </p:blipFill>
        <p:spPr>
          <a:xfrm>
            <a:off x="2413200" y="1871243"/>
            <a:ext cx="6839030" cy="3424093"/>
          </a:xfrm>
          <a:prstGeom prst="rect">
            <a:avLst/>
          </a:prstGeom>
        </p:spPr>
      </p:pic>
    </p:spTree>
    <p:extLst>
      <p:ext uri="{BB962C8B-B14F-4D97-AF65-F5344CB8AC3E}">
        <p14:creationId xmlns:p14="http://schemas.microsoft.com/office/powerpoint/2010/main" val="4204085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1779903" y="581138"/>
            <a:ext cx="9321800" cy="715089"/>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en-US" sz="3600" b="1" dirty="0" err="1">
                <a:solidFill>
                  <a:prstClr val="black"/>
                </a:solidFill>
                <a:latin typeface="Cambria" panose="02040503050406030204" pitchFamily="18" charset="0"/>
                <a:ea typeface="Cambria" panose="02040503050406030204" pitchFamily="18" charset="0"/>
              </a:rPr>
              <a:t>Câu</a:t>
            </a:r>
            <a:r>
              <a:rPr lang="en-US" sz="3600" b="1" dirty="0">
                <a:solidFill>
                  <a:prstClr val="black"/>
                </a:solidFill>
                <a:latin typeface="Cambria" panose="02040503050406030204" pitchFamily="18" charset="0"/>
                <a:ea typeface="Cambria" panose="02040503050406030204" pitchFamily="18" charset="0"/>
              </a:rPr>
              <a:t> 1: </a:t>
            </a:r>
            <a:r>
              <a:rPr lang="en-US" sz="3600" b="1" dirty="0" err="1">
                <a:solidFill>
                  <a:prstClr val="black"/>
                </a:solidFill>
                <a:latin typeface="Cambria" panose="02040503050406030204" pitchFamily="18" charset="0"/>
                <a:ea typeface="Cambria" panose="02040503050406030204" pitchFamily="18" charset="0"/>
              </a:rPr>
              <a:t>Tìm</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thông</a:t>
            </a:r>
            <a:r>
              <a:rPr lang="en-US" sz="3600" b="1" dirty="0">
                <a:solidFill>
                  <a:prstClr val="black"/>
                </a:solidFill>
                <a:latin typeface="Cambria" panose="02040503050406030204" pitchFamily="18" charset="0"/>
                <a:ea typeface="Cambria" panose="02040503050406030204" pitchFamily="18" charset="0"/>
              </a:rPr>
              <a:t> tin </a:t>
            </a:r>
            <a:r>
              <a:rPr lang="en-US" sz="3600" b="1" dirty="0" err="1">
                <a:solidFill>
                  <a:prstClr val="black"/>
                </a:solidFill>
                <a:latin typeface="Cambria" panose="02040503050406030204" pitchFamily="18" charset="0"/>
                <a:ea typeface="Cambria" panose="02040503050406030204" pitchFamily="18" charset="0"/>
              </a:rPr>
              <a:t>diễn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ra</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câu</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chuyện</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圆角矩形 17">
            <a:extLst>
              <a:ext uri="{FF2B5EF4-FFF2-40B4-BE49-F238E27FC236}">
                <a16:creationId xmlns:a16="http://schemas.microsoft.com/office/drawing/2014/main" id="{A8E535DF-15BD-D423-EF0C-7F74D154BE25}"/>
              </a:ext>
            </a:extLst>
          </p:cNvPr>
          <p:cNvSpPr/>
          <p:nvPr/>
        </p:nvSpPr>
        <p:spPr>
          <a:xfrm>
            <a:off x="554804" y="1772388"/>
            <a:ext cx="11308306" cy="4874991"/>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Rounded Corners 1">
            <a:extLst>
              <a:ext uri="{FF2B5EF4-FFF2-40B4-BE49-F238E27FC236}">
                <a16:creationId xmlns:a16="http://schemas.microsoft.com/office/drawing/2014/main" id="{722C4B13-D5D3-E892-CC38-95824CED442E}"/>
              </a:ext>
            </a:extLst>
          </p:cNvPr>
          <p:cNvSpPr/>
          <p:nvPr/>
        </p:nvSpPr>
        <p:spPr>
          <a:xfrm>
            <a:off x="1376736" y="2116476"/>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Thời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gian</a:t>
            </a:r>
            <a:endParaRPr lang="en-US" sz="3600" b="1" dirty="0">
              <a:solidFill>
                <a:srgbClr val="00206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7BF5B7E5-3F59-DD2C-FA62-C0B23CD11BF1}"/>
              </a:ext>
            </a:extLst>
          </p:cNvPr>
          <p:cNvSpPr/>
          <p:nvPr/>
        </p:nvSpPr>
        <p:spPr>
          <a:xfrm>
            <a:off x="7356295" y="2003460"/>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Địa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điểm</a:t>
            </a:r>
            <a:endParaRPr lang="en-US" sz="3600" b="1" dirty="0">
              <a:solidFill>
                <a:srgbClr val="002060"/>
              </a:solidFill>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0EC870D5-FA22-A80C-CD79-F21D1635BF73}"/>
              </a:ext>
            </a:extLst>
          </p:cNvPr>
          <p:cNvCxnSpPr>
            <a:cxnSpLocks/>
          </p:cNvCxnSpPr>
          <p:nvPr/>
        </p:nvCxnSpPr>
        <p:spPr>
          <a:xfrm>
            <a:off x="2661007" y="2825393"/>
            <a:ext cx="0" cy="5856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loud 6">
            <a:extLst>
              <a:ext uri="{FF2B5EF4-FFF2-40B4-BE49-F238E27FC236}">
                <a16:creationId xmlns:a16="http://schemas.microsoft.com/office/drawing/2014/main" id="{B914821D-C518-F602-1E38-F013CA5D71A0}"/>
              </a:ext>
            </a:extLst>
          </p:cNvPr>
          <p:cNvSpPr/>
          <p:nvPr/>
        </p:nvSpPr>
        <p:spPr>
          <a:xfrm>
            <a:off x="1181528" y="3308278"/>
            <a:ext cx="3041151" cy="1613043"/>
          </a:xfrm>
          <a:prstGeom prst="cloud">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B</a:t>
            </a:r>
            <a:r>
              <a:rPr lang="vi-VN" sz="3200" b="1" dirty="0">
                <a:latin typeface="Cambria" panose="02040503050406030204" pitchFamily="18" charset="0"/>
                <a:ea typeface="Cambria" panose="02040503050406030204" pitchFamily="18" charset="0"/>
              </a:rPr>
              <a:t>uổi chiều</a:t>
            </a:r>
            <a:endParaRPr lang="en-US" sz="3200" b="1" dirty="0">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0FA11E23-DFC7-6F89-9C6E-B55BA23FFCB1}"/>
              </a:ext>
            </a:extLst>
          </p:cNvPr>
          <p:cNvCxnSpPr>
            <a:cxnSpLocks/>
          </p:cNvCxnSpPr>
          <p:nvPr/>
        </p:nvCxnSpPr>
        <p:spPr>
          <a:xfrm>
            <a:off x="8702211" y="2691829"/>
            <a:ext cx="0" cy="5856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loud 12">
            <a:extLst>
              <a:ext uri="{FF2B5EF4-FFF2-40B4-BE49-F238E27FC236}">
                <a16:creationId xmlns:a16="http://schemas.microsoft.com/office/drawing/2014/main" id="{6CCDD809-0AF2-627A-61B4-A804A9C85EDC}"/>
              </a:ext>
            </a:extLst>
          </p:cNvPr>
          <p:cNvSpPr/>
          <p:nvPr/>
        </p:nvSpPr>
        <p:spPr>
          <a:xfrm>
            <a:off x="7222732" y="3174714"/>
            <a:ext cx="3041151" cy="1613043"/>
          </a:xfrm>
          <a:prstGeom prst="cloud">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B</a:t>
            </a:r>
            <a:r>
              <a:rPr lang="vi-VN" sz="3200" b="1" dirty="0">
                <a:latin typeface="Cambria" panose="02040503050406030204" pitchFamily="18" charset="0"/>
                <a:ea typeface="Cambria" panose="02040503050406030204" pitchFamily="18" charset="0"/>
              </a:rPr>
              <a:t>ãi cỏ ở lưng đồi</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286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P spid="7"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1492227" y="170172"/>
            <a:ext cx="9321800" cy="132802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600" b="1">
                <a:solidFill>
                  <a:prstClr val="black"/>
                </a:solidFill>
                <a:latin typeface="Cambria" panose="02040503050406030204" pitchFamily="18" charset="0"/>
                <a:ea typeface="Cambria" panose="02040503050406030204" pitchFamily="18" charset="0"/>
              </a:rPr>
              <a:t>Câu 2: Các bạn nhỏ cảm nhận như thế nào khi quan sát ngôi làng và bầu trời?</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圆角矩形 17">
            <a:extLst>
              <a:ext uri="{FF2B5EF4-FFF2-40B4-BE49-F238E27FC236}">
                <a16:creationId xmlns:a16="http://schemas.microsoft.com/office/drawing/2014/main" id="{A8E535DF-15BD-D423-EF0C-7F74D154BE25}"/>
              </a:ext>
            </a:extLst>
          </p:cNvPr>
          <p:cNvSpPr/>
          <p:nvPr/>
        </p:nvSpPr>
        <p:spPr>
          <a:xfrm>
            <a:off x="554804" y="1772388"/>
            <a:ext cx="11308306" cy="4874991"/>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4" name="TextBox 3">
            <a:extLst>
              <a:ext uri="{FF2B5EF4-FFF2-40B4-BE49-F238E27FC236}">
                <a16:creationId xmlns:a16="http://schemas.microsoft.com/office/drawing/2014/main" id="{5233533F-396B-2639-352F-4CDB93687AF4}"/>
              </a:ext>
            </a:extLst>
          </p:cNvPr>
          <p:cNvSpPr txBox="1"/>
          <p:nvPr/>
        </p:nvSpPr>
        <p:spPr>
          <a:xfrm>
            <a:off x="924673" y="2352782"/>
            <a:ext cx="10531011" cy="3970318"/>
          </a:xfrm>
          <a:prstGeom prst="rect">
            <a:avLst/>
          </a:prstGeom>
          <a:noFill/>
        </p:spPr>
        <p:txBody>
          <a:bodyPr wrap="square" rtlCol="0">
            <a:spAutoFit/>
          </a:bodyPr>
          <a:lstStyle/>
          <a:p>
            <a:pPr marL="457200" indent="-457200" algn="just">
              <a:buFont typeface="Arial" panose="020B0604020202020204" pitchFamily="34" charset="0"/>
              <a:buChar char="•"/>
            </a:pPr>
            <a:r>
              <a:rPr lang="vi-VN" sz="2800" b="0" i="1" u="none" strike="noStrike" dirty="0">
                <a:solidFill>
                  <a:srgbClr val="002060"/>
                </a:solidFill>
                <a:effectLst/>
                <a:latin typeface="Cambria" panose="02040503050406030204" pitchFamily="18" charset="0"/>
                <a:ea typeface="Cambria" panose="02040503050406030204" pitchFamily="18" charset="0"/>
              </a:rPr>
              <a:t>Trong quan sát của các bạn nhỏ, ngôi làng và bầu trời được miêu tả rất đẹp: </a:t>
            </a:r>
            <a:r>
              <a:rPr lang="vi-VN" sz="2800" b="1" i="1" u="none" strike="noStrike" dirty="0">
                <a:solidFill>
                  <a:srgbClr val="FF0000"/>
                </a:solidFill>
                <a:effectLst/>
                <a:latin typeface="Cambria" panose="02040503050406030204" pitchFamily="18" charset="0"/>
                <a:ea typeface="Cambria" panose="02040503050406030204" pitchFamily="18" charset="0"/>
              </a:rPr>
              <a:t>Bầu trời cao vời vợi, xanh thăm thẳm và có mây đang bay</a:t>
            </a:r>
            <a:r>
              <a:rPr lang="en-US" sz="2800" b="1" i="1" u="none" strike="noStrike" dirty="0">
                <a:solidFill>
                  <a:srgbClr val="FF0000"/>
                </a:solidFill>
                <a:effectLst/>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vi-VN" sz="2800" b="0" i="1" u="none" strike="noStrike" dirty="0">
                <a:solidFill>
                  <a:srgbClr val="002060"/>
                </a:solidFill>
                <a:effectLst/>
                <a:latin typeface="Cambria" panose="02040503050406030204" pitchFamily="18" charset="0"/>
                <a:ea typeface="Cambria" panose="02040503050406030204" pitchFamily="18" charset="0"/>
              </a:rPr>
              <a:t> Ngôi làng được miêu tả đẹp như một bức tranh: </a:t>
            </a:r>
            <a:r>
              <a:rPr lang="vi-VN" sz="2800" b="1" i="1" u="none" strike="noStrike" dirty="0">
                <a:solidFill>
                  <a:srgbClr val="FF0000"/>
                </a:solidFill>
                <a:effectLst/>
                <a:latin typeface="Cambria" panose="02040503050406030204" pitchFamily="18" charset="0"/>
                <a:ea typeface="Cambria" panose="02040503050406030204" pitchFamily="18" charset="0"/>
              </a:rPr>
              <a:t>Những mái nhà cao thấp, nhấp nhô. Những rặng dừa cao vút ôm quanh ao phủ đầy bèo tây hoa nở tím lịm. Những vườn mía lá xanh rờn. Những vườn rau xanh mướt, với rất nhiều bù nhìn làm bằng rơm vàng óng hoặc nâu sậm, gắn thêm các mảnh áo mưa bay phấp phới</a:t>
            </a:r>
            <a:r>
              <a:rPr lang="en-US" sz="2800" b="1" i="1" u="none" strike="noStrike" dirty="0">
                <a:solidFill>
                  <a:srgbClr val="FF0000"/>
                </a:solidFill>
                <a:effectLst/>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861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883578" y="170172"/>
            <a:ext cx="10541285" cy="1736646"/>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Câu 3: Các bạn nhỏ đã ước mơ những gì? Đóng vai một bạn nhỏ trong câu chuyện, nói về ước mơ của mình và giải thích vì sao mình có ước mơ đó.</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圆角矩形 17">
            <a:extLst>
              <a:ext uri="{FF2B5EF4-FFF2-40B4-BE49-F238E27FC236}">
                <a16:creationId xmlns:a16="http://schemas.microsoft.com/office/drawing/2014/main" id="{A8E535DF-15BD-D423-EF0C-7F74D154BE25}"/>
              </a:ext>
            </a:extLst>
          </p:cNvPr>
          <p:cNvSpPr/>
          <p:nvPr/>
        </p:nvSpPr>
        <p:spPr>
          <a:xfrm>
            <a:off x="554804" y="2116476"/>
            <a:ext cx="11308306" cy="453090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Rounded Corners 1">
            <a:extLst>
              <a:ext uri="{FF2B5EF4-FFF2-40B4-BE49-F238E27FC236}">
                <a16:creationId xmlns:a16="http://schemas.microsoft.com/office/drawing/2014/main" id="{E080F285-562E-9719-1243-BD77C0973692}"/>
              </a:ext>
            </a:extLst>
          </p:cNvPr>
          <p:cNvSpPr/>
          <p:nvPr/>
        </p:nvSpPr>
        <p:spPr>
          <a:xfrm>
            <a:off x="1366462" y="2527442"/>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Tuyết</a:t>
            </a:r>
            <a:endParaRPr lang="en-US" sz="3600" b="1" dirty="0">
              <a:solidFill>
                <a:srgbClr val="002060"/>
              </a:solidFill>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ADE8C218-B1C6-F5A7-2FD9-A9BCAF46987B}"/>
              </a:ext>
            </a:extLst>
          </p:cNvPr>
          <p:cNvCxnSpPr>
            <a:cxnSpLocks/>
          </p:cNvCxnSpPr>
          <p:nvPr/>
        </p:nvCxnSpPr>
        <p:spPr>
          <a:xfrm>
            <a:off x="3976100" y="2866490"/>
            <a:ext cx="3585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descr="A person holding a book and pointing at something&#10;&#10;Description automatically generated">
            <a:extLst>
              <a:ext uri="{FF2B5EF4-FFF2-40B4-BE49-F238E27FC236}">
                <a16:creationId xmlns:a16="http://schemas.microsoft.com/office/drawing/2014/main" id="{9B755D34-9004-94AB-E3AB-E0B9DB365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6057" y="1962364"/>
            <a:ext cx="1489753" cy="1489753"/>
          </a:xfrm>
          <a:prstGeom prst="rect">
            <a:avLst/>
          </a:prstGeom>
        </p:spPr>
      </p:pic>
      <p:sp>
        <p:nvSpPr>
          <p:cNvPr id="13" name="TextBox 12">
            <a:extLst>
              <a:ext uri="{FF2B5EF4-FFF2-40B4-BE49-F238E27FC236}">
                <a16:creationId xmlns:a16="http://schemas.microsoft.com/office/drawing/2014/main" id="{2EDB3C21-2179-CA42-A870-D5C27B1FCE12}"/>
              </a:ext>
            </a:extLst>
          </p:cNvPr>
          <p:cNvSpPr txBox="1"/>
          <p:nvPr/>
        </p:nvSpPr>
        <p:spPr>
          <a:xfrm>
            <a:off x="4048016" y="2280863"/>
            <a:ext cx="3976099" cy="523220"/>
          </a:xfrm>
          <a:prstGeom prst="rect">
            <a:avLst/>
          </a:prstGeom>
          <a:noFill/>
        </p:spPr>
        <p:txBody>
          <a:bodyPr wrap="square" rtlCol="0">
            <a:spAutoFit/>
          </a:bodyPr>
          <a:lstStyle/>
          <a:p>
            <a:r>
              <a:rPr lang="en-US" sz="2800" dirty="0" err="1">
                <a:solidFill>
                  <a:srgbClr val="FF0000"/>
                </a:solidFill>
                <a:latin typeface="Cambria" panose="02040503050406030204" pitchFamily="18" charset="0"/>
                <a:ea typeface="Cambria" panose="02040503050406030204" pitchFamily="18" charset="0"/>
              </a:rPr>
              <a:t>ước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thành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giáo</a:t>
            </a:r>
            <a:endParaRPr lang="en-US" sz="28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8D28CF96-8693-AF12-C4EB-2374F6F3072A}"/>
              </a:ext>
            </a:extLst>
          </p:cNvPr>
          <p:cNvSpPr/>
          <p:nvPr/>
        </p:nvSpPr>
        <p:spPr>
          <a:xfrm>
            <a:off x="1448655" y="4099388"/>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Văn</a:t>
            </a:r>
          </a:p>
        </p:txBody>
      </p:sp>
      <p:cxnSp>
        <p:nvCxnSpPr>
          <p:cNvPr id="18" name="Straight Connector 17">
            <a:extLst>
              <a:ext uri="{FF2B5EF4-FFF2-40B4-BE49-F238E27FC236}">
                <a16:creationId xmlns:a16="http://schemas.microsoft.com/office/drawing/2014/main" id="{CDB9237C-D2F4-CFCB-8607-940AA0BDFE65}"/>
              </a:ext>
            </a:extLst>
          </p:cNvPr>
          <p:cNvCxnSpPr>
            <a:cxnSpLocks/>
          </p:cNvCxnSpPr>
          <p:nvPr/>
        </p:nvCxnSpPr>
        <p:spPr>
          <a:xfrm>
            <a:off x="4058293" y="4438436"/>
            <a:ext cx="3585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FEF5191-8EF8-7ACA-4F45-ACB41B62D0D1}"/>
              </a:ext>
            </a:extLst>
          </p:cNvPr>
          <p:cNvSpPr txBox="1"/>
          <p:nvPr/>
        </p:nvSpPr>
        <p:spPr>
          <a:xfrm>
            <a:off x="4130209" y="3852809"/>
            <a:ext cx="3976099" cy="523220"/>
          </a:xfrm>
          <a:prstGeom prst="rect">
            <a:avLst/>
          </a:prstGeom>
          <a:noFill/>
        </p:spPr>
        <p:txBody>
          <a:bodyPr wrap="square" rtlCol="0">
            <a:spAutoFit/>
          </a:bodyPr>
          <a:lstStyle/>
          <a:p>
            <a:r>
              <a:rPr lang="vi-VN" sz="2800">
                <a:solidFill>
                  <a:srgbClr val="FF0000"/>
                </a:solidFill>
                <a:latin typeface="Cambria" panose="02040503050406030204" pitchFamily="18" charset="0"/>
                <a:ea typeface="Cambria" panose="02040503050406030204" pitchFamily="18" charset="0"/>
              </a:rPr>
              <a:t>ước mơ làm chú bộ đội</a:t>
            </a:r>
            <a:endParaRPr lang="en-US" sz="2800" dirty="0">
              <a:solidFill>
                <a:srgbClr val="FF0000"/>
              </a:solidFill>
              <a:latin typeface="Cambria" panose="02040503050406030204" pitchFamily="18" charset="0"/>
              <a:ea typeface="Cambria" panose="02040503050406030204" pitchFamily="18" charset="0"/>
            </a:endParaRPr>
          </a:p>
        </p:txBody>
      </p:sp>
      <p:pic>
        <p:nvPicPr>
          <p:cNvPr id="2050" name="Picture 2" descr="CHÚ BỘ ĐỘI - BỐ LÀ TẤT CẢ - ĐI HỌC VỀ - MẸ ĐI VẮNG | NHẠC THIẾU NHI 2023 -  YouTube">
            <a:extLst>
              <a:ext uri="{FF2B5EF4-FFF2-40B4-BE49-F238E27FC236}">
                <a16:creationId xmlns:a16="http://schemas.microsoft.com/office/drawing/2014/main" id="{1846B03D-50B7-8DF0-A1A9-BCB9681B6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811" y="3683285"/>
            <a:ext cx="2030858" cy="114235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6AFE5318-9E0E-40F6-067C-346252CDDF3A}"/>
              </a:ext>
            </a:extLst>
          </p:cNvPr>
          <p:cNvSpPr/>
          <p:nvPr/>
        </p:nvSpPr>
        <p:spPr>
          <a:xfrm>
            <a:off x="1448655" y="5630237"/>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Điệp</a:t>
            </a:r>
            <a:endParaRPr lang="en-US" sz="3600" b="1" dirty="0">
              <a:solidFill>
                <a:srgbClr val="002060"/>
              </a:solidFill>
              <a:latin typeface="Cambria" panose="02040503050406030204" pitchFamily="18" charset="0"/>
              <a:ea typeface="Cambria" panose="02040503050406030204" pitchFamily="18" charset="0"/>
            </a:endParaRPr>
          </a:p>
        </p:txBody>
      </p:sp>
      <p:cxnSp>
        <p:nvCxnSpPr>
          <p:cNvPr id="30" name="Straight Connector 29">
            <a:extLst>
              <a:ext uri="{FF2B5EF4-FFF2-40B4-BE49-F238E27FC236}">
                <a16:creationId xmlns:a16="http://schemas.microsoft.com/office/drawing/2014/main" id="{8CE84B54-B46E-9FD1-47D8-1373E659D59B}"/>
              </a:ext>
            </a:extLst>
          </p:cNvPr>
          <p:cNvCxnSpPr>
            <a:cxnSpLocks/>
          </p:cNvCxnSpPr>
          <p:nvPr/>
        </p:nvCxnSpPr>
        <p:spPr>
          <a:xfrm>
            <a:off x="4058293" y="5969285"/>
            <a:ext cx="3585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069BC32-FA2D-06D9-8A44-3AC9D2C9139D}"/>
              </a:ext>
            </a:extLst>
          </p:cNvPr>
          <p:cNvSpPr txBox="1"/>
          <p:nvPr/>
        </p:nvSpPr>
        <p:spPr>
          <a:xfrm>
            <a:off x="4263773" y="5373384"/>
            <a:ext cx="3976099" cy="584775"/>
          </a:xfrm>
          <a:prstGeom prst="rect">
            <a:avLst/>
          </a:prstGeom>
          <a:noFill/>
        </p:spPr>
        <p:txBody>
          <a:bodyPr wrap="square" rtlCol="0">
            <a:spAutoFit/>
          </a:bodyPr>
          <a:lstStyle/>
          <a:p>
            <a:r>
              <a:rPr lang="vi-VN" sz="3200" dirty="0">
                <a:solidFill>
                  <a:srgbClr val="FF0000"/>
                </a:solidFill>
                <a:latin typeface="Cambria" panose="02040503050406030204" pitchFamily="18" charset="0"/>
                <a:ea typeface="Cambria" panose="02040503050406030204" pitchFamily="18" charset="0"/>
              </a:rPr>
              <a:t>ước mơ làm </a:t>
            </a:r>
            <a:r>
              <a:rPr lang="en-US" sz="3200" dirty="0">
                <a:solidFill>
                  <a:srgbClr val="FF0000"/>
                </a:solidFill>
                <a:latin typeface="Cambria" panose="02040503050406030204" pitchFamily="18" charset="0"/>
                <a:ea typeface="Cambria" panose="02040503050406030204" pitchFamily="18" charset="0"/>
              </a:rPr>
              <a:t>y </a:t>
            </a:r>
            <a:r>
              <a:rPr lang="en-US" sz="3200" dirty="0" err="1">
                <a:solidFill>
                  <a:srgbClr val="FF0000"/>
                </a:solidFill>
                <a:latin typeface="Cambria" panose="02040503050406030204" pitchFamily="18" charset="0"/>
                <a:ea typeface="Cambria" panose="02040503050406030204" pitchFamily="18" charset="0"/>
              </a:rPr>
              <a:t>tá</a:t>
            </a:r>
            <a:endParaRPr lang="en-US" sz="3200" dirty="0">
              <a:solidFill>
                <a:srgbClr val="FF0000"/>
              </a:solidFill>
              <a:latin typeface="Cambria" panose="02040503050406030204" pitchFamily="18" charset="0"/>
              <a:ea typeface="Cambria" panose="02040503050406030204" pitchFamily="18" charset="0"/>
            </a:endParaRPr>
          </a:p>
        </p:txBody>
      </p:sp>
      <p:pic>
        <p:nvPicPr>
          <p:cNvPr id="2052" name="Picture 4" descr="Hình ảnh Avatar Em Gái Y Tá Dễ Thương PNG , Bệnh Viện, Y Tá, Thuốc PNG miễn  phí tải tập tin PSDComment và Vector">
            <a:extLst>
              <a:ext uri="{FF2B5EF4-FFF2-40B4-BE49-F238E27FC236}">
                <a16:creationId xmlns:a16="http://schemas.microsoft.com/office/drawing/2014/main" id="{21067F27-D1C0-A8F9-2ADD-CBFA67631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7263" y="5069440"/>
            <a:ext cx="1428108" cy="142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684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ipe(down)">
                                      <p:cBhvr>
                                        <p:cTn id="35" dur="5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par>
                                <p:cTn id="47" presetID="22" presetClass="entr" presetSubtype="4"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animEffect transition="in" filter="wipe(down)">
                                      <p:cBhvr>
                                        <p:cTn id="4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3" grpId="0"/>
      <p:bldP spid="17" grpId="0" animBg="1"/>
      <p:bldP spid="20" grpId="0"/>
      <p:bldP spid="29"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0"/>
          <p:cNvSpPr/>
          <p:nvPr/>
        </p:nvSpPr>
        <p:spPr>
          <a:xfrm>
            <a:off x="314035" y="942109"/>
            <a:ext cx="11573165" cy="5615322"/>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0" name="图片 19"/>
          <p:cNvPicPr>
            <a:picLocks noChangeAspect="1"/>
          </p:cNvPicPr>
          <p:nvPr/>
        </p:nvPicPr>
        <p:blipFill rotWithShape="1">
          <a:blip r:embed="rId2" cstate="hqprint">
            <a:extLst>
              <a:ext uri="{28A0092B-C50C-407E-A947-70E740481C1C}">
                <a14:useLocalDpi xmlns:a14="http://schemas.microsoft.com/office/drawing/2010/main" val="0"/>
              </a:ext>
            </a:extLst>
          </a:blip>
          <a:srcRect t="24723" b="54721"/>
          <a:stretch/>
        </p:blipFill>
        <p:spPr>
          <a:xfrm>
            <a:off x="1416996" y="-118065"/>
            <a:ext cx="9126436" cy="1600207"/>
          </a:xfrm>
          <a:prstGeom prst="rect">
            <a:avLst/>
          </a:prstGeom>
        </p:spPr>
      </p:pic>
      <p:pic>
        <p:nvPicPr>
          <p:cNvPr id="2" name="Picture 1"/>
          <p:cNvPicPr>
            <a:picLocks noChangeAspect="1"/>
          </p:cNvPicPr>
          <p:nvPr/>
        </p:nvPicPr>
        <p:blipFill>
          <a:blip r:embed="rId3"/>
          <a:stretch>
            <a:fillRect/>
          </a:stretch>
        </p:blipFill>
        <p:spPr>
          <a:xfrm>
            <a:off x="3538726" y="54690"/>
            <a:ext cx="5702156" cy="1017578"/>
          </a:xfrm>
          <a:prstGeom prst="rect">
            <a:avLst/>
          </a:prstGeom>
        </p:spPr>
      </p:pic>
      <p:sp>
        <p:nvSpPr>
          <p:cNvPr id="4" name="TextBox 3"/>
          <p:cNvSpPr txBox="1"/>
          <p:nvPr/>
        </p:nvSpPr>
        <p:spPr>
          <a:xfrm>
            <a:off x="602385" y="1482142"/>
            <a:ext cx="10996464" cy="4093428"/>
          </a:xfrm>
          <a:prstGeom prst="rect">
            <a:avLst/>
          </a:prstGeom>
          <a:noFill/>
        </p:spPr>
        <p:txBody>
          <a:bodyPr wrap="square" rtlCol="0">
            <a:spAutoFit/>
          </a:bodyPr>
          <a:lstStyle/>
          <a:p>
            <a:pPr marL="457200" lvl="0" indent="-457200" algn="just">
              <a:buFont typeface="Wingdings" panose="05000000000000000000" pitchFamily="2" charset="2"/>
              <a:buChar char="q"/>
            </a:pPr>
            <a:r>
              <a:rPr lang="vi-VN" sz="2600" dirty="0">
                <a:solidFill>
                  <a:srgbClr val="002060"/>
                </a:solidFill>
                <a:latin typeface="Cambria" panose="02040503050406030204" pitchFamily="18" charset="0"/>
                <a:ea typeface="Cambria" panose="02040503050406030204" pitchFamily="18" charset="0"/>
              </a:rPr>
              <a:t>Đọc đúng từ ngữ, câu, đoạn và toàn bộ câu chuyện Bay cùng ước mơ. Biết đọc diễn cảm với giọng đọc phù hợp, nhấn giọng vào những từ ngữ cần thiết để thể hiện tâm trạng, cảm xúc của nhân vật</a:t>
            </a:r>
          </a:p>
          <a:p>
            <a:pPr marL="457200" lvl="0" indent="-457200" algn="just">
              <a:buFont typeface="Wingdings" panose="05000000000000000000" pitchFamily="2" charset="2"/>
              <a:buChar char="q"/>
            </a:pPr>
            <a:r>
              <a:rPr lang="vi-VN" sz="2600" dirty="0">
                <a:solidFill>
                  <a:srgbClr val="002060"/>
                </a:solidFill>
                <a:latin typeface="Cambria" panose="02040503050406030204" pitchFamily="18" charset="0"/>
                <a:ea typeface="Cambria" panose="02040503050406030204" pitchFamily="18" charset="0"/>
              </a:rPr>
              <a:t>Nhận biết được trình tự các sự việc gắn với thời gian, địa điểm cụ thể. Hiểu suy nghĩ, cảm xúc của nhân vật, nêu được đặc điểm của các nhân vật trong câu chuyện dựa vào hành động, lời nói của nhân vật.</a:t>
            </a:r>
          </a:p>
          <a:p>
            <a:pPr marL="457200" lvl="0" indent="-457200" algn="just">
              <a:buFont typeface="Wingdings" panose="05000000000000000000" pitchFamily="2" charset="2"/>
              <a:buChar char="q"/>
            </a:pPr>
            <a:r>
              <a:rPr lang="vi-VN" sz="2600" dirty="0">
                <a:solidFill>
                  <a:srgbClr val="002060"/>
                </a:solidFill>
                <a:latin typeface="Cambria" panose="02040503050406030204" pitchFamily="18" charset="0"/>
                <a:ea typeface="Cambria" panose="02040503050406030204" pitchFamily="18" charset="0"/>
              </a:rPr>
              <a:t>Hiểu điều tác giả muốn nói qua câu chuyện: </a:t>
            </a:r>
            <a:r>
              <a:rPr lang="vi-VN" sz="2600" b="1" dirty="0">
                <a:solidFill>
                  <a:srgbClr val="002060"/>
                </a:solidFill>
                <a:latin typeface="Cambria" panose="02040503050406030204" pitchFamily="18" charset="0"/>
                <a:ea typeface="Cambria" panose="02040503050406030204" pitchFamily="18" charset="0"/>
              </a:rPr>
              <a:t>Ai cũng có ước mơ và ước mơ nào cũng rất đẹp. Có ước mơ, chia sẻ về ước mơ và nuôi dưỡng ước mơ là cách để chúng ta cố gắng phấn đấu cho một tương lai tốt đẹp hơn.</a:t>
            </a:r>
          </a:p>
        </p:txBody>
      </p:sp>
    </p:spTree>
    <p:extLst>
      <p:ext uri="{BB962C8B-B14F-4D97-AF65-F5344CB8AC3E}">
        <p14:creationId xmlns:p14="http://schemas.microsoft.com/office/powerpoint/2010/main" val="3065844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554804" y="390418"/>
            <a:ext cx="11308306" cy="6256961"/>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Rounded Corners 1">
            <a:extLst>
              <a:ext uri="{FF2B5EF4-FFF2-40B4-BE49-F238E27FC236}">
                <a16:creationId xmlns:a16="http://schemas.microsoft.com/office/drawing/2014/main" id="{E080F285-562E-9719-1243-BD77C0973692}"/>
              </a:ext>
            </a:extLst>
          </p:cNvPr>
          <p:cNvSpPr/>
          <p:nvPr/>
        </p:nvSpPr>
        <p:spPr>
          <a:xfrm>
            <a:off x="1571945" y="1294543"/>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Lê</a:t>
            </a:r>
          </a:p>
        </p:txBody>
      </p:sp>
      <p:cxnSp>
        <p:nvCxnSpPr>
          <p:cNvPr id="3" name="Straight Connector 2">
            <a:extLst>
              <a:ext uri="{FF2B5EF4-FFF2-40B4-BE49-F238E27FC236}">
                <a16:creationId xmlns:a16="http://schemas.microsoft.com/office/drawing/2014/main" id="{ADE8C218-B1C6-F5A7-2FD9-A9BCAF46987B}"/>
              </a:ext>
            </a:extLst>
          </p:cNvPr>
          <p:cNvCxnSpPr>
            <a:cxnSpLocks/>
          </p:cNvCxnSpPr>
          <p:nvPr/>
        </p:nvCxnSpPr>
        <p:spPr>
          <a:xfrm>
            <a:off x="4181583" y="1633591"/>
            <a:ext cx="3585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EDB3C21-2179-CA42-A870-D5C27B1FCE12}"/>
              </a:ext>
            </a:extLst>
          </p:cNvPr>
          <p:cNvSpPr txBox="1"/>
          <p:nvPr/>
        </p:nvSpPr>
        <p:spPr>
          <a:xfrm>
            <a:off x="4253499" y="1047964"/>
            <a:ext cx="39760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ước</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mơ</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thành</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lái</a:t>
            </a:r>
            <a:r>
              <a:rPr kumimoji="0" lang="en-US" sz="28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xe</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Hình ảnh Phim Hoạt Hình Vẽ Tay Xe Tải Lái Xe PNG , Xe, Nhân, Phim Hoạt Hình  PNG miễn phí tải tập tin PSDComment và Vector">
            <a:extLst>
              <a:ext uri="{FF2B5EF4-FFF2-40B4-BE49-F238E27FC236}">
                <a16:creationId xmlns:a16="http://schemas.microsoft.com/office/drawing/2014/main" id="{E635A716-26E0-B905-BA9D-FE089A6BE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643" y="904125"/>
            <a:ext cx="1674688" cy="16746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5C3746F-776A-E07C-8CCB-DAC28C43A4CC}"/>
              </a:ext>
            </a:extLst>
          </p:cNvPr>
          <p:cNvSpPr/>
          <p:nvPr/>
        </p:nvSpPr>
        <p:spPr>
          <a:xfrm>
            <a:off x="1705509" y="3411019"/>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Thành</a:t>
            </a:r>
          </a:p>
        </p:txBody>
      </p:sp>
      <p:cxnSp>
        <p:nvCxnSpPr>
          <p:cNvPr id="5" name="Straight Connector 4">
            <a:extLst>
              <a:ext uri="{FF2B5EF4-FFF2-40B4-BE49-F238E27FC236}">
                <a16:creationId xmlns:a16="http://schemas.microsoft.com/office/drawing/2014/main" id="{5628B38A-62DC-1FE5-D66E-68F41EC4DF9B}"/>
              </a:ext>
            </a:extLst>
          </p:cNvPr>
          <p:cNvCxnSpPr>
            <a:cxnSpLocks/>
          </p:cNvCxnSpPr>
          <p:nvPr/>
        </p:nvCxnSpPr>
        <p:spPr>
          <a:xfrm>
            <a:off x="4315147" y="3750067"/>
            <a:ext cx="3585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E761F9-FD2E-854D-E249-F00C3FD002BE}"/>
              </a:ext>
            </a:extLst>
          </p:cNvPr>
          <p:cNvSpPr txBox="1"/>
          <p:nvPr/>
        </p:nvSpPr>
        <p:spPr>
          <a:xfrm>
            <a:off x="4387063" y="3164440"/>
            <a:ext cx="39760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ước</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mơ</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thành</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phi </a:t>
            </a: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công</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1" name="Picture 10" descr="A cartoon of a pilot holding a toy plane&#10;&#10;Description automatically generated">
            <a:extLst>
              <a:ext uri="{FF2B5EF4-FFF2-40B4-BE49-F238E27FC236}">
                <a16:creationId xmlns:a16="http://schemas.microsoft.com/office/drawing/2014/main" id="{15A6E447-3D98-DF9C-FDD7-55263E701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106" y="2383604"/>
            <a:ext cx="2491572" cy="2861941"/>
          </a:xfrm>
          <a:prstGeom prst="rect">
            <a:avLst/>
          </a:prstGeom>
        </p:spPr>
      </p:pic>
    </p:spTree>
    <p:extLst>
      <p:ext uri="{BB962C8B-B14F-4D97-AF65-F5344CB8AC3E}">
        <p14:creationId xmlns:p14="http://schemas.microsoft.com/office/powerpoint/2010/main" val="2328113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ipe(down)">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554804" y="390418"/>
            <a:ext cx="11308306" cy="6256961"/>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Rounded Corners 1">
            <a:extLst>
              <a:ext uri="{FF2B5EF4-FFF2-40B4-BE49-F238E27FC236}">
                <a16:creationId xmlns:a16="http://schemas.microsoft.com/office/drawing/2014/main" id="{E080F285-562E-9719-1243-BD77C0973692}"/>
              </a:ext>
            </a:extLst>
          </p:cNvPr>
          <p:cNvSpPr/>
          <p:nvPr/>
        </p:nvSpPr>
        <p:spPr>
          <a:xfrm>
            <a:off x="5065158" y="534255"/>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mbria" panose="02040503050406030204" pitchFamily="18" charset="0"/>
                <a:ea typeface="Cambria" panose="02040503050406030204" pitchFamily="18" charset="0"/>
              </a:rPr>
              <a:t>Đóng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vai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Speech Bubble: Rectangle with Corners Rounded 7">
            <a:extLst>
              <a:ext uri="{FF2B5EF4-FFF2-40B4-BE49-F238E27FC236}">
                <a16:creationId xmlns:a16="http://schemas.microsoft.com/office/drawing/2014/main" id="{8220ACED-5495-5AA4-E10C-FFFA24ED6C90}"/>
              </a:ext>
            </a:extLst>
          </p:cNvPr>
          <p:cNvSpPr/>
          <p:nvPr/>
        </p:nvSpPr>
        <p:spPr>
          <a:xfrm>
            <a:off x="1119883" y="1715785"/>
            <a:ext cx="5640513" cy="2229491"/>
          </a:xfrm>
          <a:prstGeom prst="wedgeRoundRectCallout">
            <a:avLst>
              <a:gd name="adj1" fmla="val 58814"/>
              <a:gd name="adj2" fmla="val 35066"/>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latin typeface="Cambria" panose="02040503050406030204" pitchFamily="18" charset="0"/>
                <a:ea typeface="Cambria" panose="02040503050406030204" pitchFamily="18" charset="0"/>
              </a:rPr>
              <a:t>Mình là Tuyết. Mình ước mơ được làm họa sĩ. Vì từ bé, mình đã đam mê tái hiện các hình ảnh, sự vật lên không gian hai chiều. Do đó, mình đã tiếp xúc với màu, với giấy vẽ, bút vẽ.</a:t>
            </a:r>
            <a:endParaRPr lang="en-US" sz="2400" b="1" dirty="0">
              <a:latin typeface="Cambria" panose="02040503050406030204" pitchFamily="18" charset="0"/>
              <a:ea typeface="Cambria" panose="02040503050406030204" pitchFamily="18" charset="0"/>
            </a:endParaRPr>
          </a:p>
        </p:txBody>
      </p:sp>
      <p:pic>
        <p:nvPicPr>
          <p:cNvPr id="10" name="图片 54">
            <a:extLst>
              <a:ext uri="{FF2B5EF4-FFF2-40B4-BE49-F238E27FC236}">
                <a16:creationId xmlns:a16="http://schemas.microsoft.com/office/drawing/2014/main" id="{BC9EDCA4-250D-E18D-94C3-1F08E3796F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4663" y="2255119"/>
            <a:ext cx="3799305" cy="3799305"/>
          </a:xfrm>
          <a:prstGeom prst="rect">
            <a:avLst/>
          </a:prstGeom>
        </p:spPr>
      </p:pic>
    </p:spTree>
    <p:extLst>
      <p:ext uri="{BB962C8B-B14F-4D97-AF65-F5344CB8AC3E}">
        <p14:creationId xmlns:p14="http://schemas.microsoft.com/office/powerpoint/2010/main" val="4235762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1492227" y="170172"/>
            <a:ext cx="9321800" cy="1736646"/>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Câu 4: Nêu cảm nghĩ của em về hình ảnh bạn nhỏ mơ mình và các bạn bám vào những quả bóng ước mơ bay lên trời xanh.</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圆角矩形 17">
            <a:extLst>
              <a:ext uri="{FF2B5EF4-FFF2-40B4-BE49-F238E27FC236}">
                <a16:creationId xmlns:a16="http://schemas.microsoft.com/office/drawing/2014/main" id="{A8E535DF-15BD-D423-EF0C-7F74D154BE25}"/>
              </a:ext>
            </a:extLst>
          </p:cNvPr>
          <p:cNvSpPr/>
          <p:nvPr/>
        </p:nvSpPr>
        <p:spPr>
          <a:xfrm>
            <a:off x="554804" y="2116476"/>
            <a:ext cx="11308306" cy="453090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TextBox 1">
            <a:extLst>
              <a:ext uri="{FF2B5EF4-FFF2-40B4-BE49-F238E27FC236}">
                <a16:creationId xmlns:a16="http://schemas.microsoft.com/office/drawing/2014/main" id="{BE4B04DB-DD7B-EBB0-B499-ABA6FDF818D6}"/>
              </a:ext>
            </a:extLst>
          </p:cNvPr>
          <p:cNvSpPr txBox="1"/>
          <p:nvPr/>
        </p:nvSpPr>
        <p:spPr>
          <a:xfrm>
            <a:off x="3935002" y="2753474"/>
            <a:ext cx="7592602" cy="3416320"/>
          </a:xfrm>
          <a:prstGeom prst="rect">
            <a:avLst/>
          </a:prstGeom>
          <a:noFill/>
        </p:spPr>
        <p:txBody>
          <a:bodyPr wrap="square" rtlCol="0">
            <a:spAutoFit/>
          </a:bodyPr>
          <a:lstStyle/>
          <a:p>
            <a:pPr algn="just"/>
            <a:r>
              <a:rPr lang="nl-NL" sz="36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Đó là hình ảnh rất đẹp tượng trưng cho những ước mơ của các bạn nhỏ luôn bay thật cao thật ra ước mơ càng bay cao bay xa thì các bạn nhỏ sẽ càng cố gắng thực hiện ước mơ để có cuộc sống tốt đẹp hơn</a:t>
            </a:r>
            <a:r>
              <a:rPr lang="en-US" sz="36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pic>
        <p:nvPicPr>
          <p:cNvPr id="3" name="CẤM BUÔN BÁN, CẤM REUP">
            <a:hlinkClick r:id="rId2" action="ppaction://hlinksldjump"/>
            <a:extLst>
              <a:ext uri="{FF2B5EF4-FFF2-40B4-BE49-F238E27FC236}">
                <a16:creationId xmlns:a16="http://schemas.microsoft.com/office/drawing/2014/main" id="{CFF3B3DF-9C96-4058-909F-EA506E49D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452" y="2498592"/>
            <a:ext cx="1906124" cy="3388666"/>
          </a:xfrm>
          <a:prstGeom prst="rect">
            <a:avLst/>
          </a:prstGeom>
        </p:spPr>
      </p:pic>
    </p:spTree>
    <p:extLst>
      <p:ext uri="{BB962C8B-B14F-4D97-AF65-F5344CB8AC3E}">
        <p14:creationId xmlns:p14="http://schemas.microsoft.com/office/powerpoint/2010/main" val="1762075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996594" y="170172"/>
            <a:ext cx="10366624" cy="132802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rPr>
              <a:t>Câu 5: Nếu tham gia vào câu chuyện của các bạn nhỏ em sẽ kể những gì về ước mơ của mình?</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圆角矩形 17">
            <a:extLst>
              <a:ext uri="{FF2B5EF4-FFF2-40B4-BE49-F238E27FC236}">
                <a16:creationId xmlns:a16="http://schemas.microsoft.com/office/drawing/2014/main" id="{A8E535DF-15BD-D423-EF0C-7F74D154BE25}"/>
              </a:ext>
            </a:extLst>
          </p:cNvPr>
          <p:cNvSpPr/>
          <p:nvPr/>
        </p:nvSpPr>
        <p:spPr>
          <a:xfrm>
            <a:off x="554804" y="2116476"/>
            <a:ext cx="11308306" cy="453090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pic>
        <p:nvPicPr>
          <p:cNvPr id="6" name="Picture 5">
            <a:extLst>
              <a:ext uri="{FF2B5EF4-FFF2-40B4-BE49-F238E27FC236}">
                <a16:creationId xmlns:a16="http://schemas.microsoft.com/office/drawing/2014/main" id="{3833C725-27C5-25C8-D809-BAA12F1CB37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50" b="91900" l="2100" r="100000">
                        <a14:foregroundMark x1="52450" y1="54900" x2="52950" y2="57050"/>
                        <a14:foregroundMark x1="25550" y1="56700" x2="25050" y2="61650"/>
                        <a14:foregroundMark x1="83300" y1="81250" x2="84650" y2="85850"/>
                        <a14:foregroundMark x1="84300" y1="85700" x2="82600" y2="89400"/>
                        <a14:foregroundMark x1="80550" y1="88700" x2="82600" y2="89050"/>
                        <a14:foregroundMark x1="70950" y1="88700" x2="74050" y2="88000"/>
                        <a14:foregroundMark x1="69250" y1="87450" x2="74400" y2="85500"/>
                        <a14:foregroundMark x1="69100" y1="88000" x2="66500" y2="88000"/>
                        <a14:foregroundMark x1="52950" y1="85150" x2="55200" y2="90650"/>
                        <a14:foregroundMark x1="46100" y1="85350" x2="44900" y2="91900"/>
                        <a14:foregroundMark x1="55050" y1="84100" x2="56050" y2="87300"/>
                        <a14:foregroundMark x1="43700" y1="84800" x2="43550" y2="89250"/>
                        <a14:foregroundMark x1="20600" y1="82850" x2="25050" y2="91750"/>
                        <a14:foregroundMark x1="20100" y1="85350" x2="19550" y2="89250"/>
                        <a14:foregroundMark x1="17500" y1="79300" x2="11500" y2="84100"/>
                        <a14:foregroundMark x1="11000" y1="82500" x2="11700" y2="88000"/>
                        <a14:foregroundMark x1="14250" y1="84450" x2="13400" y2="85350"/>
                        <a14:foregroundMark x1="80700" y1="84250" x2="81600" y2="86550"/>
                      </a14:backgroundRemoval>
                    </a14:imgEffect>
                  </a14:imgLayer>
                </a14:imgProps>
              </a:ext>
              <a:ext uri="{28A0092B-C50C-407E-A947-70E740481C1C}">
                <a14:useLocalDpi xmlns:a14="http://schemas.microsoft.com/office/drawing/2010/main" val="0"/>
              </a:ext>
            </a:extLst>
          </a:blip>
          <a:stretch>
            <a:fillRect/>
          </a:stretch>
        </p:blipFill>
        <p:spPr>
          <a:xfrm>
            <a:off x="3305500" y="1753921"/>
            <a:ext cx="5852665" cy="5827784"/>
          </a:xfrm>
          <a:prstGeom prst="rect">
            <a:avLst/>
          </a:prstGeom>
        </p:spPr>
      </p:pic>
      <p:grpSp>
        <p:nvGrpSpPr>
          <p:cNvPr id="7" name="Group 6">
            <a:extLst>
              <a:ext uri="{FF2B5EF4-FFF2-40B4-BE49-F238E27FC236}">
                <a16:creationId xmlns:a16="http://schemas.microsoft.com/office/drawing/2014/main" id="{2E5B66B6-FD4B-209E-B9B0-04FB98093299}"/>
              </a:ext>
            </a:extLst>
          </p:cNvPr>
          <p:cNvGrpSpPr/>
          <p:nvPr/>
        </p:nvGrpSpPr>
        <p:grpSpPr>
          <a:xfrm>
            <a:off x="3305500" y="1804680"/>
            <a:ext cx="5407305" cy="2048715"/>
            <a:chOff x="5290603" y="454606"/>
            <a:chExt cx="5407305" cy="2048715"/>
          </a:xfrm>
        </p:grpSpPr>
        <p:pic>
          <p:nvPicPr>
            <p:cNvPr id="10" name="Picture 9">
              <a:extLst>
                <a:ext uri="{FF2B5EF4-FFF2-40B4-BE49-F238E27FC236}">
                  <a16:creationId xmlns:a16="http://schemas.microsoft.com/office/drawing/2014/main" id="{C8EC8694-F149-34C9-DF60-963AD3A1758A}"/>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4907" b="66795"/>
            <a:stretch/>
          </p:blipFill>
          <p:spPr>
            <a:xfrm>
              <a:off x="5290603" y="454606"/>
              <a:ext cx="5407305" cy="2048715"/>
            </a:xfrm>
            <a:prstGeom prst="rect">
              <a:avLst/>
            </a:prstGeom>
          </p:spPr>
        </p:pic>
        <p:sp>
          <p:nvSpPr>
            <p:cNvPr id="11" name="Rectangle 10">
              <a:extLst>
                <a:ext uri="{FF2B5EF4-FFF2-40B4-BE49-F238E27FC236}">
                  <a16:creationId xmlns:a16="http://schemas.microsoft.com/office/drawing/2014/main" id="{4254E005-7591-9EAD-8B79-43B3FEAF2174}"/>
                </a:ext>
              </a:extLst>
            </p:cNvPr>
            <p:cNvSpPr/>
            <p:nvPr/>
          </p:nvSpPr>
          <p:spPr>
            <a:xfrm>
              <a:off x="6659596" y="921618"/>
              <a:ext cx="2669320" cy="1015663"/>
            </a:xfrm>
            <a:prstGeom prst="rect">
              <a:avLst/>
            </a:prstGeom>
            <a:noFill/>
          </p:spPr>
          <p:txBody>
            <a:bodyPr wrap="none" lIns="91440" tIns="45720" rIns="91440" bIns="45720">
              <a:spAutoFit/>
            </a:bodyPr>
            <a:lstStyle/>
            <a:p>
              <a:pPr algn="ctr"/>
              <a:r>
                <a:rPr lang="en-US" sz="6000" b="1"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a typeface="Cambria" panose="02040503050406030204" pitchFamily="18" charset="0"/>
                </a:rPr>
                <a:t>Chia </a:t>
              </a:r>
              <a:r>
                <a:rPr lang="en-US" sz="60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a typeface="Cambria" panose="02040503050406030204" pitchFamily="18" charset="0"/>
                </a:rPr>
                <a:t>sẻ</a:t>
              </a:r>
              <a:endParaRPr lang="en-US" sz="60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48740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57480"/>
            <a:ext cx="12192000" cy="6858000"/>
            <a:chOff x="0" y="0"/>
            <a:chExt cx="12192000" cy="6858000"/>
          </a:xfrm>
        </p:grpSpPr>
        <p:pic>
          <p:nvPicPr>
            <p:cNvPr id="2" name="图片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1052286"/>
              <a:ext cx="12192000" cy="5805714"/>
            </a:xfrm>
            <a:prstGeom prst="rect">
              <a:avLst/>
            </a:prstGeom>
          </p:spPr>
        </p:pic>
        <p:pic>
          <p:nvPicPr>
            <p:cNvPr id="27" name="图片 26"/>
            <p:cNvPicPr>
              <a:picLocks noChangeAspect="1"/>
            </p:cNvPicPr>
            <p:nvPr/>
          </p:nvPicPr>
          <p:blipFill rotWithShape="1">
            <a:blip r:embed="rId3" cstate="hqprint">
              <a:extLst>
                <a:ext uri="{28A0092B-C50C-407E-A947-70E740481C1C}">
                  <a14:useLocalDpi xmlns:a14="http://schemas.microsoft.com/office/drawing/2010/main" val="0"/>
                </a:ext>
              </a:extLst>
            </a:blip>
            <a:srcRect b="64969"/>
            <a:stretch/>
          </p:blipFill>
          <p:spPr>
            <a:xfrm>
              <a:off x="0" y="0"/>
              <a:ext cx="12192000" cy="2033814"/>
            </a:xfrm>
            <a:prstGeom prst="rect">
              <a:avLst/>
            </a:prstGeom>
          </p:spPr>
        </p:pic>
        <p:pic>
          <p:nvPicPr>
            <p:cNvPr id="28" name="图片 27"/>
            <p:cNvPicPr>
              <a:picLocks noChangeAspect="1"/>
            </p:cNvPicPr>
            <p:nvPr/>
          </p:nvPicPr>
          <p:blipFill rotWithShape="1">
            <a:blip r:embed="rId3" cstate="hqprint">
              <a:extLst>
                <a:ext uri="{28A0092B-C50C-407E-A947-70E740481C1C}">
                  <a14:useLocalDpi xmlns:a14="http://schemas.microsoft.com/office/drawing/2010/main" val="0"/>
                </a:ext>
              </a:extLst>
            </a:blip>
            <a:srcRect t="34047" b="60375"/>
            <a:stretch/>
          </p:blipFill>
          <p:spPr>
            <a:xfrm>
              <a:off x="0" y="2033814"/>
              <a:ext cx="12192000" cy="1312636"/>
            </a:xfrm>
            <a:prstGeom prst="rect">
              <a:avLst/>
            </a:prstGeom>
          </p:spPr>
        </p:pic>
      </p:grpSp>
      <p:sp>
        <p:nvSpPr>
          <p:cNvPr id="6" name="矩形 5"/>
          <p:cNvSpPr/>
          <p:nvPr/>
        </p:nvSpPr>
        <p:spPr>
          <a:xfrm>
            <a:off x="2108955" y="1456246"/>
            <a:ext cx="9048572" cy="4614354"/>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3"/>
          <p:cNvSpPr/>
          <p:nvPr/>
        </p:nvSpPr>
        <p:spPr>
          <a:xfrm>
            <a:off x="2375354" y="3177214"/>
            <a:ext cx="8515773" cy="2062103"/>
          </a:xfrm>
          <a:prstGeom prst="rect">
            <a:avLst/>
          </a:prstGeom>
        </p:spPr>
        <p:txBody>
          <a:bodyPr wrap="square">
            <a:spAutoFit/>
          </a:bodyPr>
          <a:lstStyle/>
          <a:p>
            <a:pPr lvl="0" algn="ctr"/>
            <a:r>
              <a:rPr lang="vi-VN" sz="3200" b="1" dirty="0">
                <a:solidFill>
                  <a:prstClr val="black"/>
                </a:solidFill>
                <a:latin typeface="Cambria" panose="02040503050406030204" pitchFamily="18" charset="0"/>
                <a:ea typeface="Cambria" panose="02040503050406030204" pitchFamily="18" charset="0"/>
              </a:rPr>
              <a:t>Ai cũng có ước mơ và ước mơ nào cũng rất đẹp. Có ước mơ, chia sẻ về ước mơ và nuôi dưỡng ước mơ là cách để chúng ta cố gắng phấn đấu cho một tương lai tốt đẹp hơn.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9F2C71F9-611E-A856-843E-D8A101436512}"/>
              </a:ext>
            </a:extLst>
          </p:cNvPr>
          <p:cNvPicPr>
            <a:picLocks noChangeAspect="1"/>
          </p:cNvPicPr>
          <p:nvPr/>
        </p:nvPicPr>
        <p:blipFill>
          <a:blip r:embed="rId4"/>
          <a:stretch>
            <a:fillRect/>
          </a:stretch>
        </p:blipFill>
        <p:spPr>
          <a:xfrm>
            <a:off x="3026429" y="1046795"/>
            <a:ext cx="7803556" cy="2462997"/>
          </a:xfrm>
          <a:prstGeom prst="rect">
            <a:avLst/>
          </a:prstGeom>
        </p:spPr>
      </p:pic>
    </p:spTree>
    <p:extLst>
      <p:ext uri="{BB962C8B-B14F-4D97-AF65-F5344CB8AC3E}">
        <p14:creationId xmlns:p14="http://schemas.microsoft.com/office/powerpoint/2010/main" val="266727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08955" y="1271799"/>
            <a:ext cx="7463928"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9563" y="-1149161"/>
            <a:ext cx="10262711" cy="7834562"/>
          </a:xfrm>
          <a:prstGeom prst="rect">
            <a:avLst/>
          </a:prstGeom>
        </p:spPr>
      </p:pic>
      <p:pic>
        <p:nvPicPr>
          <p:cNvPr id="2" name="Picture 1">
            <a:extLst>
              <a:ext uri="{FF2B5EF4-FFF2-40B4-BE49-F238E27FC236}">
                <a16:creationId xmlns:a16="http://schemas.microsoft.com/office/drawing/2014/main" id="{0900249E-E8F1-6F4E-8323-3819A2C43B54}"/>
              </a:ext>
            </a:extLst>
          </p:cNvPr>
          <p:cNvPicPr>
            <a:picLocks noChangeAspect="1"/>
          </p:cNvPicPr>
          <p:nvPr/>
        </p:nvPicPr>
        <p:blipFill>
          <a:blip r:embed="rId3"/>
          <a:stretch>
            <a:fillRect/>
          </a:stretch>
        </p:blipFill>
        <p:spPr>
          <a:xfrm>
            <a:off x="2304495" y="2499993"/>
            <a:ext cx="7498730" cy="1871634"/>
          </a:xfrm>
          <a:prstGeom prst="rect">
            <a:avLst/>
          </a:prstGeom>
        </p:spPr>
      </p:pic>
    </p:spTree>
    <p:extLst>
      <p:ext uri="{BB962C8B-B14F-4D97-AF65-F5344CB8AC3E}">
        <p14:creationId xmlns:p14="http://schemas.microsoft.com/office/powerpoint/2010/main" val="1595393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566820"/>
            <a:ext cx="11655455" cy="609369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4" name="Picture 3">
            <a:extLst>
              <a:ext uri="{FF2B5EF4-FFF2-40B4-BE49-F238E27FC236}">
                <a16:creationId xmlns:a16="http://schemas.microsoft.com/office/drawing/2014/main" id="{A63C8A8C-8359-B0EA-3B17-89CC6702BE06}"/>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2CC09E12-1C7C-E348-E14F-06DCAB3DEDC1}"/>
              </a:ext>
            </a:extLst>
          </p:cNvPr>
          <p:cNvSpPr txBox="1"/>
          <p:nvPr/>
        </p:nvSpPr>
        <p:spPr>
          <a:xfrm>
            <a:off x="613833" y="2485109"/>
            <a:ext cx="10964333" cy="2585323"/>
          </a:xfrm>
          <a:prstGeom prst="rect">
            <a:avLst/>
          </a:prstGeom>
          <a:noFill/>
        </p:spPr>
        <p:txBody>
          <a:bodyPr wrap="square" rtlCol="0">
            <a:spAutoFit/>
          </a:bodyPr>
          <a:lstStyle/>
          <a:p>
            <a:pPr lvl="0" algn="just">
              <a:defRPr/>
            </a:pPr>
            <a:r>
              <a:rPr lang="en-US" sz="4800" dirty="0" err="1">
                <a:solidFill>
                  <a:prstClr val="black"/>
                </a:solidFill>
                <a:latin typeface="Cambria" panose="02040503050406030204" pitchFamily="18" charset="0"/>
                <a:ea typeface="Cambria" panose="02040503050406030204" pitchFamily="18" charset="0"/>
              </a:rPr>
              <a:t>Giọng</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đọc</a:t>
            </a:r>
            <a:r>
              <a:rPr lang="vi-VN" sz="4800" dirty="0">
                <a:solidFill>
                  <a:prstClr val="black"/>
                </a:solidFill>
                <a:latin typeface="Cambria" panose="02040503050406030204" pitchFamily="18" charset="0"/>
                <a:ea typeface="Cambria" panose="02040503050406030204" pitchFamily="18" charset="0"/>
              </a:rPr>
              <a:t>: </a:t>
            </a:r>
            <a:r>
              <a:rPr lang="vi-VN" sz="5400" i="1" dirty="0">
                <a:solidFill>
                  <a:prstClr val="black"/>
                </a:solidFill>
                <a:latin typeface="Cambria" panose="02040503050406030204" pitchFamily="18" charset="0"/>
                <a:ea typeface="Cambria" panose="02040503050406030204" pitchFamily="18" charset="0"/>
              </a:rPr>
              <a:t>Giọng kể chuyện, thay đổi ngữ điệu khi đọc lời nói trực tiếp của các nhân vật.</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307479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3"/>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4"/>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name="TextBox1" r:id="rId1" imgW="5286240" imgH="1047600"/>
        </mc:Choice>
        <mc:Fallback>
          <p:control name="TextBox1" r:id="rId1" imgW="5286240" imgH="104760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5"/>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A8E535DF-15BD-D423-EF0C-7F74D154BE25}"/>
              </a:ext>
            </a:extLst>
          </p:cNvPr>
          <p:cNvSpPr/>
          <p:nvPr/>
        </p:nvSpPr>
        <p:spPr>
          <a:xfrm>
            <a:off x="3115220" y="388980"/>
            <a:ext cx="8145518" cy="405264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pic>
        <p:nvPicPr>
          <p:cNvPr id="3" name="Picture 2"/>
          <p:cNvPicPr>
            <a:picLocks noChangeAspect="1"/>
          </p:cNvPicPr>
          <p:nvPr/>
        </p:nvPicPr>
        <p:blipFill>
          <a:blip r:embed="rId2"/>
          <a:stretch>
            <a:fillRect/>
          </a:stretch>
        </p:blipFill>
        <p:spPr>
          <a:xfrm>
            <a:off x="2476095" y="0"/>
            <a:ext cx="9181372" cy="4706520"/>
          </a:xfrm>
          <a:prstGeom prst="rect">
            <a:avLst/>
          </a:prstGeom>
        </p:spPr>
      </p:pic>
      <p:pic>
        <p:nvPicPr>
          <p:cNvPr id="5" name="Picture 4">
            <a:extLst>
              <a:ext uri="{FF2B5EF4-FFF2-40B4-BE49-F238E27FC236}">
                <a16:creationId xmlns:a16="http://schemas.microsoft.com/office/drawing/2014/main" id="{2407BE3A-8D29-FDC1-0C44-2A1165241582}"/>
              </a:ext>
            </a:extLst>
          </p:cNvPr>
          <p:cNvPicPr>
            <a:picLocks noChangeAspect="1"/>
          </p:cNvPicPr>
          <p:nvPr/>
        </p:nvPicPr>
        <p:blipFill>
          <a:blip r:embed="rId3"/>
          <a:stretch>
            <a:fillRect/>
          </a:stretch>
        </p:blipFill>
        <p:spPr>
          <a:xfrm>
            <a:off x="27877" y="1572370"/>
            <a:ext cx="3764485" cy="5241393"/>
          </a:xfrm>
          <a:prstGeom prst="rect">
            <a:avLst/>
          </a:prstGeom>
        </p:spPr>
      </p:pic>
    </p:spTree>
    <p:extLst>
      <p:ext uri="{BB962C8B-B14F-4D97-AF65-F5344CB8AC3E}">
        <p14:creationId xmlns:p14="http://schemas.microsoft.com/office/powerpoint/2010/main" val="4017893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08955" y="1271799"/>
            <a:ext cx="7463928"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9563" y="-1149161"/>
            <a:ext cx="10262711" cy="7834562"/>
          </a:xfrm>
          <a:prstGeom prst="rect">
            <a:avLst/>
          </a:prstGeom>
        </p:spPr>
      </p:pic>
      <p:pic>
        <p:nvPicPr>
          <p:cNvPr id="7" name="Picture 6"/>
          <p:cNvPicPr>
            <a:picLocks noChangeAspect="1"/>
          </p:cNvPicPr>
          <p:nvPr/>
        </p:nvPicPr>
        <p:blipFill>
          <a:blip r:embed="rId3"/>
          <a:stretch>
            <a:fillRect/>
          </a:stretch>
        </p:blipFill>
        <p:spPr>
          <a:xfrm>
            <a:off x="2314419" y="2628620"/>
            <a:ext cx="7258464" cy="1481937"/>
          </a:xfrm>
          <a:prstGeom prst="rect">
            <a:avLst/>
          </a:prstGeom>
        </p:spPr>
      </p:pic>
    </p:spTree>
    <p:extLst>
      <p:ext uri="{BB962C8B-B14F-4D97-AF65-F5344CB8AC3E}">
        <p14:creationId xmlns:p14="http://schemas.microsoft.com/office/powerpoint/2010/main" val="3845484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0"/>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Group 2">
            <a:extLst>
              <a:ext uri="{FF2B5EF4-FFF2-40B4-BE49-F238E27FC236}">
                <a16:creationId xmlns:a16="http://schemas.microsoft.com/office/drawing/2014/main" id="{DB9DECF1-6071-5977-1BD7-A308DE5CBE2E}"/>
              </a:ext>
            </a:extLst>
          </p:cNvPr>
          <p:cNvGrpSpPr/>
          <p:nvPr/>
        </p:nvGrpSpPr>
        <p:grpSpPr>
          <a:xfrm>
            <a:off x="592628" y="2896788"/>
            <a:ext cx="3519067" cy="3014865"/>
            <a:chOff x="444471" y="2172590"/>
            <a:chExt cx="2639300" cy="2261149"/>
          </a:xfrm>
        </p:grpSpPr>
        <p:sp>
          <p:nvSpPr>
            <p:cNvPr id="4" name="Rectangle: Rounded Corners 26">
              <a:extLst>
                <a:ext uri="{FF2B5EF4-FFF2-40B4-BE49-F238E27FC236}">
                  <a16:creationId xmlns:a16="http://schemas.microsoft.com/office/drawing/2014/main" id="{3C67B588-6583-AE37-9A75-A1978BA8E05A}"/>
                </a:ext>
              </a:extLst>
            </p:cNvPr>
            <p:cNvSpPr/>
            <p:nvPr/>
          </p:nvSpPr>
          <p:spPr>
            <a:xfrm>
              <a:off x="444471" y="3420400"/>
              <a:ext cx="2639300" cy="1007727"/>
            </a:xfrm>
            <a:custGeom>
              <a:avLst/>
              <a:gdLst>
                <a:gd name="connsiteX0" fmla="*/ 0 w 2639300"/>
                <a:gd name="connsiteY0" fmla="*/ 246097 h 1007727"/>
                <a:gd name="connsiteX1" fmla="*/ 246097 w 2639300"/>
                <a:gd name="connsiteY1" fmla="*/ 0 h 1007727"/>
                <a:gd name="connsiteX2" fmla="*/ 2393203 w 2639300"/>
                <a:gd name="connsiteY2" fmla="*/ 0 h 1007727"/>
                <a:gd name="connsiteX3" fmla="*/ 2639300 w 2639300"/>
                <a:gd name="connsiteY3" fmla="*/ 246097 h 1007727"/>
                <a:gd name="connsiteX4" fmla="*/ 2639300 w 2639300"/>
                <a:gd name="connsiteY4" fmla="*/ 761630 h 1007727"/>
                <a:gd name="connsiteX5" fmla="*/ 2393203 w 2639300"/>
                <a:gd name="connsiteY5" fmla="*/ 1007727 h 1007727"/>
                <a:gd name="connsiteX6" fmla="*/ 246097 w 2639300"/>
                <a:gd name="connsiteY6" fmla="*/ 1007727 h 1007727"/>
                <a:gd name="connsiteX7" fmla="*/ 0 w 2639300"/>
                <a:gd name="connsiteY7" fmla="*/ 761630 h 1007727"/>
                <a:gd name="connsiteX8" fmla="*/ 0 w 2639300"/>
                <a:gd name="connsiteY8" fmla="*/ 246097 h 100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9300" h="1007727" fill="none" extrusionOk="0">
                  <a:moveTo>
                    <a:pt x="0" y="246097"/>
                  </a:moveTo>
                  <a:cubicBezTo>
                    <a:pt x="-6495" y="132941"/>
                    <a:pt x="91550" y="-12520"/>
                    <a:pt x="246097" y="0"/>
                  </a:cubicBezTo>
                  <a:cubicBezTo>
                    <a:pt x="1133478" y="-35273"/>
                    <a:pt x="1636359" y="-144294"/>
                    <a:pt x="2393203" y="0"/>
                  </a:cubicBezTo>
                  <a:cubicBezTo>
                    <a:pt x="2543482" y="4372"/>
                    <a:pt x="2628380" y="100974"/>
                    <a:pt x="2639300" y="246097"/>
                  </a:cubicBezTo>
                  <a:cubicBezTo>
                    <a:pt x="2626688" y="493582"/>
                    <a:pt x="2647779" y="650495"/>
                    <a:pt x="2639300" y="761630"/>
                  </a:cubicBezTo>
                  <a:cubicBezTo>
                    <a:pt x="2658706" y="882871"/>
                    <a:pt x="2534815" y="1001552"/>
                    <a:pt x="2393203" y="1007727"/>
                  </a:cubicBezTo>
                  <a:cubicBezTo>
                    <a:pt x="1848989" y="1085252"/>
                    <a:pt x="711687" y="964024"/>
                    <a:pt x="246097" y="1007727"/>
                  </a:cubicBezTo>
                  <a:cubicBezTo>
                    <a:pt x="94734" y="1003447"/>
                    <a:pt x="-15808" y="897330"/>
                    <a:pt x="0" y="761630"/>
                  </a:cubicBezTo>
                  <a:cubicBezTo>
                    <a:pt x="38133" y="664621"/>
                    <a:pt x="23936" y="447020"/>
                    <a:pt x="0" y="246097"/>
                  </a:cubicBezTo>
                  <a:close/>
                </a:path>
                <a:path w="2639300" h="1007727" stroke="0" extrusionOk="0">
                  <a:moveTo>
                    <a:pt x="0" y="246097"/>
                  </a:moveTo>
                  <a:cubicBezTo>
                    <a:pt x="-6767" y="86798"/>
                    <a:pt x="92672" y="14181"/>
                    <a:pt x="246097" y="0"/>
                  </a:cubicBezTo>
                  <a:cubicBezTo>
                    <a:pt x="1194012" y="-95379"/>
                    <a:pt x="1321176" y="58096"/>
                    <a:pt x="2393203" y="0"/>
                  </a:cubicBezTo>
                  <a:cubicBezTo>
                    <a:pt x="2517898" y="-7899"/>
                    <a:pt x="2631448" y="104538"/>
                    <a:pt x="2639300" y="246097"/>
                  </a:cubicBezTo>
                  <a:cubicBezTo>
                    <a:pt x="2636851" y="390694"/>
                    <a:pt x="2618559" y="529559"/>
                    <a:pt x="2639300" y="761630"/>
                  </a:cubicBezTo>
                  <a:cubicBezTo>
                    <a:pt x="2641170" y="895323"/>
                    <a:pt x="2510382" y="989062"/>
                    <a:pt x="2393203" y="1007727"/>
                  </a:cubicBezTo>
                  <a:cubicBezTo>
                    <a:pt x="1621600" y="947821"/>
                    <a:pt x="980153" y="1090241"/>
                    <a:pt x="246097" y="1007727"/>
                  </a:cubicBezTo>
                  <a:cubicBezTo>
                    <a:pt x="86650" y="1013544"/>
                    <a:pt x="-14992" y="912762"/>
                    <a:pt x="0" y="761630"/>
                  </a:cubicBezTo>
                  <a:cubicBezTo>
                    <a:pt x="-40503" y="636225"/>
                    <a:pt x="13730" y="334661"/>
                    <a:pt x="0" y="246097"/>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buClr>
                  <a:srgbClr val="000000"/>
                </a:buClr>
              </a:pPr>
              <a:endParaRPr lang="en-US" sz="6400" b="1" dirty="0">
                <a:solidFill>
                  <a:srgbClr val="002060"/>
                </a:solidFill>
                <a:latin typeface="Calibri" panose="020F0502020204030204" pitchFamily="34" charset="0"/>
                <a:cs typeface="Calibri" panose="020F0502020204030204" pitchFamily="34" charset="0"/>
                <a:sym typeface="Arial"/>
              </a:endParaRPr>
            </a:p>
          </p:txBody>
        </p:sp>
        <p:grpSp>
          <p:nvGrpSpPr>
            <p:cNvPr id="5" name="Group 4">
              <a:extLst>
                <a:ext uri="{FF2B5EF4-FFF2-40B4-BE49-F238E27FC236}">
                  <a16:creationId xmlns:a16="http://schemas.microsoft.com/office/drawing/2014/main" id="{1D5EFA0C-3A65-1E70-8DC1-4641D21DC626}"/>
                </a:ext>
              </a:extLst>
            </p:cNvPr>
            <p:cNvGrpSpPr/>
            <p:nvPr/>
          </p:nvGrpSpPr>
          <p:grpSpPr>
            <a:xfrm>
              <a:off x="832336" y="2172590"/>
              <a:ext cx="1831930" cy="1572681"/>
              <a:chOff x="1450279" y="400692"/>
              <a:chExt cx="2478196" cy="2383465"/>
            </a:xfrm>
          </p:grpSpPr>
          <p:sp>
            <p:nvSpPr>
              <p:cNvPr id="7" name="Rectangle: Rounded Corners 29">
                <a:extLst>
                  <a:ext uri="{FF2B5EF4-FFF2-40B4-BE49-F238E27FC236}">
                    <a16:creationId xmlns:a16="http://schemas.microsoft.com/office/drawing/2014/main" id="{CCA97B66-3108-705E-05B7-1182CD2B7E47}"/>
                  </a:ext>
                </a:extLst>
              </p:cNvPr>
              <p:cNvSpPr/>
              <p:nvPr/>
            </p:nvSpPr>
            <p:spPr>
              <a:xfrm>
                <a:off x="1450279" y="400692"/>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buClr>
                    <a:srgbClr val="000000"/>
                  </a:buClr>
                </a:pPr>
                <a:endParaRPr lang="en-US" sz="6400" b="1" dirty="0">
                  <a:solidFill>
                    <a:srgbClr val="002060"/>
                  </a:solidFill>
                  <a:latin typeface="Calibri" panose="020F0502020204030204" pitchFamily="34" charset="0"/>
                  <a:cs typeface="Calibri" panose="020F0502020204030204" pitchFamily="34" charset="0"/>
                  <a:sym typeface="Arial"/>
                </a:endParaRPr>
              </a:p>
            </p:txBody>
          </p:sp>
          <p:pic>
            <p:nvPicPr>
              <p:cNvPr id="8" name="Picture 7" descr="A picture containing shape&#10;&#10;Description automatically generated">
                <a:extLst>
                  <a:ext uri="{FF2B5EF4-FFF2-40B4-BE49-F238E27FC236}">
                    <a16:creationId xmlns:a16="http://schemas.microsoft.com/office/drawing/2014/main" id="{30C4A189-F739-E60E-049D-376C1E4C1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971" y="862184"/>
                <a:ext cx="1674219" cy="1921973"/>
              </a:xfrm>
              <a:prstGeom prst="rect">
                <a:avLst/>
              </a:prstGeom>
            </p:spPr>
          </p:pic>
        </p:grpSp>
        <p:sp>
          <p:nvSpPr>
            <p:cNvPr id="6" name="Rectangle 5">
              <a:extLst>
                <a:ext uri="{FF2B5EF4-FFF2-40B4-BE49-F238E27FC236}">
                  <a16:creationId xmlns:a16="http://schemas.microsoft.com/office/drawing/2014/main" id="{22A221D2-D2AB-45CD-7F36-6430DB93BB68}"/>
                </a:ext>
              </a:extLst>
            </p:cNvPr>
            <p:cNvSpPr/>
            <p:nvPr/>
          </p:nvSpPr>
          <p:spPr>
            <a:xfrm>
              <a:off x="552032" y="3625825"/>
              <a:ext cx="2147463" cy="807914"/>
            </a:xfrm>
            <a:prstGeom prst="rect">
              <a:avLst/>
            </a:prstGeom>
          </p:spPr>
          <p:txBody>
            <a:bodyPr wrap="none">
              <a:spAutoFit/>
            </a:bodyPr>
            <a:lstStyle/>
            <a:p>
              <a:pPr algn="ctr" defTabSz="1219170">
                <a:buClr>
                  <a:srgbClr val="000000"/>
                </a:buClr>
              </a:pPr>
              <a:r>
                <a:rPr lang="en-US" sz="6400" b="1" kern="0" dirty="0" err="1">
                  <a:solidFill>
                    <a:srgbClr val="0070C0"/>
                  </a:solidFill>
                  <a:latin typeface="Calibri" panose="020F0502020204030204" pitchFamily="34" charset="0"/>
                  <a:cs typeface="Calibri" panose="020F0502020204030204" pitchFamily="34" charset="0"/>
                  <a:sym typeface="Arial"/>
                </a:rPr>
                <a:t>Mắt</a:t>
              </a:r>
              <a:r>
                <a:rPr lang="en-US" sz="6400" b="1" kern="0" dirty="0">
                  <a:solidFill>
                    <a:srgbClr val="0070C0"/>
                  </a:solidFill>
                  <a:latin typeface="Calibri" panose="020F0502020204030204" pitchFamily="34" charset="0"/>
                  <a:cs typeface="Calibri" panose="020F0502020204030204" pitchFamily="34" charset="0"/>
                  <a:sym typeface="Arial"/>
                </a:rPr>
                <a:t> </a:t>
              </a:r>
              <a:r>
                <a:rPr lang="en-US" sz="6400" b="1" kern="0" dirty="0" err="1">
                  <a:solidFill>
                    <a:srgbClr val="0070C0"/>
                  </a:solidFill>
                  <a:latin typeface="Calibri" panose="020F0502020204030204" pitchFamily="34" charset="0"/>
                  <a:cs typeface="Calibri" panose="020F0502020204030204" pitchFamily="34" charset="0"/>
                  <a:sym typeface="Arial"/>
                </a:rPr>
                <a:t>dõi</a:t>
              </a:r>
              <a:endParaRPr lang="en-US" sz="6400" b="1" kern="0" dirty="0">
                <a:solidFill>
                  <a:srgbClr val="0070C0"/>
                </a:solidFill>
                <a:latin typeface="Calibri" panose="020F0502020204030204" pitchFamily="34" charset="0"/>
                <a:cs typeface="Calibri" panose="020F0502020204030204" pitchFamily="34" charset="0"/>
                <a:sym typeface="Arial"/>
              </a:endParaRPr>
            </a:p>
          </p:txBody>
        </p:sp>
      </p:grpSp>
      <p:grpSp>
        <p:nvGrpSpPr>
          <p:cNvPr id="13" name="Group 12">
            <a:extLst>
              <a:ext uri="{FF2B5EF4-FFF2-40B4-BE49-F238E27FC236}">
                <a16:creationId xmlns:a16="http://schemas.microsoft.com/office/drawing/2014/main" id="{0FAA6561-0536-20EE-14F5-A11DBF342808}"/>
              </a:ext>
            </a:extLst>
          </p:cNvPr>
          <p:cNvGrpSpPr/>
          <p:nvPr/>
        </p:nvGrpSpPr>
        <p:grpSpPr>
          <a:xfrm>
            <a:off x="4460240" y="1808385"/>
            <a:ext cx="3804544" cy="3008908"/>
            <a:chOff x="3345180" y="1356289"/>
            <a:chExt cx="2853408" cy="2256681"/>
          </a:xfrm>
        </p:grpSpPr>
        <p:grpSp>
          <p:nvGrpSpPr>
            <p:cNvPr id="16" name="Group 15">
              <a:extLst>
                <a:ext uri="{FF2B5EF4-FFF2-40B4-BE49-F238E27FC236}">
                  <a16:creationId xmlns:a16="http://schemas.microsoft.com/office/drawing/2014/main" id="{DDA908E6-74E8-EB5B-51D1-76F6FA9B06D2}"/>
                </a:ext>
              </a:extLst>
            </p:cNvPr>
            <p:cNvGrpSpPr/>
            <p:nvPr/>
          </p:nvGrpSpPr>
          <p:grpSpPr>
            <a:xfrm>
              <a:off x="3345180" y="1356289"/>
              <a:ext cx="2853408" cy="2256681"/>
              <a:chOff x="3984768" y="31333"/>
              <a:chExt cx="3860030" cy="3318094"/>
            </a:xfrm>
          </p:grpSpPr>
          <p:grpSp>
            <p:nvGrpSpPr>
              <p:cNvPr id="21" name="Group 20">
                <a:extLst>
                  <a:ext uri="{FF2B5EF4-FFF2-40B4-BE49-F238E27FC236}">
                    <a16:creationId xmlns:a16="http://schemas.microsoft.com/office/drawing/2014/main" id="{FB637DC1-A4EC-FF6A-842B-CC0EC4678123}"/>
                  </a:ext>
                </a:extLst>
              </p:cNvPr>
              <p:cNvGrpSpPr/>
              <p:nvPr/>
            </p:nvGrpSpPr>
            <p:grpSpPr>
              <a:xfrm>
                <a:off x="3984768" y="31333"/>
                <a:ext cx="3860030" cy="3318094"/>
                <a:chOff x="693066" y="657558"/>
                <a:chExt cx="3860030" cy="3318094"/>
              </a:xfrm>
            </p:grpSpPr>
            <p:sp>
              <p:nvSpPr>
                <p:cNvPr id="25" name="Rectangle: Rounded Corners 35">
                  <a:extLst>
                    <a:ext uri="{FF2B5EF4-FFF2-40B4-BE49-F238E27FC236}">
                      <a16:creationId xmlns:a16="http://schemas.microsoft.com/office/drawing/2014/main" id="{48E4E38F-B171-3880-15BC-AB516BD231E9}"/>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buClr>
                      <a:srgbClr val="000000"/>
                    </a:buClr>
                  </a:pPr>
                  <a:endParaRPr lang="en-US" sz="6400" b="1" dirty="0">
                    <a:solidFill>
                      <a:srgbClr val="002060"/>
                    </a:solidFill>
                    <a:latin typeface="Calibri" panose="020F0502020204030204" pitchFamily="34" charset="0"/>
                    <a:cs typeface="Calibri" panose="020F0502020204030204" pitchFamily="34" charset="0"/>
                    <a:sym typeface="Arial"/>
                  </a:endParaRPr>
                </a:p>
              </p:txBody>
            </p:sp>
            <p:sp>
              <p:nvSpPr>
                <p:cNvPr id="26" name="Rectangle: Rounded Corners 39">
                  <a:extLst>
                    <a:ext uri="{FF2B5EF4-FFF2-40B4-BE49-F238E27FC236}">
                      <a16:creationId xmlns:a16="http://schemas.microsoft.com/office/drawing/2014/main" id="{2310819C-47A4-1B77-840F-843DE7CD90D9}"/>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buClr>
                      <a:srgbClr val="000000"/>
                    </a:buClr>
                  </a:pPr>
                  <a:endParaRPr lang="en-US" sz="6400" b="1" dirty="0">
                    <a:solidFill>
                      <a:srgbClr val="002060"/>
                    </a:solidFill>
                    <a:latin typeface="Calibri" panose="020F0502020204030204" pitchFamily="34" charset="0"/>
                    <a:cs typeface="Calibri" panose="020F0502020204030204" pitchFamily="34" charset="0"/>
                    <a:sym typeface="Arial"/>
                  </a:endParaRPr>
                </a:p>
              </p:txBody>
            </p:sp>
          </p:grpSp>
          <p:pic>
            <p:nvPicPr>
              <p:cNvPr id="23" name="Picture 22">
                <a:extLst>
                  <a:ext uri="{FF2B5EF4-FFF2-40B4-BE49-F238E27FC236}">
                    <a16:creationId xmlns:a16="http://schemas.microsoft.com/office/drawing/2014/main" id="{2ED82C63-FC49-C9B7-560E-02015194DEC7}"/>
                  </a:ext>
                </a:extLst>
              </p:cNvPr>
              <p:cNvPicPr>
                <a:picLocks noChangeAspect="1"/>
              </p:cNvPicPr>
              <p:nvPr/>
            </p:nvPicPr>
            <p:blipFill>
              <a:blip r:embed="rId3"/>
              <a:stretch>
                <a:fillRect/>
              </a:stretch>
            </p:blipFill>
            <p:spPr>
              <a:xfrm>
                <a:off x="5155989" y="399065"/>
                <a:ext cx="1665021" cy="1665021"/>
              </a:xfrm>
              <a:prstGeom prst="rect">
                <a:avLst/>
              </a:prstGeom>
            </p:spPr>
          </p:pic>
        </p:grpSp>
        <p:sp>
          <p:nvSpPr>
            <p:cNvPr id="18" name="Rectangle 17">
              <a:extLst>
                <a:ext uri="{FF2B5EF4-FFF2-40B4-BE49-F238E27FC236}">
                  <a16:creationId xmlns:a16="http://schemas.microsoft.com/office/drawing/2014/main" id="{B703B61D-1E30-4F3D-2193-86B018E05288}"/>
                </a:ext>
              </a:extLst>
            </p:cNvPr>
            <p:cNvSpPr/>
            <p:nvPr/>
          </p:nvSpPr>
          <p:spPr>
            <a:xfrm>
              <a:off x="3675099" y="2781973"/>
              <a:ext cx="2302553" cy="807914"/>
            </a:xfrm>
            <a:prstGeom prst="rect">
              <a:avLst/>
            </a:prstGeom>
          </p:spPr>
          <p:txBody>
            <a:bodyPr wrap="none">
              <a:spAutoFit/>
            </a:bodyPr>
            <a:lstStyle/>
            <a:p>
              <a:pPr algn="ctr" defTabSz="1219170">
                <a:buClr>
                  <a:srgbClr val="000000"/>
                </a:buClr>
              </a:pPr>
              <a:r>
                <a:rPr lang="en-US" sz="6400" b="1" kern="0" dirty="0">
                  <a:solidFill>
                    <a:srgbClr val="FF0000"/>
                  </a:solidFill>
                  <a:latin typeface="Calibri" panose="020F0502020204030204" pitchFamily="34" charset="0"/>
                  <a:cs typeface="Calibri" panose="020F0502020204030204" pitchFamily="34" charset="0"/>
                  <a:sym typeface="Arial"/>
                </a:rPr>
                <a:t>Tai </a:t>
              </a:r>
              <a:r>
                <a:rPr lang="en-US" sz="6400" b="1" kern="0" dirty="0" err="1">
                  <a:solidFill>
                    <a:srgbClr val="FF0000"/>
                  </a:solidFill>
                  <a:latin typeface="Calibri" panose="020F0502020204030204" pitchFamily="34" charset="0"/>
                  <a:cs typeface="Calibri" panose="020F0502020204030204" pitchFamily="34" charset="0"/>
                  <a:sym typeface="Arial"/>
                </a:rPr>
                <a:t>nghe</a:t>
              </a:r>
              <a:endParaRPr lang="en-US" sz="6400" b="1" kern="0" dirty="0">
                <a:solidFill>
                  <a:srgbClr val="FF0000"/>
                </a:solidFill>
                <a:latin typeface="Calibri" panose="020F0502020204030204" pitchFamily="34" charset="0"/>
                <a:cs typeface="Calibri" panose="020F0502020204030204" pitchFamily="34" charset="0"/>
                <a:sym typeface="Arial"/>
              </a:endParaRPr>
            </a:p>
          </p:txBody>
        </p:sp>
      </p:grpSp>
      <p:grpSp>
        <p:nvGrpSpPr>
          <p:cNvPr id="27" name="Group 26">
            <a:extLst>
              <a:ext uri="{FF2B5EF4-FFF2-40B4-BE49-F238E27FC236}">
                <a16:creationId xmlns:a16="http://schemas.microsoft.com/office/drawing/2014/main" id="{1A701B96-8D72-2293-4134-93D9123EA53E}"/>
              </a:ext>
            </a:extLst>
          </p:cNvPr>
          <p:cNvGrpSpPr/>
          <p:nvPr/>
        </p:nvGrpSpPr>
        <p:grpSpPr>
          <a:xfrm>
            <a:off x="8414869" y="3297467"/>
            <a:ext cx="3519067" cy="3039653"/>
            <a:chOff x="6311152" y="2473100"/>
            <a:chExt cx="2639300" cy="2279740"/>
          </a:xfrm>
        </p:grpSpPr>
        <p:grpSp>
          <p:nvGrpSpPr>
            <p:cNvPr id="29" name="Group 28">
              <a:extLst>
                <a:ext uri="{FF2B5EF4-FFF2-40B4-BE49-F238E27FC236}">
                  <a16:creationId xmlns:a16="http://schemas.microsoft.com/office/drawing/2014/main" id="{12F82EAE-CAD6-B1A2-7309-D01765CC7FA8}"/>
                </a:ext>
              </a:extLst>
            </p:cNvPr>
            <p:cNvGrpSpPr/>
            <p:nvPr/>
          </p:nvGrpSpPr>
          <p:grpSpPr>
            <a:xfrm>
              <a:off x="6311152" y="2473100"/>
              <a:ext cx="2639300" cy="2279740"/>
              <a:chOff x="7482364" y="2696050"/>
              <a:chExt cx="3860030" cy="3318094"/>
            </a:xfrm>
          </p:grpSpPr>
          <p:grpSp>
            <p:nvGrpSpPr>
              <p:cNvPr id="31" name="Group 30">
                <a:extLst>
                  <a:ext uri="{FF2B5EF4-FFF2-40B4-BE49-F238E27FC236}">
                    <a16:creationId xmlns:a16="http://schemas.microsoft.com/office/drawing/2014/main" id="{83B8CA41-4407-92CE-A18B-C688B08F5ADC}"/>
                  </a:ext>
                </a:extLst>
              </p:cNvPr>
              <p:cNvGrpSpPr/>
              <p:nvPr/>
            </p:nvGrpSpPr>
            <p:grpSpPr>
              <a:xfrm>
                <a:off x="7482364" y="2696050"/>
                <a:ext cx="3860030" cy="3318094"/>
                <a:chOff x="693066" y="657558"/>
                <a:chExt cx="3860030" cy="3318094"/>
              </a:xfrm>
            </p:grpSpPr>
            <p:sp>
              <p:nvSpPr>
                <p:cNvPr id="33" name="Rectangle: Rounded Corners 47">
                  <a:extLst>
                    <a:ext uri="{FF2B5EF4-FFF2-40B4-BE49-F238E27FC236}">
                      <a16:creationId xmlns:a16="http://schemas.microsoft.com/office/drawing/2014/main" id="{689C7993-610E-3A3B-563E-C524AB681046}"/>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buClr>
                      <a:srgbClr val="000000"/>
                    </a:buClr>
                  </a:pPr>
                  <a:endParaRPr lang="en-US" sz="6400" b="1" dirty="0">
                    <a:solidFill>
                      <a:srgbClr val="002060"/>
                    </a:solidFill>
                    <a:latin typeface="Calibri" panose="020F0502020204030204" pitchFamily="34" charset="0"/>
                    <a:cs typeface="Calibri" panose="020F0502020204030204" pitchFamily="34" charset="0"/>
                    <a:sym typeface="Arial"/>
                  </a:endParaRPr>
                </a:p>
              </p:txBody>
            </p:sp>
            <p:sp>
              <p:nvSpPr>
                <p:cNvPr id="34" name="Rectangle: Rounded Corners 48">
                  <a:extLst>
                    <a:ext uri="{FF2B5EF4-FFF2-40B4-BE49-F238E27FC236}">
                      <a16:creationId xmlns:a16="http://schemas.microsoft.com/office/drawing/2014/main" id="{ABCBE8CC-FDE0-78EE-2169-CEACBBB9EFF6}"/>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buClr>
                      <a:srgbClr val="000000"/>
                    </a:buClr>
                  </a:pPr>
                  <a:endParaRPr lang="en-US" sz="6400" b="1" dirty="0">
                    <a:solidFill>
                      <a:srgbClr val="002060"/>
                    </a:solidFill>
                    <a:latin typeface="Calibri" panose="020F0502020204030204" pitchFamily="34" charset="0"/>
                    <a:cs typeface="Calibri" panose="020F0502020204030204" pitchFamily="34" charset="0"/>
                    <a:sym typeface="Arial"/>
                  </a:endParaRPr>
                </a:p>
              </p:txBody>
            </p:sp>
          </p:grpSp>
          <p:pic>
            <p:nvPicPr>
              <p:cNvPr id="32" name="Picture 31" descr="Graphical user interface&#10;&#10;Description automatically generated with low confidence">
                <a:extLst>
                  <a:ext uri="{FF2B5EF4-FFF2-40B4-BE49-F238E27FC236}">
                    <a16:creationId xmlns:a16="http://schemas.microsoft.com/office/drawing/2014/main" id="{69D58D95-8875-A08F-21F4-9F79D7D4BD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0054" y="3171731"/>
                <a:ext cx="1892084" cy="1602775"/>
              </a:xfrm>
              <a:prstGeom prst="rect">
                <a:avLst/>
              </a:prstGeom>
            </p:spPr>
          </p:pic>
        </p:grpSp>
        <p:sp>
          <p:nvSpPr>
            <p:cNvPr id="30" name="Rectangle 29">
              <a:extLst>
                <a:ext uri="{FF2B5EF4-FFF2-40B4-BE49-F238E27FC236}">
                  <a16:creationId xmlns:a16="http://schemas.microsoft.com/office/drawing/2014/main" id="{28B3F34D-BE55-BFA6-21E8-82F53851F768}"/>
                </a:ext>
              </a:extLst>
            </p:cNvPr>
            <p:cNvSpPr/>
            <p:nvPr/>
          </p:nvSpPr>
          <p:spPr>
            <a:xfrm>
              <a:off x="6832896" y="3938015"/>
              <a:ext cx="1696618" cy="746407"/>
            </a:xfrm>
            <a:prstGeom prst="rect">
              <a:avLst/>
            </a:prstGeom>
          </p:spPr>
          <p:txBody>
            <a:bodyPr wrap="none">
              <a:spAutoFit/>
            </a:bodyPr>
            <a:lstStyle/>
            <a:p>
              <a:pPr algn="ctr" defTabSz="1219170">
                <a:buClr>
                  <a:srgbClr val="000000"/>
                </a:buClr>
              </a:pPr>
              <a:r>
                <a:rPr lang="en-US" sz="5867" b="1" kern="0" dirty="0">
                  <a:solidFill>
                    <a:srgbClr val="00B050"/>
                  </a:solidFill>
                  <a:latin typeface="Calibri" panose="020F0502020204030204" pitchFamily="34" charset="0"/>
                  <a:cs typeface="Calibri" panose="020F0502020204030204" pitchFamily="34" charset="0"/>
                  <a:sym typeface="Arial"/>
                </a:rPr>
                <a:t>Tay </a:t>
              </a:r>
              <a:r>
                <a:rPr lang="en-US" sz="5867" b="1" kern="0" dirty="0" err="1">
                  <a:solidFill>
                    <a:srgbClr val="00B050"/>
                  </a:solidFill>
                  <a:latin typeface="Calibri" panose="020F0502020204030204" pitchFamily="34" charset="0"/>
                  <a:cs typeface="Calibri" panose="020F0502020204030204" pitchFamily="34" charset="0"/>
                  <a:sym typeface="Arial"/>
                </a:rPr>
                <a:t>dò</a:t>
              </a:r>
              <a:endParaRPr lang="en-US" sz="5867" b="1" kern="0" dirty="0">
                <a:solidFill>
                  <a:srgbClr val="00B050"/>
                </a:solidFill>
                <a:latin typeface="Calibri" panose="020F0502020204030204" pitchFamily="34" charset="0"/>
                <a:cs typeface="Calibri" panose="020F0502020204030204" pitchFamily="34" charset="0"/>
                <a:sym typeface="Arial"/>
              </a:endParaRPr>
            </a:p>
          </p:txBody>
        </p:sp>
      </p:grpSp>
      <p:pic>
        <p:nvPicPr>
          <p:cNvPr id="35" name="Picture 34">
            <a:extLst>
              <a:ext uri="{FF2B5EF4-FFF2-40B4-BE49-F238E27FC236}">
                <a16:creationId xmlns:a16="http://schemas.microsoft.com/office/drawing/2014/main" id="{39D12DFF-C9C4-EDED-AE52-6A8CD643FEC5}"/>
              </a:ext>
            </a:extLst>
          </p:cNvPr>
          <p:cNvPicPr>
            <a:picLocks noChangeAspect="1"/>
          </p:cNvPicPr>
          <p:nvPr/>
        </p:nvPicPr>
        <p:blipFill>
          <a:blip r:embed="rId5"/>
          <a:stretch>
            <a:fillRect/>
          </a:stretch>
        </p:blipFill>
        <p:spPr>
          <a:xfrm>
            <a:off x="3081640" y="-102754"/>
            <a:ext cx="6200169" cy="2566638"/>
          </a:xfrm>
          <a:prstGeom prst="rect">
            <a:avLst/>
          </a:prstGeom>
        </p:spPr>
      </p:pic>
    </p:spTree>
    <p:extLst>
      <p:ext uri="{BB962C8B-B14F-4D97-AF65-F5344CB8AC3E}">
        <p14:creationId xmlns:p14="http://schemas.microsoft.com/office/powerpoint/2010/main" val="3582497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TextBox 7"/>
          <p:cNvSpPr txBox="1"/>
          <p:nvPr/>
        </p:nvSpPr>
        <p:spPr>
          <a:xfrm>
            <a:off x="295113" y="367402"/>
            <a:ext cx="11797462" cy="6001643"/>
          </a:xfrm>
          <a:prstGeom prst="rect">
            <a:avLst/>
          </a:prstGeom>
          <a:noFill/>
        </p:spPr>
        <p:txBody>
          <a:bodyPr wrap="square" rtlCol="0">
            <a:spAutoFit/>
          </a:bodyPr>
          <a:lstStyle/>
          <a:p>
            <a:pPr algn="ctr"/>
            <a:r>
              <a:rPr lang="vi-VN" sz="2400" b="1" dirty="0">
                <a:solidFill>
                  <a:srgbClr val="7030A0"/>
                </a:solidFill>
                <a:latin typeface="Cambria" panose="02040503050406030204" pitchFamily="18" charset="0"/>
                <a:ea typeface="Cambria" panose="02040503050406030204" pitchFamily="18" charset="0"/>
                <a:cs typeface="Calibri" panose="020F0502020204030204" pitchFamily="34" charset="0"/>
              </a:rPr>
              <a:t>BAY CÙNG ƯỚC MƠ</a:t>
            </a:r>
          </a:p>
          <a:p>
            <a:r>
              <a:rPr lang="en-US" dirty="0">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Đuổi bắt nhau chán, chúng tớ nằm lăn ra bãi cỏ ở lưng đồi. Từ đây nhìn xuống làng, thật khó có bức tranh nào đẹp hơn. Những mái nhà cao thấp, nhấp nhô. Những rặng dừa cao</a:t>
            </a:r>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vút ôm quanh ao phủ đầy bèo tây hoa nở tím lịm. Những vườn mía lá xanh rờn. Những vườn rau xanh mướt, với rất nhiều bù nhìn làm bằng rơm vàng óng hoặc nâu sậm, gắn thêm các mảnh áo mưa bay phấp phới.</a:t>
            </a:r>
          </a:p>
          <a:p>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Nhìn xuống rồi lại nhìn lên. Trời cao vời vợi</a:t>
            </a:r>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v</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à xanh thăm thẳm.</a:t>
            </a:r>
          </a:p>
          <a:p>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Điệp chỉ tay:</a:t>
            </a:r>
          </a:p>
          <a:p>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 Ước gì tớ được bay như đám mây kia.</a:t>
            </a:r>
          </a:p>
          <a:p>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 Cậu ngủ mơ à? – Lê cười.</a:t>
            </a:r>
          </a:p>
          <a:p>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 Đấy không phải ngủ mơ mà là ước mơ. Ước mơ thì không cần ngủ, mở mắt và mơ thôi.</a:t>
            </a:r>
            <a:endParaRPr lang="en-US"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Thế là cả lũ kể về ước mơ của mình. Tuyết ước mơ làm cô giáo. Văn ước mơ làm chú bộ đội ngoài đảo, để tha hồ đọc thư của học sinh gửi cho. Điệp mơ làm y tá, vì muốn chăm sóc sức khoẻ cho ông nó. Lê mơ thành lái xe, ngồi trên cái xe thật xịn đi lại vòng vòng cho oách. Thành mơ làm phi công. Phi công nhảy dù cực mát.</a:t>
            </a: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 Thôi, tớ không làm bộ đội hải quân nữa, tớ cũng làm phi công lái máy bay giống Thành. – Văn bảo.</a:t>
            </a: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 Tớ cũng không lái xe nữa, tớ lái tàu vũ trụ. – Lê nói.</a:t>
            </a: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 Tớ làm hoạ sĩ, vẽ tất cả các thứ mà mọi người mơ. – Tuyết lập tức từ bỏ ước mơ làm cô giáo.</a:t>
            </a: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Cứ thế, chúng tớ thay đổi ước mơ liên tục, cho đến khi những tia nắng cuối ngày nấp sau lưng đồi hoặc đi ngủ từ lúc nào không hay.</a:t>
            </a: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Đêm ấy, tớ mơ thấy các ước mơ như những quả bóng bay lớn đủ màu sắc, chao liệng khắp đồi. Cả hội bám vào những quả bóng ước mơ của mình, lửng lơ bay lên, vào thăm thẳm trời xanh.</a:t>
            </a:r>
          </a:p>
          <a:p>
            <a:pPr algn="r"/>
            <a:r>
              <a:rPr lang="vi-VN" b="1" dirty="0">
                <a:solidFill>
                  <a:srgbClr val="002060"/>
                </a:solidFill>
                <a:latin typeface="Cambria" panose="02040503050406030204" pitchFamily="18" charset="0"/>
                <a:ea typeface="Cambria" panose="02040503050406030204" pitchFamily="18" charset="0"/>
              </a:rPr>
              <a:t>(Theo Văn Thành Lê)</a:t>
            </a:r>
          </a:p>
        </p:txBody>
      </p:sp>
    </p:spTree>
    <p:extLst>
      <p:ext uri="{BB962C8B-B14F-4D97-AF65-F5344CB8AC3E}">
        <p14:creationId xmlns:p14="http://schemas.microsoft.com/office/powerpoint/2010/main" val="4017289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0"/>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Group 9">
            <a:extLst>
              <a:ext uri="{FF2B5EF4-FFF2-40B4-BE49-F238E27FC236}">
                <a16:creationId xmlns:a16="http://schemas.microsoft.com/office/drawing/2014/main" id="{3E022641-F937-4B6D-816A-4D8670618810}"/>
              </a:ext>
            </a:extLst>
          </p:cNvPr>
          <p:cNvGrpSpPr/>
          <p:nvPr/>
        </p:nvGrpSpPr>
        <p:grpSpPr>
          <a:xfrm>
            <a:off x="7244346" y="1009774"/>
            <a:ext cx="4947654" cy="1361483"/>
            <a:chOff x="5425541" y="1047723"/>
            <a:chExt cx="4827497" cy="2168925"/>
          </a:xfrm>
        </p:grpSpPr>
        <p:sp>
          <p:nvSpPr>
            <p:cNvPr id="11" name="Speech Bubble: Rectangle with Corners Rounded 7">
              <a:extLst>
                <a:ext uri="{FF2B5EF4-FFF2-40B4-BE49-F238E27FC236}">
                  <a16:creationId xmlns:a16="http://schemas.microsoft.com/office/drawing/2014/main" id="{98C5D630-6596-4118-846D-AB42D8F34EC7}"/>
                </a:ext>
              </a:extLst>
            </p:cNvPr>
            <p:cNvSpPr/>
            <p:nvPr/>
          </p:nvSpPr>
          <p:spPr>
            <a:xfrm flipH="1">
              <a:off x="5425541" y="1047723"/>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EFD28518-CA42-4BC6-B244-5CBC461F2EBD}"/>
                </a:ext>
              </a:extLst>
            </p:cNvPr>
            <p:cNvSpPr txBox="1"/>
            <p:nvPr/>
          </p:nvSpPr>
          <p:spPr>
            <a:xfrm>
              <a:off x="5572936" y="1189355"/>
              <a:ext cx="4532707" cy="18631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Bài đọc chia làm mấy đoạn?</a:t>
              </a:r>
              <a:endParaRPr kumimoji="0" lang="en-US" sz="3500" b="1" i="0" u="none" strike="noStrike" kern="1200" cap="none" spc="0" normalizeH="0" baseline="0" noProof="0" dirty="0">
                <a:ln>
                  <a:noFill/>
                </a:ln>
                <a:solidFill>
                  <a:srgbClr val="C00000"/>
                </a:solidFill>
                <a:effectLst/>
                <a:uLnTx/>
                <a:uFillTx/>
                <a:latin typeface="等线" panose="020F0502020204030204"/>
                <a:ea typeface="+mn-ea"/>
                <a:cs typeface="+mn-cs"/>
              </a:endParaRPr>
            </a:p>
          </p:txBody>
        </p:sp>
      </p:grpSp>
      <p:pic>
        <p:nvPicPr>
          <p:cNvPr id="14" name="Picture 13">
            <a:extLst>
              <a:ext uri="{FF2B5EF4-FFF2-40B4-BE49-F238E27FC236}">
                <a16:creationId xmlns:a16="http://schemas.microsoft.com/office/drawing/2014/main" id="{10D3A688-7561-4AE1-82CA-D2A838608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420" y="2586781"/>
            <a:ext cx="2610118" cy="3805206"/>
          </a:xfrm>
          <a:prstGeom prst="rect">
            <a:avLst/>
          </a:prstGeom>
        </p:spPr>
      </p:pic>
      <p:sp>
        <p:nvSpPr>
          <p:cNvPr id="17" name="矩形 29">
            <a:extLst>
              <a:ext uri="{FF2B5EF4-FFF2-40B4-BE49-F238E27FC236}">
                <a16:creationId xmlns:a16="http://schemas.microsoft.com/office/drawing/2014/main" id="{374BA373-0D5B-441B-8785-6935E06E5EAE}"/>
              </a:ext>
            </a:extLst>
          </p:cNvPr>
          <p:cNvSpPr/>
          <p:nvPr/>
        </p:nvSpPr>
        <p:spPr>
          <a:xfrm>
            <a:off x="915342" y="2589064"/>
            <a:ext cx="7232064" cy="578882"/>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2800" b="1" dirty="0">
                <a:solidFill>
                  <a:prstClr val="black"/>
                </a:solidFill>
                <a:latin typeface="Cambria" panose="02040503050406030204" pitchFamily="18" charset="0"/>
                <a:ea typeface="Cambria" panose="02040503050406030204" pitchFamily="18" charset="0"/>
              </a:rPr>
              <a:t>Đoạn 1: Từ đầu đến </a:t>
            </a:r>
            <a:r>
              <a:rPr lang="vi-VN" sz="2800" b="1" i="1" dirty="0">
                <a:solidFill>
                  <a:prstClr val="black"/>
                </a:solidFill>
                <a:latin typeface="Cambria" panose="02040503050406030204" pitchFamily="18" charset="0"/>
                <a:ea typeface="Cambria" panose="02040503050406030204" pitchFamily="18" charset="0"/>
              </a:rPr>
              <a:t>áo mưa bay phấp phới.</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9" name="矩形 29">
            <a:extLst>
              <a:ext uri="{FF2B5EF4-FFF2-40B4-BE49-F238E27FC236}">
                <a16:creationId xmlns:a16="http://schemas.microsoft.com/office/drawing/2014/main" id="{374BA373-0D5B-441B-8785-6935E06E5EAE}"/>
              </a:ext>
            </a:extLst>
          </p:cNvPr>
          <p:cNvSpPr/>
          <p:nvPr/>
        </p:nvSpPr>
        <p:spPr>
          <a:xfrm>
            <a:off x="909636" y="3415110"/>
            <a:ext cx="7144753" cy="66985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 name="矩形 29">
            <a:extLst>
              <a:ext uri="{FF2B5EF4-FFF2-40B4-BE49-F238E27FC236}">
                <a16:creationId xmlns:a16="http://schemas.microsoft.com/office/drawing/2014/main" id="{374BA373-0D5B-441B-8785-6935E06E5EAE}"/>
              </a:ext>
            </a:extLst>
          </p:cNvPr>
          <p:cNvSpPr/>
          <p:nvPr/>
        </p:nvSpPr>
        <p:spPr>
          <a:xfrm>
            <a:off x="955497" y="4402517"/>
            <a:ext cx="7222732" cy="578882"/>
          </a:xfrm>
          <a:prstGeom prst="roundRect">
            <a:avLst/>
          </a:prstGeom>
          <a:solidFill>
            <a:schemeClr val="accent2">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2800" b="1" dirty="0">
                <a:solidFill>
                  <a:prstClr val="black"/>
                </a:solidFill>
                <a:latin typeface="Cambria" panose="02040503050406030204" pitchFamily="18" charset="0"/>
                <a:ea typeface="Cambria" panose="02040503050406030204" pitchFamily="18" charset="0"/>
              </a:rPr>
              <a:t>Đoạn 3: Tiếp theo đến </a:t>
            </a:r>
            <a:r>
              <a:rPr lang="vi-VN" sz="2800" b="1" i="1" dirty="0">
                <a:solidFill>
                  <a:prstClr val="black"/>
                </a:solidFill>
                <a:latin typeface="Cambria" panose="02040503050406030204" pitchFamily="18" charset="0"/>
                <a:ea typeface="Cambria" panose="02040503050406030204" pitchFamily="18" charset="0"/>
              </a:rPr>
              <a:t>ước mơ làm cô giáo.</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2" name="Group 21">
            <a:extLst>
              <a:ext uri="{FF2B5EF4-FFF2-40B4-BE49-F238E27FC236}">
                <a16:creationId xmlns:a16="http://schemas.microsoft.com/office/drawing/2014/main" id="{3E022641-F937-4B6D-816A-4D8670618810}"/>
              </a:ext>
            </a:extLst>
          </p:cNvPr>
          <p:cNvGrpSpPr/>
          <p:nvPr/>
        </p:nvGrpSpPr>
        <p:grpSpPr>
          <a:xfrm>
            <a:off x="7592290" y="989958"/>
            <a:ext cx="4448647" cy="1361483"/>
            <a:chOff x="5424805" y="1581448"/>
            <a:chExt cx="4827497" cy="2168925"/>
          </a:xfrm>
        </p:grpSpPr>
        <p:sp>
          <p:nvSpPr>
            <p:cNvPr id="24" name="Speech Bubble: Rectangle with Corners Rounded 7">
              <a:extLst>
                <a:ext uri="{FF2B5EF4-FFF2-40B4-BE49-F238E27FC236}">
                  <a16:creationId xmlns:a16="http://schemas.microsoft.com/office/drawing/2014/main" id="{98C5D630-6596-4118-846D-AB42D8F34EC7}"/>
                </a:ext>
              </a:extLst>
            </p:cNvPr>
            <p:cNvSpPr/>
            <p:nvPr/>
          </p:nvSpPr>
          <p:spPr>
            <a:xfrm flipH="1">
              <a:off x="5424805" y="1581448"/>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a:extLst>
                <a:ext uri="{FF2B5EF4-FFF2-40B4-BE49-F238E27FC236}">
                  <a16:creationId xmlns:a16="http://schemas.microsoft.com/office/drawing/2014/main" id="{EFD28518-CA42-4BC6-B244-5CBC461F2EBD}"/>
                </a:ext>
              </a:extLst>
            </p:cNvPr>
            <p:cNvSpPr txBox="1"/>
            <p:nvPr/>
          </p:nvSpPr>
          <p:spPr>
            <a:xfrm>
              <a:off x="5597670" y="1754650"/>
              <a:ext cx="4532707" cy="1863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Bài đọc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4 đoạn</a:t>
              </a:r>
              <a:endParaRPr kumimoji="0" lang="en-US" sz="3500" b="1" i="0" u="none" strike="noStrike" kern="1200" cap="none" spc="0" normalizeH="0" baseline="0" noProof="0" dirty="0">
                <a:ln>
                  <a:noFill/>
                </a:ln>
                <a:solidFill>
                  <a:srgbClr val="C00000"/>
                </a:solidFill>
                <a:effectLst/>
                <a:uLnTx/>
                <a:uFillTx/>
                <a:latin typeface="等线" panose="020F0502020204030204"/>
                <a:ea typeface="+mn-ea"/>
                <a:cs typeface="+mn-cs"/>
              </a:endParaRPr>
            </a:p>
          </p:txBody>
        </p:sp>
      </p:grpSp>
      <p:sp>
        <p:nvSpPr>
          <p:cNvPr id="2" name="TextBox 1"/>
          <p:cNvSpPr txBox="1"/>
          <p:nvPr/>
        </p:nvSpPr>
        <p:spPr>
          <a:xfrm>
            <a:off x="1016412" y="3403650"/>
            <a:ext cx="7152799" cy="523220"/>
          </a:xfrm>
          <a:prstGeom prst="rect">
            <a:avLst/>
          </a:prstGeom>
          <a:noFill/>
        </p:spPr>
        <p:txBody>
          <a:bodyPr wrap="square" rtlCol="0">
            <a:spAutoFit/>
          </a:bodyPr>
          <a:lstStyle/>
          <a:p>
            <a:pPr lvl="0" algn="ctr"/>
            <a:r>
              <a:rPr lang="vi-VN" sz="2800" b="1" dirty="0">
                <a:solidFill>
                  <a:prstClr val="black"/>
                </a:solidFill>
                <a:latin typeface="Cambria" panose="02040503050406030204" pitchFamily="18" charset="0"/>
                <a:ea typeface="Cambria" panose="02040503050406030204" pitchFamily="18" charset="0"/>
              </a:rPr>
              <a:t>Đoạn 2: Tiếp theo đến </a:t>
            </a:r>
            <a:r>
              <a:rPr lang="vi-VN" sz="2800" b="1" i="1" dirty="0">
                <a:solidFill>
                  <a:prstClr val="black"/>
                </a:solidFill>
                <a:latin typeface="Cambria" panose="02040503050406030204" pitchFamily="18" charset="0"/>
                <a:ea typeface="Cambria" panose="02040503050406030204" pitchFamily="18" charset="0"/>
              </a:rPr>
              <a:t>mở mắt và mơ thôi.</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050BA8B8-9108-64CE-E3E0-68BC8E5ADAA3}"/>
              </a:ext>
            </a:extLst>
          </p:cNvPr>
          <p:cNvPicPr>
            <a:picLocks noChangeAspect="1"/>
          </p:cNvPicPr>
          <p:nvPr/>
        </p:nvPicPr>
        <p:blipFill>
          <a:blip r:embed="rId3"/>
          <a:stretch>
            <a:fillRect/>
          </a:stretch>
        </p:blipFill>
        <p:spPr>
          <a:xfrm>
            <a:off x="-234736" y="467025"/>
            <a:ext cx="9620322" cy="1670449"/>
          </a:xfrm>
          <a:prstGeom prst="rect">
            <a:avLst/>
          </a:prstGeom>
        </p:spPr>
      </p:pic>
      <p:sp>
        <p:nvSpPr>
          <p:cNvPr id="4" name="矩形 29">
            <a:extLst>
              <a:ext uri="{FF2B5EF4-FFF2-40B4-BE49-F238E27FC236}">
                <a16:creationId xmlns:a16="http://schemas.microsoft.com/office/drawing/2014/main" id="{9A6EAECC-1A30-CBF4-B4E9-A7AF199FDD74}"/>
              </a:ext>
            </a:extLst>
          </p:cNvPr>
          <p:cNvSpPr/>
          <p:nvPr/>
        </p:nvSpPr>
        <p:spPr>
          <a:xfrm>
            <a:off x="955497" y="5265546"/>
            <a:ext cx="7222732" cy="578882"/>
          </a:xfrm>
          <a:prstGeom prst="roundRect">
            <a:avLst/>
          </a:prstGeom>
          <a:solidFill>
            <a:schemeClr val="accent6">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defRPr/>
            </a:pPr>
            <a:r>
              <a:rPr lang="vi-VN" sz="2800" b="1" dirty="0">
                <a:solidFill>
                  <a:prstClr val="black"/>
                </a:solidFill>
                <a:latin typeface="Cambria" panose="02040503050406030204" pitchFamily="18" charset="0"/>
                <a:ea typeface="Cambria" panose="02040503050406030204" pitchFamily="18" charset="0"/>
              </a:rPr>
              <a:t>Đoạn 4: </a:t>
            </a:r>
            <a:r>
              <a:rPr lang="vi-VN" sz="2800" b="1" i="1" dirty="0">
                <a:solidFill>
                  <a:prstClr val="black"/>
                </a:solidFill>
                <a:latin typeface="Cambria" panose="02040503050406030204" pitchFamily="18" charset="0"/>
                <a:ea typeface="Cambria" panose="02040503050406030204" pitchFamily="18" charset="0"/>
              </a:rPr>
              <a:t>Còn lại.</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934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TextBox 7"/>
          <p:cNvSpPr txBox="1"/>
          <p:nvPr/>
        </p:nvSpPr>
        <p:spPr>
          <a:xfrm>
            <a:off x="295113" y="367402"/>
            <a:ext cx="11797462" cy="60016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BAY CÙNG ƯỚC MƠ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Đuổi bắt nhau chán, chúng tớ nằm lăn ra bãi cỏ ở lưng đồi. Từ đây nhìn xuống làng, thật khó có bức tranh nào đẹp hơn. Những mái nhà cao thấp, nhấp nhô. Những rặng dừa cao</a:t>
            </a:r>
            <a:r>
              <a:rPr kumimoji="0" lang="en-US" sz="18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vút ôm quanh ao phủ đầy bèo tây hoa nở tím lịm. Những vườn mía lá xanh rờn. Những vườn rau xanh mướt, với rất nhiều bù nhìn làm bằng rơm vàng óng hoặc nâu sậm, gắn thêm các mảnh áo mưa bay phấp phới.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Nhìn xuống rồi lại nhìn lên. Trời cao vời vợi</a:t>
            </a:r>
            <a:r>
              <a:rPr kumimoji="0" lang="en-US"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v</a:t>
            </a:r>
            <a:r>
              <a:rPr kumimoji="0" lang="vi-VN"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à xanh thăm thẳm.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Điệp chỉ tay: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Ước gì tớ được bay như đám mây kia.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Cậu ngủ mơ à? – Lê cười.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Đấy không phải ngủ mơ mà là ước mơ. Ước mơ thì không cần ngủ, mở mắt và mơ thôi.</a:t>
            </a:r>
            <a:endParaRPr kumimoji="0" lang="en-US"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Thế là cả lũ kể về ước mơ của mình. Tuyết ước mơ làm cô giáo. Văn ước mơ làm chú bộ đội ngoài đảo, để tha hồ đọc thư của học sinh gửi cho. Điệp mơ làm y tá, vì muốn chăm sóc sức khoẻ cho ông nó. Lê mơ thành lái xe, ngồi trên cái xe thật xịn đi lại vòng vòng cho oách. Thành mơ làm phi công. Phi công nhảy dù cực mát.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Thôi, tớ không làm bộ đội hải quân nữa, tớ cũng làm phi công lái máy bay giống Thành. – Văn bảo.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Tớ cũng không lái xe nữa, tớ lái tàu vũ trụ. – Lê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Tớ làm hoạ sĩ, vẽ tất cả các thứ mà mọi người mơ. – Tuyết lập tức từ bỏ ước mơ làm cô giáo.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Cứ thế, chúng tớ thay đổi ước mơ liên tục, cho đến khi những tia nắng cuối ngày nấp sau lưng đồi hoặc đi ngủ từ lúc nào không hay.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Đêm ấy, tớ mơ thấy các ước mơ như những quả bóng bay lớn đủ màu sắc, chao liệng khắp đồi. Cả hội bám vào những quả bóng ước mơ của mình, lửng lơ bay lên, vào thăm thẳm trời xanh.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Văn Thành Lê)</a:t>
            </a:r>
          </a:p>
        </p:txBody>
      </p:sp>
    </p:spTree>
    <p:extLst>
      <p:ext uri="{BB962C8B-B14F-4D97-AF65-F5344CB8AC3E}">
        <p14:creationId xmlns:p14="http://schemas.microsoft.com/office/powerpoint/2010/main" val="1657461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arn(inVertical)">
                                      <p:cBhvr>
                                        <p:cTn id="20" dur="500"/>
                                        <p:tgtEl>
                                          <p:spTgt spid="8">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arn(inVertical)">
                                      <p:cBhvr>
                                        <p:cTn id="23" dur="500"/>
                                        <p:tgtEl>
                                          <p:spTgt spid="8">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arn(inVertical)">
                                      <p:cBhvr>
                                        <p:cTn id="26" dur="500"/>
                                        <p:tgtEl>
                                          <p:spTgt spid="8">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barn(inVertical)">
                                      <p:cBhvr>
                                        <p:cTn id="29" dur="500"/>
                                        <p:tgtEl>
                                          <p:spTgt spid="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arn(inVertical)">
                                      <p:cBhvr>
                                        <p:cTn id="34" dur="500"/>
                                        <p:tgtEl>
                                          <p:spTgt spid="8">
                                            <p:txEl>
                                              <p:pRg st="7" end="7"/>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arn(inVertical)">
                                      <p:cBhvr>
                                        <p:cTn id="37" dur="500"/>
                                        <p:tgtEl>
                                          <p:spTgt spid="8">
                                            <p:txEl>
                                              <p:pRg st="8" end="8"/>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barn(inVertical)">
                                      <p:cBhvr>
                                        <p:cTn id="40" dur="500"/>
                                        <p:tgtEl>
                                          <p:spTgt spid="8">
                                            <p:txEl>
                                              <p:pRg st="9" end="9"/>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Effect transition="in" filter="barn(inVertical)">
                                      <p:cBhvr>
                                        <p:cTn id="43" dur="500"/>
                                        <p:tgtEl>
                                          <p:spTgt spid="8">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xEl>
                                              <p:pRg st="11" end="11"/>
                                            </p:txEl>
                                          </p:spTgt>
                                        </p:tgtEl>
                                        <p:attrNameLst>
                                          <p:attrName>style.visibility</p:attrName>
                                        </p:attrNameLst>
                                      </p:cBhvr>
                                      <p:to>
                                        <p:strVal val="visible"/>
                                      </p:to>
                                    </p:set>
                                    <p:animEffect transition="in" filter="barn(inVertical)">
                                      <p:cBhvr>
                                        <p:cTn id="48" dur="500"/>
                                        <p:tgtEl>
                                          <p:spTgt spid="8">
                                            <p:txEl>
                                              <p:pRg st="11" end="11"/>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8">
                                            <p:txEl>
                                              <p:pRg st="12" end="12"/>
                                            </p:txEl>
                                          </p:spTgt>
                                        </p:tgtEl>
                                        <p:attrNameLst>
                                          <p:attrName>style.visibility</p:attrName>
                                        </p:attrNameLst>
                                      </p:cBhvr>
                                      <p:to>
                                        <p:strVal val="visible"/>
                                      </p:to>
                                    </p:set>
                                    <p:animEffect transition="in" filter="barn(inVertical)">
                                      <p:cBhvr>
                                        <p:cTn id="51"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15228" y="196863"/>
            <a:ext cx="9620322" cy="1670449"/>
          </a:xfrm>
          <a:prstGeom prst="rect">
            <a:avLst/>
          </a:prstGeom>
        </p:spPr>
      </p:pic>
      <p:sp>
        <p:nvSpPr>
          <p:cNvPr id="14" name="圆角矩形 17">
            <a:extLst>
              <a:ext uri="{FF2B5EF4-FFF2-40B4-BE49-F238E27FC236}">
                <a16:creationId xmlns:a16="http://schemas.microsoft.com/office/drawing/2014/main" id="{A8E535DF-15BD-D423-EF0C-7F74D154BE25}"/>
              </a:ext>
            </a:extLst>
          </p:cNvPr>
          <p:cNvSpPr/>
          <p:nvPr/>
        </p:nvSpPr>
        <p:spPr>
          <a:xfrm>
            <a:off x="2337968" y="2155587"/>
            <a:ext cx="3118584" cy="90759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5" name="TextBox 4"/>
          <p:cNvSpPr txBox="1"/>
          <p:nvPr/>
        </p:nvSpPr>
        <p:spPr>
          <a:xfrm>
            <a:off x="2952075" y="2322505"/>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lưng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đồi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圆角矩形 17">
            <a:extLst>
              <a:ext uri="{FF2B5EF4-FFF2-40B4-BE49-F238E27FC236}">
                <a16:creationId xmlns:a16="http://schemas.microsoft.com/office/drawing/2014/main" id="{A8E535DF-15BD-D423-EF0C-7F74D154BE25}"/>
              </a:ext>
            </a:extLst>
          </p:cNvPr>
          <p:cNvSpPr/>
          <p:nvPr/>
        </p:nvSpPr>
        <p:spPr>
          <a:xfrm>
            <a:off x="2324473" y="3340015"/>
            <a:ext cx="3147461"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19" name="TextBox 18"/>
          <p:cNvSpPr txBox="1"/>
          <p:nvPr/>
        </p:nvSpPr>
        <p:spPr>
          <a:xfrm>
            <a:off x="3040535" y="3528645"/>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tím</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lịm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4" name="圆角矩形 17">
            <a:extLst>
              <a:ext uri="{FF2B5EF4-FFF2-40B4-BE49-F238E27FC236}">
                <a16:creationId xmlns:a16="http://schemas.microsoft.com/office/drawing/2014/main" id="{A8E535DF-15BD-D423-EF0C-7F74D154BE25}"/>
              </a:ext>
            </a:extLst>
          </p:cNvPr>
          <p:cNvSpPr/>
          <p:nvPr/>
        </p:nvSpPr>
        <p:spPr>
          <a:xfrm>
            <a:off x="6303942" y="2151793"/>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25" name="TextBox 24"/>
          <p:cNvSpPr txBox="1"/>
          <p:nvPr/>
        </p:nvSpPr>
        <p:spPr>
          <a:xfrm>
            <a:off x="6828607" y="2195011"/>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nâu</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sậm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圆角矩形 17">
            <a:extLst>
              <a:ext uri="{FF2B5EF4-FFF2-40B4-BE49-F238E27FC236}">
                <a16:creationId xmlns:a16="http://schemas.microsoft.com/office/drawing/2014/main" id="{A8E535DF-15BD-D423-EF0C-7F74D154BE25}"/>
              </a:ext>
            </a:extLst>
          </p:cNvPr>
          <p:cNvSpPr/>
          <p:nvPr/>
        </p:nvSpPr>
        <p:spPr>
          <a:xfrm>
            <a:off x="5989013" y="3340015"/>
            <a:ext cx="2783739"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27" name="TextBox 26"/>
          <p:cNvSpPr txBox="1"/>
          <p:nvPr/>
        </p:nvSpPr>
        <p:spPr>
          <a:xfrm>
            <a:off x="6355418" y="3477390"/>
            <a:ext cx="25988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lửng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lơ</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488920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7" grpId="0" animBg="1"/>
      <p:bldP spid="19" grpId="0"/>
      <p:bldP spid="24" grpId="0" animBg="1"/>
      <p:bldP spid="25" grpId="0"/>
      <p:bldP spid="26"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 name="Picture 7"/>
          <p:cNvPicPr>
            <a:picLocks noChangeAspect="1"/>
          </p:cNvPicPr>
          <p:nvPr/>
        </p:nvPicPr>
        <p:blipFill>
          <a:blip r:embed="rId2"/>
          <a:stretch>
            <a:fillRect/>
          </a:stretch>
        </p:blipFill>
        <p:spPr>
          <a:xfrm>
            <a:off x="-197222" y="0"/>
            <a:ext cx="12915215" cy="2234381"/>
          </a:xfrm>
          <a:prstGeom prst="rect">
            <a:avLst/>
          </a:prstGeom>
        </p:spPr>
      </p:pic>
      <p:sp>
        <p:nvSpPr>
          <p:cNvPr id="15" name="矩形 29">
            <a:extLst>
              <a:ext uri="{FF2B5EF4-FFF2-40B4-BE49-F238E27FC236}">
                <a16:creationId xmlns:a16="http://schemas.microsoft.com/office/drawing/2014/main" id="{374BA373-0D5B-441B-8785-6935E06E5EAE}"/>
              </a:ext>
            </a:extLst>
          </p:cNvPr>
          <p:cNvSpPr/>
          <p:nvPr/>
        </p:nvSpPr>
        <p:spPr>
          <a:xfrm>
            <a:off x="1885190" y="1561223"/>
            <a:ext cx="9241723" cy="132802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Bù</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nhìn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Vật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giả</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hình</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người</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thường</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làm</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bằng</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rơm</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dùng</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để</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doạ</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chim</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thú</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6" name="Picture 2" descr="Bù nhìn và cây ngông - Báo Tây Ninh Online">
            <a:extLst>
              <a:ext uri="{FF2B5EF4-FFF2-40B4-BE49-F238E27FC236}">
                <a16:creationId xmlns:a16="http://schemas.microsoft.com/office/drawing/2014/main" id="{1EC2CA4D-16F0-4BAB-F255-6B262B225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390" y="3009864"/>
            <a:ext cx="5202416" cy="359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98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114</TotalTime>
  <Words>1987</Words>
  <Application>Microsoft Office PowerPoint</Application>
  <PresentationFormat>Widescreen</PresentationFormat>
  <Paragraphs>106</Paragraphs>
  <Slides>28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等线</vt:lpstr>
      <vt:lpstr>微软雅黑</vt:lpstr>
      <vt:lpstr>Arial</vt:lpstr>
      <vt:lpstr>Calibri</vt:lpstr>
      <vt:lpstr>Cambria</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58</cp:revision>
  <dcterms:created xsi:type="dcterms:W3CDTF">2023-10-09T05:36:45Z</dcterms:created>
  <dcterms:modified xsi:type="dcterms:W3CDTF">2024-11-26T00:20:52Z</dcterms:modified>
  <cp:category>9Slide.vn</cp:category>
</cp:coreProperties>
</file>