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60" r:id="rId5"/>
    <p:sldId id="257" r:id="rId6"/>
    <p:sldId id="258" r:id="rId7"/>
    <p:sldId id="308" r:id="rId8"/>
    <p:sldId id="315" r:id="rId9"/>
    <p:sldId id="316" r:id="rId10"/>
    <p:sldId id="317" r:id="rId11"/>
    <p:sldId id="318" r:id="rId12"/>
    <p:sldId id="262" r:id="rId13"/>
    <p:sldId id="275" r:id="rId14"/>
    <p:sldId id="269" r:id="rId15"/>
    <p:sldId id="319" r:id="rId16"/>
    <p:sldId id="292" r:id="rId17"/>
    <p:sldId id="320" r:id="rId18"/>
    <p:sldId id="321" r:id="rId19"/>
    <p:sldId id="322" r:id="rId20"/>
    <p:sldId id="3312" r:id="rId21"/>
    <p:sldId id="2007577320" r:id="rId22"/>
    <p:sldId id="29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C8A82-1D65-4311-A75D-76CD6BC2D5D0}" type="datetimeFigureOut">
              <a:rPr lang="en-US" smtClean="0"/>
              <a:t>04/12/2023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C4FA2-D672-4941-ADCE-AA405CC8E2EC}" type="slidenum">
              <a:rPr lang="en-US" smtClean="0"/>
              <a:t>‹#›</a:t>
            </a:fld>
            <a:endParaRPr lang="en-US"/>
          </a:p>
        </p:txBody>
      </p:sp>
    </p:spTree>
    <p:extLst>
      <p:ext uri="{BB962C8B-B14F-4D97-AF65-F5344CB8AC3E}">
        <p14:creationId xmlns:p14="http://schemas.microsoft.com/office/powerpoint/2010/main" val="301155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111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3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45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42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KHI HS TRẢ LỜI XONG, GV NHẤP CHUỘT VÀO DẤU MŨI TÊN ĐỂ QUAY VỀ SLIDE MẢNH GHÉP</a:t>
            </a:r>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73EF8-45AF-4F64-A1C1-92B752BBFFE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55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BC4FA2-D672-4941-ADCE-AA405CC8E2EC}" type="slidenum">
              <a:rPr lang="en-US" smtClean="0"/>
              <a:t>14</a:t>
            </a:fld>
            <a:endParaRPr lang="en-US"/>
          </a:p>
        </p:txBody>
      </p:sp>
    </p:spTree>
    <p:extLst>
      <p:ext uri="{BB962C8B-B14F-4D97-AF65-F5344CB8AC3E}">
        <p14:creationId xmlns:p14="http://schemas.microsoft.com/office/powerpoint/2010/main" val="258876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47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4FA2-D672-4941-ADCE-AA405CC8E2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76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09424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93748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3200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62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61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22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4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97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0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9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0759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02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2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50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0561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29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5276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43917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12055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465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157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932059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15621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27889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79878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04/12/2023</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83467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04/12/2023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314371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04/12/2023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81296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04/12/2023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901252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04/12/2023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183249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04/12/2023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867457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73420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197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496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8659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70945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04/12/2023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89034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6.xml"/><Relationship Id="rId7"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E1AD923B-16AD-42EC-A505-11F0DFD12D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4446" y="143182"/>
            <a:ext cx="1449644" cy="1449644"/>
          </a:xfrm>
          <a:prstGeom prst="rect">
            <a:avLst/>
          </a:prstGeom>
        </p:spPr>
      </p:pic>
    </p:spTree>
    <p:extLst>
      <p:ext uri="{BB962C8B-B14F-4D97-AF65-F5344CB8AC3E}">
        <p14:creationId xmlns:p14="http://schemas.microsoft.com/office/powerpoint/2010/main" val="778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FBB76-72D6-464A-B452-F38400774CA5}" type="datetimeFigureOut">
              <a:rPr lang="en-US" smtClean="0">
                <a:solidFill>
                  <a:prstClr val="black">
                    <a:tint val="75000"/>
                  </a:prstClr>
                </a:solidFill>
              </a:rPr>
              <a:pPr/>
              <a:t>04/12/2023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5F0E4-D8A0-4152-95BA-4FAD618AC1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938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531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5878525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12" Type="http://schemas.openxmlformats.org/officeDocument/2006/relationships/audio"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46563"/>
            <a:ext cx="10058400" cy="4196887"/>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4E7C868-4D17-2500-5FB3-8280C02A5306}"/>
              </a:ext>
            </a:extLst>
          </p:cNvPr>
          <p:cNvPicPr>
            <a:picLocks noChangeAspect="1"/>
          </p:cNvPicPr>
          <p:nvPr/>
        </p:nvPicPr>
        <p:blipFill>
          <a:blip r:embed="rId3"/>
          <a:stretch>
            <a:fillRect/>
          </a:stretch>
        </p:blipFill>
        <p:spPr>
          <a:xfrm>
            <a:off x="4850480" y="1581150"/>
            <a:ext cx="2789049" cy="1139611"/>
          </a:xfrm>
          <a:prstGeom prst="rect">
            <a:avLst/>
          </a:prstGeom>
        </p:spPr>
      </p:pic>
      <p:pic>
        <p:nvPicPr>
          <p:cNvPr id="5" name="Picture 4">
            <a:extLst>
              <a:ext uri="{FF2B5EF4-FFF2-40B4-BE49-F238E27FC236}">
                <a16:creationId xmlns:a16="http://schemas.microsoft.com/office/drawing/2014/main" id="{F345F011-31AE-2768-3B4C-936E7433B898}"/>
              </a:ext>
            </a:extLst>
          </p:cNvPr>
          <p:cNvPicPr>
            <a:picLocks noChangeAspect="1"/>
          </p:cNvPicPr>
          <p:nvPr/>
        </p:nvPicPr>
        <p:blipFill>
          <a:blip r:embed="rId4"/>
          <a:stretch>
            <a:fillRect/>
          </a:stretch>
        </p:blipFill>
        <p:spPr>
          <a:xfrm>
            <a:off x="894514" y="2421906"/>
            <a:ext cx="10498222" cy="2566638"/>
          </a:xfrm>
          <a:prstGeom prst="rect">
            <a:avLst/>
          </a:prstGeom>
        </p:spPr>
      </p:pic>
      <p:sp>
        <p:nvSpPr>
          <p:cNvPr id="6" name="Rectangle 5"/>
          <p:cNvSpPr/>
          <p:nvPr/>
        </p:nvSpPr>
        <p:spPr>
          <a:xfrm>
            <a:off x="2103741" y="874391"/>
            <a:ext cx="828252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TRƯỜNG TIỂU HỌC ÁI MỘ A</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5139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727938 h 6482080"/>
              <a:gd name="connsiteX1" fmla="*/ 727938 w 11663680"/>
              <a:gd name="connsiteY1" fmla="*/ 0 h 6482080"/>
              <a:gd name="connsiteX2" fmla="*/ 10935742 w 11663680"/>
              <a:gd name="connsiteY2" fmla="*/ 0 h 6482080"/>
              <a:gd name="connsiteX3" fmla="*/ 11663680 w 11663680"/>
              <a:gd name="connsiteY3" fmla="*/ 727938 h 6482080"/>
              <a:gd name="connsiteX4" fmla="*/ 11663680 w 11663680"/>
              <a:gd name="connsiteY4" fmla="*/ 5754142 h 6482080"/>
              <a:gd name="connsiteX5" fmla="*/ 10935742 w 11663680"/>
              <a:gd name="connsiteY5" fmla="*/ 6482080 h 6482080"/>
              <a:gd name="connsiteX6" fmla="*/ 727938 w 11663680"/>
              <a:gd name="connsiteY6" fmla="*/ 6482080 h 6482080"/>
              <a:gd name="connsiteX7" fmla="*/ 0 w 11663680"/>
              <a:gd name="connsiteY7" fmla="*/ 5754142 h 6482080"/>
              <a:gd name="connsiteX8" fmla="*/ 0 w 11663680"/>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27938"/>
                </a:moveTo>
                <a:cubicBezTo>
                  <a:pt x="2531" y="394430"/>
                  <a:pt x="343333" y="29243"/>
                  <a:pt x="727938" y="0"/>
                </a:cubicBezTo>
                <a:cubicBezTo>
                  <a:pt x="4159637" y="72427"/>
                  <a:pt x="7746314" y="61419"/>
                  <a:pt x="10935742" y="0"/>
                </a:cubicBezTo>
                <a:cubicBezTo>
                  <a:pt x="11328484" y="-63929"/>
                  <a:pt x="11587742" y="302940"/>
                  <a:pt x="11663680" y="727938"/>
                </a:cubicBezTo>
                <a:cubicBezTo>
                  <a:pt x="11764556" y="1603969"/>
                  <a:pt x="11556367" y="5155072"/>
                  <a:pt x="11663680" y="5754142"/>
                </a:cubicBezTo>
                <a:cubicBezTo>
                  <a:pt x="11673059" y="6108572"/>
                  <a:pt x="11327575" y="6470650"/>
                  <a:pt x="10935742" y="6482080"/>
                </a:cubicBezTo>
                <a:cubicBezTo>
                  <a:pt x="8581786" y="6511907"/>
                  <a:pt x="3353871" y="6402774"/>
                  <a:pt x="727938" y="6482080"/>
                </a:cubicBezTo>
                <a:cubicBezTo>
                  <a:pt x="391518" y="6474663"/>
                  <a:pt x="-68199" y="6169657"/>
                  <a:pt x="0" y="5754142"/>
                </a:cubicBezTo>
                <a:cubicBezTo>
                  <a:pt x="50037" y="3403978"/>
                  <a:pt x="770" y="1621940"/>
                  <a:pt x="0" y="727938"/>
                </a:cubicBezTo>
                <a:close/>
              </a:path>
              <a:path w="11663680" h="6482080" stroke="0" extrusionOk="0">
                <a:moveTo>
                  <a:pt x="0" y="727938"/>
                </a:moveTo>
                <a:cubicBezTo>
                  <a:pt x="34284" y="335254"/>
                  <a:pt x="360399" y="71858"/>
                  <a:pt x="727938" y="0"/>
                </a:cubicBezTo>
                <a:cubicBezTo>
                  <a:pt x="4815453" y="123000"/>
                  <a:pt x="6285356" y="-96860"/>
                  <a:pt x="10935742" y="0"/>
                </a:cubicBezTo>
                <a:cubicBezTo>
                  <a:pt x="11278062" y="-45507"/>
                  <a:pt x="11695889" y="260975"/>
                  <a:pt x="11663680" y="727938"/>
                </a:cubicBezTo>
                <a:cubicBezTo>
                  <a:pt x="11666853" y="1527249"/>
                  <a:pt x="11757947" y="4896188"/>
                  <a:pt x="11663680" y="5754142"/>
                </a:cubicBezTo>
                <a:cubicBezTo>
                  <a:pt x="11591368" y="6182368"/>
                  <a:pt x="11293560" y="6474844"/>
                  <a:pt x="10935742" y="6482080"/>
                </a:cubicBezTo>
                <a:cubicBezTo>
                  <a:pt x="6395197" y="6321373"/>
                  <a:pt x="1845283"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D7CE9F8-9D57-2B34-376F-AD3DA85FFF5A}"/>
              </a:ext>
            </a:extLst>
          </p:cNvPr>
          <p:cNvPicPr>
            <a:picLocks noChangeAspect="1"/>
          </p:cNvPicPr>
          <p:nvPr/>
        </p:nvPicPr>
        <p:blipFill>
          <a:blip r:embed="rId3"/>
          <a:stretch>
            <a:fillRect/>
          </a:stretch>
        </p:blipFill>
        <p:spPr>
          <a:xfrm>
            <a:off x="514350" y="488598"/>
            <a:ext cx="11210924" cy="787134"/>
          </a:xfrm>
          <a:prstGeom prst="rect">
            <a:avLst/>
          </a:prstGeom>
        </p:spPr>
      </p:pic>
      <p:pic>
        <p:nvPicPr>
          <p:cNvPr id="12" name="Picture 11">
            <a:extLst>
              <a:ext uri="{FF2B5EF4-FFF2-40B4-BE49-F238E27FC236}">
                <a16:creationId xmlns:a16="http://schemas.microsoft.com/office/drawing/2014/main" id="{C31A11A1-FFBF-24B4-3007-83CAF844C89B}"/>
              </a:ext>
            </a:extLst>
          </p:cNvPr>
          <p:cNvPicPr>
            <a:picLocks noChangeAspect="1"/>
          </p:cNvPicPr>
          <p:nvPr/>
        </p:nvPicPr>
        <p:blipFill>
          <a:blip r:embed="rId4"/>
          <a:stretch>
            <a:fillRect/>
          </a:stretch>
        </p:blipFill>
        <p:spPr>
          <a:xfrm>
            <a:off x="561975" y="2080981"/>
            <a:ext cx="11296650" cy="1872932"/>
          </a:xfrm>
          <a:prstGeom prst="rect">
            <a:avLst/>
          </a:prstGeom>
        </p:spPr>
      </p:pic>
      <p:grpSp>
        <p:nvGrpSpPr>
          <p:cNvPr id="14" name="Group 13">
            <a:extLst>
              <a:ext uri="{FF2B5EF4-FFF2-40B4-BE49-F238E27FC236}">
                <a16:creationId xmlns:a16="http://schemas.microsoft.com/office/drawing/2014/main" id="{B25D017C-5575-A370-5F3E-4A1D8DB9C22F}"/>
              </a:ext>
            </a:extLst>
          </p:cNvPr>
          <p:cNvGrpSpPr/>
          <p:nvPr/>
        </p:nvGrpSpPr>
        <p:grpSpPr>
          <a:xfrm>
            <a:off x="2876764" y="4089114"/>
            <a:ext cx="6886778" cy="2768885"/>
            <a:chOff x="7524255" y="3789018"/>
            <a:chExt cx="6317473" cy="2717049"/>
          </a:xfrm>
        </p:grpSpPr>
        <p:sp>
          <p:nvSpPr>
            <p:cNvPr id="17" name="Rectangle: Rounded Corners 16">
              <a:extLst>
                <a:ext uri="{FF2B5EF4-FFF2-40B4-BE49-F238E27FC236}">
                  <a16:creationId xmlns:a16="http://schemas.microsoft.com/office/drawing/2014/main" id="{6A96725B-37CF-701F-5CCF-3CA07B832714}"/>
                </a:ext>
              </a:extLst>
            </p:cNvPr>
            <p:cNvSpPr/>
            <p:nvPr/>
          </p:nvSpPr>
          <p:spPr>
            <a:xfrm>
              <a:off x="9183011" y="3789018"/>
              <a:ext cx="2888541" cy="1657573"/>
            </a:xfrm>
            <a:custGeom>
              <a:avLst/>
              <a:gdLst>
                <a:gd name="connsiteX0" fmla="*/ 0 w 3148845"/>
                <a:gd name="connsiteY0" fmla="*/ 281538 h 1689196"/>
                <a:gd name="connsiteX1" fmla="*/ 281538 w 3148845"/>
                <a:gd name="connsiteY1" fmla="*/ 0 h 1689196"/>
                <a:gd name="connsiteX2" fmla="*/ 2867307 w 3148845"/>
                <a:gd name="connsiteY2" fmla="*/ 0 h 1689196"/>
                <a:gd name="connsiteX3" fmla="*/ 3148845 w 3148845"/>
                <a:gd name="connsiteY3" fmla="*/ 281538 h 1689196"/>
                <a:gd name="connsiteX4" fmla="*/ 3148845 w 3148845"/>
                <a:gd name="connsiteY4" fmla="*/ 1407658 h 1689196"/>
                <a:gd name="connsiteX5" fmla="*/ 2867307 w 3148845"/>
                <a:gd name="connsiteY5" fmla="*/ 1689196 h 1689196"/>
                <a:gd name="connsiteX6" fmla="*/ 281538 w 3148845"/>
                <a:gd name="connsiteY6" fmla="*/ 1689196 h 1689196"/>
                <a:gd name="connsiteX7" fmla="*/ 0 w 3148845"/>
                <a:gd name="connsiteY7" fmla="*/ 1407658 h 1689196"/>
                <a:gd name="connsiteX8" fmla="*/ 0 w 3148845"/>
                <a:gd name="connsiteY8" fmla="*/ 281538 h 168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845" h="1689196" fill="none" extrusionOk="0">
                  <a:moveTo>
                    <a:pt x="0" y="281538"/>
                  </a:moveTo>
                  <a:cubicBezTo>
                    <a:pt x="293" y="133993"/>
                    <a:pt x="128806" y="4627"/>
                    <a:pt x="281538" y="0"/>
                  </a:cubicBezTo>
                  <a:cubicBezTo>
                    <a:pt x="1514752" y="72427"/>
                    <a:pt x="2253606" y="61419"/>
                    <a:pt x="2867307" y="0"/>
                  </a:cubicBezTo>
                  <a:cubicBezTo>
                    <a:pt x="3019390" y="-23444"/>
                    <a:pt x="3122705" y="118142"/>
                    <a:pt x="3148845" y="281538"/>
                  </a:cubicBezTo>
                  <a:cubicBezTo>
                    <a:pt x="3182709" y="570027"/>
                    <a:pt x="3119549" y="1281871"/>
                    <a:pt x="3148845" y="1407658"/>
                  </a:cubicBezTo>
                  <a:cubicBezTo>
                    <a:pt x="3152742" y="1543367"/>
                    <a:pt x="3016481" y="1682117"/>
                    <a:pt x="2867307" y="1689196"/>
                  </a:cubicBezTo>
                  <a:cubicBezTo>
                    <a:pt x="1784196" y="1719023"/>
                    <a:pt x="880595" y="1609890"/>
                    <a:pt x="281538" y="1689196"/>
                  </a:cubicBezTo>
                  <a:cubicBezTo>
                    <a:pt x="145920" y="1686950"/>
                    <a:pt x="-14434" y="1566001"/>
                    <a:pt x="0" y="1407658"/>
                  </a:cubicBezTo>
                  <a:cubicBezTo>
                    <a:pt x="69587" y="1270511"/>
                    <a:pt x="65554" y="538798"/>
                    <a:pt x="0" y="281538"/>
                  </a:cubicBezTo>
                  <a:close/>
                </a:path>
                <a:path w="3148845" h="1689196" stroke="0" extrusionOk="0">
                  <a:moveTo>
                    <a:pt x="0" y="281538"/>
                  </a:moveTo>
                  <a:cubicBezTo>
                    <a:pt x="17873" y="130921"/>
                    <a:pt x="137734" y="24346"/>
                    <a:pt x="281538" y="0"/>
                  </a:cubicBezTo>
                  <a:cubicBezTo>
                    <a:pt x="1105338" y="123000"/>
                    <a:pt x="2408275" y="-96860"/>
                    <a:pt x="2867307" y="0"/>
                  </a:cubicBezTo>
                  <a:cubicBezTo>
                    <a:pt x="3012056" y="-8186"/>
                    <a:pt x="3149757" y="124210"/>
                    <a:pt x="3148845" y="281538"/>
                  </a:cubicBezTo>
                  <a:cubicBezTo>
                    <a:pt x="3144166" y="791699"/>
                    <a:pt x="3050546" y="1119834"/>
                    <a:pt x="3148845" y="1407658"/>
                  </a:cubicBezTo>
                  <a:cubicBezTo>
                    <a:pt x="3137115" y="1567397"/>
                    <a:pt x="3019879" y="1688719"/>
                    <a:pt x="2867307" y="1689196"/>
                  </a:cubicBezTo>
                  <a:cubicBezTo>
                    <a:pt x="1953795" y="1528489"/>
                    <a:pt x="1556580" y="1728863"/>
                    <a:pt x="281538" y="1689196"/>
                  </a:cubicBezTo>
                  <a:cubicBezTo>
                    <a:pt x="100207" y="1683977"/>
                    <a:pt x="-4731" y="1561004"/>
                    <a:pt x="0" y="1407658"/>
                  </a:cubicBezTo>
                  <a:cubicBezTo>
                    <a:pt x="59232" y="1294347"/>
                    <a:pt x="-65874" y="433080"/>
                    <a:pt x="0" y="28153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Calibri" panose="020F0502020204030204" pitchFamily="34" charset="0"/>
                </a:rPr>
                <a:t>LÀM VIỆC NHÓM ĐÔI</a:t>
              </a:r>
            </a:p>
          </p:txBody>
        </p:sp>
        <p:grpSp>
          <p:nvGrpSpPr>
            <p:cNvPr id="18" name="Group 17">
              <a:extLst>
                <a:ext uri="{FF2B5EF4-FFF2-40B4-BE49-F238E27FC236}">
                  <a16:creationId xmlns:a16="http://schemas.microsoft.com/office/drawing/2014/main" id="{AC043AB6-3111-B8D5-B77E-EC7B34C25AB4}"/>
                </a:ext>
              </a:extLst>
            </p:cNvPr>
            <p:cNvGrpSpPr/>
            <p:nvPr/>
          </p:nvGrpSpPr>
          <p:grpSpPr>
            <a:xfrm>
              <a:off x="7524255" y="3789018"/>
              <a:ext cx="6317473" cy="2717049"/>
              <a:chOff x="726370" y="4232125"/>
              <a:chExt cx="6225081" cy="2616200"/>
            </a:xfrm>
          </p:grpSpPr>
          <p:pic>
            <p:nvPicPr>
              <p:cNvPr id="21" name="Picture 20">
                <a:extLst>
                  <a:ext uri="{FF2B5EF4-FFF2-40B4-BE49-F238E27FC236}">
                    <a16:creationId xmlns:a16="http://schemas.microsoft.com/office/drawing/2014/main" id="{3D6C8759-D40A-81D4-711D-035633A6F7A9}"/>
                  </a:ext>
                </a:extLst>
              </p:cNvPr>
              <p:cNvPicPr>
                <a:picLocks noChangeAspect="1"/>
              </p:cNvPicPr>
              <p:nvPr/>
            </p:nvPicPr>
            <p:blipFill>
              <a:blip r:embed="rId5"/>
              <a:stretch>
                <a:fillRect/>
              </a:stretch>
            </p:blipFill>
            <p:spPr>
              <a:xfrm>
                <a:off x="4903790" y="4232125"/>
                <a:ext cx="2047661" cy="2616200"/>
              </a:xfrm>
              <a:prstGeom prst="rect">
                <a:avLst/>
              </a:prstGeom>
            </p:spPr>
          </p:pic>
          <p:pic>
            <p:nvPicPr>
              <p:cNvPr id="23" name="Picture 22">
                <a:extLst>
                  <a:ext uri="{FF2B5EF4-FFF2-40B4-BE49-F238E27FC236}">
                    <a16:creationId xmlns:a16="http://schemas.microsoft.com/office/drawing/2014/main" id="{755F3AF5-D212-E40E-4F3F-C67BA30231E1}"/>
                  </a:ext>
                </a:extLst>
              </p:cNvPr>
              <p:cNvPicPr>
                <a:picLocks noChangeAspect="1"/>
              </p:cNvPicPr>
              <p:nvPr/>
            </p:nvPicPr>
            <p:blipFill>
              <a:blip r:embed="rId6"/>
              <a:stretch>
                <a:fillRect/>
              </a:stretch>
            </p:blipFill>
            <p:spPr>
              <a:xfrm>
                <a:off x="726370" y="4232125"/>
                <a:ext cx="1811038" cy="2616200"/>
              </a:xfrm>
              <a:prstGeom prst="rect">
                <a:avLst/>
              </a:prstGeom>
            </p:spPr>
          </p:pic>
        </p:grpSp>
      </p:grpSp>
    </p:spTree>
    <p:extLst>
      <p:ext uri="{BB962C8B-B14F-4D97-AF65-F5344CB8AC3E}">
        <p14:creationId xmlns:p14="http://schemas.microsoft.com/office/powerpoint/2010/main" val="404968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DAD0B312-DADA-9379-A0AB-7318534B0716}"/>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A5C1C5-B757-31C9-4596-407365D40E33}"/>
              </a:ext>
            </a:extLst>
          </p:cNvPr>
          <p:cNvPicPr>
            <a:picLocks noChangeAspect="1"/>
          </p:cNvPicPr>
          <p:nvPr/>
        </p:nvPicPr>
        <p:blipFill>
          <a:blip r:embed="rId3"/>
          <a:stretch>
            <a:fillRect/>
          </a:stretch>
        </p:blipFill>
        <p:spPr>
          <a:xfrm>
            <a:off x="647271" y="672635"/>
            <a:ext cx="4582273" cy="1606157"/>
          </a:xfrm>
          <a:prstGeom prst="rect">
            <a:avLst/>
          </a:prstGeom>
        </p:spPr>
      </p:pic>
      <p:sp>
        <p:nvSpPr>
          <p:cNvPr id="13" name="Rectangle: Rounded Corners 12">
            <a:extLst>
              <a:ext uri="{FF2B5EF4-FFF2-40B4-BE49-F238E27FC236}">
                <a16:creationId xmlns:a16="http://schemas.microsoft.com/office/drawing/2014/main" id="{8A223F0B-840B-FE8E-5622-BA0791EA9EE5}"/>
              </a:ext>
            </a:extLst>
          </p:cNvPr>
          <p:cNvSpPr/>
          <p:nvPr/>
        </p:nvSpPr>
        <p:spPr>
          <a:xfrm>
            <a:off x="2476072" y="86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4" name="Rectangle: Rounded Corners 13">
            <a:extLst>
              <a:ext uri="{FF2B5EF4-FFF2-40B4-BE49-F238E27FC236}">
                <a16:creationId xmlns:a16="http://schemas.microsoft.com/office/drawing/2014/main" id="{620DCE6F-C1B4-77F6-E4EE-16946FE76358}"/>
              </a:ext>
            </a:extLst>
          </p:cNvPr>
          <p:cNvSpPr/>
          <p:nvPr/>
        </p:nvSpPr>
        <p:spPr>
          <a:xfrm>
            <a:off x="2464086" y="87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15" name="Rectangle: Rounded Corners 14">
            <a:extLst>
              <a:ext uri="{FF2B5EF4-FFF2-40B4-BE49-F238E27FC236}">
                <a16:creationId xmlns:a16="http://schemas.microsoft.com/office/drawing/2014/main" id="{60DEC789-8A5A-1F0B-F15E-84F3532F593F}"/>
              </a:ext>
            </a:extLst>
          </p:cNvPr>
          <p:cNvSpPr/>
          <p:nvPr/>
        </p:nvSpPr>
        <p:spPr>
          <a:xfrm>
            <a:off x="2462374" y="85960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pic>
        <p:nvPicPr>
          <p:cNvPr id="17" name="Picture 16">
            <a:extLst>
              <a:ext uri="{FF2B5EF4-FFF2-40B4-BE49-F238E27FC236}">
                <a16:creationId xmlns:a16="http://schemas.microsoft.com/office/drawing/2014/main" id="{53573B1A-7F4E-F9BC-BA0E-689250F1A282}"/>
              </a:ext>
            </a:extLst>
          </p:cNvPr>
          <p:cNvPicPr>
            <a:picLocks noChangeAspect="1"/>
          </p:cNvPicPr>
          <p:nvPr/>
        </p:nvPicPr>
        <p:blipFill>
          <a:blip r:embed="rId4"/>
          <a:stretch>
            <a:fillRect/>
          </a:stretch>
        </p:blipFill>
        <p:spPr>
          <a:xfrm>
            <a:off x="1045502" y="2710932"/>
            <a:ext cx="4367266" cy="1511746"/>
          </a:xfrm>
          <a:prstGeom prst="rect">
            <a:avLst/>
          </a:prstGeom>
        </p:spPr>
      </p:pic>
      <p:sp>
        <p:nvSpPr>
          <p:cNvPr id="18" name="Rectangle: Rounded Corners 17">
            <a:extLst>
              <a:ext uri="{FF2B5EF4-FFF2-40B4-BE49-F238E27FC236}">
                <a16:creationId xmlns:a16="http://schemas.microsoft.com/office/drawing/2014/main" id="{DF7F378E-D71F-24D0-9DB3-038D71F02DC0}"/>
              </a:ext>
            </a:extLst>
          </p:cNvPr>
          <p:cNvSpPr/>
          <p:nvPr/>
        </p:nvSpPr>
        <p:spPr>
          <a:xfrm>
            <a:off x="2460661" y="279970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19" name="Rectangle: Rounded Corners 18">
            <a:extLst>
              <a:ext uri="{FF2B5EF4-FFF2-40B4-BE49-F238E27FC236}">
                <a16:creationId xmlns:a16="http://schemas.microsoft.com/office/drawing/2014/main" id="{8F7833F1-CF7C-48E5-36A4-B37AD754B6D3}"/>
              </a:ext>
            </a:extLst>
          </p:cNvPr>
          <p:cNvSpPr/>
          <p:nvPr/>
        </p:nvSpPr>
        <p:spPr>
          <a:xfrm>
            <a:off x="2458949" y="279799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1" name="Picture 20">
            <a:extLst>
              <a:ext uri="{FF2B5EF4-FFF2-40B4-BE49-F238E27FC236}">
                <a16:creationId xmlns:a16="http://schemas.microsoft.com/office/drawing/2014/main" id="{0D65AAC6-45E2-9C75-AADC-03BDEF764379}"/>
              </a:ext>
            </a:extLst>
          </p:cNvPr>
          <p:cNvPicPr>
            <a:picLocks noChangeAspect="1"/>
          </p:cNvPicPr>
          <p:nvPr/>
        </p:nvPicPr>
        <p:blipFill>
          <a:blip r:embed="rId5"/>
          <a:stretch>
            <a:fillRect/>
          </a:stretch>
        </p:blipFill>
        <p:spPr>
          <a:xfrm>
            <a:off x="1033730" y="4582327"/>
            <a:ext cx="4093074" cy="1494988"/>
          </a:xfrm>
          <a:prstGeom prst="rect">
            <a:avLst/>
          </a:prstGeom>
        </p:spPr>
      </p:pic>
      <p:sp>
        <p:nvSpPr>
          <p:cNvPr id="22" name="Rectangle: Rounded Corners 21">
            <a:extLst>
              <a:ext uri="{FF2B5EF4-FFF2-40B4-BE49-F238E27FC236}">
                <a16:creationId xmlns:a16="http://schemas.microsoft.com/office/drawing/2014/main" id="{CC19E292-3742-FF6F-7115-E0CDF55D6539}"/>
              </a:ext>
            </a:extLst>
          </p:cNvPr>
          <p:cNvSpPr/>
          <p:nvPr/>
        </p:nvSpPr>
        <p:spPr>
          <a:xfrm>
            <a:off x="2436688" y="479974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24" name="Picture 23">
            <a:extLst>
              <a:ext uri="{FF2B5EF4-FFF2-40B4-BE49-F238E27FC236}">
                <a16:creationId xmlns:a16="http://schemas.microsoft.com/office/drawing/2014/main" id="{51F07D63-1639-A3F9-30F9-B90707E02F56}"/>
              </a:ext>
            </a:extLst>
          </p:cNvPr>
          <p:cNvPicPr>
            <a:picLocks noChangeAspect="1"/>
          </p:cNvPicPr>
          <p:nvPr/>
        </p:nvPicPr>
        <p:blipFill>
          <a:blip r:embed="rId6"/>
          <a:stretch>
            <a:fillRect/>
          </a:stretch>
        </p:blipFill>
        <p:spPr>
          <a:xfrm>
            <a:off x="6436246" y="698643"/>
            <a:ext cx="4638936" cy="1541123"/>
          </a:xfrm>
          <a:prstGeom prst="rect">
            <a:avLst/>
          </a:prstGeom>
        </p:spPr>
      </p:pic>
      <p:sp>
        <p:nvSpPr>
          <p:cNvPr id="25" name="Rectangle: Rounded Corners 24">
            <a:extLst>
              <a:ext uri="{FF2B5EF4-FFF2-40B4-BE49-F238E27FC236}">
                <a16:creationId xmlns:a16="http://schemas.microsoft.com/office/drawing/2014/main" id="{7E2CDB26-0CF5-8B37-A3CE-BC6D3A66EB1D}"/>
              </a:ext>
            </a:extLst>
          </p:cNvPr>
          <p:cNvSpPr/>
          <p:nvPr/>
        </p:nvSpPr>
        <p:spPr>
          <a:xfrm>
            <a:off x="7866580" y="7363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26" name="Rectangle: Rounded Corners 25">
            <a:extLst>
              <a:ext uri="{FF2B5EF4-FFF2-40B4-BE49-F238E27FC236}">
                <a16:creationId xmlns:a16="http://schemas.microsoft.com/office/drawing/2014/main" id="{298F633E-596A-A96D-0B45-04035F049F82}"/>
              </a:ext>
            </a:extLst>
          </p:cNvPr>
          <p:cNvSpPr/>
          <p:nvPr/>
        </p:nvSpPr>
        <p:spPr>
          <a:xfrm>
            <a:off x="7854594" y="73459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pic>
        <p:nvPicPr>
          <p:cNvPr id="28" name="Picture 27">
            <a:extLst>
              <a:ext uri="{FF2B5EF4-FFF2-40B4-BE49-F238E27FC236}">
                <a16:creationId xmlns:a16="http://schemas.microsoft.com/office/drawing/2014/main" id="{6E4AC76B-1D04-AC83-624F-9B4E180E499A}"/>
              </a:ext>
            </a:extLst>
          </p:cNvPr>
          <p:cNvPicPr>
            <a:picLocks noChangeAspect="1"/>
          </p:cNvPicPr>
          <p:nvPr/>
        </p:nvPicPr>
        <p:blipFill>
          <a:blip r:embed="rId7"/>
          <a:stretch>
            <a:fillRect/>
          </a:stretch>
        </p:blipFill>
        <p:spPr>
          <a:xfrm>
            <a:off x="6375007" y="2709435"/>
            <a:ext cx="4609491" cy="1431051"/>
          </a:xfrm>
          <a:prstGeom prst="rect">
            <a:avLst/>
          </a:prstGeom>
        </p:spPr>
      </p:pic>
      <p:sp>
        <p:nvSpPr>
          <p:cNvPr id="29" name="Rectangle: Rounded Corners 28">
            <a:extLst>
              <a:ext uri="{FF2B5EF4-FFF2-40B4-BE49-F238E27FC236}">
                <a16:creationId xmlns:a16="http://schemas.microsoft.com/office/drawing/2014/main" id="{DEEA452C-E230-B67B-2712-CF81F11A176F}"/>
              </a:ext>
            </a:extLst>
          </p:cNvPr>
          <p:cNvSpPr/>
          <p:nvPr/>
        </p:nvSpPr>
        <p:spPr>
          <a:xfrm>
            <a:off x="7885417" y="2789431"/>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pic>
        <p:nvPicPr>
          <p:cNvPr id="31" name="Picture 30">
            <a:extLst>
              <a:ext uri="{FF2B5EF4-FFF2-40B4-BE49-F238E27FC236}">
                <a16:creationId xmlns:a16="http://schemas.microsoft.com/office/drawing/2014/main" id="{77AD8E3F-6F47-CF2D-4653-73AB904ED925}"/>
              </a:ext>
            </a:extLst>
          </p:cNvPr>
          <p:cNvPicPr>
            <a:picLocks noChangeAspect="1"/>
          </p:cNvPicPr>
          <p:nvPr/>
        </p:nvPicPr>
        <p:blipFill>
          <a:blip r:embed="rId8"/>
          <a:stretch>
            <a:fillRect/>
          </a:stretch>
        </p:blipFill>
        <p:spPr>
          <a:xfrm>
            <a:off x="6187290" y="4647237"/>
            <a:ext cx="4807961" cy="1445338"/>
          </a:xfrm>
          <a:prstGeom prst="rect">
            <a:avLst/>
          </a:prstGeom>
        </p:spPr>
      </p:pic>
      <p:sp>
        <p:nvSpPr>
          <p:cNvPr id="32" name="Rectangle: Rounded Corners 31">
            <a:extLst>
              <a:ext uri="{FF2B5EF4-FFF2-40B4-BE49-F238E27FC236}">
                <a16:creationId xmlns:a16="http://schemas.microsoft.com/office/drawing/2014/main" id="{E7AAE1DF-B4AE-EF8A-53FE-BEE4E565C73E}"/>
              </a:ext>
            </a:extLst>
          </p:cNvPr>
          <p:cNvSpPr/>
          <p:nvPr/>
        </p:nvSpPr>
        <p:spPr>
          <a:xfrm>
            <a:off x="7895691" y="4700424"/>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2</a:t>
            </a:r>
          </a:p>
        </p:txBody>
      </p:sp>
      <p:sp>
        <p:nvSpPr>
          <p:cNvPr id="33" name="Rectangle: Rounded Corners 32">
            <a:extLst>
              <a:ext uri="{FF2B5EF4-FFF2-40B4-BE49-F238E27FC236}">
                <a16:creationId xmlns:a16="http://schemas.microsoft.com/office/drawing/2014/main" id="{57F44CC2-1AB9-B190-5395-795BA991F7A7}"/>
              </a:ext>
            </a:extLst>
          </p:cNvPr>
          <p:cNvSpPr/>
          <p:nvPr/>
        </p:nvSpPr>
        <p:spPr>
          <a:xfrm>
            <a:off x="7904253" y="4698712"/>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3</a:t>
            </a:r>
          </a:p>
        </p:txBody>
      </p:sp>
      <p:sp>
        <p:nvSpPr>
          <p:cNvPr id="34" name="Rectangle: Rounded Corners 33">
            <a:extLst>
              <a:ext uri="{FF2B5EF4-FFF2-40B4-BE49-F238E27FC236}">
                <a16:creationId xmlns:a16="http://schemas.microsoft.com/office/drawing/2014/main" id="{4B41CDE4-6F61-550A-D9DF-C1DC6057AF94}"/>
              </a:ext>
            </a:extLst>
          </p:cNvPr>
          <p:cNvSpPr/>
          <p:nvPr/>
        </p:nvSpPr>
        <p:spPr>
          <a:xfrm>
            <a:off x="7892267" y="4686725"/>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4</a:t>
            </a:r>
          </a:p>
        </p:txBody>
      </p:sp>
      <p:sp>
        <p:nvSpPr>
          <p:cNvPr id="35" name="Rectangle: Rounded Corners 34">
            <a:extLst>
              <a:ext uri="{FF2B5EF4-FFF2-40B4-BE49-F238E27FC236}">
                <a16:creationId xmlns:a16="http://schemas.microsoft.com/office/drawing/2014/main" id="{1306D4B3-A121-7C88-A43F-DBEFA0BDF69E}"/>
              </a:ext>
            </a:extLst>
          </p:cNvPr>
          <p:cNvSpPr/>
          <p:nvPr/>
        </p:nvSpPr>
        <p:spPr>
          <a:xfrm>
            <a:off x="7900829" y="4685013"/>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5</a:t>
            </a:r>
          </a:p>
        </p:txBody>
      </p:sp>
      <p:sp>
        <p:nvSpPr>
          <p:cNvPr id="36" name="Rectangle: Rounded Corners 35">
            <a:extLst>
              <a:ext uri="{FF2B5EF4-FFF2-40B4-BE49-F238E27FC236}">
                <a16:creationId xmlns:a16="http://schemas.microsoft.com/office/drawing/2014/main" id="{D389838F-CFEC-4D3F-BCDC-61EDA6548CAB}"/>
              </a:ext>
            </a:extLst>
          </p:cNvPr>
          <p:cNvSpPr/>
          <p:nvPr/>
        </p:nvSpPr>
        <p:spPr>
          <a:xfrm>
            <a:off x="7899117" y="4673027"/>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6</a:t>
            </a:r>
          </a:p>
        </p:txBody>
      </p:sp>
      <p:sp>
        <p:nvSpPr>
          <p:cNvPr id="37" name="Rectangle: Rounded Corners 36">
            <a:extLst>
              <a:ext uri="{FF2B5EF4-FFF2-40B4-BE49-F238E27FC236}">
                <a16:creationId xmlns:a16="http://schemas.microsoft.com/office/drawing/2014/main" id="{CA1DA0B1-75E1-AC36-0150-C9E8BF857E66}"/>
              </a:ext>
            </a:extLst>
          </p:cNvPr>
          <p:cNvSpPr/>
          <p:nvPr/>
        </p:nvSpPr>
        <p:spPr>
          <a:xfrm>
            <a:off x="7887130" y="4681589"/>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7</a:t>
            </a:r>
          </a:p>
        </p:txBody>
      </p:sp>
      <p:sp>
        <p:nvSpPr>
          <p:cNvPr id="38" name="Rectangle: Rounded Corners 37">
            <a:extLst>
              <a:ext uri="{FF2B5EF4-FFF2-40B4-BE49-F238E27FC236}">
                <a16:creationId xmlns:a16="http://schemas.microsoft.com/office/drawing/2014/main" id="{FA6696D3-E804-1CA5-5087-104A0F432C99}"/>
              </a:ext>
            </a:extLst>
          </p:cNvPr>
          <p:cNvSpPr/>
          <p:nvPr/>
        </p:nvSpPr>
        <p:spPr>
          <a:xfrm>
            <a:off x="7895691" y="4679876"/>
            <a:ext cx="1273996" cy="1294545"/>
          </a:xfrm>
          <a:prstGeom prst="roundRect">
            <a:avLst>
              <a:gd name="adj" fmla="val 15129"/>
            </a:avLst>
          </a:prstGeom>
          <a:solidFill>
            <a:schemeClr val="bg1"/>
          </a:solidFill>
          <a:ln w="38100">
            <a:solidFill>
              <a:srgbClr val="F13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8</a:t>
            </a:r>
          </a:p>
        </p:txBody>
      </p:sp>
    </p:spTree>
    <p:extLst>
      <p:ext uri="{BB962C8B-B14F-4D97-AF65-F5344CB8AC3E}">
        <p14:creationId xmlns:p14="http://schemas.microsoft.com/office/powerpoint/2010/main" val="246506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down)">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19" grpId="0" animBg="1"/>
      <p:bldP spid="22" grpId="0" animBg="1"/>
      <p:bldP spid="25" grpId="0" animBg="1"/>
      <p:bldP spid="26" grpId="0" animBg="1"/>
      <p:bldP spid="29" grpId="0" animBg="1"/>
      <p:bldP spid="32" grpId="0" animBg="1"/>
      <p:bldP spid="33" grpId="0" animBg="1"/>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05483" y="203200"/>
            <a:ext cx="11752837" cy="6482080"/>
          </a:xfrm>
          <a:custGeom>
            <a:avLst/>
            <a:gdLst>
              <a:gd name="connsiteX0" fmla="*/ 0 w 11752837"/>
              <a:gd name="connsiteY0" fmla="*/ 727938 h 6482080"/>
              <a:gd name="connsiteX1" fmla="*/ 727938 w 11752837"/>
              <a:gd name="connsiteY1" fmla="*/ 0 h 6482080"/>
              <a:gd name="connsiteX2" fmla="*/ 11024899 w 11752837"/>
              <a:gd name="connsiteY2" fmla="*/ 0 h 6482080"/>
              <a:gd name="connsiteX3" fmla="*/ 11752837 w 11752837"/>
              <a:gd name="connsiteY3" fmla="*/ 727938 h 6482080"/>
              <a:gd name="connsiteX4" fmla="*/ 11752837 w 11752837"/>
              <a:gd name="connsiteY4" fmla="*/ 5754142 h 6482080"/>
              <a:gd name="connsiteX5" fmla="*/ 11024899 w 11752837"/>
              <a:gd name="connsiteY5" fmla="*/ 6482080 h 6482080"/>
              <a:gd name="connsiteX6" fmla="*/ 727938 w 11752837"/>
              <a:gd name="connsiteY6" fmla="*/ 6482080 h 6482080"/>
              <a:gd name="connsiteX7" fmla="*/ 0 w 11752837"/>
              <a:gd name="connsiteY7" fmla="*/ 5754142 h 6482080"/>
              <a:gd name="connsiteX8" fmla="*/ 0 w 11752837"/>
              <a:gd name="connsiteY8" fmla="*/ 72793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2837" h="6482080" fill="none" extrusionOk="0">
                <a:moveTo>
                  <a:pt x="0" y="727938"/>
                </a:moveTo>
                <a:cubicBezTo>
                  <a:pt x="2531" y="394430"/>
                  <a:pt x="343333" y="29243"/>
                  <a:pt x="727938" y="0"/>
                </a:cubicBezTo>
                <a:cubicBezTo>
                  <a:pt x="4614069" y="72427"/>
                  <a:pt x="6381408" y="61419"/>
                  <a:pt x="11024899" y="0"/>
                </a:cubicBezTo>
                <a:cubicBezTo>
                  <a:pt x="11417641" y="-63929"/>
                  <a:pt x="11676899" y="302940"/>
                  <a:pt x="11752837" y="727938"/>
                </a:cubicBezTo>
                <a:cubicBezTo>
                  <a:pt x="11853713" y="1603969"/>
                  <a:pt x="11645524" y="5155072"/>
                  <a:pt x="11752837" y="5754142"/>
                </a:cubicBezTo>
                <a:cubicBezTo>
                  <a:pt x="11762216" y="6108572"/>
                  <a:pt x="11416732" y="6470650"/>
                  <a:pt x="11024899" y="6482080"/>
                </a:cubicBezTo>
                <a:cubicBezTo>
                  <a:pt x="9448753" y="6511907"/>
                  <a:pt x="2471753" y="6402774"/>
                  <a:pt x="727938" y="6482080"/>
                </a:cubicBezTo>
                <a:cubicBezTo>
                  <a:pt x="391518" y="6474663"/>
                  <a:pt x="-68199" y="6169657"/>
                  <a:pt x="0" y="5754142"/>
                </a:cubicBezTo>
                <a:cubicBezTo>
                  <a:pt x="50037" y="3403978"/>
                  <a:pt x="770" y="1621940"/>
                  <a:pt x="0" y="727938"/>
                </a:cubicBezTo>
                <a:close/>
              </a:path>
              <a:path w="11752837" h="6482080" stroke="0" extrusionOk="0">
                <a:moveTo>
                  <a:pt x="0" y="727938"/>
                </a:moveTo>
                <a:cubicBezTo>
                  <a:pt x="34284" y="335254"/>
                  <a:pt x="360399" y="71858"/>
                  <a:pt x="727938" y="0"/>
                </a:cubicBezTo>
                <a:cubicBezTo>
                  <a:pt x="4539066" y="123000"/>
                  <a:pt x="9537442" y="-96860"/>
                  <a:pt x="11024899" y="0"/>
                </a:cubicBezTo>
                <a:cubicBezTo>
                  <a:pt x="11367219" y="-45507"/>
                  <a:pt x="11785046" y="260975"/>
                  <a:pt x="11752837" y="727938"/>
                </a:cubicBezTo>
                <a:cubicBezTo>
                  <a:pt x="11756010" y="1527249"/>
                  <a:pt x="11847104" y="4896188"/>
                  <a:pt x="11752837" y="5754142"/>
                </a:cubicBezTo>
                <a:cubicBezTo>
                  <a:pt x="11680525" y="6182368"/>
                  <a:pt x="11382717" y="6474844"/>
                  <a:pt x="11024899" y="6482080"/>
                </a:cubicBezTo>
                <a:cubicBezTo>
                  <a:pt x="8277213" y="6321373"/>
                  <a:pt x="2460466" y="6521747"/>
                  <a:pt x="727938" y="6482080"/>
                </a:cubicBezTo>
                <a:cubicBezTo>
                  <a:pt x="252329" y="6467219"/>
                  <a:pt x="-39643" y="6138212"/>
                  <a:pt x="0" y="5754142"/>
                </a:cubicBezTo>
                <a:cubicBezTo>
                  <a:pt x="32216" y="5095675"/>
                  <a:pt x="57206" y="2800707"/>
                  <a:pt x="0" y="72793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gd name="adj" fmla="val 11230"/>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572C68-2F30-EFD8-6AE7-4E4E06FA7F15}"/>
              </a:ext>
            </a:extLst>
          </p:cNvPr>
          <p:cNvPicPr>
            <a:picLocks noChangeAspect="1"/>
          </p:cNvPicPr>
          <p:nvPr/>
        </p:nvPicPr>
        <p:blipFill>
          <a:blip r:embed="rId3"/>
          <a:stretch>
            <a:fillRect/>
          </a:stretch>
        </p:blipFill>
        <p:spPr>
          <a:xfrm>
            <a:off x="869879" y="464905"/>
            <a:ext cx="2438400" cy="914400"/>
          </a:xfrm>
          <a:prstGeom prst="rect">
            <a:avLst/>
          </a:prstGeom>
        </p:spPr>
      </p:pic>
      <p:pic>
        <p:nvPicPr>
          <p:cNvPr id="6" name="Picture 5">
            <a:extLst>
              <a:ext uri="{FF2B5EF4-FFF2-40B4-BE49-F238E27FC236}">
                <a16:creationId xmlns:a16="http://schemas.microsoft.com/office/drawing/2014/main" id="{D54F33D5-5533-3AE5-D855-A30B5990096D}"/>
              </a:ext>
            </a:extLst>
          </p:cNvPr>
          <p:cNvPicPr>
            <a:picLocks noChangeAspect="1"/>
          </p:cNvPicPr>
          <p:nvPr/>
        </p:nvPicPr>
        <p:blipFill>
          <a:blip r:embed="rId4"/>
          <a:stretch>
            <a:fillRect/>
          </a:stretch>
        </p:blipFill>
        <p:spPr>
          <a:xfrm>
            <a:off x="328773" y="1698084"/>
            <a:ext cx="11522627" cy="1214372"/>
          </a:xfrm>
          <a:prstGeom prst="rect">
            <a:avLst/>
          </a:prstGeom>
        </p:spPr>
      </p:pic>
      <p:grpSp>
        <p:nvGrpSpPr>
          <p:cNvPr id="7" name="Group 6">
            <a:extLst>
              <a:ext uri="{FF2B5EF4-FFF2-40B4-BE49-F238E27FC236}">
                <a16:creationId xmlns:a16="http://schemas.microsoft.com/office/drawing/2014/main" id="{7DF3C8D5-AF45-205A-CACA-665313686B34}"/>
              </a:ext>
            </a:extLst>
          </p:cNvPr>
          <p:cNvGrpSpPr/>
          <p:nvPr/>
        </p:nvGrpSpPr>
        <p:grpSpPr>
          <a:xfrm>
            <a:off x="2275308" y="3386315"/>
            <a:ext cx="8411199" cy="3471685"/>
            <a:chOff x="785555" y="3101934"/>
            <a:chExt cx="8411199" cy="3471685"/>
          </a:xfrm>
        </p:grpSpPr>
        <p:pic>
          <p:nvPicPr>
            <p:cNvPr id="8" name="Picture 7">
              <a:extLst>
                <a:ext uri="{FF2B5EF4-FFF2-40B4-BE49-F238E27FC236}">
                  <a16:creationId xmlns:a16="http://schemas.microsoft.com/office/drawing/2014/main" id="{B8574B3E-95AD-D818-FFAE-697B39C03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55" y="3101934"/>
              <a:ext cx="3436617" cy="3471685"/>
            </a:xfrm>
            <a:prstGeom prst="rect">
              <a:avLst/>
            </a:prstGeom>
          </p:spPr>
        </p:pic>
        <p:sp>
          <p:nvSpPr>
            <p:cNvPr id="9" name="Rectangle: Rounded Corners 8">
              <a:extLst>
                <a:ext uri="{FF2B5EF4-FFF2-40B4-BE49-F238E27FC236}">
                  <a16:creationId xmlns:a16="http://schemas.microsoft.com/office/drawing/2014/main" id="{5C0261F7-CB59-69AD-F9E2-0BD7CAD39348}"/>
                </a:ext>
              </a:extLst>
            </p:cNvPr>
            <p:cNvSpPr/>
            <p:nvPr/>
          </p:nvSpPr>
          <p:spPr>
            <a:xfrm>
              <a:off x="4408072" y="3745523"/>
              <a:ext cx="4788682" cy="1424054"/>
            </a:xfrm>
            <a:custGeom>
              <a:avLst/>
              <a:gdLst>
                <a:gd name="connsiteX0" fmla="*/ 0 w 4788682"/>
                <a:gd name="connsiteY0" fmla="*/ 237347 h 1424054"/>
                <a:gd name="connsiteX1" fmla="*/ 237347 w 4788682"/>
                <a:gd name="connsiteY1" fmla="*/ 0 h 1424054"/>
                <a:gd name="connsiteX2" fmla="*/ 4551335 w 4788682"/>
                <a:gd name="connsiteY2" fmla="*/ 0 h 1424054"/>
                <a:gd name="connsiteX3" fmla="*/ 4788682 w 4788682"/>
                <a:gd name="connsiteY3" fmla="*/ 237347 h 1424054"/>
                <a:gd name="connsiteX4" fmla="*/ 4788682 w 4788682"/>
                <a:gd name="connsiteY4" fmla="*/ 1186707 h 1424054"/>
                <a:gd name="connsiteX5" fmla="*/ 4551335 w 4788682"/>
                <a:gd name="connsiteY5" fmla="*/ 1424054 h 1424054"/>
                <a:gd name="connsiteX6" fmla="*/ 237347 w 4788682"/>
                <a:gd name="connsiteY6" fmla="*/ 1424054 h 1424054"/>
                <a:gd name="connsiteX7" fmla="*/ 0 w 4788682"/>
                <a:gd name="connsiteY7" fmla="*/ 1186707 h 1424054"/>
                <a:gd name="connsiteX8" fmla="*/ 0 w 4788682"/>
                <a:gd name="connsiteY8" fmla="*/ 237347 h 142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682" h="1424054" fill="none" extrusionOk="0">
                  <a:moveTo>
                    <a:pt x="0" y="237347"/>
                  </a:moveTo>
                  <a:cubicBezTo>
                    <a:pt x="375" y="116406"/>
                    <a:pt x="118578" y="20667"/>
                    <a:pt x="237347" y="0"/>
                  </a:cubicBezTo>
                  <a:cubicBezTo>
                    <a:pt x="870223" y="72427"/>
                    <a:pt x="3199212" y="61419"/>
                    <a:pt x="4551335" y="0"/>
                  </a:cubicBezTo>
                  <a:cubicBezTo>
                    <a:pt x="4680537" y="-12947"/>
                    <a:pt x="4766420" y="99530"/>
                    <a:pt x="4788682" y="237347"/>
                  </a:cubicBezTo>
                  <a:cubicBezTo>
                    <a:pt x="4831002" y="473145"/>
                    <a:pt x="4815226" y="914727"/>
                    <a:pt x="4788682" y="1186707"/>
                  </a:cubicBezTo>
                  <a:cubicBezTo>
                    <a:pt x="4789964" y="1311285"/>
                    <a:pt x="4679898" y="1421229"/>
                    <a:pt x="4551335" y="1424054"/>
                  </a:cubicBezTo>
                  <a:cubicBezTo>
                    <a:pt x="3762673" y="1453881"/>
                    <a:pt x="1515992" y="1344748"/>
                    <a:pt x="237347" y="1424054"/>
                  </a:cubicBezTo>
                  <a:cubicBezTo>
                    <a:pt x="112793" y="1423316"/>
                    <a:pt x="-18791" y="1321506"/>
                    <a:pt x="0" y="1186707"/>
                  </a:cubicBezTo>
                  <a:cubicBezTo>
                    <a:pt x="39747" y="1005873"/>
                    <a:pt x="-11764" y="594936"/>
                    <a:pt x="0" y="237347"/>
                  </a:cubicBezTo>
                  <a:close/>
                </a:path>
                <a:path w="4788682" h="1424054" stroke="0" extrusionOk="0">
                  <a:moveTo>
                    <a:pt x="0" y="237347"/>
                  </a:moveTo>
                  <a:cubicBezTo>
                    <a:pt x="22971" y="112525"/>
                    <a:pt x="111586" y="11089"/>
                    <a:pt x="237347" y="0"/>
                  </a:cubicBezTo>
                  <a:cubicBezTo>
                    <a:pt x="1888537" y="123000"/>
                    <a:pt x="3570802" y="-96860"/>
                    <a:pt x="4551335" y="0"/>
                  </a:cubicBezTo>
                  <a:cubicBezTo>
                    <a:pt x="4670300" y="-9236"/>
                    <a:pt x="4799723" y="84004"/>
                    <a:pt x="4788682" y="237347"/>
                  </a:cubicBezTo>
                  <a:cubicBezTo>
                    <a:pt x="4726501" y="697613"/>
                    <a:pt x="4786939" y="769909"/>
                    <a:pt x="4788682" y="1186707"/>
                  </a:cubicBezTo>
                  <a:cubicBezTo>
                    <a:pt x="4785339" y="1319001"/>
                    <a:pt x="4671729" y="1422305"/>
                    <a:pt x="4551335" y="1424054"/>
                  </a:cubicBezTo>
                  <a:cubicBezTo>
                    <a:pt x="3386523" y="1263347"/>
                    <a:pt x="2101670" y="1463721"/>
                    <a:pt x="237347" y="1424054"/>
                  </a:cubicBezTo>
                  <a:cubicBezTo>
                    <a:pt x="86724" y="1420107"/>
                    <a:pt x="-12361" y="1312190"/>
                    <a:pt x="0" y="1186707"/>
                  </a:cubicBezTo>
                  <a:cubicBezTo>
                    <a:pt x="-29174" y="1023715"/>
                    <a:pt x="40517" y="601538"/>
                    <a:pt x="0" y="237347"/>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algn="ct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Làm</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bài</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cá</a:t>
              </a: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 </a:t>
              </a:r>
              <a:r>
                <a:rPr lang="en-US" sz="4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rPr>
                <a:t>nhân</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Calibri" panose="020F0502020204030204" pitchFamily="34" charset="0"/>
              </a:endParaRPr>
            </a:p>
          </p:txBody>
        </p:sp>
      </p:grpSp>
      <p:sp>
        <p:nvSpPr>
          <p:cNvPr id="11" name="TextBox 10">
            <a:extLst>
              <a:ext uri="{FF2B5EF4-FFF2-40B4-BE49-F238E27FC236}">
                <a16:creationId xmlns:a16="http://schemas.microsoft.com/office/drawing/2014/main" id="{90FA4122-19B8-6BF8-A3F8-3C0318993084}"/>
              </a:ext>
            </a:extLst>
          </p:cNvPr>
          <p:cNvSpPr txBox="1"/>
          <p:nvPr/>
        </p:nvSpPr>
        <p:spPr>
          <a:xfrm>
            <a:off x="1376737" y="2321961"/>
            <a:ext cx="729465" cy="646331"/>
          </a:xfrm>
          <a:prstGeom prst="rect">
            <a:avLst/>
          </a:prstGeom>
          <a:noFill/>
        </p:spPr>
        <p:txBody>
          <a:bodyPr wrap="square" rtlCol="0">
            <a:spAutoFit/>
          </a:bodyPr>
          <a:lstStyle/>
          <a:p>
            <a:r>
              <a:rPr lang="en-US" sz="3600" dirty="0">
                <a:solidFill>
                  <a:srgbClr val="FF0000"/>
                </a:solidFill>
              </a:rPr>
              <a:t>4</a:t>
            </a:r>
          </a:p>
        </p:txBody>
      </p:sp>
      <p:sp>
        <p:nvSpPr>
          <p:cNvPr id="13" name="TextBox 12">
            <a:extLst>
              <a:ext uri="{FF2B5EF4-FFF2-40B4-BE49-F238E27FC236}">
                <a16:creationId xmlns:a16="http://schemas.microsoft.com/office/drawing/2014/main" id="{939EBB77-CDBF-8CCA-7DE7-E0BE1175D6AE}"/>
              </a:ext>
            </a:extLst>
          </p:cNvPr>
          <p:cNvSpPr txBox="1"/>
          <p:nvPr/>
        </p:nvSpPr>
        <p:spPr>
          <a:xfrm>
            <a:off x="380144" y="2291138"/>
            <a:ext cx="945223" cy="584775"/>
          </a:xfrm>
          <a:prstGeom prst="rect">
            <a:avLst/>
          </a:prstGeom>
          <a:noFill/>
        </p:spPr>
        <p:txBody>
          <a:bodyPr wrap="square" rtlCol="0">
            <a:spAutoFit/>
          </a:bodyPr>
          <a:lstStyle/>
          <a:p>
            <a:r>
              <a:rPr lang="en-US" sz="3200" dirty="0">
                <a:solidFill>
                  <a:srgbClr val="FF0000"/>
                </a:solidFill>
              </a:rPr>
              <a:t>128</a:t>
            </a:r>
          </a:p>
        </p:txBody>
      </p:sp>
      <p:cxnSp>
        <p:nvCxnSpPr>
          <p:cNvPr id="16" name="Straight Connector 15">
            <a:extLst>
              <a:ext uri="{FF2B5EF4-FFF2-40B4-BE49-F238E27FC236}">
                <a16:creationId xmlns:a16="http://schemas.microsoft.com/office/drawing/2014/main" id="{57CD4E28-3C38-3B82-63DF-BC052B69562C}"/>
              </a:ext>
            </a:extLst>
          </p:cNvPr>
          <p:cNvCxnSpPr>
            <a:cxnSpLocks/>
          </p:cNvCxnSpPr>
          <p:nvPr/>
        </p:nvCxnSpPr>
        <p:spPr>
          <a:xfrm>
            <a:off x="493160" y="2815119"/>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0025B-D471-96D0-4F0D-85C9F7F8F5EC}"/>
              </a:ext>
            </a:extLst>
          </p:cNvPr>
          <p:cNvSpPr txBox="1"/>
          <p:nvPr/>
        </p:nvSpPr>
        <p:spPr>
          <a:xfrm>
            <a:off x="791110" y="2732927"/>
            <a:ext cx="667821" cy="584775"/>
          </a:xfrm>
          <a:prstGeom prst="rect">
            <a:avLst/>
          </a:prstGeom>
          <a:noFill/>
        </p:spPr>
        <p:txBody>
          <a:bodyPr wrap="square" rtlCol="0">
            <a:spAutoFit/>
          </a:bodyPr>
          <a:lstStyle/>
          <a:p>
            <a:r>
              <a:rPr lang="en-US" sz="3200" dirty="0">
                <a:solidFill>
                  <a:srgbClr val="FF0000"/>
                </a:solidFill>
              </a:rPr>
              <a:t>0</a:t>
            </a:r>
          </a:p>
        </p:txBody>
      </p:sp>
      <p:sp>
        <p:nvSpPr>
          <p:cNvPr id="24" name="TextBox 23">
            <a:extLst>
              <a:ext uri="{FF2B5EF4-FFF2-40B4-BE49-F238E27FC236}">
                <a16:creationId xmlns:a16="http://schemas.microsoft.com/office/drawing/2014/main" id="{2CF3E11E-F290-0424-16B5-FFF435EAD125}"/>
              </a:ext>
            </a:extLst>
          </p:cNvPr>
          <p:cNvSpPr txBox="1"/>
          <p:nvPr/>
        </p:nvSpPr>
        <p:spPr>
          <a:xfrm>
            <a:off x="4479532" y="2301412"/>
            <a:ext cx="729465" cy="646331"/>
          </a:xfrm>
          <a:prstGeom prst="rect">
            <a:avLst/>
          </a:prstGeom>
          <a:noFill/>
        </p:spPr>
        <p:txBody>
          <a:bodyPr wrap="square" rtlCol="0">
            <a:spAutoFit/>
          </a:bodyPr>
          <a:lstStyle/>
          <a:p>
            <a:r>
              <a:rPr lang="en-US" sz="3600" dirty="0">
                <a:solidFill>
                  <a:srgbClr val="FF0000"/>
                </a:solidFill>
              </a:rPr>
              <a:t>2</a:t>
            </a:r>
          </a:p>
        </p:txBody>
      </p:sp>
      <p:sp>
        <p:nvSpPr>
          <p:cNvPr id="25" name="TextBox 24">
            <a:extLst>
              <a:ext uri="{FF2B5EF4-FFF2-40B4-BE49-F238E27FC236}">
                <a16:creationId xmlns:a16="http://schemas.microsoft.com/office/drawing/2014/main" id="{B847A7CB-203D-2244-70BE-E9097135FE62}"/>
              </a:ext>
            </a:extLst>
          </p:cNvPr>
          <p:cNvSpPr txBox="1"/>
          <p:nvPr/>
        </p:nvSpPr>
        <p:spPr>
          <a:xfrm>
            <a:off x="3739793" y="2270589"/>
            <a:ext cx="688369" cy="584775"/>
          </a:xfrm>
          <a:prstGeom prst="rect">
            <a:avLst/>
          </a:prstGeom>
          <a:noFill/>
        </p:spPr>
        <p:txBody>
          <a:bodyPr wrap="square" rtlCol="0">
            <a:spAutoFit/>
          </a:bodyPr>
          <a:lstStyle/>
          <a:p>
            <a:r>
              <a:rPr lang="en-US" sz="3200" dirty="0">
                <a:solidFill>
                  <a:srgbClr val="FF0000"/>
                </a:solidFill>
              </a:rPr>
              <a:t>98</a:t>
            </a:r>
          </a:p>
        </p:txBody>
      </p:sp>
      <p:cxnSp>
        <p:nvCxnSpPr>
          <p:cNvPr id="26" name="Straight Connector 25">
            <a:extLst>
              <a:ext uri="{FF2B5EF4-FFF2-40B4-BE49-F238E27FC236}">
                <a16:creationId xmlns:a16="http://schemas.microsoft.com/office/drawing/2014/main" id="{3CBABAB7-48AC-7C58-1544-1FC0C070237A}"/>
              </a:ext>
            </a:extLst>
          </p:cNvPr>
          <p:cNvCxnSpPr>
            <a:cxnSpLocks/>
          </p:cNvCxnSpPr>
          <p:nvPr/>
        </p:nvCxnSpPr>
        <p:spPr>
          <a:xfrm>
            <a:off x="3708971" y="2784296"/>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C57936-44A5-9CCA-DB4B-72A8856D1088}"/>
              </a:ext>
            </a:extLst>
          </p:cNvPr>
          <p:cNvSpPr txBox="1"/>
          <p:nvPr/>
        </p:nvSpPr>
        <p:spPr>
          <a:xfrm>
            <a:off x="3924727" y="2712378"/>
            <a:ext cx="667821" cy="584775"/>
          </a:xfrm>
          <a:prstGeom prst="rect">
            <a:avLst/>
          </a:prstGeom>
          <a:noFill/>
        </p:spPr>
        <p:txBody>
          <a:bodyPr wrap="square" rtlCol="0">
            <a:spAutoFit/>
          </a:bodyPr>
          <a:lstStyle/>
          <a:p>
            <a:r>
              <a:rPr lang="en-US" sz="3200" dirty="0">
                <a:solidFill>
                  <a:srgbClr val="FF0000"/>
                </a:solidFill>
              </a:rPr>
              <a:t>6</a:t>
            </a:r>
          </a:p>
        </p:txBody>
      </p:sp>
      <p:sp>
        <p:nvSpPr>
          <p:cNvPr id="28" name="TextBox 27">
            <a:extLst>
              <a:ext uri="{FF2B5EF4-FFF2-40B4-BE49-F238E27FC236}">
                <a16:creationId xmlns:a16="http://schemas.microsoft.com/office/drawing/2014/main" id="{7E064564-EF0B-960E-54A4-F8BEA7673BA0}"/>
              </a:ext>
            </a:extLst>
          </p:cNvPr>
          <p:cNvSpPr txBox="1"/>
          <p:nvPr/>
        </p:nvSpPr>
        <p:spPr>
          <a:xfrm>
            <a:off x="7715892" y="2270590"/>
            <a:ext cx="729465" cy="646331"/>
          </a:xfrm>
          <a:prstGeom prst="rect">
            <a:avLst/>
          </a:prstGeom>
          <a:noFill/>
        </p:spPr>
        <p:txBody>
          <a:bodyPr wrap="square" rtlCol="0">
            <a:spAutoFit/>
          </a:bodyPr>
          <a:lstStyle/>
          <a:p>
            <a:r>
              <a:rPr lang="en-US" sz="3600" dirty="0">
                <a:solidFill>
                  <a:srgbClr val="FF0000"/>
                </a:solidFill>
              </a:rPr>
              <a:t>5</a:t>
            </a:r>
          </a:p>
        </p:txBody>
      </p:sp>
      <p:sp>
        <p:nvSpPr>
          <p:cNvPr id="29" name="TextBox 28">
            <a:extLst>
              <a:ext uri="{FF2B5EF4-FFF2-40B4-BE49-F238E27FC236}">
                <a16:creationId xmlns:a16="http://schemas.microsoft.com/office/drawing/2014/main" id="{4E7BDB1B-85FE-35EA-A63E-02CA5E8DF238}"/>
              </a:ext>
            </a:extLst>
          </p:cNvPr>
          <p:cNvSpPr txBox="1"/>
          <p:nvPr/>
        </p:nvSpPr>
        <p:spPr>
          <a:xfrm>
            <a:off x="6811767" y="2239767"/>
            <a:ext cx="852756" cy="584775"/>
          </a:xfrm>
          <a:prstGeom prst="rect">
            <a:avLst/>
          </a:prstGeom>
          <a:noFill/>
        </p:spPr>
        <p:txBody>
          <a:bodyPr wrap="square" rtlCol="0">
            <a:spAutoFit/>
          </a:bodyPr>
          <a:lstStyle/>
          <a:p>
            <a:r>
              <a:rPr lang="en-US" sz="3200" dirty="0">
                <a:solidFill>
                  <a:srgbClr val="FF0000"/>
                </a:solidFill>
              </a:rPr>
              <a:t>295</a:t>
            </a:r>
          </a:p>
        </p:txBody>
      </p:sp>
      <p:cxnSp>
        <p:nvCxnSpPr>
          <p:cNvPr id="30" name="Straight Connector 29">
            <a:extLst>
              <a:ext uri="{FF2B5EF4-FFF2-40B4-BE49-F238E27FC236}">
                <a16:creationId xmlns:a16="http://schemas.microsoft.com/office/drawing/2014/main" id="{BB566718-511B-7E25-9389-2C48B4B77B50}"/>
              </a:ext>
            </a:extLst>
          </p:cNvPr>
          <p:cNvCxnSpPr>
            <a:cxnSpLocks/>
          </p:cNvCxnSpPr>
          <p:nvPr/>
        </p:nvCxnSpPr>
        <p:spPr>
          <a:xfrm>
            <a:off x="6945331" y="2753474"/>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2AAF12-5907-650B-7CEE-7E2DDD8E45B3}"/>
              </a:ext>
            </a:extLst>
          </p:cNvPr>
          <p:cNvSpPr txBox="1"/>
          <p:nvPr/>
        </p:nvSpPr>
        <p:spPr>
          <a:xfrm>
            <a:off x="7161087" y="2681556"/>
            <a:ext cx="667821" cy="584775"/>
          </a:xfrm>
          <a:prstGeom prst="rect">
            <a:avLst/>
          </a:prstGeom>
          <a:noFill/>
        </p:spPr>
        <p:txBody>
          <a:bodyPr wrap="square" rtlCol="0">
            <a:spAutoFit/>
          </a:bodyPr>
          <a:lstStyle/>
          <a:p>
            <a:r>
              <a:rPr lang="en-US" sz="3200" dirty="0">
                <a:solidFill>
                  <a:srgbClr val="FF0000"/>
                </a:solidFill>
              </a:rPr>
              <a:t>7</a:t>
            </a:r>
          </a:p>
        </p:txBody>
      </p:sp>
      <p:sp>
        <p:nvSpPr>
          <p:cNvPr id="32" name="TextBox 31">
            <a:extLst>
              <a:ext uri="{FF2B5EF4-FFF2-40B4-BE49-F238E27FC236}">
                <a16:creationId xmlns:a16="http://schemas.microsoft.com/office/drawing/2014/main" id="{99261D5D-E1B1-CF95-3E2F-641FABFDD172}"/>
              </a:ext>
            </a:extLst>
          </p:cNvPr>
          <p:cNvSpPr txBox="1"/>
          <p:nvPr/>
        </p:nvSpPr>
        <p:spPr>
          <a:xfrm>
            <a:off x="10787865" y="2280864"/>
            <a:ext cx="729465" cy="646331"/>
          </a:xfrm>
          <a:prstGeom prst="rect">
            <a:avLst/>
          </a:prstGeom>
          <a:noFill/>
        </p:spPr>
        <p:txBody>
          <a:bodyPr wrap="square" rtlCol="0">
            <a:spAutoFit/>
          </a:bodyPr>
          <a:lstStyle/>
          <a:p>
            <a:r>
              <a:rPr lang="en-US" sz="3600" dirty="0">
                <a:solidFill>
                  <a:srgbClr val="FF0000"/>
                </a:solidFill>
              </a:rPr>
              <a:t>3</a:t>
            </a:r>
          </a:p>
        </p:txBody>
      </p:sp>
      <p:sp>
        <p:nvSpPr>
          <p:cNvPr id="33" name="TextBox 32">
            <a:extLst>
              <a:ext uri="{FF2B5EF4-FFF2-40B4-BE49-F238E27FC236}">
                <a16:creationId xmlns:a16="http://schemas.microsoft.com/office/drawing/2014/main" id="{86CF4F6E-7C80-BD80-EADA-276540CDFFFB}"/>
              </a:ext>
            </a:extLst>
          </p:cNvPr>
          <p:cNvSpPr txBox="1"/>
          <p:nvPr/>
        </p:nvSpPr>
        <p:spPr>
          <a:xfrm>
            <a:off x="9883740" y="2250041"/>
            <a:ext cx="852756" cy="584775"/>
          </a:xfrm>
          <a:prstGeom prst="rect">
            <a:avLst/>
          </a:prstGeom>
          <a:noFill/>
        </p:spPr>
        <p:txBody>
          <a:bodyPr wrap="square" rtlCol="0">
            <a:spAutoFit/>
          </a:bodyPr>
          <a:lstStyle/>
          <a:p>
            <a:r>
              <a:rPr lang="en-US" sz="3200" dirty="0">
                <a:solidFill>
                  <a:srgbClr val="FF0000"/>
                </a:solidFill>
              </a:rPr>
              <a:t>204</a:t>
            </a:r>
          </a:p>
        </p:txBody>
      </p:sp>
      <p:cxnSp>
        <p:nvCxnSpPr>
          <p:cNvPr id="34" name="Straight Connector 33">
            <a:extLst>
              <a:ext uri="{FF2B5EF4-FFF2-40B4-BE49-F238E27FC236}">
                <a16:creationId xmlns:a16="http://schemas.microsoft.com/office/drawing/2014/main" id="{9EECB3FE-3709-427D-AEEF-2FDDF337EA6B}"/>
              </a:ext>
            </a:extLst>
          </p:cNvPr>
          <p:cNvCxnSpPr>
            <a:cxnSpLocks/>
          </p:cNvCxnSpPr>
          <p:nvPr/>
        </p:nvCxnSpPr>
        <p:spPr>
          <a:xfrm>
            <a:off x="10017304" y="2763748"/>
            <a:ext cx="6061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34E3913-92B6-EB33-148E-88A0824BD35B}"/>
              </a:ext>
            </a:extLst>
          </p:cNvPr>
          <p:cNvSpPr txBox="1"/>
          <p:nvPr/>
        </p:nvSpPr>
        <p:spPr>
          <a:xfrm>
            <a:off x="10304980" y="2691830"/>
            <a:ext cx="595901" cy="584775"/>
          </a:xfrm>
          <a:prstGeom prst="rect">
            <a:avLst/>
          </a:prstGeom>
          <a:noFill/>
        </p:spPr>
        <p:txBody>
          <a:bodyPr wrap="square" rtlCol="0">
            <a:spAutoFit/>
          </a:bodyPr>
          <a:lstStyle/>
          <a:p>
            <a:r>
              <a:rPr lang="en-US" sz="3200" dirty="0">
                <a:solidFill>
                  <a:srgbClr val="FF0000"/>
                </a:solidFill>
              </a:rPr>
              <a:t>3</a:t>
            </a:r>
          </a:p>
        </p:txBody>
      </p:sp>
    </p:spTree>
    <p:extLst>
      <p:ext uri="{BB962C8B-B14F-4D97-AF65-F5344CB8AC3E}">
        <p14:creationId xmlns:p14="http://schemas.microsoft.com/office/powerpoint/2010/main" val="428980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par>
                                <p:cTn id="63" presetID="2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down)">
                                      <p:cBhvr>
                                        <p:cTn id="76" dur="500"/>
                                        <p:tgtEl>
                                          <p:spTgt spid="33"/>
                                        </p:tgtEl>
                                      </p:cBhvr>
                                    </p:animEffect>
                                  </p:childTnLst>
                                </p:cTn>
                              </p:par>
                              <p:par>
                                <p:cTn id="77" presetID="2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down)">
                                      <p:cBhvr>
                                        <p:cTn id="79" dur="500"/>
                                        <p:tgtEl>
                                          <p:spTgt spid="3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2" grpId="0"/>
      <p:bldP spid="24" grpId="0"/>
      <p:bldP spid="25" grpId="0"/>
      <p:bldP spid="27" grpId="0"/>
      <p:bldP spid="28" grpId="0"/>
      <p:bldP spid="29" grpId="0"/>
      <p:bldP spid="31" grpId="0"/>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6DA287F-80C3-BFDD-2792-4403BD97486B}"/>
              </a:ext>
            </a:extLst>
          </p:cNvPr>
          <p:cNvSpPr txBox="1"/>
          <p:nvPr/>
        </p:nvSpPr>
        <p:spPr>
          <a:xfrm>
            <a:off x="707820" y="342598"/>
            <a:ext cx="5754625"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b)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Đặt</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rồi</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endPar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A52C858-875F-F95A-6943-EC07BCD33D68}"/>
              </a:ext>
            </a:extLst>
          </p:cNvPr>
          <p:cNvPicPr>
            <a:picLocks noChangeAspect="1"/>
          </p:cNvPicPr>
          <p:nvPr/>
        </p:nvPicPr>
        <p:blipFill>
          <a:blip r:embed="rId3"/>
          <a:stretch>
            <a:fillRect/>
          </a:stretch>
        </p:blipFill>
        <p:spPr>
          <a:xfrm>
            <a:off x="349321" y="2243743"/>
            <a:ext cx="11503631" cy="1784422"/>
          </a:xfrm>
          <a:prstGeom prst="rect">
            <a:avLst/>
          </a:prstGeom>
        </p:spPr>
      </p:pic>
    </p:spTree>
    <p:extLst>
      <p:ext uri="{BB962C8B-B14F-4D97-AF65-F5344CB8AC3E}">
        <p14:creationId xmlns:p14="http://schemas.microsoft.com/office/powerpoint/2010/main" val="3498925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146D3BD2-9403-C543-C1E1-3B7700C4FA7D}"/>
              </a:ext>
            </a:extLst>
          </p:cNvPr>
          <p:cNvGrpSpPr/>
          <p:nvPr/>
        </p:nvGrpSpPr>
        <p:grpSpPr>
          <a:xfrm>
            <a:off x="1037691" y="415845"/>
            <a:ext cx="1963926" cy="1631502"/>
            <a:chOff x="678206" y="1441024"/>
            <a:chExt cx="1502551" cy="1631502"/>
          </a:xfrm>
        </p:grpSpPr>
        <p:sp>
          <p:nvSpPr>
            <p:cNvPr id="3" name="TextBox 43">
              <a:extLst>
                <a:ext uri="{FF2B5EF4-FFF2-40B4-BE49-F238E27FC236}">
                  <a16:creationId xmlns:a16="http://schemas.microsoft.com/office/drawing/2014/main" id="{64223A35-FA28-74C5-BA34-AAC8E7D38863}"/>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51</a:t>
              </a:r>
            </a:p>
          </p:txBody>
        </p:sp>
        <p:sp>
          <p:nvSpPr>
            <p:cNvPr id="4" name="TextBox 49">
              <a:extLst>
                <a:ext uri="{FF2B5EF4-FFF2-40B4-BE49-F238E27FC236}">
                  <a16:creationId xmlns:a16="http://schemas.microsoft.com/office/drawing/2014/main" id="{69ADCE96-050F-0491-29B6-9D080A0290E9}"/>
                </a:ext>
              </a:extLst>
            </p:cNvPr>
            <p:cNvSpPr txBox="1">
              <a:spLocks noChangeArrowheads="1"/>
            </p:cNvSpPr>
            <p:nvPr/>
          </p:nvSpPr>
          <p:spPr bwMode="auto">
            <a:xfrm>
              <a:off x="678206" y="1445824"/>
              <a:ext cx="870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153</a:t>
              </a:r>
            </a:p>
          </p:txBody>
        </p:sp>
        <p:grpSp>
          <p:nvGrpSpPr>
            <p:cNvPr id="5" name="Group 66">
              <a:extLst>
                <a:ext uri="{FF2B5EF4-FFF2-40B4-BE49-F238E27FC236}">
                  <a16:creationId xmlns:a16="http://schemas.microsoft.com/office/drawing/2014/main" id="{FDF8079C-CD62-C295-D6F3-ED872B394CD9}"/>
                </a:ext>
              </a:extLst>
            </p:cNvPr>
            <p:cNvGrpSpPr>
              <a:grpSpLocks/>
            </p:cNvGrpSpPr>
            <p:nvPr/>
          </p:nvGrpSpPr>
          <p:grpSpPr bwMode="auto">
            <a:xfrm>
              <a:off x="1392415" y="1586678"/>
              <a:ext cx="719138" cy="1485848"/>
              <a:chOff x="2299" y="1296"/>
              <a:chExt cx="453" cy="681"/>
            </a:xfrm>
          </p:grpSpPr>
          <p:cxnSp>
            <p:nvCxnSpPr>
              <p:cNvPr id="6" name="Straight Connector 5">
                <a:extLst>
                  <a:ext uri="{FF2B5EF4-FFF2-40B4-BE49-F238E27FC236}">
                    <a16:creationId xmlns:a16="http://schemas.microsoft.com/office/drawing/2014/main" id="{EE9F3090-A07E-99DA-E612-A322905C19AE}"/>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 name="Straight Connector 7">
                <a:extLst>
                  <a:ext uri="{FF2B5EF4-FFF2-40B4-BE49-F238E27FC236}">
                    <a16:creationId xmlns:a16="http://schemas.microsoft.com/office/drawing/2014/main" id="{EB3C6BEC-AF3C-78E0-032C-DC7F59B78CC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9" name="TextBox 8">
            <a:extLst>
              <a:ext uri="{FF2B5EF4-FFF2-40B4-BE49-F238E27FC236}">
                <a16:creationId xmlns:a16="http://schemas.microsoft.com/office/drawing/2014/main" id="{A281EA7E-7910-5CA8-419E-E7DE5FA51739}"/>
              </a:ext>
            </a:extLst>
          </p:cNvPr>
          <p:cNvSpPr txBox="1"/>
          <p:nvPr/>
        </p:nvSpPr>
        <p:spPr>
          <a:xfrm>
            <a:off x="2222788" y="98865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
        <p:nvSpPr>
          <p:cNvPr id="11" name="TextBox 10">
            <a:extLst>
              <a:ext uri="{FF2B5EF4-FFF2-40B4-BE49-F238E27FC236}">
                <a16:creationId xmlns:a16="http://schemas.microsoft.com/office/drawing/2014/main" id="{B11E9034-4286-74BC-49D7-12FC6712D20B}"/>
              </a:ext>
            </a:extLst>
          </p:cNvPr>
          <p:cNvSpPr txBox="1"/>
          <p:nvPr/>
        </p:nvSpPr>
        <p:spPr>
          <a:xfrm>
            <a:off x="1490869" y="1386327"/>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12" name="TextBox 11">
            <a:extLst>
              <a:ext uri="{FF2B5EF4-FFF2-40B4-BE49-F238E27FC236}">
                <a16:creationId xmlns:a16="http://schemas.microsoft.com/office/drawing/2014/main" id="{452BC28D-C081-2BCE-3F33-287113896315}"/>
              </a:ext>
            </a:extLst>
          </p:cNvPr>
          <p:cNvSpPr txBox="1"/>
          <p:nvPr/>
        </p:nvSpPr>
        <p:spPr>
          <a:xfrm>
            <a:off x="1068512" y="889371"/>
            <a:ext cx="11301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153</a:t>
            </a:r>
          </a:p>
        </p:txBody>
      </p:sp>
      <p:grpSp>
        <p:nvGrpSpPr>
          <p:cNvPr id="13" name="Group 12">
            <a:extLst>
              <a:ext uri="{FF2B5EF4-FFF2-40B4-BE49-F238E27FC236}">
                <a16:creationId xmlns:a16="http://schemas.microsoft.com/office/drawing/2014/main" id="{08256590-2870-FF88-F040-48D37524747D}"/>
              </a:ext>
            </a:extLst>
          </p:cNvPr>
          <p:cNvGrpSpPr/>
          <p:nvPr/>
        </p:nvGrpSpPr>
        <p:grpSpPr>
          <a:xfrm>
            <a:off x="3657601" y="455602"/>
            <a:ext cx="1987823" cy="1631502"/>
            <a:chOff x="659922" y="1441024"/>
            <a:chExt cx="1520835" cy="1631502"/>
          </a:xfrm>
        </p:grpSpPr>
        <p:sp>
          <p:nvSpPr>
            <p:cNvPr id="14" name="TextBox 43">
              <a:extLst>
                <a:ext uri="{FF2B5EF4-FFF2-40B4-BE49-F238E27FC236}">
                  <a16:creationId xmlns:a16="http://schemas.microsoft.com/office/drawing/2014/main" id="{29F1C5B0-8B71-E611-FA7A-A0954956FDA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63</a:t>
              </a:r>
            </a:p>
          </p:txBody>
        </p:sp>
        <p:sp>
          <p:nvSpPr>
            <p:cNvPr id="15" name="TextBox 49">
              <a:extLst>
                <a:ext uri="{FF2B5EF4-FFF2-40B4-BE49-F238E27FC236}">
                  <a16:creationId xmlns:a16="http://schemas.microsoft.com/office/drawing/2014/main" id="{3F8E8393-AB44-1D46-A34C-79096054BDE4}"/>
                </a:ext>
              </a:extLst>
            </p:cNvPr>
            <p:cNvSpPr txBox="1">
              <a:spLocks noChangeArrowheads="1"/>
            </p:cNvSpPr>
            <p:nvPr/>
          </p:nvSpPr>
          <p:spPr bwMode="auto">
            <a:xfrm>
              <a:off x="659922" y="1445824"/>
              <a:ext cx="888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259</a:t>
              </a:r>
            </a:p>
          </p:txBody>
        </p:sp>
        <p:grpSp>
          <p:nvGrpSpPr>
            <p:cNvPr id="16" name="Group 66">
              <a:extLst>
                <a:ext uri="{FF2B5EF4-FFF2-40B4-BE49-F238E27FC236}">
                  <a16:creationId xmlns:a16="http://schemas.microsoft.com/office/drawing/2014/main" id="{0E071D7C-0B9F-F165-8A0B-B9DEDB869407}"/>
                </a:ext>
              </a:extLst>
            </p:cNvPr>
            <p:cNvGrpSpPr>
              <a:grpSpLocks/>
            </p:cNvGrpSpPr>
            <p:nvPr/>
          </p:nvGrpSpPr>
          <p:grpSpPr bwMode="auto">
            <a:xfrm>
              <a:off x="1392415" y="1586678"/>
              <a:ext cx="719138" cy="1485848"/>
              <a:chOff x="2299" y="1296"/>
              <a:chExt cx="453" cy="681"/>
            </a:xfrm>
          </p:grpSpPr>
          <p:cxnSp>
            <p:nvCxnSpPr>
              <p:cNvPr id="17" name="Straight Connector 16">
                <a:extLst>
                  <a:ext uri="{FF2B5EF4-FFF2-40B4-BE49-F238E27FC236}">
                    <a16:creationId xmlns:a16="http://schemas.microsoft.com/office/drawing/2014/main" id="{5ED4CB0C-01C7-143A-B022-0226B42B167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8" name="Straight Connector 17">
                <a:extLst>
                  <a:ext uri="{FF2B5EF4-FFF2-40B4-BE49-F238E27FC236}">
                    <a16:creationId xmlns:a16="http://schemas.microsoft.com/office/drawing/2014/main" id="{878B5550-DD2D-E4C4-B846-6454DA8A45C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9" name="TextBox 18">
            <a:extLst>
              <a:ext uri="{FF2B5EF4-FFF2-40B4-BE49-F238E27FC236}">
                <a16:creationId xmlns:a16="http://schemas.microsoft.com/office/drawing/2014/main" id="{F4EB1BA6-DBCE-5376-48A1-CD0BEA8BE06D}"/>
              </a:ext>
            </a:extLst>
          </p:cNvPr>
          <p:cNvSpPr txBox="1"/>
          <p:nvPr/>
        </p:nvSpPr>
        <p:spPr>
          <a:xfrm>
            <a:off x="4866598" y="102841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21" name="TextBox 20">
            <a:extLst>
              <a:ext uri="{FF2B5EF4-FFF2-40B4-BE49-F238E27FC236}">
                <a16:creationId xmlns:a16="http://schemas.microsoft.com/office/drawing/2014/main" id="{85E0396C-5D81-18E3-F633-DBF2B97D9B5D}"/>
              </a:ext>
            </a:extLst>
          </p:cNvPr>
          <p:cNvSpPr txBox="1"/>
          <p:nvPr/>
        </p:nvSpPr>
        <p:spPr>
          <a:xfrm>
            <a:off x="4134679" y="1426084"/>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22" name="TextBox 21">
            <a:extLst>
              <a:ext uri="{FF2B5EF4-FFF2-40B4-BE49-F238E27FC236}">
                <a16:creationId xmlns:a16="http://schemas.microsoft.com/office/drawing/2014/main" id="{DB5036C8-A796-F232-DD0F-6F40A1AA2F39}"/>
              </a:ext>
            </a:extLst>
          </p:cNvPr>
          <p:cNvSpPr txBox="1"/>
          <p:nvPr/>
        </p:nvSpPr>
        <p:spPr>
          <a:xfrm>
            <a:off x="3595955" y="929128"/>
            <a:ext cx="103768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252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23" name="Group 22">
            <a:extLst>
              <a:ext uri="{FF2B5EF4-FFF2-40B4-BE49-F238E27FC236}">
                <a16:creationId xmlns:a16="http://schemas.microsoft.com/office/drawing/2014/main" id="{200E07FD-0565-B67B-006D-2DA8F7B8064C}"/>
              </a:ext>
            </a:extLst>
          </p:cNvPr>
          <p:cNvGrpSpPr/>
          <p:nvPr/>
        </p:nvGrpSpPr>
        <p:grpSpPr>
          <a:xfrm>
            <a:off x="6092575" y="475480"/>
            <a:ext cx="1997876" cy="1631502"/>
            <a:chOff x="652231" y="1441024"/>
            <a:chExt cx="1528526" cy="1631502"/>
          </a:xfrm>
        </p:grpSpPr>
        <p:sp>
          <p:nvSpPr>
            <p:cNvPr id="25" name="TextBox 43">
              <a:extLst>
                <a:ext uri="{FF2B5EF4-FFF2-40B4-BE49-F238E27FC236}">
                  <a16:creationId xmlns:a16="http://schemas.microsoft.com/office/drawing/2014/main" id="{3500D196-330B-2322-0575-7FB5818314E7}"/>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6" name="TextBox 49">
              <a:extLst>
                <a:ext uri="{FF2B5EF4-FFF2-40B4-BE49-F238E27FC236}">
                  <a16:creationId xmlns:a16="http://schemas.microsoft.com/office/drawing/2014/main" id="{E6790E41-7B76-66A9-CB19-BD3109B4B85B}"/>
                </a:ext>
              </a:extLst>
            </p:cNvPr>
            <p:cNvSpPr txBox="1">
              <a:spLocks noChangeArrowheads="1"/>
            </p:cNvSpPr>
            <p:nvPr/>
          </p:nvSpPr>
          <p:spPr bwMode="auto">
            <a:xfrm>
              <a:off x="652231" y="1445824"/>
              <a:ext cx="896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a:t>
              </a:r>
            </a:p>
          </p:txBody>
        </p:sp>
        <p:grpSp>
          <p:nvGrpSpPr>
            <p:cNvPr id="27" name="Group 66">
              <a:extLst>
                <a:ext uri="{FF2B5EF4-FFF2-40B4-BE49-F238E27FC236}">
                  <a16:creationId xmlns:a16="http://schemas.microsoft.com/office/drawing/2014/main" id="{AB3160D3-EE84-8C50-EEC8-4FF778A43F58}"/>
                </a:ext>
              </a:extLst>
            </p:cNvPr>
            <p:cNvGrpSpPr>
              <a:grpSpLocks/>
            </p:cNvGrpSpPr>
            <p:nvPr/>
          </p:nvGrpSpPr>
          <p:grpSpPr bwMode="auto">
            <a:xfrm>
              <a:off x="1392415" y="1586678"/>
              <a:ext cx="719138" cy="1485848"/>
              <a:chOff x="2299" y="1296"/>
              <a:chExt cx="453" cy="681"/>
            </a:xfrm>
          </p:grpSpPr>
          <p:cxnSp>
            <p:nvCxnSpPr>
              <p:cNvPr id="28" name="Straight Connector 27">
                <a:extLst>
                  <a:ext uri="{FF2B5EF4-FFF2-40B4-BE49-F238E27FC236}">
                    <a16:creationId xmlns:a16="http://schemas.microsoft.com/office/drawing/2014/main" id="{1A787FC4-AF8C-DDF6-8F19-65841B6D35D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9" name="Straight Connector 28">
                <a:extLst>
                  <a:ext uri="{FF2B5EF4-FFF2-40B4-BE49-F238E27FC236}">
                    <a16:creationId xmlns:a16="http://schemas.microsoft.com/office/drawing/2014/main" id="{DA983C5B-85F4-BCB9-4598-1CA72CA75091}"/>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30" name="TextBox 29">
            <a:extLst>
              <a:ext uri="{FF2B5EF4-FFF2-40B4-BE49-F238E27FC236}">
                <a16:creationId xmlns:a16="http://schemas.microsoft.com/office/drawing/2014/main" id="{66D8495D-A952-6598-FD49-170EB1965DEB}"/>
              </a:ext>
            </a:extLst>
          </p:cNvPr>
          <p:cNvSpPr txBox="1"/>
          <p:nvPr/>
        </p:nvSpPr>
        <p:spPr>
          <a:xfrm>
            <a:off x="7311624" y="1048292"/>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a:t>
            </a:r>
          </a:p>
        </p:txBody>
      </p:sp>
      <p:sp>
        <p:nvSpPr>
          <p:cNvPr id="32" name="TextBox 31">
            <a:extLst>
              <a:ext uri="{FF2B5EF4-FFF2-40B4-BE49-F238E27FC236}">
                <a16:creationId xmlns:a16="http://schemas.microsoft.com/office/drawing/2014/main" id="{D538E29E-F60B-7503-1B30-5AD260CA5C82}"/>
              </a:ext>
            </a:extLst>
          </p:cNvPr>
          <p:cNvSpPr txBox="1"/>
          <p:nvPr/>
        </p:nvSpPr>
        <p:spPr>
          <a:xfrm>
            <a:off x="6579705" y="1445962"/>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a:t>
            </a:r>
          </a:p>
        </p:txBody>
      </p:sp>
      <p:sp>
        <p:nvSpPr>
          <p:cNvPr id="33" name="TextBox 32">
            <a:extLst>
              <a:ext uri="{FF2B5EF4-FFF2-40B4-BE49-F238E27FC236}">
                <a16:creationId xmlns:a16="http://schemas.microsoft.com/office/drawing/2014/main" id="{ABB045E9-B215-BC51-0489-45C8594ADBF6}"/>
              </a:ext>
            </a:extLst>
          </p:cNvPr>
          <p:cNvSpPr txBox="1"/>
          <p:nvPr/>
        </p:nvSpPr>
        <p:spPr>
          <a:xfrm>
            <a:off x="6133672" y="949006"/>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148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35" name="Group 34">
            <a:extLst>
              <a:ext uri="{FF2B5EF4-FFF2-40B4-BE49-F238E27FC236}">
                <a16:creationId xmlns:a16="http://schemas.microsoft.com/office/drawing/2014/main" id="{1ECD2FC2-64F4-2DE2-A007-F39B474988BB}"/>
              </a:ext>
            </a:extLst>
          </p:cNvPr>
          <p:cNvGrpSpPr/>
          <p:nvPr/>
        </p:nvGrpSpPr>
        <p:grpSpPr>
          <a:xfrm>
            <a:off x="8620019" y="465541"/>
            <a:ext cx="2074484" cy="1631502"/>
            <a:chOff x="593620" y="1441024"/>
            <a:chExt cx="1587137" cy="1631502"/>
          </a:xfrm>
        </p:grpSpPr>
        <p:sp>
          <p:nvSpPr>
            <p:cNvPr id="36" name="TextBox 43">
              <a:extLst>
                <a:ext uri="{FF2B5EF4-FFF2-40B4-BE49-F238E27FC236}">
                  <a16:creationId xmlns:a16="http://schemas.microsoft.com/office/drawing/2014/main" id="{7D955374-FC24-81DD-AE9E-3D411395C2B1}"/>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82</a:t>
              </a:r>
            </a:p>
          </p:txBody>
        </p:sp>
        <p:sp>
          <p:nvSpPr>
            <p:cNvPr id="38" name="TextBox 49">
              <a:extLst>
                <a:ext uri="{FF2B5EF4-FFF2-40B4-BE49-F238E27FC236}">
                  <a16:creationId xmlns:a16="http://schemas.microsoft.com/office/drawing/2014/main" id="{9A5BF225-EADB-48F6-D5DE-BD644D25851C}"/>
                </a:ext>
              </a:extLst>
            </p:cNvPr>
            <p:cNvSpPr txBox="1">
              <a:spLocks noChangeArrowheads="1"/>
            </p:cNvSpPr>
            <p:nvPr/>
          </p:nvSpPr>
          <p:spPr bwMode="auto">
            <a:xfrm>
              <a:off x="593620" y="1445824"/>
              <a:ext cx="9548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164</a:t>
              </a:r>
            </a:p>
          </p:txBody>
        </p:sp>
        <p:grpSp>
          <p:nvGrpSpPr>
            <p:cNvPr id="39" name="Group 66">
              <a:extLst>
                <a:ext uri="{FF2B5EF4-FFF2-40B4-BE49-F238E27FC236}">
                  <a16:creationId xmlns:a16="http://schemas.microsoft.com/office/drawing/2014/main" id="{759DE061-5C7B-6BA2-239F-9D2CEC9A051B}"/>
                </a:ext>
              </a:extLst>
            </p:cNvPr>
            <p:cNvGrpSpPr>
              <a:grpSpLocks/>
            </p:cNvGrpSpPr>
            <p:nvPr/>
          </p:nvGrpSpPr>
          <p:grpSpPr bwMode="auto">
            <a:xfrm>
              <a:off x="1392415" y="1586678"/>
              <a:ext cx="719138" cy="1485848"/>
              <a:chOff x="2299" y="1296"/>
              <a:chExt cx="453" cy="681"/>
            </a:xfrm>
          </p:grpSpPr>
          <p:cxnSp>
            <p:nvCxnSpPr>
              <p:cNvPr id="40" name="Straight Connector 39">
                <a:extLst>
                  <a:ext uri="{FF2B5EF4-FFF2-40B4-BE49-F238E27FC236}">
                    <a16:creationId xmlns:a16="http://schemas.microsoft.com/office/drawing/2014/main" id="{F5B11B0C-8764-B8CF-AF6E-56079DD4830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41" name="Straight Connector 40">
                <a:extLst>
                  <a:ext uri="{FF2B5EF4-FFF2-40B4-BE49-F238E27FC236}">
                    <a16:creationId xmlns:a16="http://schemas.microsoft.com/office/drawing/2014/main" id="{90217E00-89EE-6F29-89A3-21041B1F479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42" name="TextBox 41">
            <a:extLst>
              <a:ext uri="{FF2B5EF4-FFF2-40B4-BE49-F238E27FC236}">
                <a16:creationId xmlns:a16="http://schemas.microsoft.com/office/drawing/2014/main" id="{19B9C7FB-43CD-12EF-DD83-27EDF8CCDE04}"/>
              </a:ext>
            </a:extLst>
          </p:cNvPr>
          <p:cNvSpPr txBox="1"/>
          <p:nvPr/>
        </p:nvSpPr>
        <p:spPr>
          <a:xfrm>
            <a:off x="9915676" y="103835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a:t>
            </a:r>
          </a:p>
        </p:txBody>
      </p:sp>
      <p:sp>
        <p:nvSpPr>
          <p:cNvPr id="44" name="TextBox 43">
            <a:extLst>
              <a:ext uri="{FF2B5EF4-FFF2-40B4-BE49-F238E27FC236}">
                <a16:creationId xmlns:a16="http://schemas.microsoft.com/office/drawing/2014/main" id="{A6B1EF99-855D-3E30-24B5-B455C0F069C5}"/>
              </a:ext>
            </a:extLst>
          </p:cNvPr>
          <p:cNvSpPr txBox="1"/>
          <p:nvPr/>
        </p:nvSpPr>
        <p:spPr>
          <a:xfrm>
            <a:off x="9183757" y="143602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45" name="TextBox 44">
            <a:extLst>
              <a:ext uri="{FF2B5EF4-FFF2-40B4-BE49-F238E27FC236}">
                <a16:creationId xmlns:a16="http://schemas.microsoft.com/office/drawing/2014/main" id="{DA1648FA-FBB5-3F41-952A-2328F8231022}"/>
              </a:ext>
            </a:extLst>
          </p:cNvPr>
          <p:cNvSpPr txBox="1"/>
          <p:nvPr/>
        </p:nvSpPr>
        <p:spPr>
          <a:xfrm>
            <a:off x="8702212" y="939067"/>
            <a:ext cx="9965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164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46" name="Group 45">
            <a:extLst>
              <a:ext uri="{FF2B5EF4-FFF2-40B4-BE49-F238E27FC236}">
                <a16:creationId xmlns:a16="http://schemas.microsoft.com/office/drawing/2014/main" id="{B342CD16-DA2F-1661-FBFD-97E04350B942}"/>
              </a:ext>
            </a:extLst>
          </p:cNvPr>
          <p:cNvGrpSpPr/>
          <p:nvPr/>
        </p:nvGrpSpPr>
        <p:grpSpPr>
          <a:xfrm>
            <a:off x="801384" y="2870811"/>
            <a:ext cx="2001448" cy="1631502"/>
            <a:chOff x="649498" y="1441024"/>
            <a:chExt cx="1531259" cy="1631502"/>
          </a:xfrm>
        </p:grpSpPr>
        <p:sp>
          <p:nvSpPr>
            <p:cNvPr id="47" name="TextBox 43">
              <a:extLst>
                <a:ext uri="{FF2B5EF4-FFF2-40B4-BE49-F238E27FC236}">
                  <a16:creationId xmlns:a16="http://schemas.microsoft.com/office/drawing/2014/main" id="{042E6E83-7C66-AB1C-22BC-5B58D6DEA9C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39</a:t>
              </a:r>
            </a:p>
          </p:txBody>
        </p:sp>
        <p:sp>
          <p:nvSpPr>
            <p:cNvPr id="48" name="TextBox 49">
              <a:extLst>
                <a:ext uri="{FF2B5EF4-FFF2-40B4-BE49-F238E27FC236}">
                  <a16:creationId xmlns:a16="http://schemas.microsoft.com/office/drawing/2014/main" id="{D3663C6F-2635-F086-E31A-1318F8D6780F}"/>
                </a:ext>
              </a:extLst>
            </p:cNvPr>
            <p:cNvSpPr txBox="1">
              <a:spLocks noChangeArrowheads="1"/>
            </p:cNvSpPr>
            <p:nvPr/>
          </p:nvSpPr>
          <p:spPr bwMode="auto">
            <a:xfrm>
              <a:off x="649498" y="1445824"/>
              <a:ext cx="89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195</a:t>
              </a:r>
            </a:p>
          </p:txBody>
        </p:sp>
        <p:grpSp>
          <p:nvGrpSpPr>
            <p:cNvPr id="49" name="Group 66">
              <a:extLst>
                <a:ext uri="{FF2B5EF4-FFF2-40B4-BE49-F238E27FC236}">
                  <a16:creationId xmlns:a16="http://schemas.microsoft.com/office/drawing/2014/main" id="{30715BD7-E33F-FBF4-7E4A-8146751659D3}"/>
                </a:ext>
              </a:extLst>
            </p:cNvPr>
            <p:cNvGrpSpPr>
              <a:grpSpLocks/>
            </p:cNvGrpSpPr>
            <p:nvPr/>
          </p:nvGrpSpPr>
          <p:grpSpPr bwMode="auto">
            <a:xfrm>
              <a:off x="1392415" y="1586678"/>
              <a:ext cx="719138" cy="1485848"/>
              <a:chOff x="2299" y="1296"/>
              <a:chExt cx="453" cy="681"/>
            </a:xfrm>
          </p:grpSpPr>
          <p:cxnSp>
            <p:nvCxnSpPr>
              <p:cNvPr id="50" name="Straight Connector 49">
                <a:extLst>
                  <a:ext uri="{FF2B5EF4-FFF2-40B4-BE49-F238E27FC236}">
                    <a16:creationId xmlns:a16="http://schemas.microsoft.com/office/drawing/2014/main" id="{3F736262-4223-164D-0D47-B46D119E7016}"/>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1" name="Straight Connector 50">
                <a:extLst>
                  <a:ext uri="{FF2B5EF4-FFF2-40B4-BE49-F238E27FC236}">
                    <a16:creationId xmlns:a16="http://schemas.microsoft.com/office/drawing/2014/main" id="{EF368C68-AE03-DD0F-9E58-A5CDFD5EBF6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2" name="TextBox 51">
            <a:extLst>
              <a:ext uri="{FF2B5EF4-FFF2-40B4-BE49-F238E27FC236}">
                <a16:creationId xmlns:a16="http://schemas.microsoft.com/office/drawing/2014/main" id="{00C6C984-12E6-D8E2-DA81-B2C09FEDBC95}"/>
              </a:ext>
            </a:extLst>
          </p:cNvPr>
          <p:cNvSpPr txBox="1"/>
          <p:nvPr/>
        </p:nvSpPr>
        <p:spPr>
          <a:xfrm>
            <a:off x="2024006" y="3443623"/>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54" name="TextBox 53">
            <a:extLst>
              <a:ext uri="{FF2B5EF4-FFF2-40B4-BE49-F238E27FC236}">
                <a16:creationId xmlns:a16="http://schemas.microsoft.com/office/drawing/2014/main" id="{4E7D4C05-0D04-68EE-72B2-4FB339030764}"/>
              </a:ext>
            </a:extLst>
          </p:cNvPr>
          <p:cNvSpPr txBox="1"/>
          <p:nvPr/>
        </p:nvSpPr>
        <p:spPr>
          <a:xfrm>
            <a:off x="1292087" y="3841293"/>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55" name="TextBox 54">
            <a:extLst>
              <a:ext uri="{FF2B5EF4-FFF2-40B4-BE49-F238E27FC236}">
                <a16:creationId xmlns:a16="http://schemas.microsoft.com/office/drawing/2014/main" id="{DEF90917-A38B-760E-9154-E59C9C73FB65}"/>
              </a:ext>
            </a:extLst>
          </p:cNvPr>
          <p:cNvSpPr txBox="1"/>
          <p:nvPr/>
        </p:nvSpPr>
        <p:spPr>
          <a:xfrm>
            <a:off x="770562" y="3344337"/>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195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56" name="Group 55">
            <a:extLst>
              <a:ext uri="{FF2B5EF4-FFF2-40B4-BE49-F238E27FC236}">
                <a16:creationId xmlns:a16="http://schemas.microsoft.com/office/drawing/2014/main" id="{0392F52E-3EE8-6ABC-E3A7-419F2BC721B6}"/>
              </a:ext>
            </a:extLst>
          </p:cNvPr>
          <p:cNvGrpSpPr/>
          <p:nvPr/>
        </p:nvGrpSpPr>
        <p:grpSpPr>
          <a:xfrm>
            <a:off x="3585682" y="3009959"/>
            <a:ext cx="1940473" cy="1631502"/>
            <a:chOff x="696149" y="1441024"/>
            <a:chExt cx="1484608" cy="1631502"/>
          </a:xfrm>
        </p:grpSpPr>
        <p:sp>
          <p:nvSpPr>
            <p:cNvPr id="57" name="TextBox 43">
              <a:extLst>
                <a:ext uri="{FF2B5EF4-FFF2-40B4-BE49-F238E27FC236}">
                  <a16:creationId xmlns:a16="http://schemas.microsoft.com/office/drawing/2014/main" id="{C9FC3650-E4AF-9D58-9E96-27869E8AA019}"/>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78</a:t>
              </a:r>
            </a:p>
          </p:txBody>
        </p:sp>
        <p:sp>
          <p:nvSpPr>
            <p:cNvPr id="58" name="TextBox 49">
              <a:extLst>
                <a:ext uri="{FF2B5EF4-FFF2-40B4-BE49-F238E27FC236}">
                  <a16:creationId xmlns:a16="http://schemas.microsoft.com/office/drawing/2014/main" id="{FDF9A275-4198-3A48-E03C-3D9AF79BD7B7}"/>
                </a:ext>
              </a:extLst>
            </p:cNvPr>
            <p:cNvSpPr txBox="1">
              <a:spLocks noChangeArrowheads="1"/>
            </p:cNvSpPr>
            <p:nvPr/>
          </p:nvSpPr>
          <p:spPr bwMode="auto">
            <a:xfrm>
              <a:off x="696149" y="1445824"/>
              <a:ext cx="852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324</a:t>
              </a:r>
            </a:p>
          </p:txBody>
        </p:sp>
        <p:grpSp>
          <p:nvGrpSpPr>
            <p:cNvPr id="59" name="Group 66">
              <a:extLst>
                <a:ext uri="{FF2B5EF4-FFF2-40B4-BE49-F238E27FC236}">
                  <a16:creationId xmlns:a16="http://schemas.microsoft.com/office/drawing/2014/main" id="{EDC3FD8D-05B2-78C8-3221-67312D1661CA}"/>
                </a:ext>
              </a:extLst>
            </p:cNvPr>
            <p:cNvGrpSpPr>
              <a:grpSpLocks/>
            </p:cNvGrpSpPr>
            <p:nvPr/>
          </p:nvGrpSpPr>
          <p:grpSpPr bwMode="auto">
            <a:xfrm>
              <a:off x="1392415" y="1586678"/>
              <a:ext cx="719138" cy="1485848"/>
              <a:chOff x="2299" y="1296"/>
              <a:chExt cx="453" cy="681"/>
            </a:xfrm>
          </p:grpSpPr>
          <p:cxnSp>
            <p:nvCxnSpPr>
              <p:cNvPr id="60" name="Straight Connector 59">
                <a:extLst>
                  <a:ext uri="{FF2B5EF4-FFF2-40B4-BE49-F238E27FC236}">
                    <a16:creationId xmlns:a16="http://schemas.microsoft.com/office/drawing/2014/main" id="{45BB4F88-317A-3B9C-8570-A63BCE89C4B7}"/>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61" name="Straight Connector 60">
                <a:extLst>
                  <a:ext uri="{FF2B5EF4-FFF2-40B4-BE49-F238E27FC236}">
                    <a16:creationId xmlns:a16="http://schemas.microsoft.com/office/drawing/2014/main" id="{AD5D4432-6827-BCFE-3B7D-BE901B052139}"/>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62" name="TextBox 61">
            <a:extLst>
              <a:ext uri="{FF2B5EF4-FFF2-40B4-BE49-F238E27FC236}">
                <a16:creationId xmlns:a16="http://schemas.microsoft.com/office/drawing/2014/main" id="{8810EBAB-008D-025D-2630-4D2BDF2FDFB5}"/>
              </a:ext>
            </a:extLst>
          </p:cNvPr>
          <p:cNvSpPr txBox="1"/>
          <p:nvPr/>
        </p:nvSpPr>
        <p:spPr>
          <a:xfrm>
            <a:off x="4747327" y="358277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4</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64" name="TextBox 63">
            <a:extLst>
              <a:ext uri="{FF2B5EF4-FFF2-40B4-BE49-F238E27FC236}">
                <a16:creationId xmlns:a16="http://schemas.microsoft.com/office/drawing/2014/main" id="{11B42358-5D20-623F-4441-46B997A2CD71}"/>
              </a:ext>
            </a:extLst>
          </p:cNvPr>
          <p:cNvSpPr txBox="1"/>
          <p:nvPr/>
        </p:nvSpPr>
        <p:spPr>
          <a:xfrm>
            <a:off x="3801438" y="3980441"/>
            <a:ext cx="6996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a:t>
            </a:r>
          </a:p>
        </p:txBody>
      </p:sp>
      <p:sp>
        <p:nvSpPr>
          <p:cNvPr id="65" name="TextBox 64">
            <a:extLst>
              <a:ext uri="{FF2B5EF4-FFF2-40B4-BE49-F238E27FC236}">
                <a16:creationId xmlns:a16="http://schemas.microsoft.com/office/drawing/2014/main" id="{F16B2622-1081-AE7D-FE79-5CB68F7598B1}"/>
              </a:ext>
            </a:extLst>
          </p:cNvPr>
          <p:cNvSpPr txBox="1"/>
          <p:nvPr/>
        </p:nvSpPr>
        <p:spPr>
          <a:xfrm>
            <a:off x="3606229" y="3483485"/>
            <a:ext cx="1058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312</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66" name="Group 65">
            <a:extLst>
              <a:ext uri="{FF2B5EF4-FFF2-40B4-BE49-F238E27FC236}">
                <a16:creationId xmlns:a16="http://schemas.microsoft.com/office/drawing/2014/main" id="{3132B399-FE3E-C719-0434-A0FE5414C8E7}"/>
              </a:ext>
            </a:extLst>
          </p:cNvPr>
          <p:cNvGrpSpPr/>
          <p:nvPr/>
        </p:nvGrpSpPr>
        <p:grpSpPr>
          <a:xfrm>
            <a:off x="6113124" y="3059654"/>
            <a:ext cx="1987265" cy="1631502"/>
            <a:chOff x="660349" y="1441024"/>
            <a:chExt cx="1520408" cy="1631502"/>
          </a:xfrm>
        </p:grpSpPr>
        <p:sp>
          <p:nvSpPr>
            <p:cNvPr id="67" name="TextBox 43">
              <a:extLst>
                <a:ext uri="{FF2B5EF4-FFF2-40B4-BE49-F238E27FC236}">
                  <a16:creationId xmlns:a16="http://schemas.microsoft.com/office/drawing/2014/main" id="{EBE91888-9A67-A459-FCAF-C1C414BB980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67</a:t>
              </a:r>
            </a:p>
          </p:txBody>
        </p:sp>
        <p:sp>
          <p:nvSpPr>
            <p:cNvPr id="68" name="TextBox 49">
              <a:extLst>
                <a:ext uri="{FF2B5EF4-FFF2-40B4-BE49-F238E27FC236}">
                  <a16:creationId xmlns:a16="http://schemas.microsoft.com/office/drawing/2014/main" id="{75D3BF11-FA1F-CEA1-5D8A-BBE107B82F58}"/>
                </a:ext>
              </a:extLst>
            </p:cNvPr>
            <p:cNvSpPr txBox="1">
              <a:spLocks noChangeArrowheads="1"/>
            </p:cNvSpPr>
            <p:nvPr/>
          </p:nvSpPr>
          <p:spPr bwMode="auto">
            <a:xfrm>
              <a:off x="660349" y="1445824"/>
              <a:ext cx="888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558</a:t>
              </a:r>
            </a:p>
          </p:txBody>
        </p:sp>
        <p:grpSp>
          <p:nvGrpSpPr>
            <p:cNvPr id="69" name="Group 66">
              <a:extLst>
                <a:ext uri="{FF2B5EF4-FFF2-40B4-BE49-F238E27FC236}">
                  <a16:creationId xmlns:a16="http://schemas.microsoft.com/office/drawing/2014/main" id="{DC04326C-71A5-C3DB-5549-852BC076205A}"/>
                </a:ext>
              </a:extLst>
            </p:cNvPr>
            <p:cNvGrpSpPr>
              <a:grpSpLocks/>
            </p:cNvGrpSpPr>
            <p:nvPr/>
          </p:nvGrpSpPr>
          <p:grpSpPr bwMode="auto">
            <a:xfrm>
              <a:off x="1392415" y="1586678"/>
              <a:ext cx="719138" cy="1485848"/>
              <a:chOff x="2299" y="1296"/>
              <a:chExt cx="453" cy="681"/>
            </a:xfrm>
          </p:grpSpPr>
          <p:cxnSp>
            <p:nvCxnSpPr>
              <p:cNvPr id="70" name="Straight Connector 69">
                <a:extLst>
                  <a:ext uri="{FF2B5EF4-FFF2-40B4-BE49-F238E27FC236}">
                    <a16:creationId xmlns:a16="http://schemas.microsoft.com/office/drawing/2014/main" id="{F60BE26B-897C-A9CF-FF42-FEFB7CEBDA13}"/>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71" name="Straight Connector 70">
                <a:extLst>
                  <a:ext uri="{FF2B5EF4-FFF2-40B4-BE49-F238E27FC236}">
                    <a16:creationId xmlns:a16="http://schemas.microsoft.com/office/drawing/2014/main" id="{ABA17C00-4C30-9581-3173-E172292B852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72" name="TextBox 71">
            <a:extLst>
              <a:ext uri="{FF2B5EF4-FFF2-40B4-BE49-F238E27FC236}">
                <a16:creationId xmlns:a16="http://schemas.microsoft.com/office/drawing/2014/main" id="{3848D337-0F02-3B56-DDE3-41F37772F220}"/>
              </a:ext>
            </a:extLst>
          </p:cNvPr>
          <p:cNvSpPr txBox="1"/>
          <p:nvPr/>
        </p:nvSpPr>
        <p:spPr>
          <a:xfrm>
            <a:off x="7321563" y="363246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8</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74" name="TextBox 73">
            <a:extLst>
              <a:ext uri="{FF2B5EF4-FFF2-40B4-BE49-F238E27FC236}">
                <a16:creationId xmlns:a16="http://schemas.microsoft.com/office/drawing/2014/main" id="{799D493D-CDB3-D2A3-2F4E-85A6BAFE8C4A}"/>
              </a:ext>
            </a:extLst>
          </p:cNvPr>
          <p:cNvSpPr txBox="1"/>
          <p:nvPr/>
        </p:nvSpPr>
        <p:spPr>
          <a:xfrm>
            <a:off x="6380252" y="4030136"/>
            <a:ext cx="8116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22</a:t>
            </a:r>
          </a:p>
        </p:txBody>
      </p:sp>
      <p:sp>
        <p:nvSpPr>
          <p:cNvPr id="75" name="TextBox 74">
            <a:extLst>
              <a:ext uri="{FF2B5EF4-FFF2-40B4-BE49-F238E27FC236}">
                <a16:creationId xmlns:a16="http://schemas.microsoft.com/office/drawing/2014/main" id="{8E9F5CDE-1673-68B0-50F3-933BB1269EA4}"/>
              </a:ext>
            </a:extLst>
          </p:cNvPr>
          <p:cNvSpPr txBox="1"/>
          <p:nvPr/>
        </p:nvSpPr>
        <p:spPr>
          <a:xfrm>
            <a:off x="6123398" y="3533180"/>
            <a:ext cx="104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536</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grpSp>
        <p:nvGrpSpPr>
          <p:cNvPr id="76" name="Group 75">
            <a:extLst>
              <a:ext uri="{FF2B5EF4-FFF2-40B4-BE49-F238E27FC236}">
                <a16:creationId xmlns:a16="http://schemas.microsoft.com/office/drawing/2014/main" id="{806DD51E-7DBD-1BD2-A1B1-E4D80B02E6B0}"/>
              </a:ext>
            </a:extLst>
          </p:cNvPr>
          <p:cNvGrpSpPr/>
          <p:nvPr/>
        </p:nvGrpSpPr>
        <p:grpSpPr>
          <a:xfrm>
            <a:off x="8825501" y="2960263"/>
            <a:ext cx="1968394" cy="1631502"/>
            <a:chOff x="674787" y="1441024"/>
            <a:chExt cx="1505970" cy="1631502"/>
          </a:xfrm>
        </p:grpSpPr>
        <p:sp>
          <p:nvSpPr>
            <p:cNvPr id="77" name="TextBox 43">
              <a:extLst>
                <a:ext uri="{FF2B5EF4-FFF2-40B4-BE49-F238E27FC236}">
                  <a16:creationId xmlns:a16="http://schemas.microsoft.com/office/drawing/2014/main" id="{126EE739-EFBB-F546-26BD-000AC0FABC30}"/>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59</a:t>
              </a:r>
            </a:p>
          </p:txBody>
        </p:sp>
        <p:sp>
          <p:nvSpPr>
            <p:cNvPr id="78" name="TextBox 49">
              <a:extLst>
                <a:ext uri="{FF2B5EF4-FFF2-40B4-BE49-F238E27FC236}">
                  <a16:creationId xmlns:a16="http://schemas.microsoft.com/office/drawing/2014/main" id="{374EF867-B473-FEE5-A175-A7ACA75EBFA1}"/>
                </a:ext>
              </a:extLst>
            </p:cNvPr>
            <p:cNvSpPr txBox="1">
              <a:spLocks noChangeArrowheads="1"/>
            </p:cNvSpPr>
            <p:nvPr/>
          </p:nvSpPr>
          <p:spPr bwMode="auto">
            <a:xfrm>
              <a:off x="674787" y="1445824"/>
              <a:ext cx="873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304</a:t>
              </a:r>
            </a:p>
          </p:txBody>
        </p:sp>
        <p:grpSp>
          <p:nvGrpSpPr>
            <p:cNvPr id="79" name="Group 66">
              <a:extLst>
                <a:ext uri="{FF2B5EF4-FFF2-40B4-BE49-F238E27FC236}">
                  <a16:creationId xmlns:a16="http://schemas.microsoft.com/office/drawing/2014/main" id="{10918CB0-8280-0BCF-D72B-3C4A98B28F87}"/>
                </a:ext>
              </a:extLst>
            </p:cNvPr>
            <p:cNvGrpSpPr>
              <a:grpSpLocks/>
            </p:cNvGrpSpPr>
            <p:nvPr/>
          </p:nvGrpSpPr>
          <p:grpSpPr bwMode="auto">
            <a:xfrm>
              <a:off x="1392415" y="1586678"/>
              <a:ext cx="719138" cy="1485848"/>
              <a:chOff x="2299" y="1296"/>
              <a:chExt cx="453" cy="681"/>
            </a:xfrm>
          </p:grpSpPr>
          <p:cxnSp>
            <p:nvCxnSpPr>
              <p:cNvPr id="80" name="Straight Connector 79">
                <a:extLst>
                  <a:ext uri="{FF2B5EF4-FFF2-40B4-BE49-F238E27FC236}">
                    <a16:creationId xmlns:a16="http://schemas.microsoft.com/office/drawing/2014/main" id="{F84F2AB6-9D43-14B8-EB1D-E4BBD0E26849}"/>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81" name="Straight Connector 80">
                <a:extLst>
                  <a:ext uri="{FF2B5EF4-FFF2-40B4-BE49-F238E27FC236}">
                    <a16:creationId xmlns:a16="http://schemas.microsoft.com/office/drawing/2014/main" id="{155F931A-A077-3AA2-F899-06F4AEC5A3CE}"/>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82" name="TextBox 81">
            <a:extLst>
              <a:ext uri="{FF2B5EF4-FFF2-40B4-BE49-F238E27FC236}">
                <a16:creationId xmlns:a16="http://schemas.microsoft.com/office/drawing/2014/main" id="{9C7EEB65-0A16-68F0-EF73-0CD189BB3BD6}"/>
              </a:ext>
            </a:extLst>
          </p:cNvPr>
          <p:cNvSpPr txBox="1"/>
          <p:nvPr/>
        </p:nvSpPr>
        <p:spPr>
          <a:xfrm>
            <a:off x="10015068" y="353307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3</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sp>
        <p:nvSpPr>
          <p:cNvPr id="84" name="TextBox 83">
            <a:extLst>
              <a:ext uri="{FF2B5EF4-FFF2-40B4-BE49-F238E27FC236}">
                <a16:creationId xmlns:a16="http://schemas.microsoft.com/office/drawing/2014/main" id="{19E908A7-21A9-C9B3-994D-B450FC42CC67}"/>
              </a:ext>
            </a:extLst>
          </p:cNvPr>
          <p:cNvSpPr txBox="1"/>
          <p:nvPr/>
        </p:nvSpPr>
        <p:spPr>
          <a:xfrm>
            <a:off x="9283149" y="3930745"/>
            <a:ext cx="4857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9</a:t>
            </a:r>
          </a:p>
        </p:txBody>
      </p:sp>
      <p:sp>
        <p:nvSpPr>
          <p:cNvPr id="85" name="TextBox 84">
            <a:extLst>
              <a:ext uri="{FF2B5EF4-FFF2-40B4-BE49-F238E27FC236}">
                <a16:creationId xmlns:a16="http://schemas.microsoft.com/office/drawing/2014/main" id="{028FA151-067C-D739-5865-E6A452DA1CD2}"/>
              </a:ext>
            </a:extLst>
          </p:cNvPr>
          <p:cNvSpPr txBox="1"/>
          <p:nvPr/>
        </p:nvSpPr>
        <p:spPr>
          <a:xfrm>
            <a:off x="8815227" y="3433789"/>
            <a:ext cx="976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9Slide02 Noi dung dai"/>
                <a:ea typeface="微软雅黑"/>
                <a:cs typeface="Calibri" panose="020F0502020204030204" pitchFamily="34" charset="0"/>
              </a:rPr>
              <a:t>295</a:t>
            </a:r>
            <a:endPar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endParaRPr>
          </a:p>
        </p:txBody>
      </p:sp>
      <p:cxnSp>
        <p:nvCxnSpPr>
          <p:cNvPr id="86" name="Straight Connector 85">
            <a:extLst>
              <a:ext uri="{FF2B5EF4-FFF2-40B4-BE49-F238E27FC236}">
                <a16:creationId xmlns:a16="http://schemas.microsoft.com/office/drawing/2014/main" id="{A4C123AD-9A7B-5BD2-DCCC-6EC4B68194EB}"/>
              </a:ext>
            </a:extLst>
          </p:cNvPr>
          <p:cNvCxnSpPr>
            <a:cxnSpLocks/>
          </p:cNvCxnSpPr>
          <p:nvPr/>
        </p:nvCxnSpPr>
        <p:spPr>
          <a:xfrm>
            <a:off x="1150705" y="146920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A3086EE-0616-FA36-4DAD-A1AA3FDEE5A4}"/>
              </a:ext>
            </a:extLst>
          </p:cNvPr>
          <p:cNvCxnSpPr>
            <a:cxnSpLocks/>
          </p:cNvCxnSpPr>
          <p:nvPr/>
        </p:nvCxnSpPr>
        <p:spPr>
          <a:xfrm>
            <a:off x="3708971" y="1530849"/>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3ED072-1C63-8865-C7BF-0B6349669DCF}"/>
              </a:ext>
            </a:extLst>
          </p:cNvPr>
          <p:cNvCxnSpPr>
            <a:cxnSpLocks/>
          </p:cNvCxnSpPr>
          <p:nvPr/>
        </p:nvCxnSpPr>
        <p:spPr>
          <a:xfrm>
            <a:off x="6236414" y="152057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DBD0D6C-BF52-9693-853D-98C2023955E6}"/>
              </a:ext>
            </a:extLst>
          </p:cNvPr>
          <p:cNvCxnSpPr>
            <a:cxnSpLocks/>
          </p:cNvCxnSpPr>
          <p:nvPr/>
        </p:nvCxnSpPr>
        <p:spPr>
          <a:xfrm>
            <a:off x="8846050" y="1551398"/>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13A8AF9-610F-63AE-E430-88A89E8D8B0B}"/>
              </a:ext>
            </a:extLst>
          </p:cNvPr>
          <p:cNvCxnSpPr>
            <a:cxnSpLocks/>
          </p:cNvCxnSpPr>
          <p:nvPr/>
        </p:nvCxnSpPr>
        <p:spPr>
          <a:xfrm>
            <a:off x="955497" y="3914454"/>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504C65F-3D52-8947-73C2-21D70CCF24F7}"/>
              </a:ext>
            </a:extLst>
          </p:cNvPr>
          <p:cNvCxnSpPr>
            <a:cxnSpLocks/>
          </p:cNvCxnSpPr>
          <p:nvPr/>
        </p:nvCxnSpPr>
        <p:spPr>
          <a:xfrm>
            <a:off x="3708971" y="4078841"/>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82321D4-75C2-72E8-4F2C-3C78CFE70A5D}"/>
              </a:ext>
            </a:extLst>
          </p:cNvPr>
          <p:cNvCxnSpPr>
            <a:cxnSpLocks/>
          </p:cNvCxnSpPr>
          <p:nvPr/>
        </p:nvCxnSpPr>
        <p:spPr>
          <a:xfrm>
            <a:off x="6277510" y="4140486"/>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A3E5843-148D-0B12-A5C4-F47FAC65FD79}"/>
              </a:ext>
            </a:extLst>
          </p:cNvPr>
          <p:cNvCxnSpPr>
            <a:cxnSpLocks/>
          </p:cNvCxnSpPr>
          <p:nvPr/>
        </p:nvCxnSpPr>
        <p:spPr>
          <a:xfrm>
            <a:off x="8969340" y="4037745"/>
            <a:ext cx="76028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733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down)">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down)">
                                      <p:cBhvr>
                                        <p:cTn id="36" dur="500"/>
                                        <p:tgtEl>
                                          <p:spTgt spid="8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down)">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wipe(down)">
                                      <p:cBhvr>
                                        <p:cTn id="70" dur="500"/>
                                        <p:tgtEl>
                                          <p:spTgt spid="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down)">
                                      <p:cBhvr>
                                        <p:cTn id="78" dur="500"/>
                                        <p:tgtEl>
                                          <p:spTgt spid="5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par>
                                <p:cTn id="85" presetID="22" presetClass="entr" presetSubtype="4"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down)">
                                      <p:cBhvr>
                                        <p:cTn id="87" dur="500"/>
                                        <p:tgtEl>
                                          <p:spTgt spid="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500"/>
                                        <p:tgtEl>
                                          <p:spTgt spid="5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down)">
                                      <p:cBhvr>
                                        <p:cTn id="95" dur="500"/>
                                        <p:tgtEl>
                                          <p:spTgt spid="6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wipe(down)">
                                      <p:cBhvr>
                                        <p:cTn id="98" dur="500"/>
                                        <p:tgtEl>
                                          <p:spTgt spid="6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wipe(down)">
                                      <p:cBhvr>
                                        <p:cTn id="101" dur="500"/>
                                        <p:tgtEl>
                                          <p:spTgt spid="65"/>
                                        </p:tgtEl>
                                      </p:cBhvr>
                                    </p:animEffect>
                                  </p:childTnLst>
                                </p:cTn>
                              </p:par>
                              <p:par>
                                <p:cTn id="102" presetID="22" presetClass="entr" presetSubtype="4" fill="hold" nodeType="withEffect">
                                  <p:stCondLst>
                                    <p:cond delay="0"/>
                                  </p:stCondLst>
                                  <p:childTnLst>
                                    <p:set>
                                      <p:cBhvr>
                                        <p:cTn id="103" dur="1" fill="hold">
                                          <p:stCondLst>
                                            <p:cond delay="0"/>
                                          </p:stCondLst>
                                        </p:cTn>
                                        <p:tgtEl>
                                          <p:spTgt spid="92"/>
                                        </p:tgtEl>
                                        <p:attrNameLst>
                                          <p:attrName>style.visibility</p:attrName>
                                        </p:attrNameLst>
                                      </p:cBhvr>
                                      <p:to>
                                        <p:strVal val="visible"/>
                                      </p:to>
                                    </p:set>
                                    <p:animEffect transition="in" filter="wipe(down)">
                                      <p:cBhvr>
                                        <p:cTn id="104" dur="500"/>
                                        <p:tgtEl>
                                          <p:spTgt spid="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wipe(down)">
                                      <p:cBhvr>
                                        <p:cTn id="109" dur="500"/>
                                        <p:tgtEl>
                                          <p:spTgt spid="6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down)">
                                      <p:cBhvr>
                                        <p:cTn id="112" dur="500"/>
                                        <p:tgtEl>
                                          <p:spTgt spid="72"/>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wipe(down)">
                                      <p:cBhvr>
                                        <p:cTn id="115" dur="500"/>
                                        <p:tgtEl>
                                          <p:spTgt spid="74"/>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down)">
                                      <p:cBhvr>
                                        <p:cTn id="118" dur="500"/>
                                        <p:tgtEl>
                                          <p:spTgt spid="75"/>
                                        </p:tgtEl>
                                      </p:cBhvr>
                                    </p:animEffect>
                                  </p:childTnLst>
                                </p:cTn>
                              </p:par>
                              <p:par>
                                <p:cTn id="119" presetID="22" presetClass="entr" presetSubtype="4" fill="hold"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wipe(down)">
                                      <p:cBhvr>
                                        <p:cTn id="121" dur="500"/>
                                        <p:tgtEl>
                                          <p:spTgt spid="9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down)">
                                      <p:cBhvr>
                                        <p:cTn id="126" dur="500"/>
                                        <p:tgtEl>
                                          <p:spTgt spid="7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wipe(down)">
                                      <p:cBhvr>
                                        <p:cTn id="132" dur="500"/>
                                        <p:tgtEl>
                                          <p:spTgt spid="84"/>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wipe(down)">
                                      <p:cBhvr>
                                        <p:cTn id="135" dur="500"/>
                                        <p:tgtEl>
                                          <p:spTgt spid="85"/>
                                        </p:tgtEl>
                                      </p:cBhvr>
                                    </p:animEffect>
                                  </p:childTnLst>
                                </p:cTn>
                              </p:par>
                              <p:par>
                                <p:cTn id="136" presetID="22" presetClass="entr" presetSubtype="4" fill="hold" nodeType="with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wipe(down)">
                                      <p:cBhvr>
                                        <p:cTn id="13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9" grpId="0"/>
      <p:bldP spid="21" grpId="0"/>
      <p:bldP spid="22" grpId="0"/>
      <p:bldP spid="30" grpId="0"/>
      <p:bldP spid="32" grpId="0"/>
      <p:bldP spid="33" grpId="0"/>
      <p:bldP spid="42" grpId="0"/>
      <p:bldP spid="44" grpId="0"/>
      <p:bldP spid="45" grpId="0"/>
      <p:bldP spid="52" grpId="0"/>
      <p:bldP spid="54" grpId="0"/>
      <p:bldP spid="55" grpId="0"/>
      <p:bldP spid="62" grpId="0"/>
      <p:bldP spid="64" grpId="0"/>
      <p:bldP spid="65" grpId="0"/>
      <p:bldP spid="72" grpId="0"/>
      <p:bldP spid="74" grpId="0"/>
      <p:bldP spid="75" grpId="0"/>
      <p:bldP spid="82" grpId="0"/>
      <p:bldP spid="84"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4400" b="0" i="0" dirty="0">
                  <a:solidFill>
                    <a:srgbClr val="000000"/>
                  </a:solidFill>
                  <a:effectLst/>
                  <a:latin typeface="Calibri" panose="020F0502020204030204" pitchFamily="34" charset="0"/>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1694836" y="1475761"/>
            <a:ext cx="8763000" cy="2647950"/>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38865" y="4326194"/>
            <a:ext cx="10048567" cy="584775"/>
          </a:xfrm>
          <a:prstGeom prst="rect">
            <a:avLst/>
          </a:prstGeom>
          <a:noFill/>
        </p:spPr>
        <p:txBody>
          <a:bodyPr wrap="square" rtlCol="0">
            <a:spAutoFit/>
          </a:bodyPr>
          <a:lstStyle/>
          <a:p>
            <a:r>
              <a:rPr lang="en-US" sz="3200" b="0" i="0" dirty="0">
                <a:solidFill>
                  <a:srgbClr val="000000"/>
                </a:solidFill>
                <a:effectLst/>
              </a:rPr>
              <a:t>a) </a:t>
            </a:r>
            <a:r>
              <a:rPr lang="en-US" sz="3200" b="0" i="0" dirty="0" err="1">
                <a:solidFill>
                  <a:srgbClr val="000000"/>
                </a:solidFill>
                <a:effectLst/>
              </a:rPr>
              <a:t>Cần</a:t>
            </a:r>
            <a:r>
              <a:rPr lang="en-US" sz="3200" b="0" i="0" dirty="0">
                <a:solidFill>
                  <a:srgbClr val="000000"/>
                </a:solidFill>
                <a:effectLst/>
              </a:rPr>
              <a:t> bao </a:t>
            </a:r>
            <a:r>
              <a:rPr lang="en-US" sz="3200" b="0" i="0" dirty="0" err="1">
                <a:solidFill>
                  <a:srgbClr val="000000"/>
                </a:solidFill>
                <a:effectLst/>
              </a:rPr>
              <a:t>nhiêu</a:t>
            </a:r>
            <a:r>
              <a:rPr lang="en-US" sz="3200" b="0" i="0" dirty="0">
                <a:solidFill>
                  <a:srgbClr val="000000"/>
                </a:solidFill>
                <a:effectLst/>
              </a:rPr>
              <a:t> toa </a:t>
            </a:r>
            <a:r>
              <a:rPr lang="en-US" sz="3200" b="0" i="0" dirty="0" err="1">
                <a:solidFill>
                  <a:srgbClr val="000000"/>
                </a:solidFill>
                <a:effectLst/>
              </a:rPr>
              <a:t>tàu</a:t>
            </a:r>
            <a:r>
              <a:rPr lang="en-US" sz="3200" b="0" i="0" dirty="0">
                <a:solidFill>
                  <a:srgbClr val="000000"/>
                </a:solidFill>
                <a:effectLst/>
              </a:rPr>
              <a:t> </a:t>
            </a:r>
            <a:r>
              <a:rPr lang="en-US" sz="3200" b="0" i="0" dirty="0" err="1">
                <a:solidFill>
                  <a:srgbClr val="000000"/>
                </a:solidFill>
                <a:effectLst/>
              </a:rPr>
              <a:t>để</a:t>
            </a:r>
            <a:r>
              <a:rPr lang="en-US" sz="3200" b="0" i="0" dirty="0">
                <a:solidFill>
                  <a:srgbClr val="000000"/>
                </a:solidFill>
                <a:effectLst/>
              </a:rPr>
              <a:t> </a:t>
            </a:r>
            <a:r>
              <a:rPr lang="en-US" sz="3200" b="0" i="0" dirty="0" err="1">
                <a:solidFill>
                  <a:srgbClr val="000000"/>
                </a:solidFill>
                <a:effectLst/>
              </a:rPr>
              <a:t>chở</a:t>
            </a:r>
            <a:r>
              <a:rPr lang="en-US" sz="3200" b="0" i="0" dirty="0">
                <a:solidFill>
                  <a:srgbClr val="000000"/>
                </a:solidFill>
                <a:effectLst/>
              </a:rPr>
              <a:t> </a:t>
            </a:r>
            <a:r>
              <a:rPr lang="en-US" sz="3200" b="0" i="0" dirty="0" err="1">
                <a:solidFill>
                  <a:srgbClr val="000000"/>
                </a:solidFill>
                <a:effectLst/>
              </a:rPr>
              <a:t>hết</a:t>
            </a:r>
            <a:r>
              <a:rPr lang="en-US" sz="3200" b="0" i="0" dirty="0">
                <a:solidFill>
                  <a:srgbClr val="000000"/>
                </a:solidFill>
                <a:effectLst/>
              </a:rPr>
              <a:t> 480 </a:t>
            </a:r>
            <a:r>
              <a:rPr lang="en-US" sz="3200" b="0" i="0" dirty="0" err="1">
                <a:solidFill>
                  <a:srgbClr val="000000"/>
                </a:solidFill>
                <a:effectLst/>
              </a:rPr>
              <a:t>tấn</a:t>
            </a:r>
            <a:r>
              <a:rPr lang="en-US" sz="3200" b="0" i="0" dirty="0">
                <a:solidFill>
                  <a:srgbClr val="000000"/>
                </a:solidFill>
                <a:effectLst/>
              </a:rPr>
              <a:t> </a:t>
            </a:r>
            <a:r>
              <a:rPr lang="en-US" sz="3200" b="0" i="0" dirty="0" err="1">
                <a:solidFill>
                  <a:srgbClr val="000000"/>
                </a:solidFill>
                <a:effectLst/>
              </a:rPr>
              <a:t>hàng</a:t>
            </a:r>
            <a:r>
              <a:rPr lang="en-US" sz="3200" b="0" i="0" dirty="0">
                <a:solidFill>
                  <a:srgbClr val="000000"/>
                </a:solidFill>
                <a:effectLst/>
              </a:rPr>
              <a:t>?</a:t>
            </a:r>
            <a:endParaRPr lang="en-US" sz="3200" dirty="0"/>
          </a:p>
        </p:txBody>
      </p:sp>
      <p:sp>
        <p:nvSpPr>
          <p:cNvPr id="87" name="TextBox 86">
            <a:extLst>
              <a:ext uri="{FF2B5EF4-FFF2-40B4-BE49-F238E27FC236}">
                <a16:creationId xmlns:a16="http://schemas.microsoft.com/office/drawing/2014/main" id="{74F38ACD-BB66-AB1C-F517-9E30C29EECDA}"/>
              </a:ext>
            </a:extLst>
          </p:cNvPr>
          <p:cNvSpPr txBox="1"/>
          <p:nvPr/>
        </p:nvSpPr>
        <p:spPr>
          <a:xfrm>
            <a:off x="1052052" y="4876800"/>
            <a:ext cx="9537290" cy="1595886"/>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 giải:</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 chở hết 480 tấn hàng cần số toa tàu là:</a:t>
            </a: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480 : 60 =8 (toa tàu)</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45870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3">
                                            <p:txEl>
                                              <p:pRg st="0" end="0"/>
                                            </p:txEl>
                                          </p:spTgt>
                                        </p:tgtEl>
                                        <p:attrNameLst>
                                          <p:attrName>style.visibility</p:attrName>
                                        </p:attrNameLst>
                                      </p:cBhvr>
                                      <p:to>
                                        <p:strVal val="visible"/>
                                      </p:to>
                                    </p:set>
                                    <p:animEffect transition="in" filter="barn(inVertical)">
                                      <p:cBhvr>
                                        <p:cTn id="15" dur="500"/>
                                        <p:tgtEl>
                                          <p:spTgt spid="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wipe(down)">
                                      <p:cBhvr>
                                        <p:cTn id="20" dur="500"/>
                                        <p:tgtEl>
                                          <p:spTgt spid="8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7">
                                            <p:txEl>
                                              <p:pRg st="1" end="1"/>
                                            </p:txEl>
                                          </p:spTgt>
                                        </p:tgtEl>
                                        <p:attrNameLst>
                                          <p:attrName>style.visibility</p:attrName>
                                        </p:attrNameLst>
                                      </p:cBhvr>
                                      <p:to>
                                        <p:strVal val="visible"/>
                                      </p:to>
                                    </p:set>
                                    <p:animEffect transition="in" filter="wipe(down)">
                                      <p:cBhvr>
                                        <p:cTn id="25" dur="500"/>
                                        <p:tgtEl>
                                          <p:spTgt spid="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xEl>
                                              <p:pRg st="2" end="2"/>
                                            </p:txEl>
                                          </p:spTgt>
                                        </p:tgtEl>
                                        <p:attrNameLst>
                                          <p:attrName>style.visibility</p:attrName>
                                        </p:attrNameLst>
                                      </p:cBhvr>
                                      <p:to>
                                        <p:strVal val="visible"/>
                                      </p:to>
                                    </p:set>
                                    <p:animEffect transition="in" filter="wipe(down)">
                                      <p:cBhvr>
                                        <p:cTn id="30" dur="5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id="{BBDC7010-1D8C-19D1-E807-0D6881FCFA96}"/>
              </a:ext>
            </a:extLst>
          </p:cNvPr>
          <p:cNvGrpSpPr/>
          <p:nvPr/>
        </p:nvGrpSpPr>
        <p:grpSpPr>
          <a:xfrm>
            <a:off x="348834" y="448512"/>
            <a:ext cx="11620082" cy="1022814"/>
            <a:chOff x="1479529" y="715455"/>
            <a:chExt cx="8715061" cy="767110"/>
          </a:xfrm>
        </p:grpSpPr>
        <p:grpSp>
          <p:nvGrpSpPr>
            <p:cNvPr id="10" name="Nhóm 4">
              <a:extLst>
                <a:ext uri="{FF2B5EF4-FFF2-40B4-BE49-F238E27FC236}">
                  <a16:creationId xmlns:a16="http://schemas.microsoft.com/office/drawing/2014/main" id="{10869347-6BED-CD38-DEAE-DE7FAC037551}"/>
                </a:ext>
              </a:extLst>
            </p:cNvPr>
            <p:cNvGrpSpPr/>
            <p:nvPr/>
          </p:nvGrpSpPr>
          <p:grpSpPr>
            <a:xfrm>
              <a:off x="1479529" y="715455"/>
              <a:ext cx="1311443" cy="767110"/>
              <a:chOff x="1715736" y="727962"/>
              <a:chExt cx="1347538" cy="832199"/>
            </a:xfrm>
          </p:grpSpPr>
          <p:sp>
            <p:nvSpPr>
              <p:cNvPr id="24" name="Hình Bầu dục 2">
                <a:extLst>
                  <a:ext uri="{FF2B5EF4-FFF2-40B4-BE49-F238E27FC236}">
                    <a16:creationId xmlns:a16="http://schemas.microsoft.com/office/drawing/2014/main" id="{A157DC37-DDB6-A425-F123-19D13503E456}"/>
                  </a:ext>
                </a:extLst>
              </p:cNvPr>
              <p:cNvSpPr/>
              <p:nvPr/>
            </p:nvSpPr>
            <p:spPr>
              <a:xfrm>
                <a:off x="1999546" y="729982"/>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31" name="Hộp Văn bản 3">
                <a:extLst>
                  <a:ext uri="{FF2B5EF4-FFF2-40B4-BE49-F238E27FC236}">
                    <a16:creationId xmlns:a16="http://schemas.microsoft.com/office/drawing/2014/main" id="{ABD84E4F-1DF7-951B-8552-C2EEFC899F56}"/>
                  </a:ext>
                </a:extLst>
              </p:cNvPr>
              <p:cNvSpPr txBox="1"/>
              <p:nvPr/>
            </p:nvSpPr>
            <p:spPr>
              <a:xfrm>
                <a:off x="1715736" y="727962"/>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20" name="Hộp Văn bản 5">
              <a:extLst>
                <a:ext uri="{FF2B5EF4-FFF2-40B4-BE49-F238E27FC236}">
                  <a16:creationId xmlns:a16="http://schemas.microsoft.com/office/drawing/2014/main" id="{072A5645-EF78-E752-31C0-EF12AEDCB4ED}"/>
                </a:ext>
              </a:extLst>
            </p:cNvPr>
            <p:cNvSpPr txBox="1"/>
            <p:nvPr/>
          </p:nvSpPr>
          <p:spPr>
            <a:xfrm>
              <a:off x="2506535" y="791709"/>
              <a:ext cx="7688055" cy="57708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Mỗi toa tàu chở được 60 tấn hàng.</a:t>
              </a:r>
              <a:endParaRPr kumimoji="0" lang="en-US"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73" name="Picture 72">
            <a:extLst>
              <a:ext uri="{FF2B5EF4-FFF2-40B4-BE49-F238E27FC236}">
                <a16:creationId xmlns:a16="http://schemas.microsoft.com/office/drawing/2014/main" id="{A14F2920-44BE-6117-FE76-191DDFDD8E78}"/>
              </a:ext>
            </a:extLst>
          </p:cNvPr>
          <p:cNvPicPr>
            <a:picLocks noChangeAspect="1"/>
          </p:cNvPicPr>
          <p:nvPr/>
        </p:nvPicPr>
        <p:blipFill>
          <a:blip r:embed="rId4"/>
          <a:stretch>
            <a:fillRect/>
          </a:stretch>
        </p:blipFill>
        <p:spPr>
          <a:xfrm>
            <a:off x="2241754" y="1229955"/>
            <a:ext cx="7822791" cy="2363843"/>
          </a:xfrm>
          <a:prstGeom prst="rect">
            <a:avLst/>
          </a:prstGeom>
        </p:spPr>
      </p:pic>
      <p:sp>
        <p:nvSpPr>
          <p:cNvPr id="83" name="TextBox 82">
            <a:extLst>
              <a:ext uri="{FF2B5EF4-FFF2-40B4-BE49-F238E27FC236}">
                <a16:creationId xmlns:a16="http://schemas.microsoft.com/office/drawing/2014/main" id="{2FED95BF-5E34-8922-9A77-D43C8A9434A1}"/>
              </a:ext>
            </a:extLst>
          </p:cNvPr>
          <p:cNvSpPr txBox="1"/>
          <p:nvPr/>
        </p:nvSpPr>
        <p:spPr>
          <a:xfrm>
            <a:off x="1268361" y="3510117"/>
            <a:ext cx="10048567" cy="584775"/>
          </a:xfrm>
          <a:prstGeom prst="rect">
            <a:avLst/>
          </a:prstGeom>
          <a:noFill/>
        </p:spPr>
        <p:txBody>
          <a:bodyPr wrap="square" rtlCol="0">
            <a:spAutoFit/>
          </a:bodyPr>
          <a:lstStyle/>
          <a:p>
            <a:pPr lvl="0"/>
            <a:r>
              <a:rPr lang="en-US" sz="3200" dirty="0">
                <a:solidFill>
                  <a:srgbClr val="000000"/>
                </a:solidFill>
              </a:rPr>
              <a:t>b) </a:t>
            </a:r>
            <a:r>
              <a:rPr lang="en-US" sz="3200" dirty="0" err="1">
                <a:solidFill>
                  <a:srgbClr val="000000"/>
                </a:solidFill>
              </a:rPr>
              <a:t>Cần</a:t>
            </a:r>
            <a:r>
              <a:rPr lang="en-US" sz="3200" dirty="0">
                <a:solidFill>
                  <a:srgbClr val="000000"/>
                </a:solidFill>
              </a:rPr>
              <a:t> </a:t>
            </a:r>
            <a:r>
              <a:rPr lang="en-US" sz="3200" dirty="0" err="1">
                <a:solidFill>
                  <a:srgbClr val="000000"/>
                </a:solidFill>
              </a:rPr>
              <a:t>ít</a:t>
            </a:r>
            <a:r>
              <a:rPr lang="en-US" sz="3200" dirty="0">
                <a:solidFill>
                  <a:srgbClr val="000000"/>
                </a:solidFill>
              </a:rPr>
              <a:t> </a:t>
            </a:r>
            <a:r>
              <a:rPr lang="en-US" sz="3200" dirty="0" err="1">
                <a:solidFill>
                  <a:srgbClr val="000000"/>
                </a:solidFill>
              </a:rPr>
              <a:t>nhất</a:t>
            </a:r>
            <a:r>
              <a:rPr lang="en-US" sz="3200" dirty="0">
                <a:solidFill>
                  <a:srgbClr val="000000"/>
                </a:solidFill>
              </a:rPr>
              <a:t> bao </a:t>
            </a:r>
            <a:r>
              <a:rPr lang="en-US" sz="3200" dirty="0" err="1">
                <a:solidFill>
                  <a:srgbClr val="000000"/>
                </a:solidFill>
              </a:rPr>
              <a:t>nhiêu</a:t>
            </a:r>
            <a:r>
              <a:rPr lang="en-US" sz="3200" dirty="0">
                <a:solidFill>
                  <a:srgbClr val="000000"/>
                </a:solidFill>
              </a:rPr>
              <a:t> toa </a:t>
            </a:r>
            <a:r>
              <a:rPr lang="en-US" sz="3200" dirty="0" err="1">
                <a:solidFill>
                  <a:srgbClr val="000000"/>
                </a:solidFill>
              </a:rPr>
              <a:t>tàu</a:t>
            </a:r>
            <a:r>
              <a:rPr lang="en-US" sz="3200" dirty="0">
                <a:solidFill>
                  <a:srgbClr val="000000"/>
                </a:solidFill>
              </a:rPr>
              <a:t> </a:t>
            </a:r>
            <a:r>
              <a:rPr lang="en-US" sz="3200" dirty="0" err="1">
                <a:solidFill>
                  <a:srgbClr val="000000"/>
                </a:solidFill>
              </a:rPr>
              <a:t>để</a:t>
            </a:r>
            <a:r>
              <a:rPr lang="en-US" sz="3200" dirty="0">
                <a:solidFill>
                  <a:srgbClr val="000000"/>
                </a:solidFill>
              </a:rPr>
              <a:t> </a:t>
            </a:r>
            <a:r>
              <a:rPr lang="en-US" sz="3200" dirty="0" err="1">
                <a:solidFill>
                  <a:srgbClr val="000000"/>
                </a:solidFill>
              </a:rPr>
              <a:t>chở</a:t>
            </a:r>
            <a:r>
              <a:rPr lang="en-US" sz="3200" dirty="0">
                <a:solidFill>
                  <a:srgbClr val="000000"/>
                </a:solidFill>
              </a:rPr>
              <a:t> </a:t>
            </a:r>
            <a:r>
              <a:rPr lang="en-US" sz="3200" dirty="0" err="1">
                <a:solidFill>
                  <a:srgbClr val="000000"/>
                </a:solidFill>
              </a:rPr>
              <a:t>hết</a:t>
            </a:r>
            <a:r>
              <a:rPr lang="en-US" sz="3200" dirty="0">
                <a:solidFill>
                  <a:srgbClr val="000000"/>
                </a:solidFill>
              </a:rPr>
              <a:t> 590 </a:t>
            </a:r>
            <a:r>
              <a:rPr lang="en-US" sz="3200" dirty="0" err="1">
                <a:solidFill>
                  <a:srgbClr val="000000"/>
                </a:solidFill>
              </a:rPr>
              <a:t>tấn</a:t>
            </a:r>
            <a:r>
              <a:rPr lang="en-US" sz="3200" dirty="0">
                <a:solidFill>
                  <a:srgbClr val="000000"/>
                </a:solidFill>
              </a:rPr>
              <a:t> </a:t>
            </a:r>
            <a:r>
              <a:rPr lang="en-US" sz="3200" dirty="0" err="1">
                <a:solidFill>
                  <a:srgbClr val="000000"/>
                </a:solidFill>
              </a:rPr>
              <a:t>hàng</a:t>
            </a:r>
            <a:r>
              <a:rPr lang="en-US" sz="3200" dirty="0">
                <a:solidFill>
                  <a:srgbClr val="000000"/>
                </a:solidFill>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74F38ACD-BB66-AB1C-F517-9E30C29EECDA}"/>
              </a:ext>
            </a:extLst>
          </p:cNvPr>
          <p:cNvSpPr txBox="1"/>
          <p:nvPr/>
        </p:nvSpPr>
        <p:spPr>
          <a:xfrm>
            <a:off x="1091381" y="4208206"/>
            <a:ext cx="9537290" cy="2112951"/>
          </a:xfrm>
          <a:prstGeom prst="rect">
            <a:avLst/>
          </a:prstGeom>
          <a:noFill/>
        </p:spPr>
        <p:txBody>
          <a:bodyPr wrap="square" rtlCol="0">
            <a:spAutoFit/>
          </a:bodyPr>
          <a:lstStyle/>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590: 60 = 9 (dư 50)</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để để chở hết 590 tấn hàng cần ít nhất 10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a. 8 toa tàu</a:t>
            </a:r>
          </a:p>
          <a:p>
            <a:pPr lvl="0" algn="ctr">
              <a:lnSpc>
                <a:spcPct val="120000"/>
              </a:lnSpc>
            </a:pP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 10 toa tàu</a:t>
            </a:r>
          </a:p>
        </p:txBody>
      </p:sp>
    </p:spTree>
    <p:extLst>
      <p:ext uri="{BB962C8B-B14F-4D97-AF65-F5344CB8AC3E}">
        <p14:creationId xmlns:p14="http://schemas.microsoft.com/office/powerpoint/2010/main" val="2862801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barn(inVertical)">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7">
                                            <p:txEl>
                                              <p:pRg st="0" end="0"/>
                                            </p:txEl>
                                          </p:spTgt>
                                        </p:tgtEl>
                                        <p:attrNameLst>
                                          <p:attrName>style.visibility</p:attrName>
                                        </p:attrNameLst>
                                      </p:cBhvr>
                                      <p:to>
                                        <p:strVal val="visible"/>
                                      </p:to>
                                    </p:set>
                                    <p:animEffect transition="in" filter="wipe(down)">
                                      <p:cBhvr>
                                        <p:cTn id="12" dur="500"/>
                                        <p:tgtEl>
                                          <p:spTgt spid="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xEl>
                                              <p:pRg st="1" end="1"/>
                                            </p:txEl>
                                          </p:spTgt>
                                        </p:tgtEl>
                                        <p:attrNameLst>
                                          <p:attrName>style.visibility</p:attrName>
                                        </p:attrNameLst>
                                      </p:cBhvr>
                                      <p:to>
                                        <p:strVal val="visible"/>
                                      </p:to>
                                    </p:set>
                                    <p:animEffect transition="in" filter="wipe(down)">
                                      <p:cBhvr>
                                        <p:cTn id="17" dur="500"/>
                                        <p:tgtEl>
                                          <p:spTgt spid="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7">
                                            <p:txEl>
                                              <p:pRg st="2" end="2"/>
                                            </p:txEl>
                                          </p:spTgt>
                                        </p:tgtEl>
                                        <p:attrNameLst>
                                          <p:attrName>style.visibility</p:attrName>
                                        </p:attrNameLst>
                                      </p:cBhvr>
                                      <p:to>
                                        <p:strVal val="visible"/>
                                      </p:to>
                                    </p:set>
                                    <p:animEffect transition="in" filter="wipe(down)">
                                      <p:cBhvr>
                                        <p:cTn id="22" dur="500"/>
                                        <p:tgtEl>
                                          <p:spTgt spid="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7">
                                            <p:txEl>
                                              <p:pRg st="3" end="3"/>
                                            </p:txEl>
                                          </p:spTgt>
                                        </p:tgtEl>
                                        <p:attrNameLst>
                                          <p:attrName>style.visibility</p:attrName>
                                        </p:attrNameLst>
                                      </p:cBhvr>
                                      <p:to>
                                        <p:strVal val="visible"/>
                                      </p:to>
                                    </p:set>
                                    <p:animEffect transition="in" filter="wipe(down)">
                                      <p:cBhvr>
                                        <p:cTn id="27" dur="5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384995"/>
          </a:xfrm>
          <a:prstGeom prst="rect">
            <a:avLst/>
          </a:prstGeom>
          <a:noFill/>
        </p:spPr>
        <p:txBody>
          <a:bodyPr wrap="square">
            <a:spAutoFit/>
          </a:bodyPr>
          <a:lstStyle/>
          <a:p>
            <a:pPr lvl="0" algn="just">
              <a:defRPr/>
            </a:pPr>
            <a:r>
              <a:rPr lang="en-US" sz="2800" b="1" dirty="0">
                <a:solidFill>
                  <a:srgbClr val="000000"/>
                </a:solidFill>
                <a:latin typeface="Cambria" panose="02040503050406030204" pitchFamily="18" charset="0"/>
                <a:ea typeface="Times New Roman" panose="02020603050405020304" pitchFamily="18" charset="0"/>
              </a:rPr>
              <a:t>   </a:t>
            </a:r>
            <a:r>
              <a:rPr lang="vi-VN" sz="2800" b="1" dirty="0">
                <a:solidFill>
                  <a:srgbClr val="000000"/>
                </a:solidFill>
                <a:latin typeface="Cambria" panose="02040503050406030204" pitchFamily="18" charset="0"/>
                <a:ea typeface="Times New Roman" panose="02020603050405020304" pitchFamily="18" charset="0"/>
              </a:rPr>
              <a:t>Hôm nay, mẹ đưa cho em 50 000 đồng để mua vở. Giá tiền mỗi quyển vở là 6000 đồng. Vậy em tính xem em có thể mua được bao nhiêu quyển vở và còn thừa bao nhiêu đồng?</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lvl="0" algn="ctr">
              <a:defRPr/>
            </a:pPr>
            <a:r>
              <a:rPr lang="pl-PL" sz="3600" b="1" dirty="0">
                <a:solidFill>
                  <a:prstClr val="black"/>
                </a:solidFill>
                <a:latin typeface="Cambria" panose="02040503050406030204" pitchFamily="18" charset="0"/>
                <a:ea typeface="Cambria" panose="02040503050406030204" pitchFamily="18" charset="0"/>
              </a:rPr>
              <a:t>Ta có: 50 000 : 6</a:t>
            </a:r>
            <a:r>
              <a:rPr lang="en-US" sz="3600" b="1" dirty="0">
                <a:solidFill>
                  <a:prstClr val="black"/>
                </a:solidFill>
                <a:latin typeface="Cambria" panose="02040503050406030204" pitchFamily="18" charset="0"/>
                <a:ea typeface="Cambria" panose="02040503050406030204" pitchFamily="18" charset="0"/>
              </a:rPr>
              <a:t> </a:t>
            </a:r>
            <a:r>
              <a:rPr lang="pl-PL" sz="3600" b="1" dirty="0">
                <a:solidFill>
                  <a:prstClr val="black"/>
                </a:solidFill>
                <a:latin typeface="Cambria" panose="02040503050406030204" pitchFamily="18" charset="0"/>
                <a:ea typeface="Cambria" panose="02040503050406030204" pitchFamily="18" charset="0"/>
              </a:rPr>
              <a:t>000 = 8 (dư 2000)</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360EAD28-B304-CF1B-D3A8-C167329DFB78}"/>
              </a:ext>
            </a:extLst>
          </p:cNvPr>
          <p:cNvSpPr txBox="1"/>
          <p:nvPr/>
        </p:nvSpPr>
        <p:spPr>
          <a:xfrm>
            <a:off x="2664542" y="4517585"/>
            <a:ext cx="7317658" cy="1200329"/>
          </a:xfrm>
          <a:prstGeom prst="rect">
            <a:avLst/>
          </a:prstGeom>
          <a:noFill/>
        </p:spPr>
        <p:txBody>
          <a:bodyPr wrap="square">
            <a:spAutoFit/>
          </a:bodyPr>
          <a:lstStyle/>
          <a:p>
            <a:pPr lvl="0" algn="ctr">
              <a:defRPr/>
            </a:pPr>
            <a:r>
              <a:rPr lang="en-US" sz="3600" b="1" dirty="0" err="1">
                <a:solidFill>
                  <a:prstClr val="black"/>
                </a:solidFill>
                <a:latin typeface="Cambria" panose="02040503050406030204" pitchFamily="18" charset="0"/>
                <a:ea typeface="Cambria" panose="02040503050406030204" pitchFamily="18" charset="0"/>
              </a:rPr>
              <a:t>Vậy</a:t>
            </a:r>
            <a:r>
              <a:rPr lang="en-US" sz="3600" b="1" dirty="0">
                <a:solidFill>
                  <a:prstClr val="black"/>
                </a:solidFill>
                <a:latin typeface="Cambria" panose="02040503050406030204" pitchFamily="18" charset="0"/>
                <a:ea typeface="Cambria" panose="02040503050406030204" pitchFamily="18" charset="0"/>
              </a:rPr>
              <a:t> e</a:t>
            </a:r>
            <a:r>
              <a:rPr lang="vi-VN" sz="3600" b="1" dirty="0">
                <a:solidFill>
                  <a:prstClr val="black"/>
                </a:solidFill>
                <a:latin typeface="Cambria" panose="02040503050406030204" pitchFamily="18" charset="0"/>
                <a:ea typeface="Cambria" panose="02040503050406030204" pitchFamily="18" charset="0"/>
              </a:rPr>
              <a:t>m có thể mua được 8 quyển vở và còn thừa 2000 đồng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pic>
        <p:nvPicPr>
          <p:cNvPr id="2" name="Picture 1">
            <a:extLst>
              <a:ext uri="{FF2B5EF4-FFF2-40B4-BE49-F238E27FC236}">
                <a16:creationId xmlns:a16="http://schemas.microsoft.com/office/drawing/2014/main" id="{CC124D02-0D30-C350-5F03-20465FE12625}"/>
              </a:ext>
            </a:extLst>
          </p:cNvPr>
          <p:cNvPicPr>
            <a:picLocks noChangeAspect="1"/>
          </p:cNvPicPr>
          <p:nvPr/>
        </p:nvPicPr>
        <p:blipFill>
          <a:blip r:embed="rId4"/>
          <a:stretch>
            <a:fillRect/>
          </a:stretch>
        </p:blipFill>
        <p:spPr>
          <a:xfrm>
            <a:off x="3761301" y="616532"/>
            <a:ext cx="5200339" cy="1121761"/>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left)">
                                      <p:cBhvr>
                                        <p:cTn id="19" dur="500"/>
                                        <p:tgtEl>
                                          <p:spTgt spid="2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left)">
                                      <p:cBhvr>
                                        <p:cTn id="27" dur="500"/>
                                        <p:tgtEl>
                                          <p:spTgt spid="3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left)">
                                      <p:cBhvr>
                                        <p:cTn id="3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29" grpId="0" uiExpand="1" build="p"/>
      <p:bldP spid="31" grpId="0" uiExpand="1" build="p"/>
      <p:bldP spid="3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02DCF482-9281-8D25-AA39-F73D92C5534A}"/>
              </a:ext>
            </a:extLst>
          </p:cNvPr>
          <p:cNvSpPr/>
          <p:nvPr/>
        </p:nvSpPr>
        <p:spPr>
          <a:xfrm>
            <a:off x="132823" y="576770"/>
            <a:ext cx="11926354" cy="5491521"/>
          </a:xfrm>
          <a:custGeom>
            <a:avLst/>
            <a:gdLst>
              <a:gd name="connsiteX0" fmla="*/ 0 w 11926354"/>
              <a:gd name="connsiteY0" fmla="*/ 547614 h 5491521"/>
              <a:gd name="connsiteX1" fmla="*/ 547614 w 11926354"/>
              <a:gd name="connsiteY1" fmla="*/ 0 h 5491521"/>
              <a:gd name="connsiteX2" fmla="*/ 11378740 w 11926354"/>
              <a:gd name="connsiteY2" fmla="*/ 0 h 5491521"/>
              <a:gd name="connsiteX3" fmla="*/ 11926354 w 11926354"/>
              <a:gd name="connsiteY3" fmla="*/ 547614 h 5491521"/>
              <a:gd name="connsiteX4" fmla="*/ 11926354 w 11926354"/>
              <a:gd name="connsiteY4" fmla="*/ 4943907 h 5491521"/>
              <a:gd name="connsiteX5" fmla="*/ 11378740 w 11926354"/>
              <a:gd name="connsiteY5" fmla="*/ 5491521 h 5491521"/>
              <a:gd name="connsiteX6" fmla="*/ 547614 w 11926354"/>
              <a:gd name="connsiteY6" fmla="*/ 5491521 h 5491521"/>
              <a:gd name="connsiteX7" fmla="*/ 0 w 11926354"/>
              <a:gd name="connsiteY7" fmla="*/ 4943907 h 5491521"/>
              <a:gd name="connsiteX8" fmla="*/ 0 w 11926354"/>
              <a:gd name="connsiteY8" fmla="*/ 547614 h 549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6354" h="5491521" fill="none" extrusionOk="0">
                <a:moveTo>
                  <a:pt x="0" y="547614"/>
                </a:moveTo>
                <a:cubicBezTo>
                  <a:pt x="1411" y="283374"/>
                  <a:pt x="270428" y="42382"/>
                  <a:pt x="547614" y="0"/>
                </a:cubicBezTo>
                <a:cubicBezTo>
                  <a:pt x="4355487" y="72427"/>
                  <a:pt x="6950665" y="61419"/>
                  <a:pt x="11378740" y="0"/>
                </a:cubicBezTo>
                <a:cubicBezTo>
                  <a:pt x="11675011" y="-42461"/>
                  <a:pt x="11888253" y="233650"/>
                  <a:pt x="11926354" y="547614"/>
                </a:cubicBezTo>
                <a:cubicBezTo>
                  <a:pt x="12027230" y="1986967"/>
                  <a:pt x="11819041" y="3745322"/>
                  <a:pt x="11926354" y="4943907"/>
                </a:cubicBezTo>
                <a:cubicBezTo>
                  <a:pt x="11927650" y="5239770"/>
                  <a:pt x="11652031" y="5458845"/>
                  <a:pt x="11378740" y="5491521"/>
                </a:cubicBezTo>
                <a:cubicBezTo>
                  <a:pt x="6542670" y="5521348"/>
                  <a:pt x="2608195" y="5412215"/>
                  <a:pt x="547614" y="5491521"/>
                </a:cubicBezTo>
                <a:cubicBezTo>
                  <a:pt x="297996" y="5485550"/>
                  <a:pt x="-44723" y="5255190"/>
                  <a:pt x="0" y="4943907"/>
                </a:cubicBezTo>
                <a:cubicBezTo>
                  <a:pt x="50037" y="4156820"/>
                  <a:pt x="770" y="2462937"/>
                  <a:pt x="0" y="547614"/>
                </a:cubicBezTo>
                <a:close/>
              </a:path>
              <a:path w="11926354" h="5491521" stroke="0" extrusionOk="0">
                <a:moveTo>
                  <a:pt x="0" y="547614"/>
                </a:moveTo>
                <a:cubicBezTo>
                  <a:pt x="25970" y="252254"/>
                  <a:pt x="262041" y="35139"/>
                  <a:pt x="547614" y="0"/>
                </a:cubicBezTo>
                <a:cubicBezTo>
                  <a:pt x="2702830" y="123000"/>
                  <a:pt x="6434141" y="-96860"/>
                  <a:pt x="11378740" y="0"/>
                </a:cubicBezTo>
                <a:cubicBezTo>
                  <a:pt x="11638602" y="-32450"/>
                  <a:pt x="11947357" y="202831"/>
                  <a:pt x="11926354" y="547614"/>
                </a:cubicBezTo>
                <a:cubicBezTo>
                  <a:pt x="11929527" y="1526668"/>
                  <a:pt x="12020621" y="3512601"/>
                  <a:pt x="11926354" y="4943907"/>
                </a:cubicBezTo>
                <a:cubicBezTo>
                  <a:pt x="11913387" y="5251044"/>
                  <a:pt x="11645805" y="5485732"/>
                  <a:pt x="11378740" y="5491521"/>
                </a:cubicBezTo>
                <a:cubicBezTo>
                  <a:pt x="6113014" y="5330814"/>
                  <a:pt x="1633429" y="5531188"/>
                  <a:pt x="547614" y="5491521"/>
                </a:cubicBezTo>
                <a:cubicBezTo>
                  <a:pt x="227530" y="5487957"/>
                  <a:pt x="-5405" y="5243897"/>
                  <a:pt x="0" y="4943907"/>
                </a:cubicBezTo>
                <a:cubicBezTo>
                  <a:pt x="32216" y="3828805"/>
                  <a:pt x="57206" y="1510073"/>
                  <a:pt x="0" y="547614"/>
                </a:cubicBezTo>
                <a:close/>
              </a:path>
            </a:pathLst>
          </a:custGeom>
          <a:ln>
            <a:noFill/>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4428E462-4751-C021-C644-2F9C4B3C440A}"/>
              </a:ext>
            </a:extLst>
          </p:cNvPr>
          <p:cNvSpPr txBox="1">
            <a:spLocks/>
          </p:cNvSpPr>
          <p:nvPr/>
        </p:nvSpPr>
        <p:spPr>
          <a:xfrm>
            <a:off x="5189250" y="1378878"/>
            <a:ext cx="6403107" cy="669081"/>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Biết cách đặt tính và thực hiện được chia số có nhiều chữ số cho số có hai chữ số (ước lượng thương trong trường hợp chia số có ba chữ số cho số có hai chữ số, thực hiện một lượt chia và chưa cần điều chỉnh thương).</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15" name="组合 12">
            <a:extLst>
              <a:ext uri="{FF2B5EF4-FFF2-40B4-BE49-F238E27FC236}">
                <a16:creationId xmlns:a16="http://schemas.microsoft.com/office/drawing/2014/main" id="{B926123A-3E18-24F4-1C72-CD8A10C2B451}"/>
              </a:ext>
            </a:extLst>
          </p:cNvPr>
          <p:cNvGrpSpPr/>
          <p:nvPr/>
        </p:nvGrpSpPr>
        <p:grpSpPr>
          <a:xfrm rot="20461740">
            <a:off x="4720704" y="1513867"/>
            <a:ext cx="394185" cy="377723"/>
            <a:chOff x="1267237" y="4149067"/>
            <a:chExt cx="1172591" cy="1179462"/>
          </a:xfrm>
        </p:grpSpPr>
        <p:sp>
          <p:nvSpPr>
            <p:cNvPr id="16" name="五角星 2">
              <a:extLst>
                <a:ext uri="{FF2B5EF4-FFF2-40B4-BE49-F238E27FC236}">
                  <a16:creationId xmlns:a16="http://schemas.microsoft.com/office/drawing/2014/main" id="{1CDC62C0-538F-39DD-B518-CEA40BA7407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7" name="文本框 14">
              <a:extLst>
                <a:ext uri="{FF2B5EF4-FFF2-40B4-BE49-F238E27FC236}">
                  <a16:creationId xmlns:a16="http://schemas.microsoft.com/office/drawing/2014/main" id="{E34C99BD-F5BD-D074-C181-71460115C022}"/>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
        <p:nvSpPr>
          <p:cNvPr id="18" name="Text Placeholder 7">
            <a:extLst>
              <a:ext uri="{FF2B5EF4-FFF2-40B4-BE49-F238E27FC236}">
                <a16:creationId xmlns:a16="http://schemas.microsoft.com/office/drawing/2014/main" id="{66AC652F-B2E8-765B-EA4A-40B472B3B49B}"/>
              </a:ext>
            </a:extLst>
          </p:cNvPr>
          <p:cNvSpPr txBox="1">
            <a:spLocks/>
          </p:cNvSpPr>
          <p:nvPr/>
        </p:nvSpPr>
        <p:spPr>
          <a:xfrm>
            <a:off x="5281412" y="4134561"/>
            <a:ext cx="6617016" cy="62241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spcBef>
                <a:spcPts val="600"/>
              </a:spcBef>
            </a:pPr>
            <a:r>
              <a:rPr lang="vi-VN" altLang="zh-CN" sz="2800" b="0">
                <a:solidFill>
                  <a:prstClr val="black"/>
                </a:solidFill>
                <a:latin typeface="Calibri" panose="020F0502020204030204" pitchFamily="34" charset="0"/>
                <a:cs typeface="Calibri" panose="020F0502020204030204" pitchFamily="34" charset="0"/>
                <a:sym typeface="+mn-lt"/>
              </a:rPr>
              <a:t>Vận dụng được các phép tính đã học vào giải quyết một số tình huống gắn với thực tế. </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nvGrpSpPr>
          <p:cNvPr id="22" name="组合 6">
            <a:extLst>
              <a:ext uri="{FF2B5EF4-FFF2-40B4-BE49-F238E27FC236}">
                <a16:creationId xmlns:a16="http://schemas.microsoft.com/office/drawing/2014/main" id="{9832AF95-FDC9-B3D1-0EE5-0E1C7D43191D}"/>
              </a:ext>
            </a:extLst>
          </p:cNvPr>
          <p:cNvGrpSpPr/>
          <p:nvPr/>
        </p:nvGrpSpPr>
        <p:grpSpPr>
          <a:xfrm>
            <a:off x="284063" y="806185"/>
            <a:ext cx="3751194" cy="3550306"/>
            <a:chOff x="3051715" y="1629522"/>
            <a:chExt cx="7107908" cy="7107908"/>
          </a:xfrm>
        </p:grpSpPr>
        <p:sp>
          <p:nvSpPr>
            <p:cNvPr id="23" name="弧形 7">
              <a:extLst>
                <a:ext uri="{FF2B5EF4-FFF2-40B4-BE49-F238E27FC236}">
                  <a16:creationId xmlns:a16="http://schemas.microsoft.com/office/drawing/2014/main" id="{59F870FD-4E3D-6412-71C9-8F1E172D8BCE}"/>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4" name="弧形 8">
              <a:extLst>
                <a:ext uri="{FF2B5EF4-FFF2-40B4-BE49-F238E27FC236}">
                  <a16:creationId xmlns:a16="http://schemas.microsoft.com/office/drawing/2014/main" id="{797C7E8C-1FE5-A00D-7F49-F7DD4F4E7FF0}"/>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5" name="弧形 9">
              <a:extLst>
                <a:ext uri="{FF2B5EF4-FFF2-40B4-BE49-F238E27FC236}">
                  <a16:creationId xmlns:a16="http://schemas.microsoft.com/office/drawing/2014/main" id="{B7B988C6-7D08-6528-EC01-AAFA3A8F5AFE}"/>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6" name="弧形 10">
              <a:extLst>
                <a:ext uri="{FF2B5EF4-FFF2-40B4-BE49-F238E27FC236}">
                  <a16:creationId xmlns:a16="http://schemas.microsoft.com/office/drawing/2014/main" id="{22A9AA1C-78F9-4F52-F6E4-CABC46E2E4F5}"/>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27" name="弧形 11">
              <a:extLst>
                <a:ext uri="{FF2B5EF4-FFF2-40B4-BE49-F238E27FC236}">
                  <a16:creationId xmlns:a16="http://schemas.microsoft.com/office/drawing/2014/main" id="{CE7DCF12-E434-226C-521F-1C989717DC96}"/>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
        <p:nvSpPr>
          <p:cNvPr id="28" name="任意多边形 82">
            <a:extLst>
              <a:ext uri="{FF2B5EF4-FFF2-40B4-BE49-F238E27FC236}">
                <a16:creationId xmlns:a16="http://schemas.microsoft.com/office/drawing/2014/main" id="{43FCC33D-755F-210C-5337-2AC265DFD9D5}"/>
              </a:ext>
            </a:extLst>
          </p:cNvPr>
          <p:cNvSpPr/>
          <p:nvPr/>
        </p:nvSpPr>
        <p:spPr>
          <a:xfrm rot="5400000">
            <a:off x="1007168" y="801675"/>
            <a:ext cx="1581529" cy="3330220"/>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29" name="组合 3">
            <a:extLst>
              <a:ext uri="{FF2B5EF4-FFF2-40B4-BE49-F238E27FC236}">
                <a16:creationId xmlns:a16="http://schemas.microsoft.com/office/drawing/2014/main" id="{CB00A9FA-973A-7B7D-F6B3-14781436081E}"/>
              </a:ext>
            </a:extLst>
          </p:cNvPr>
          <p:cNvGrpSpPr/>
          <p:nvPr/>
        </p:nvGrpSpPr>
        <p:grpSpPr>
          <a:xfrm flipH="1">
            <a:off x="2607615" y="1879492"/>
            <a:ext cx="1965645" cy="1232847"/>
            <a:chOff x="594425" y="1153191"/>
            <a:chExt cx="2605975" cy="1634460"/>
          </a:xfrm>
        </p:grpSpPr>
        <p:sp>
          <p:nvSpPr>
            <p:cNvPr id="30" name="任意多边形 9">
              <a:extLst>
                <a:ext uri="{FF2B5EF4-FFF2-40B4-BE49-F238E27FC236}">
                  <a16:creationId xmlns:a16="http://schemas.microsoft.com/office/drawing/2014/main" id="{595BD32B-4642-902A-150D-86F31F611332}"/>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1" name="任意多边形 10">
              <a:extLst>
                <a:ext uri="{FF2B5EF4-FFF2-40B4-BE49-F238E27FC236}">
                  <a16:creationId xmlns:a16="http://schemas.microsoft.com/office/drawing/2014/main" id="{02D949DB-B19F-B6AD-F5D7-852D2418AE4D}"/>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grpSp>
        <p:nvGrpSpPr>
          <p:cNvPr id="32" name="组合 12">
            <a:extLst>
              <a:ext uri="{FF2B5EF4-FFF2-40B4-BE49-F238E27FC236}">
                <a16:creationId xmlns:a16="http://schemas.microsoft.com/office/drawing/2014/main" id="{A606D26B-EE18-57C9-DE1B-B3EDCDB0F093}"/>
              </a:ext>
            </a:extLst>
          </p:cNvPr>
          <p:cNvGrpSpPr/>
          <p:nvPr/>
        </p:nvGrpSpPr>
        <p:grpSpPr>
          <a:xfrm>
            <a:off x="2893442" y="1692558"/>
            <a:ext cx="619808" cy="781621"/>
            <a:chOff x="1267237" y="4149067"/>
            <a:chExt cx="1172591" cy="1478718"/>
          </a:xfrm>
        </p:grpSpPr>
        <p:sp>
          <p:nvSpPr>
            <p:cNvPr id="33" name="五角星 2">
              <a:extLst>
                <a:ext uri="{FF2B5EF4-FFF2-40B4-BE49-F238E27FC236}">
                  <a16:creationId xmlns:a16="http://schemas.microsoft.com/office/drawing/2014/main" id="{30E2938B-E602-0767-F3A0-DE3CAA7294E3}"/>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34" name="文本框 14">
              <a:extLst>
                <a:ext uri="{FF2B5EF4-FFF2-40B4-BE49-F238E27FC236}">
                  <a16:creationId xmlns:a16="http://schemas.microsoft.com/office/drawing/2014/main" id="{2386FB70-8DC0-9BE3-9E78-33578718E19B}"/>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35" name="TextBox 34">
            <a:extLst>
              <a:ext uri="{FF2B5EF4-FFF2-40B4-BE49-F238E27FC236}">
                <a16:creationId xmlns:a16="http://schemas.microsoft.com/office/drawing/2014/main" id="{1711C4C5-EE17-4267-799A-7B80D5692C1D}"/>
              </a:ext>
            </a:extLst>
          </p:cNvPr>
          <p:cNvSpPr txBox="1"/>
          <p:nvPr/>
        </p:nvSpPr>
        <p:spPr>
          <a:xfrm>
            <a:off x="124768" y="1799414"/>
            <a:ext cx="283750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ea typeface="+mn-ea"/>
                <a:cs typeface="+mn-cs"/>
              </a:rPr>
              <a:t>Yêu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cầu</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cần</a:t>
            </a:r>
            <a:r>
              <a:rPr kumimoji="0" lang="en-US" sz="4400" b="1" i="0" u="none" strike="noStrike" kern="1200" cap="none" spc="0" normalizeH="0" noProof="0" dirty="0">
                <a:ln>
                  <a:noFill/>
                </a:ln>
                <a:solidFill>
                  <a:prstClr val="white"/>
                </a:solidFill>
                <a:effectLst/>
                <a:uLnTx/>
                <a:uFillTx/>
                <a:ea typeface="+mn-ea"/>
                <a:cs typeface="+mn-cs"/>
              </a:rPr>
              <a:t> </a:t>
            </a:r>
            <a:r>
              <a:rPr kumimoji="0" lang="en-US" sz="4400" b="1" i="0" u="none" strike="noStrike" kern="1200" cap="none" spc="0" normalizeH="0" noProof="0" dirty="0" err="1">
                <a:ln>
                  <a:noFill/>
                </a:ln>
                <a:solidFill>
                  <a:prstClr val="white"/>
                </a:solidFill>
                <a:effectLst/>
                <a:uLnTx/>
                <a:uFillTx/>
                <a:ea typeface="+mn-ea"/>
                <a:cs typeface="+mn-cs"/>
              </a:rPr>
              <a:t>đạt</a:t>
            </a:r>
            <a:endParaRPr kumimoji="0" lang="en-US" sz="4400" b="1" i="0" u="none" strike="noStrike" kern="1200" cap="none" spc="0" normalizeH="0" baseline="0" noProof="0" dirty="0">
              <a:ln>
                <a:noFill/>
              </a:ln>
              <a:solidFill>
                <a:prstClr val="white"/>
              </a:solidFill>
              <a:effectLst/>
              <a:uLnTx/>
              <a:uFillTx/>
              <a:ea typeface="+mn-ea"/>
              <a:cs typeface="+mn-cs"/>
            </a:endParaRPr>
          </a:p>
        </p:txBody>
      </p:sp>
      <p:grpSp>
        <p:nvGrpSpPr>
          <p:cNvPr id="41" name="组合 12">
            <a:extLst>
              <a:ext uri="{FF2B5EF4-FFF2-40B4-BE49-F238E27FC236}">
                <a16:creationId xmlns:a16="http://schemas.microsoft.com/office/drawing/2014/main" id="{4A4802FE-C01C-534C-2F17-0A273DE3705B}"/>
              </a:ext>
            </a:extLst>
          </p:cNvPr>
          <p:cNvGrpSpPr/>
          <p:nvPr/>
        </p:nvGrpSpPr>
        <p:grpSpPr>
          <a:xfrm rot="20461740">
            <a:off x="4696056" y="4276173"/>
            <a:ext cx="394185" cy="377723"/>
            <a:chOff x="1267237" y="4149067"/>
            <a:chExt cx="1172591" cy="1179462"/>
          </a:xfrm>
        </p:grpSpPr>
        <p:sp>
          <p:nvSpPr>
            <p:cNvPr id="42" name="五角星 2">
              <a:extLst>
                <a:ext uri="{FF2B5EF4-FFF2-40B4-BE49-F238E27FC236}">
                  <a16:creationId xmlns:a16="http://schemas.microsoft.com/office/drawing/2014/main" id="{45ED0EB7-1B45-AF1C-06B4-39536B77C6D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3" name="文本框 14">
              <a:extLst>
                <a:ext uri="{FF2B5EF4-FFF2-40B4-BE49-F238E27FC236}">
                  <a16:creationId xmlns:a16="http://schemas.microsoft.com/office/drawing/2014/main" id="{B381B30D-F0A5-A820-B46F-5A9DBE8CF293}"/>
                </a:ext>
              </a:extLst>
            </p:cNvPr>
            <p:cNvSpPr txBox="1"/>
            <p:nvPr/>
          </p:nvSpPr>
          <p:spPr>
            <a:xfrm>
              <a:off x="1496257" y="4521472"/>
              <a:ext cx="226907" cy="71828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3633711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5"/>
                                        </p:tgtEl>
                                        <p:attrNameLst>
                                          <p:attrName>ppt_y</p:attrName>
                                        </p:attrNameLst>
                                      </p:cBhvr>
                                      <p:tavLst>
                                        <p:tav tm="0">
                                          <p:val>
                                            <p:strVal val="#ppt_y"/>
                                          </p:val>
                                        </p:tav>
                                        <p:tav tm="100000">
                                          <p:val>
                                            <p:strVal val="#ppt_y"/>
                                          </p:val>
                                        </p:tav>
                                      </p:tavLst>
                                    </p:anim>
                                    <p:anim calcmode="lin" valueType="num">
                                      <p:cBhvr>
                                        <p:cTn id="24"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5"/>
                                        </p:tgtEl>
                                      </p:cBhvr>
                                    </p:animEffect>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8" name="Picture 7">
            <a:extLst>
              <a:ext uri="{FF2B5EF4-FFF2-40B4-BE49-F238E27FC236}">
                <a16:creationId xmlns:a16="http://schemas.microsoft.com/office/drawing/2014/main" id="{2FFCCF8B-6C44-5AF1-5D38-1D095F14F2BA}"/>
              </a:ext>
            </a:extLst>
          </p:cNvPr>
          <p:cNvPicPr>
            <a:picLocks noChangeAspect="1"/>
          </p:cNvPicPr>
          <p:nvPr/>
        </p:nvPicPr>
        <p:blipFill>
          <a:blip r:embed="rId3"/>
          <a:stretch>
            <a:fillRect/>
          </a:stretch>
        </p:blipFill>
        <p:spPr>
          <a:xfrm>
            <a:off x="4815207" y="904637"/>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097C2EE-175D-C5A3-4461-1CDBF3E524DF}"/>
              </a:ext>
            </a:extLst>
          </p:cNvPr>
          <p:cNvPicPr>
            <a:picLocks noChangeAspect="1"/>
          </p:cNvPicPr>
          <p:nvPr/>
        </p:nvPicPr>
        <p:blipFill>
          <a:blip r:embed="rId3"/>
          <a:stretch>
            <a:fillRect/>
          </a:stretch>
        </p:blipFill>
        <p:spPr>
          <a:xfrm>
            <a:off x="4147339" y="3019646"/>
            <a:ext cx="5230821" cy="3676207"/>
          </a:xfrm>
          <a:prstGeom prst="rect">
            <a:avLst/>
          </a:prstGeom>
        </p:spPr>
      </p:pic>
    </p:spTree>
    <p:extLst>
      <p:ext uri="{BB962C8B-B14F-4D97-AF65-F5344CB8AC3E}">
        <p14:creationId xmlns:p14="http://schemas.microsoft.com/office/powerpoint/2010/main" val="1636603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5" y="107428"/>
            <a:ext cx="4412036" cy="2939519"/>
            <a:chOff x="4175629" y="361066"/>
            <a:chExt cx="4412036"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9" y="361066"/>
              <a:ext cx="4412036"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42892" y="1481179"/>
              <a:ext cx="37042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panose="020F0502020204030204"/>
                </a:rPr>
                <a:t>20 x…?.. = 80</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FF0066"/>
                  </a:solidFill>
                  <a:latin typeface="Calibri" panose="020F0502020204030204"/>
                </a:rPr>
                <a:t>Đáp</a:t>
              </a:r>
              <a:r>
                <a:rPr lang="en-US" sz="5400" b="1" dirty="0">
                  <a:solidFill>
                    <a:srgbClr val="FF0066"/>
                  </a:solidFill>
                  <a:latin typeface="Calibri" panose="020F0502020204030204"/>
                </a:rPr>
                <a:t> </a:t>
              </a:r>
              <a:r>
                <a:rPr lang="en-US" sz="5400" b="1" dirty="0" err="1">
                  <a:solidFill>
                    <a:srgbClr val="FF0066"/>
                  </a:solidFill>
                  <a:latin typeface="Calibri" panose="020F0502020204030204"/>
                </a:rPr>
                <a:t>án</a:t>
              </a:r>
              <a:r>
                <a:rPr lang="en-US" sz="5400" b="1" dirty="0">
                  <a:solidFill>
                    <a:srgbClr val="FF0066"/>
                  </a:solidFill>
                  <a:latin typeface="Calibri" panose="020F0502020204030204"/>
                </a:rPr>
                <a:t>: 4</a:t>
              </a:r>
              <a:endPar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endParaRP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0069178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20 x…?.. = 140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7</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12631821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50 x…?.. = 150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3</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4232992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70 x…?.. = 560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8</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83934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8AF87F-EAD5-695F-07DB-46BF8528CBC2}"/>
              </a:ext>
            </a:extLst>
          </p:cNvPr>
          <p:cNvPicPr>
            <a:picLocks noChangeAspect="1"/>
          </p:cNvPicPr>
          <p:nvPr/>
        </p:nvPicPr>
        <p:blipFill rotWithShape="1">
          <a:blip r:embed="rId5"/>
          <a:srcRect r="628"/>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0E868E9-7FFF-DC64-F4B2-5C26CCFEE4E3}"/>
              </a:ext>
            </a:extLst>
          </p:cNvPr>
          <p:cNvGrpSpPr/>
          <p:nvPr/>
        </p:nvGrpSpPr>
        <p:grpSpPr>
          <a:xfrm>
            <a:off x="4026174" y="107428"/>
            <a:ext cx="4813025" cy="2939519"/>
            <a:chOff x="4175628" y="361066"/>
            <a:chExt cx="4813025" cy="2939519"/>
          </a:xfrm>
        </p:grpSpPr>
        <p:pic>
          <p:nvPicPr>
            <p:cNvPr id="7" name="Picture 6">
              <a:extLst>
                <a:ext uri="{FF2B5EF4-FFF2-40B4-BE49-F238E27FC236}">
                  <a16:creationId xmlns:a16="http://schemas.microsoft.com/office/drawing/2014/main" id="{1B2BF6E2-A15E-301B-CDF2-E3746B4BC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a:xfrm flipH="1">
              <a:off x="4175628" y="361066"/>
              <a:ext cx="4813025" cy="2939519"/>
            </a:xfrm>
            <a:prstGeom prst="rect">
              <a:avLst/>
            </a:prstGeom>
          </p:spPr>
        </p:pic>
        <p:sp>
          <p:nvSpPr>
            <p:cNvPr id="8" name="TextBox 7">
              <a:extLst>
                <a:ext uri="{FF2B5EF4-FFF2-40B4-BE49-F238E27FC236}">
                  <a16:creationId xmlns:a16="http://schemas.microsoft.com/office/drawing/2014/main" id="{B815CAEA-279F-6CA4-41E0-4DE214B612EC}"/>
                </a:ext>
              </a:extLst>
            </p:cNvPr>
            <p:cNvSpPr txBox="1"/>
            <p:nvPr/>
          </p:nvSpPr>
          <p:spPr>
            <a:xfrm>
              <a:off x="4664303" y="1481179"/>
              <a:ext cx="38766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90 x…?.. = 810</a:t>
              </a:r>
            </a:p>
          </p:txBody>
        </p:sp>
      </p:grpSp>
      <p:sp>
        <p:nvSpPr>
          <p:cNvPr id="11" name="Arc 10">
            <a:extLst>
              <a:ext uri="{FF2B5EF4-FFF2-40B4-BE49-F238E27FC236}">
                <a16:creationId xmlns:a16="http://schemas.microsoft.com/office/drawing/2014/main" id="{865FAADB-63FA-6431-AB2D-E3CEE72B6832}"/>
              </a:ext>
            </a:extLst>
          </p:cNvPr>
          <p:cNvSpPr/>
          <p:nvPr/>
        </p:nvSpPr>
        <p:spPr>
          <a:xfrm rot="10590529">
            <a:off x="10167387" y="5820366"/>
            <a:ext cx="482827" cy="226312"/>
          </a:xfrm>
          <a:prstGeom prst="arc">
            <a:avLst>
              <a:gd name="adj1" fmla="val 14251239"/>
              <a:gd name="adj2" fmla="val 1992688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D8B7FFC7-874D-212F-A15B-FA616FF789BB}"/>
              </a:ext>
            </a:extLst>
          </p:cNvPr>
          <p:cNvGrpSpPr/>
          <p:nvPr/>
        </p:nvGrpSpPr>
        <p:grpSpPr>
          <a:xfrm>
            <a:off x="5061098" y="3811054"/>
            <a:ext cx="6007579" cy="2839542"/>
            <a:chOff x="4723240" y="3965830"/>
            <a:chExt cx="6007579" cy="2839542"/>
          </a:xfrm>
        </p:grpSpPr>
        <p:pic>
          <p:nvPicPr>
            <p:cNvPr id="17" name="Picture 6">
              <a:extLst>
                <a:ext uri="{FF2B5EF4-FFF2-40B4-BE49-F238E27FC236}">
                  <a16:creationId xmlns:a16="http://schemas.microsoft.com/office/drawing/2014/main" id="{4FF37A78-03BD-C4E7-953D-420972CB4CF1}"/>
                </a:ext>
              </a:extLst>
            </p:cNvPr>
            <p:cNvPicPr>
              <a:picLocks noChangeAspect="1"/>
            </p:cNvPicPr>
            <p:nvPr/>
          </p:nvPicPr>
          <p:blipFill>
            <a:blip r:embed="rId8"/>
            <a:srcRect/>
            <a:stretch>
              <a:fillRect/>
            </a:stretch>
          </p:blipFill>
          <p:spPr>
            <a:xfrm>
              <a:off x="4723240" y="3965830"/>
              <a:ext cx="6007579" cy="2839542"/>
            </a:xfrm>
            <a:prstGeom prst="rect">
              <a:avLst/>
            </a:prstGeom>
          </p:spPr>
        </p:pic>
        <p:sp>
          <p:nvSpPr>
            <p:cNvPr id="9" name="TextBox 8">
              <a:extLst>
                <a:ext uri="{FF2B5EF4-FFF2-40B4-BE49-F238E27FC236}">
                  <a16:creationId xmlns:a16="http://schemas.microsoft.com/office/drawing/2014/main" id="{B925DD05-A7D7-AB81-AA27-2CD5A56D70AD}"/>
                </a:ext>
              </a:extLst>
            </p:cNvPr>
            <p:cNvSpPr txBox="1"/>
            <p:nvPr/>
          </p:nvSpPr>
          <p:spPr>
            <a:xfrm>
              <a:off x="5456971" y="4827632"/>
              <a:ext cx="42924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Đáp</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srgbClr val="FF0066"/>
                  </a:solidFill>
                  <a:effectLst/>
                  <a:uLnTx/>
                  <a:uFillTx/>
                  <a:latin typeface="Calibri" panose="020F0502020204030204"/>
                  <a:ea typeface="+mn-ea"/>
                  <a:cs typeface="+mn-cs"/>
                </a:rPr>
                <a:t>án</a:t>
              </a:r>
              <a:r>
                <a:rPr kumimoji="0" lang="en-US" sz="5400" b="1" i="0" u="none" strike="noStrike" kern="1200" cap="none" spc="0" normalizeH="0" baseline="0" noProof="0" dirty="0">
                  <a:ln>
                    <a:noFill/>
                  </a:ln>
                  <a:solidFill>
                    <a:srgbClr val="FF0066"/>
                  </a:solidFill>
                  <a:effectLst/>
                  <a:uLnTx/>
                  <a:uFillTx/>
                  <a:latin typeface="Calibri" panose="020F0502020204030204"/>
                  <a:ea typeface="+mn-ea"/>
                  <a:cs typeface="+mn-cs"/>
                </a:rPr>
                <a:t>: 9</a:t>
              </a:r>
            </a:p>
          </p:txBody>
        </p:sp>
      </p:grpSp>
      <p:pic>
        <p:nvPicPr>
          <p:cNvPr id="19" name="Picture 8">
            <a:hlinkClick r:id="" action="ppaction://noaction"/>
            <a:extLst>
              <a:ext uri="{FF2B5EF4-FFF2-40B4-BE49-F238E27FC236}">
                <a16:creationId xmlns:a16="http://schemas.microsoft.com/office/drawing/2014/main" id="{4464FDBB-600F-4D75-FD81-36757D35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25201" y="205082"/>
            <a:ext cx="705116" cy="7051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868466C-6E5D-1BB0-FC36-5D1043CCDEA8}"/>
              </a:ext>
            </a:extLst>
          </p:cNvPr>
          <p:cNvPicPr>
            <a:picLocks noChangeAspect="1"/>
          </p:cNvPicPr>
          <p:nvPr/>
        </p:nvPicPr>
        <p:blipFill>
          <a:blip r:embed="rId10"/>
          <a:stretch>
            <a:fillRect/>
          </a:stretch>
        </p:blipFill>
        <p:spPr>
          <a:xfrm>
            <a:off x="1689350" y="2822645"/>
            <a:ext cx="3125065" cy="3827951"/>
          </a:xfrm>
          <a:prstGeom prst="rect">
            <a:avLst/>
          </a:prstGeom>
        </p:spPr>
      </p:pic>
    </p:spTree>
    <p:extLst>
      <p:ext uri="{BB962C8B-B14F-4D97-AF65-F5344CB8AC3E}">
        <p14:creationId xmlns:p14="http://schemas.microsoft.com/office/powerpoint/2010/main" val="38856642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1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1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B58C2A1-EAC9-2DE2-BB5D-FD7C51B247E4}"/>
              </a:ext>
            </a:extLst>
          </p:cNvPr>
          <p:cNvPicPr>
            <a:picLocks noChangeAspect="1"/>
          </p:cNvPicPr>
          <p:nvPr/>
        </p:nvPicPr>
        <p:blipFill>
          <a:blip r:embed="rId3"/>
          <a:stretch>
            <a:fillRect/>
          </a:stretch>
        </p:blipFill>
        <p:spPr>
          <a:xfrm>
            <a:off x="3531216" y="3656753"/>
            <a:ext cx="6291617" cy="1944793"/>
          </a:xfrm>
          <a:prstGeom prst="rect">
            <a:avLst/>
          </a:prstGeom>
        </p:spPr>
      </p:pic>
    </p:spTree>
    <p:extLst>
      <p:ext uri="{BB962C8B-B14F-4D97-AF65-F5344CB8AC3E}">
        <p14:creationId xmlns:p14="http://schemas.microsoft.com/office/powerpoint/2010/main" val="29162371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523</Words>
  <Application>Microsoft Office PowerPoint</Application>
  <PresentationFormat>Widescreen</PresentationFormat>
  <Paragraphs>119</Paragraphs>
  <Slides>20</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微软雅黑</vt:lpstr>
      <vt:lpstr>#9Slide02 Noi dung dai</vt:lpstr>
      <vt:lpstr>#9Slide02 Tieu de dai</vt:lpstr>
      <vt:lpstr>Arial</vt:lpstr>
      <vt:lpstr>Calibri</vt:lpstr>
      <vt:lpstr>Calibri Light</vt:lpstr>
      <vt:lpstr>Cambria</vt:lpstr>
      <vt:lpstr>等线</vt:lpstr>
      <vt:lpstr>Times New Roman</vt:lpstr>
      <vt:lpstr>1_Office Theme</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31</cp:revision>
  <dcterms:created xsi:type="dcterms:W3CDTF">2023-11-10T03:55:38Z</dcterms:created>
  <dcterms:modified xsi:type="dcterms:W3CDTF">2023-12-04T06:56:55Z</dcterms:modified>
</cp:coreProperties>
</file>