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sldIdLst>
    <p:sldId id="607" r:id="rId3"/>
    <p:sldId id="634" r:id="rId4"/>
    <p:sldId id="643" r:id="rId5"/>
    <p:sldId id="644" r:id="rId6"/>
    <p:sldId id="645" r:id="rId7"/>
    <p:sldId id="650" r:id="rId8"/>
    <p:sldId id="6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48" autoAdjust="0"/>
  </p:normalViewPr>
  <p:slideViewPr>
    <p:cSldViewPr snapToGrid="0">
      <p:cViewPr varScale="1">
        <p:scale>
          <a:sx n="90" d="100"/>
          <a:sy n="90" d="100"/>
        </p:scale>
        <p:origin x="13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D48B304-6DFD-B3B4-E3C8-4F292E5679B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27" r:id="rId18"/>
    <p:sldLayoutId id="2147483728" r:id="rId19"/>
    <p:sldLayoutId id="2147483729" r:id="rId20"/>
    <p:sldLayoutId id="214748373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89D0017-034B-FEF5-5862-638B021EECD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33216"/>
            <a:ext cx="2456901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4F291-91CE-6A7B-BE2A-277BD335F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11" y="2069461"/>
            <a:ext cx="688907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F0E1F-DE94-2837-1878-7FA1EC15ADE8}"/>
              </a:ext>
            </a:extLst>
          </p:cNvPr>
          <p:cNvSpPr txBox="1"/>
          <p:nvPr/>
        </p:nvSpPr>
        <p:spPr>
          <a:xfrm>
            <a:off x="747251" y="1432662"/>
            <a:ext cx="10711324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và viết được tên góc nhọn, góc vuông, góc tù…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được hình bình hành, hình thoi, cặp đoạn thẳng song song và cặp đoạn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thẳng vuông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Dùng thước đo góc xác định được số đo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Vẽ được hình thoi và góc trên giấy kẻ ô vuông.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6EC4B-2A3A-04AB-B570-00076C99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07" y="298266"/>
            <a:ext cx="652938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02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274309" y="526248"/>
            <a:ext cx="6412365" cy="931077"/>
            <a:chOff x="4849274" y="-139460"/>
            <a:chExt cx="19878937" cy="93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93107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4849274" y="-119572"/>
              <a:ext cx="19878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C1211-0199-708E-1D27-E6E09C4B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2705099"/>
            <a:ext cx="9037457" cy="221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B044D7-B008-50A7-8CE6-0B881E97AE90}"/>
              </a:ext>
            </a:extLst>
          </p:cNvPr>
          <p:cNvSpPr txBox="1"/>
          <p:nvPr/>
        </p:nvSpPr>
        <p:spPr>
          <a:xfrm>
            <a:off x="1724025" y="17430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kim đồng hồ nào dưới đây tạo thành góc tù?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8E5EE-6FCD-1E55-43BC-027C4C41ADE1}"/>
              </a:ext>
            </a:extLst>
          </p:cNvPr>
          <p:cNvSpPr/>
          <p:nvPr/>
        </p:nvSpPr>
        <p:spPr>
          <a:xfrm>
            <a:off x="3848100" y="2695575"/>
            <a:ext cx="2571750" cy="25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tên các góc nhọn, góc vuông, góc tù có trong các hình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BEF81-BD2B-2C78-E1C3-CE9F7F9D82E8}"/>
              </a:ext>
            </a:extLst>
          </p:cNvPr>
          <p:cNvGrpSpPr/>
          <p:nvPr/>
        </p:nvGrpSpPr>
        <p:grpSpPr>
          <a:xfrm>
            <a:off x="781050" y="2181225"/>
            <a:ext cx="3657600" cy="3308925"/>
            <a:chOff x="1352550" y="2133600"/>
            <a:chExt cx="3657600" cy="3308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A55421C-003F-6905-9383-030DDF717F95}"/>
                </a:ext>
              </a:extLst>
            </p:cNvPr>
            <p:cNvCxnSpPr>
              <a:cxnSpLocks/>
            </p:cNvCxnSpPr>
            <p:nvPr/>
          </p:nvCxnSpPr>
          <p:spPr>
            <a:xfrm>
              <a:off x="1790700" y="2647950"/>
              <a:ext cx="0" cy="2238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A136C3-3727-E58A-3385-88E0A65440EE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2619375"/>
              <a:ext cx="2352675" cy="6572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6632EC-C7D4-25E4-A940-1F4B52784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3257550"/>
              <a:ext cx="561975" cy="1657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5DAABB-D987-A779-1808-6429AE6CADD0}"/>
                </a:ext>
              </a:extLst>
            </p:cNvPr>
            <p:cNvCxnSpPr>
              <a:cxnSpLocks/>
            </p:cNvCxnSpPr>
            <p:nvPr/>
          </p:nvCxnSpPr>
          <p:spPr>
            <a:xfrm>
              <a:off x="1762125" y="4914900"/>
              <a:ext cx="1819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F654A9-9E3A-AEF5-DA5B-D3BD8D8F7AC6}"/>
                </a:ext>
              </a:extLst>
            </p:cNvPr>
            <p:cNvSpPr txBox="1"/>
            <p:nvPr/>
          </p:nvSpPr>
          <p:spPr>
            <a:xfrm>
              <a:off x="1352550" y="21336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429065-FD6E-EDA5-2439-7FEB7630B394}"/>
                </a:ext>
              </a:extLst>
            </p:cNvPr>
            <p:cNvSpPr txBox="1"/>
            <p:nvPr/>
          </p:nvSpPr>
          <p:spPr>
            <a:xfrm>
              <a:off x="1352550" y="47815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CF7A2-D07F-1623-A2CF-05769AB96712}"/>
                </a:ext>
              </a:extLst>
            </p:cNvPr>
            <p:cNvSpPr txBox="1"/>
            <p:nvPr/>
          </p:nvSpPr>
          <p:spPr>
            <a:xfrm>
              <a:off x="3352800" y="48577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D9E56C-0ED6-19AD-AD65-5A7464C45370}"/>
                </a:ext>
              </a:extLst>
            </p:cNvPr>
            <p:cNvSpPr txBox="1"/>
            <p:nvPr/>
          </p:nvSpPr>
          <p:spPr>
            <a:xfrm>
              <a:off x="4162425" y="29718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F0598EA-F72D-2A78-93EF-D350BD937F99}"/>
              </a:ext>
            </a:extLst>
          </p:cNvPr>
          <p:cNvSpPr txBox="1"/>
          <p:nvPr/>
        </p:nvSpPr>
        <p:spPr>
          <a:xfrm>
            <a:off x="4124325" y="2334782"/>
            <a:ext cx="727710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nhọn: góc đỉnh G cạnh GE, GH;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đỉnh H, cạnh HG, HK,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BE08DF-625C-EC92-6360-8D5BDF187516}"/>
              </a:ext>
            </a:extLst>
          </p:cNvPr>
          <p:cNvSpPr txBox="1"/>
          <p:nvPr/>
        </p:nvSpPr>
        <p:spPr>
          <a:xfrm>
            <a:off x="4095750" y="380163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vuông: góc đỉnh E cạnh EG, EK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C17F2-3F8C-3DB2-09A8-84C2923B9D39}"/>
              </a:ext>
            </a:extLst>
          </p:cNvPr>
          <p:cNvSpPr txBox="1"/>
          <p:nvPr/>
        </p:nvSpPr>
        <p:spPr>
          <a:xfrm>
            <a:off x="4095750" y="488748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tù: góc đỉnh K, cạnh KE, KH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Dùng thước đo góc để đo các góc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BF454-6E12-1647-DCD2-6DE81FAA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62125"/>
            <a:ext cx="3966464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85BCB-C651-918E-3609-B121B126EB1F}"/>
              </a:ext>
            </a:extLst>
          </p:cNvPr>
          <p:cNvSpPr txBox="1"/>
          <p:nvPr/>
        </p:nvSpPr>
        <p:spPr>
          <a:xfrm>
            <a:off x="4343400" y="20680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MN, MQ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41BC7E4-BF85-317A-F26B-26AE7AD6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858" y="2295409"/>
            <a:ext cx="3286584" cy="1657581"/>
          </a:xfrm>
          <a:prstGeom prst="rect">
            <a:avLst/>
          </a:prstGeom>
        </p:spPr>
      </p:pic>
      <p:pic>
        <p:nvPicPr>
          <p:cNvPr id="12" name="Picture 1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3D67763C-BC73-7CEA-DAD4-6388333D1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0483" y="2295409"/>
            <a:ext cx="3286584" cy="165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F99871-4BCE-FF26-1E27-A8F2D671F9A6}"/>
              </a:ext>
            </a:extLst>
          </p:cNvPr>
          <p:cNvSpPr txBox="1"/>
          <p:nvPr/>
        </p:nvSpPr>
        <p:spPr>
          <a:xfrm>
            <a:off x="4438650" y="3020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NM, NP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D9AB0330-5C9A-565E-A259-5EF759EC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67" y="2285884"/>
            <a:ext cx="3286584" cy="1657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F3469A-2E2A-DBA3-D7A8-2DBD36AFA257}"/>
              </a:ext>
            </a:extLst>
          </p:cNvPr>
          <p:cNvSpPr txBox="1"/>
          <p:nvPr/>
        </p:nvSpPr>
        <p:spPr>
          <a:xfrm>
            <a:off x="4438650" y="399213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QM, QP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7DA1B2E-ED4F-8AFB-31C8-219A43458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08" y="2295409"/>
            <a:ext cx="3286584" cy="16575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51D75F-290C-7D9F-D345-588B2FAC3B2C}"/>
              </a:ext>
            </a:extLst>
          </p:cNvPr>
          <p:cNvSpPr txBox="1"/>
          <p:nvPr/>
        </p:nvSpPr>
        <p:spPr>
          <a:xfrm>
            <a:off x="4448175" y="4925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P,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PN, PQ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169807"/>
            <a:chOff x="2486527" y="908288"/>
            <a:chExt cx="29240531" cy="1551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55119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Nêu tên các cặp góc có số đo bằng nhau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0C4AC6-237F-CF2B-0B99-EAAE6074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62150"/>
            <a:ext cx="3966464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94DBD-1405-37DB-6C88-BE80C71E8639}"/>
              </a:ext>
            </a:extLst>
          </p:cNvPr>
          <p:cNvSpPr txBox="1"/>
          <p:nvPr/>
        </p:nvSpPr>
        <p:spPr>
          <a:xfrm>
            <a:off x="4343400" y="2068081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MN, MQ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NM, NP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91F2F-285D-36A9-F8D4-A2E074A4CB7A}"/>
              </a:ext>
            </a:extLst>
          </p:cNvPr>
          <p:cNvSpPr txBox="1"/>
          <p:nvPr/>
        </p:nvSpPr>
        <p:spPr>
          <a:xfrm>
            <a:off x="4314825" y="3544456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QM, QP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PN, PQ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3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4577BE-0278-02D7-88E3-740CD7024098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01A63-9010-93DA-785E-81E095C02E6E}"/>
              </a:ext>
            </a:extLst>
          </p:cNvPr>
          <p:cNvSpPr txBox="1"/>
          <p:nvPr/>
        </p:nvSpPr>
        <p:spPr>
          <a:xfrm>
            <a:off x="1685925" y="567105"/>
            <a:ext cx="1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505D91-3F8A-27E3-3E78-D0DF8E3D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81162"/>
            <a:ext cx="2371967" cy="27289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DC6AD-AF7C-D391-842D-714E41CCB41D}"/>
              </a:ext>
            </a:extLst>
          </p:cNvPr>
          <p:cNvGrpSpPr/>
          <p:nvPr/>
        </p:nvGrpSpPr>
        <p:grpSpPr>
          <a:xfrm>
            <a:off x="4838700" y="1200150"/>
            <a:ext cx="5619750" cy="3313599"/>
            <a:chOff x="4838700" y="1200150"/>
            <a:chExt cx="5619750" cy="33135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E66C9E-F104-8E76-FF62-E986AEF18C4C}"/>
                </a:ext>
              </a:extLst>
            </p:cNvPr>
            <p:cNvGrpSpPr/>
            <p:nvPr/>
          </p:nvGrpSpPr>
          <p:grpSpPr>
            <a:xfrm>
              <a:off x="4838700" y="1200150"/>
              <a:ext cx="5619750" cy="3313599"/>
              <a:chOff x="4467225" y="1685925"/>
              <a:chExt cx="5619750" cy="331359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A44109-392B-AC16-ADEA-C577763CD8A8}"/>
                  </a:ext>
                </a:extLst>
              </p:cNvPr>
              <p:cNvSpPr txBox="1"/>
              <p:nvPr/>
            </p:nvSpPr>
            <p:spPr>
              <a:xfrm>
                <a:off x="4467225" y="1685925"/>
                <a:ext cx="5619750" cy="33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tù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81BD2ED-CEF9-0D5A-0741-86EC3AE54FF1}"/>
                  </a:ext>
                </a:extLst>
              </p:cNvPr>
              <p:cNvSpPr/>
              <p:nvPr/>
            </p:nvSpPr>
            <p:spPr>
              <a:xfrm>
                <a:off x="5114925" y="3609975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4105E7-595A-14A6-134F-F6F37BF15568}"/>
                  </a:ext>
                </a:extLst>
              </p:cNvPr>
              <p:cNvSpPr/>
              <p:nvPr/>
            </p:nvSpPr>
            <p:spPr>
              <a:xfrm>
                <a:off x="5086350" y="4400550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996C64-2F57-C02C-34BA-7A121F29044D}"/>
                </a:ext>
              </a:extLst>
            </p:cNvPr>
            <p:cNvSpPr/>
            <p:nvPr/>
          </p:nvSpPr>
          <p:spPr>
            <a:xfrm>
              <a:off x="5457825" y="2343150"/>
              <a:ext cx="638175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B3BE9D-80C0-0562-C2A3-83291B91B4BD}"/>
              </a:ext>
            </a:extLst>
          </p:cNvPr>
          <p:cNvSpPr/>
          <p:nvPr/>
        </p:nvSpPr>
        <p:spPr>
          <a:xfrm>
            <a:off x="5467350" y="2333625"/>
            <a:ext cx="628650" cy="5334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1A1B96-1AE4-6189-9239-C705E6DF5744}"/>
              </a:ext>
            </a:extLst>
          </p:cNvPr>
          <p:cNvSpPr/>
          <p:nvPr/>
        </p:nvSpPr>
        <p:spPr>
          <a:xfrm>
            <a:off x="5486400" y="3124200"/>
            <a:ext cx="628650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DCD8F6-1AC9-19CA-7386-97BEF76449FD}"/>
              </a:ext>
            </a:extLst>
          </p:cNvPr>
          <p:cNvSpPr/>
          <p:nvPr/>
        </p:nvSpPr>
        <p:spPr>
          <a:xfrm>
            <a:off x="5448299" y="3914775"/>
            <a:ext cx="65722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1420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</TotalTime>
  <Words>290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Cambria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29</cp:revision>
  <dcterms:created xsi:type="dcterms:W3CDTF">2023-10-17T04:16:50Z</dcterms:created>
  <dcterms:modified xsi:type="dcterms:W3CDTF">2025-01-24T05:54:56Z</dcterms:modified>
  <cp:category>9Slide.vn</cp:category>
</cp:coreProperties>
</file>