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</p:sldMasterIdLst>
  <p:sldIdLst>
    <p:sldId id="261" r:id="rId3"/>
    <p:sldId id="263" r:id="rId4"/>
    <p:sldId id="282" r:id="rId5"/>
    <p:sldId id="351" r:id="rId6"/>
    <p:sldId id="353" r:id="rId7"/>
    <p:sldId id="354" r:id="rId8"/>
    <p:sldId id="350" r:id="rId9"/>
    <p:sldId id="280" r:id="rId10"/>
    <p:sldId id="318" r:id="rId11"/>
  </p:sldIdLst>
  <p:sldSz cx="12192000" cy="6858000"/>
  <p:notesSz cx="6858000" cy="9144000"/>
  <p:embeddedFontLst>
    <p:embeddedFont>
      <p:font typeface="等线" panose="02010600030101010101" pitchFamily="2" charset="-122"/>
      <p:regular r:id="rId12"/>
    </p:embeddedFont>
    <p:embeddedFont>
      <p:font typeface="#9Slide07 HoneyCream" panose="020B0604020202020204" charset="0"/>
      <p:regular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E7D9F47A-C22B-44C8-B7DD-23A195AFF222}"/>
    <pc:docChg chg="undo custSel addSld delSld">
      <pc:chgData name="Thảo Linh" userId="363ab10d9764815c" providerId="LiveId" clId="{E7D9F47A-C22B-44C8-B7DD-23A195AFF222}" dt="2025-04-19T12:23:58.099" v="2" actId="47"/>
      <pc:docMkLst>
        <pc:docMk/>
      </pc:docMkLst>
      <pc:sldChg chg="add del">
        <pc:chgData name="Thảo Linh" userId="363ab10d9764815c" providerId="LiveId" clId="{E7D9F47A-C22B-44C8-B7DD-23A195AFF222}" dt="2025-04-19T12:23:58.099" v="2" actId="47"/>
        <pc:sldMkLst>
          <pc:docMk/>
          <pc:sldMk cId="2121307153" sldId="263"/>
        </pc:sldMkLst>
      </pc:sldChg>
      <pc:sldChg chg="del">
        <pc:chgData name="Thảo Linh" userId="363ab10d9764815c" providerId="LiveId" clId="{E7D9F47A-C22B-44C8-B7DD-23A195AFF222}" dt="2025-04-19T12:23:52.379" v="0" actId="47"/>
        <pc:sldMkLst>
          <pc:docMk/>
          <pc:sldMk cId="2398159054" sldId="34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11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24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90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36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83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05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38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17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38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8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1715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655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459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6421D0F-1E14-72C7-E633-254CC863462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444D20-CFAB-779A-7567-FC30F248491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E890F6-6F94-5E02-FDF9-36A48EB67B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513F91-8387-9EC7-6E38-4B16E4A458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5C806B-7AEE-7B60-25D7-79291986308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EAEC3B-2AAE-51F4-483A-7157CBC9C8B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6DD46EF-F5C3-8155-B604-60AF2072FF9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3C16D-351C-093A-412E-3BE18B56A9F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6E0009-9A1F-D660-D183-9E8D05C2512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35B3ED-CD7A-A4CB-3496-78D2DAD476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任意多边形: 形状 40">
            <a:extLst>
              <a:ext uri="{FF2B5EF4-FFF2-40B4-BE49-F238E27FC236}">
                <a16:creationId xmlns:a16="http://schemas.microsoft.com/office/drawing/2014/main" id="{D23A8A3E-3F5A-0505-E390-CFB7F88A90ED}"/>
              </a:ext>
            </a:extLst>
          </p:cNvPr>
          <p:cNvSpPr/>
          <p:nvPr userDrawn="1"/>
        </p:nvSpPr>
        <p:spPr>
          <a:xfrm>
            <a:off x="-762" y="505872"/>
            <a:ext cx="12192000" cy="6097801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220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35CE416-7728-EAEC-AB3C-B443A9C28F5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A457C1-7DC0-ED27-CE2F-23CE7AAB2B1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4660E6-378D-1E4C-6CD0-3C5A7FCE02A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377C8-BE11-15B4-C4B4-5B8C53ACDFC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E2C141-7E6C-3E4E-51FD-8C47C27C4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93AEF9-9885-A3B9-C051-27A32D224EE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B66C9A3-430B-32BB-C165-90F6E664BD0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7BD2FE-0F0D-0358-FC7C-1A40131F0EF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CA3748-6E4E-3674-683E-8F3733A15DB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7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453416A-CC21-41D9-D326-7395BA315C2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A52060-C8E3-521C-8920-A17849F778E8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2EA9D-17E1-2DAB-EA6C-B99CF7C6110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E4C8A-BA10-CF36-0CD2-FDEE72D495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344C7-71CD-7256-D40C-7CB647F0E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DE2A39-ECAC-6108-A242-B639DF1004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B1014C3-DC87-26D5-752C-159D565017CE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ACF59-8CA8-6FCA-C966-A620801DA6F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01D134-9D55-65C1-2E3B-7C0831CC534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3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964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29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37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D18100F-E1AB-6EAE-E994-8D252F159A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C5325D-0573-9135-9DAF-E1D6229705C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FD9F3-3970-5B9B-06AF-94D86E840D6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A430F-F264-04D8-49B3-7B57C1488CF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C967A-BD4F-3F3E-17CA-B27780B789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EA44F-D143-F294-6CE9-21DA943D20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D2812D4-8272-CF6F-E822-181EF2673A59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DC288E-541B-9A88-2895-A5604E18101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6FBE9A-1365-9561-F6EB-A368EA01693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2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09" y="23416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45437" y="179356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33" y="400501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107" y="3503814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851" y="683571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11834" y="5433843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E0767DB5-1A3E-438D-A209-0CC8F67D4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26218" y="-1226342"/>
            <a:ext cx="609600" cy="6096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0F18E4A-DB00-62C6-13A9-2AA160B71A1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A398C6B-7A30-6026-CFE7-CA877D04705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9201C27-0440-FB0D-FCBF-6AA1C19509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4415" y="346341"/>
            <a:ext cx="8543169" cy="8801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77E8326-86C8-57C2-2D2C-4DB1E34E99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961" y="1226506"/>
            <a:ext cx="2953057" cy="8702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779AA43-264B-7864-5E35-40F8E93E86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42147" y="1155461"/>
            <a:ext cx="6898739" cy="20318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EC7DFAB-3438-8C6C-E849-FC708C3B7C4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76014" y="2884803"/>
            <a:ext cx="3779848" cy="23532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A2160F1-6CBB-FD4E-C308-2C1BB31E0B1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9389" y="5260787"/>
            <a:ext cx="11569268" cy="1761817"/>
          </a:xfrm>
          <a:prstGeom prst="rect">
            <a:avLst/>
          </a:prstGeom>
        </p:spPr>
      </p:pic>
      <p:pic>
        <p:nvPicPr>
          <p:cNvPr id="1028" name="Picture 4" descr="Gửi giấy tờ hồ sơ từ Việt Nam đi Đức nhanh rẻ nhất">
            <a:extLst>
              <a:ext uri="{FF2B5EF4-FFF2-40B4-BE49-F238E27FC236}">
                <a16:creationId xmlns:a16="http://schemas.microsoft.com/office/drawing/2014/main" id="{9021824D-8BAD-0239-CB47-26F91E59B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771" b="93056" l="7227" r="91895">
                        <a14:foregroundMark x1="15918" y1="6944" x2="15918" y2="6944"/>
                        <a14:foregroundMark x1="7227" y1="64757" x2="7227" y2="64757"/>
                        <a14:foregroundMark x1="36230" y1="93056" x2="36230" y2="93056"/>
                        <a14:foregroundMark x1="55664" y1="85764" x2="55664" y2="85764"/>
                        <a14:foregroundMark x1="90918" y1="31424" x2="90918" y2="31424"/>
                        <a14:foregroundMark x1="67480" y1="22569" x2="67480" y2="22569"/>
                        <a14:foregroundMark x1="63477" y1="18576" x2="84082" y2="82986"/>
                        <a14:foregroundMark x1="84082" y1="82986" x2="84375" y2="83681"/>
                        <a14:foregroundMark x1="82520" y1="23090" x2="60352" y2="75347"/>
                        <a14:foregroundMark x1="60352" y1="75347" x2="60352" y2="75347"/>
                        <a14:foregroundMark x1="60352" y1="10764" x2="88281" y2="17708"/>
                        <a14:foregroundMark x1="88281" y1="17708" x2="91797" y2="30035"/>
                        <a14:foregroundMark x1="91797" y1="30035" x2="91895" y2="32465"/>
                        <a14:foregroundMark x1="91602" y1="39236" x2="82031" y2="71875"/>
                        <a14:foregroundMark x1="82031" y1="71875" x2="81836" y2="71875"/>
                        <a14:foregroundMark x1="69336" y1="16319" x2="67480" y2="61979"/>
                        <a14:foregroundMark x1="61523" y1="17014" x2="56641" y2="80729"/>
                        <a14:foregroundMark x1="56641" y1="80729" x2="61035" y2="86632"/>
                        <a14:foregroundMark x1="61035" y1="86632" x2="82227" y2="89236"/>
                        <a14:foregroundMark x1="61523" y1="63542" x2="75000" y2="88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11" y="2872123"/>
            <a:ext cx="4782213" cy="268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49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2929838" y="2274795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D633971-D79D-14E3-B300-292557B8B0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813" y="217412"/>
            <a:ext cx="10894496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0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2286B3-9877-6B66-286F-4719B215CC4A}"/>
              </a:ext>
            </a:extLst>
          </p:cNvPr>
          <p:cNvGrpSpPr/>
          <p:nvPr/>
        </p:nvGrpSpPr>
        <p:grpSpPr>
          <a:xfrm>
            <a:off x="167640" y="157779"/>
            <a:ext cx="11856720" cy="1857588"/>
            <a:chOff x="721566" y="1185332"/>
            <a:chExt cx="8439367" cy="165946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B3F5E7C5-C66D-EAC2-5838-1E012A969FDE}"/>
                </a:ext>
              </a:extLst>
            </p:cNvPr>
            <p:cNvSpPr/>
            <p:nvPr/>
          </p:nvSpPr>
          <p:spPr>
            <a:xfrm>
              <a:off x="721566" y="1185332"/>
              <a:ext cx="8439367" cy="1659468"/>
            </a:xfrm>
            <a:prstGeom prst="flowChartAlternateProcess">
              <a:avLst/>
            </a:prstGeom>
            <a:solidFill>
              <a:srgbClr val="FFFCF3"/>
            </a:solidFill>
            <a:ln w="28575">
              <a:solidFill>
                <a:srgbClr val="FF754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EE5316-1E2C-1FE8-D9C7-8B2772BD9C33}"/>
                </a:ext>
              </a:extLst>
            </p:cNvPr>
            <p:cNvSpPr txBox="1"/>
            <p:nvPr/>
          </p:nvSpPr>
          <p:spPr>
            <a:xfrm>
              <a:off x="860316" y="1353346"/>
              <a:ext cx="8161866" cy="11822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Hoàn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5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75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EA869E7-2E07-9951-1563-67B80D66A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18" b="94152" l="6460" r="89664">
                        <a14:foregroundMark x1="41731" y1="7018" x2="41731" y2="7018"/>
                        <a14:foregroundMark x1="41731" y1="7018" x2="53101" y2="87719"/>
                        <a14:foregroundMark x1="61370" y1="26316" x2="68605" y2="47953"/>
                        <a14:foregroundMark x1="68605" y1="47953" x2="64083" y2="77193"/>
                        <a14:foregroundMark x1="64083" y1="77193" x2="62920" y2="77193"/>
                        <a14:foregroundMark x1="60853" y1="23977" x2="72093" y2="43860"/>
                        <a14:foregroundMark x1="72093" y1="43860" x2="77907" y2="78363"/>
                        <a14:foregroundMark x1="77907" y1="78363" x2="76357" y2="80702"/>
                        <a14:foregroundMark x1="87209" y1="39766" x2="87209" y2="39766"/>
                        <a14:foregroundMark x1="87209" y1="40351" x2="81266" y2="72515"/>
                        <a14:foregroundMark x1="81266" y1="72515" x2="81008" y2="72515"/>
                        <a14:foregroundMark x1="86176" y1="49708" x2="71964" y2="24415"/>
                        <a14:foregroundMark x1="71964" y1="24415" x2="60594" y2="19006"/>
                        <a14:foregroundMark x1="60594" y1="19006" x2="38372" y2="18275"/>
                        <a14:foregroundMark x1="38372" y1="18275" x2="17183" y2="37281"/>
                        <a14:foregroundMark x1="17183" y1="37281" x2="22997" y2="69152"/>
                        <a14:foregroundMark x1="22997" y1="69152" x2="50129" y2="77632"/>
                        <a14:foregroundMark x1="50129" y1="77632" x2="55168" y2="74854"/>
                        <a14:foregroundMark x1="6589" y1="59064" x2="6589" y2="59064"/>
                        <a14:foregroundMark x1="46899" y1="94152" x2="46899" y2="94152"/>
                        <a14:foregroundMark x1="15891" y1="42690" x2="67571" y2="38012"/>
                        <a14:foregroundMark x1="67571" y1="38012" x2="67571" y2="38012"/>
                        <a14:foregroundMark x1="59819" y1="18713" x2="55168" y2="81871"/>
                        <a14:foregroundMark x1="55168" y1="81871" x2="55168" y2="81871"/>
                        <a14:foregroundMark x1="41731" y1="39766" x2="35530" y2="69591"/>
                        <a14:foregroundMark x1="16408" y1="63743" x2="35530" y2="76608"/>
                        <a14:foregroundMark x1="35530" y1="76608" x2="35530" y2="76608"/>
                        <a14:foregroundMark x1="12791" y1="53216" x2="13049" y2="42982"/>
                        <a14:foregroundMark x1="13049" y1="42982" x2="18605" y2="25585"/>
                        <a14:foregroundMark x1="18605" y1="25585" x2="35142" y2="17836"/>
                        <a14:foregroundMark x1="35142" y1="17836" x2="57752" y2="17105"/>
                        <a14:foregroundMark x1="57752" y1="17105" x2="74031" y2="23977"/>
                        <a14:foregroundMark x1="74031" y1="23977" x2="79974" y2="33918"/>
                        <a14:foregroundMark x1="19509" y1="65497" x2="31395" y2="824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6585" y="1669291"/>
            <a:ext cx="5009710" cy="44271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92DD00-4996-C14E-4C6E-A1368F4F3749}"/>
              </a:ext>
            </a:extLst>
          </p:cNvPr>
          <p:cNvSpPr txBox="1"/>
          <p:nvPr/>
        </p:nvSpPr>
        <p:spPr>
          <a:xfrm>
            <a:off x="16845" y="2044653"/>
            <a:ext cx="78638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kịch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D8A30A-0B2B-B47B-45A6-5D7D6A217EAD}"/>
              </a:ext>
            </a:extLst>
          </p:cNvPr>
          <p:cNvSpPr txBox="1"/>
          <p:nvPr/>
        </p:nvSpPr>
        <p:spPr>
          <a:xfrm>
            <a:off x="0" y="3086795"/>
            <a:ext cx="8686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AB761-51A6-F271-E023-23CAB40096BE}"/>
              </a:ext>
            </a:extLst>
          </p:cNvPr>
          <p:cNvSpPr txBox="1"/>
          <p:nvPr/>
        </p:nvSpPr>
        <p:spPr>
          <a:xfrm>
            <a:off x="33690" y="4269677"/>
            <a:ext cx="78638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        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CDCFE2-06CC-7B92-1113-63A6F060DD0C}"/>
              </a:ext>
            </a:extLst>
          </p:cNvPr>
          <p:cNvSpPr txBox="1"/>
          <p:nvPr/>
        </p:nvSpPr>
        <p:spPr>
          <a:xfrm>
            <a:off x="16845" y="5311819"/>
            <a:ext cx="86699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3820BF6-8E69-8C7D-6962-01B6B35977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0" b="27405" l="51981" r="71059">
                        <a14:foregroundMark x1="51981" y1="18432" x2="51981" y2="18432"/>
                        <a14:foregroundMark x1="51981" y1="20776" x2="51981" y2="20776"/>
                        <a14:foregroundMark x1="64875" y1="26799" x2="64875" y2="26799"/>
                        <a14:foregroundMark x1="64875" y1="27445" x2="64875" y2="27445"/>
                        <a14:foregroundMark x1="58852" y1="27445" x2="58852" y2="27445"/>
                        <a14:foregroundMark x1="70655" y1="18027" x2="70655" y2="18027"/>
                        <a14:foregroundMark x1="71059" y1="19523" x2="71059" y2="19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73" r="26779" b="70298"/>
          <a:stretch/>
        </p:blipFill>
        <p:spPr>
          <a:xfrm>
            <a:off x="4575416" y="2534007"/>
            <a:ext cx="749920" cy="717868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065EFC3B-1B6D-228C-4AC3-3B39110A19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33" b="462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667"/>
          <a:stretch/>
        </p:blipFill>
        <p:spPr>
          <a:xfrm>
            <a:off x="8686800" y="5819733"/>
            <a:ext cx="1222549" cy="627571"/>
          </a:xfrm>
          <a:prstGeom prst="rect">
            <a:avLst/>
          </a:prstGeom>
        </p:spPr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5D8D33B-53EF-FDAD-01FF-65229C2BC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0" b="27405" l="51981" r="71059">
                        <a14:foregroundMark x1="51981" y1="18432" x2="51981" y2="18432"/>
                        <a14:foregroundMark x1="51981" y1="20776" x2="51981" y2="20776"/>
                        <a14:foregroundMark x1="64875" y1="26799" x2="64875" y2="26799"/>
                        <a14:foregroundMark x1="64875" y1="27445" x2="64875" y2="27445"/>
                        <a14:foregroundMark x1="58852" y1="27445" x2="58852" y2="27445"/>
                        <a14:foregroundMark x1="70655" y1="18027" x2="70655" y2="18027"/>
                        <a14:foregroundMark x1="71059" y1="19523" x2="71059" y2="19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73" r="26779" b="70298"/>
          <a:stretch/>
        </p:blipFill>
        <p:spPr>
          <a:xfrm>
            <a:off x="4666418" y="3651267"/>
            <a:ext cx="749920" cy="717868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F9E6F7BB-F51C-7B75-C3F9-F2D200F8EF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33" b="462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667"/>
          <a:stretch/>
        </p:blipFill>
        <p:spPr>
          <a:xfrm>
            <a:off x="1692660" y="4777591"/>
            <a:ext cx="1222549" cy="627571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75C1B90C-DE0C-4297-8376-822190F273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33" b="462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667"/>
          <a:stretch/>
        </p:blipFill>
        <p:spPr>
          <a:xfrm>
            <a:off x="7725039" y="5842920"/>
            <a:ext cx="1222549" cy="627571"/>
          </a:xfrm>
          <a:prstGeom prst="rect">
            <a:avLst/>
          </a:pr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4E97DBED-C50D-5F8E-DF2F-08F7AD3E5F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33" b="462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667"/>
          <a:stretch/>
        </p:blipFill>
        <p:spPr>
          <a:xfrm>
            <a:off x="6763278" y="5878001"/>
            <a:ext cx="1222549" cy="627571"/>
          </a:xfrm>
          <a:prstGeom prst="rect">
            <a:avLst/>
          </a:prstGeom>
        </p:spPr>
      </p:pic>
      <p:pic>
        <p:nvPicPr>
          <p:cNvPr id="20" name="Picture 1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4D7660-7004-CDF9-2D28-1F04C7EF70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0" b="27405" l="51981" r="71059">
                        <a14:foregroundMark x1="51981" y1="18432" x2="51981" y2="18432"/>
                        <a14:foregroundMark x1="51981" y1="20776" x2="51981" y2="20776"/>
                        <a14:foregroundMark x1="64875" y1="26799" x2="64875" y2="26799"/>
                        <a14:foregroundMark x1="64875" y1="27445" x2="64875" y2="27445"/>
                        <a14:foregroundMark x1="58852" y1="27445" x2="58852" y2="27445"/>
                        <a14:foregroundMark x1="70655" y1="18027" x2="70655" y2="18027"/>
                        <a14:foregroundMark x1="71059" y1="19523" x2="71059" y2="19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73" r="26779" b="70298"/>
          <a:stretch/>
        </p:blipFill>
        <p:spPr>
          <a:xfrm>
            <a:off x="5346079" y="3691994"/>
            <a:ext cx="749920" cy="71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7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metalware, accessory, chain&#10;&#10;Description automatically generated">
            <a:extLst>
              <a:ext uri="{FF2B5EF4-FFF2-40B4-BE49-F238E27FC236}">
                <a16:creationId xmlns:a16="http://schemas.microsoft.com/office/drawing/2014/main" id="{4E9E445C-F46E-103D-B6A1-0DB9D21F8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89976" l="6208" r="92608">
                        <a14:foregroundMark x1="10251" y1="58407" x2="14640" y2="52708"/>
                        <a14:foregroundMark x1="14640" y1="52708" x2="24487" y2="55780"/>
                        <a14:foregroundMark x1="24487" y1="55780" x2="19203" y2="58529"/>
                        <a14:foregroundMark x1="19203" y1="58529" x2="15507" y2="55335"/>
                        <a14:foregroundMark x1="76379" y1="58407" x2="81634" y2="58529"/>
                        <a14:foregroundMark x1="78805" y1="54850" x2="92694" y2="59175"/>
                        <a14:foregroundMark x1="81750" y1="52264" x2="91048" y2="60226"/>
                        <a14:foregroundMark x1="91048" y1="60226" x2="91048" y2="60226"/>
                        <a14:foregroundMark x1="25036" y1="66653" x2="27000" y2="74939"/>
                        <a14:foregroundMark x1="27000" y1="74939" x2="27000" y2="74939"/>
                        <a14:foregroundMark x1="9385" y1="54729" x2="9269" y2="59458"/>
                        <a14:foregroundMark x1="9038" y1="55497" x2="9154" y2="72474"/>
                        <a14:foregroundMark x1="9154" y1="72474" x2="9154" y2="72474"/>
                        <a14:foregroundMark x1="7508" y1="68513" x2="7508" y2="75869"/>
                        <a14:foregroundMark x1="7508" y1="75869" x2="7508" y2="75869"/>
                        <a14:foregroundMark x1="6208" y1="68027" x2="8172" y2="75869"/>
                        <a14:foregroundMark x1="8172" y1="75869" x2="8172" y2="75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93" y="-729709"/>
            <a:ext cx="12085856" cy="83174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EB95B3-99D3-70D0-FEEB-31A3AF58B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035" y="1635995"/>
            <a:ext cx="7517019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1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2286B3-9877-6B66-286F-4719B215CC4A}"/>
              </a:ext>
            </a:extLst>
          </p:cNvPr>
          <p:cNvGrpSpPr/>
          <p:nvPr/>
        </p:nvGrpSpPr>
        <p:grpSpPr>
          <a:xfrm>
            <a:off x="167640" y="157779"/>
            <a:ext cx="11856720" cy="1857588"/>
            <a:chOff x="721566" y="1185332"/>
            <a:chExt cx="8439367" cy="165946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B3F5E7C5-C66D-EAC2-5838-1E012A969FDE}"/>
                </a:ext>
              </a:extLst>
            </p:cNvPr>
            <p:cNvSpPr/>
            <p:nvPr/>
          </p:nvSpPr>
          <p:spPr>
            <a:xfrm>
              <a:off x="721566" y="1185332"/>
              <a:ext cx="8439367" cy="1659468"/>
            </a:xfrm>
            <a:prstGeom prst="flowChartAlternateProcess">
              <a:avLst/>
            </a:prstGeom>
            <a:solidFill>
              <a:srgbClr val="FFFCF3"/>
            </a:solidFill>
            <a:ln w="28575">
              <a:solidFill>
                <a:srgbClr val="FF754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EE5316-1E2C-1FE8-D9C7-8B2772BD9C33}"/>
                </a:ext>
              </a:extLst>
            </p:cNvPr>
            <p:cNvSpPr txBox="1"/>
            <p:nvPr/>
          </p:nvSpPr>
          <p:spPr>
            <a:xfrm>
              <a:off x="860316" y="1353346"/>
              <a:ext cx="8161866" cy="11822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Chia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trải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nghiệm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75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A92DD00-4996-C14E-4C6E-A1368F4F3749}"/>
              </a:ext>
            </a:extLst>
          </p:cNvPr>
          <p:cNvSpPr txBox="1"/>
          <p:nvPr/>
        </p:nvSpPr>
        <p:spPr>
          <a:xfrm>
            <a:off x="16845" y="2044653"/>
            <a:ext cx="75992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D8A30A-0B2B-B47B-45A6-5D7D6A217EAD}"/>
              </a:ext>
            </a:extLst>
          </p:cNvPr>
          <p:cNvSpPr txBox="1"/>
          <p:nvPr/>
        </p:nvSpPr>
        <p:spPr>
          <a:xfrm>
            <a:off x="16845" y="3709869"/>
            <a:ext cx="75992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AB761-51A6-F271-E023-23CAB40096BE}"/>
              </a:ext>
            </a:extLst>
          </p:cNvPr>
          <p:cNvSpPr txBox="1"/>
          <p:nvPr/>
        </p:nvSpPr>
        <p:spPr>
          <a:xfrm>
            <a:off x="16845" y="4757822"/>
            <a:ext cx="71766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vòng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len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món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tặng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A84F9-1049-D691-F885-629F09AB0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466" y="2203440"/>
            <a:ext cx="4894334" cy="296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2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metalware, accessory, chain&#10;&#10;Description automatically generated">
            <a:extLst>
              <a:ext uri="{FF2B5EF4-FFF2-40B4-BE49-F238E27FC236}">
                <a16:creationId xmlns:a16="http://schemas.microsoft.com/office/drawing/2014/main" id="{4E9E445C-F46E-103D-B6A1-0DB9D21F8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89976" l="6208" r="92608">
                        <a14:foregroundMark x1="10251" y1="58407" x2="14640" y2="52708"/>
                        <a14:foregroundMark x1="14640" y1="52708" x2="24487" y2="55780"/>
                        <a14:foregroundMark x1="24487" y1="55780" x2="19203" y2="58529"/>
                        <a14:foregroundMark x1="19203" y1="58529" x2="15507" y2="55335"/>
                        <a14:foregroundMark x1="76379" y1="58407" x2="81634" y2="58529"/>
                        <a14:foregroundMark x1="78805" y1="54850" x2="92694" y2="59175"/>
                        <a14:foregroundMark x1="81750" y1="52264" x2="91048" y2="60226"/>
                        <a14:foregroundMark x1="91048" y1="60226" x2="91048" y2="60226"/>
                        <a14:foregroundMark x1="25036" y1="66653" x2="27000" y2="74939"/>
                        <a14:foregroundMark x1="27000" y1="74939" x2="27000" y2="74939"/>
                        <a14:foregroundMark x1="9385" y1="54729" x2="9269" y2="59458"/>
                        <a14:foregroundMark x1="9038" y1="55497" x2="9154" y2="72474"/>
                        <a14:foregroundMark x1="9154" y1="72474" x2="9154" y2="72474"/>
                        <a14:foregroundMark x1="7508" y1="68513" x2="7508" y2="75869"/>
                        <a14:foregroundMark x1="7508" y1="75869" x2="7508" y2="75869"/>
                        <a14:foregroundMark x1="6208" y1="68027" x2="8172" y2="75869"/>
                        <a14:foregroundMark x1="8172" y1="75869" x2="8172" y2="75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93" y="-729709"/>
            <a:ext cx="12085856" cy="83174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EB95B3-99D3-70D0-FEEB-31A3AF58B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035" y="1635995"/>
            <a:ext cx="7517019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1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5FAA8-A8EC-6416-02E9-E8F448514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026429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863969-3DB3-64BD-A7CC-B36226F7A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591" y="1749889"/>
            <a:ext cx="2780017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1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34" y="-1118036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77A82FE-B884-293F-2C17-073721664E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7769" y="187442"/>
            <a:ext cx="9873539" cy="39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201</Words>
  <Application>Microsoft Office PowerPoint</Application>
  <PresentationFormat>Widescreen</PresentationFormat>
  <Paragraphs>19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Cambria</vt:lpstr>
      <vt:lpstr>SVN-Newton</vt:lpstr>
      <vt:lpstr>#9Slide07 HoneyCream</vt:lpstr>
      <vt:lpstr>等线</vt:lpstr>
      <vt:lpstr>Arial</vt:lpstr>
      <vt:lpstr>SVN-Ready</vt:lpstr>
      <vt:lpstr>SVN-Dancing Script</vt:lpstr>
      <vt:lpstr>思源黑体 CN Bold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Thảo Linh</cp:lastModifiedBy>
  <cp:revision>4</cp:revision>
  <dcterms:created xsi:type="dcterms:W3CDTF">2023-04-28T02:52:17Z</dcterms:created>
  <dcterms:modified xsi:type="dcterms:W3CDTF">2025-04-19T12:24:11Z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2023-04-28T03:08:21Z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ed3f7b7f-6383-4884-b024-14e52e2b049f</vt:lpwstr>
  </property>
  <property fmtid="{D5CDD505-2E9C-101B-9397-08002B2CF9AE}" pid="8" name="MSIP_Label_defa4170-0d19-0005-0004-bc88714345d2_ContentBits">
    <vt:lpwstr>0</vt:lpwstr>
  </property>
</Properties>
</file>