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sldIdLst>
    <p:sldId id="257" r:id="rId3"/>
    <p:sldId id="259" r:id="rId4"/>
    <p:sldId id="267" r:id="rId5"/>
    <p:sldId id="282" r:id="rId6"/>
    <p:sldId id="285" r:id="rId7"/>
    <p:sldId id="286" r:id="rId8"/>
    <p:sldId id="289" r:id="rId9"/>
    <p:sldId id="290" r:id="rId10"/>
    <p:sldId id="287" r:id="rId11"/>
    <p:sldId id="291" r:id="rId12"/>
    <p:sldId id="292" r:id="rId13"/>
    <p:sldId id="288" r:id="rId14"/>
    <p:sldId id="293" r:id="rId15"/>
    <p:sldId id="283" r:id="rId16"/>
    <p:sldId id="275" r:id="rId17"/>
    <p:sldId id="276" r:id="rId18"/>
    <p:sldId id="294" r:id="rId19"/>
  </p:sldIdLst>
  <p:sldSz cx="12192000" cy="6858000"/>
  <p:notesSz cx="6858000" cy="9144000"/>
  <p:embeddedFontLst>
    <p:embeddedFont>
      <p:font typeface="SVN-Newton" panose="02040603050506020204" pitchFamily="18" charset="0"/>
      <p:regular r:id="rId20"/>
    </p:embeddedFont>
    <p:embeddedFont>
      <p:font typeface="UTM Avo" panose="02040603050506020204" pitchFamily="18" charset="0"/>
      <p:regular r:id="rId21"/>
      <p:bold r:id="rId22"/>
      <p:italic r:id="rId23"/>
      <p:boldItalic r:id="rId24"/>
    </p:embeddedFont>
    <p:embeddedFont>
      <p:font typeface="UYa Respective" panose="02000000000000000000" pitchFamily="2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#9Slide05 ViceroyJF" panose="02040603050506020204" pitchFamily="18" charset="0"/>
      <p:regular r:id="rId30"/>
    </p:embeddedFont>
    <p:embeddedFont>
      <p:font typeface="微软雅黑" panose="020B0503020204020204" pitchFamily="34" charset="-122"/>
      <p:regular r:id="rId31"/>
      <p:bold r:id="rId32"/>
    </p:embeddedFont>
    <p:embeddedFont>
      <p:font typeface="#9Slide07 HoneyCream" pitchFamily="2" charset="0"/>
      <p:regular r:id="rId33"/>
    </p:embeddedFont>
    <p:embeddedFont>
      <p:font typeface="UTM Aquarelle" panose="02040603050506020204" pitchFamily="18" charset="0"/>
      <p:regular r:id="rId34"/>
    </p:embeddedFont>
    <p:embeddedFont>
      <p:font typeface="SVN-Dancing Script" panose="02040603050506020204" pitchFamily="18" charset="0"/>
      <p:regular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  <p:embeddedFont>
      <p:font typeface="#9Slide05 Bodega Script" pitchFamily="2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899E"/>
    <a:srgbClr val="386431"/>
    <a:srgbClr val="C24B29"/>
    <a:srgbClr val="E3BC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970" y="8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2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962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552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763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260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745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24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UYa Respective" panose="02000000000000000000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96240" y="5634047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66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53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18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696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89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725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45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23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292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73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3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065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843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04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623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791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948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381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85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E58507D-327E-4827-9243-34B7306DFA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9" t="3722" r="8870" b="3722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5cf0516366c93">
            <a:hlinkClick r:id="" action="ppaction://media"/>
            <a:extLst>
              <a:ext uri="{FF2B5EF4-FFF2-40B4-BE49-F238E27FC236}">
                <a16:creationId xmlns:a16="http://schemas.microsoft.com/office/drawing/2014/main" id="{756EBFCB-7720-4070-A6AB-C94D4F97EE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10365" y="-1039588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9965" y="296217"/>
            <a:ext cx="1621677" cy="5730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5784" y="2441003"/>
            <a:ext cx="8175941" cy="13854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7024" y="1477752"/>
            <a:ext cx="2017951" cy="9632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29956" y="3939729"/>
            <a:ext cx="4401693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35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41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CAFEEC13-0451-4D14-B727-609D2EEA9AE6}"/>
              </a:ext>
            </a:extLst>
          </p:cNvPr>
          <p:cNvSpPr/>
          <p:nvPr/>
        </p:nvSpPr>
        <p:spPr>
          <a:xfrm>
            <a:off x="2072642" y="896398"/>
            <a:ext cx="3566159" cy="701039"/>
          </a:xfrm>
          <a:prstGeom prst="roundRect">
            <a:avLst/>
          </a:prstGeom>
          <a:solidFill>
            <a:srgbClr val="F038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42 307 + 25 916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矩形: 圆角 1">
            <a:extLst>
              <a:ext uri="{FF2B5EF4-FFF2-40B4-BE49-F238E27FC236}">
                <a16:creationId xmlns:a16="http://schemas.microsoft.com/office/drawing/2014/main" id="{CAFEEC13-0451-4D14-B727-609D2EEA9AE6}"/>
              </a:ext>
            </a:extLst>
          </p:cNvPr>
          <p:cNvSpPr/>
          <p:nvPr/>
        </p:nvSpPr>
        <p:spPr>
          <a:xfrm>
            <a:off x="6709777" y="896397"/>
            <a:ext cx="3566159" cy="701039"/>
          </a:xfrm>
          <a:prstGeom prst="roundRect">
            <a:avLst/>
          </a:prstGeom>
          <a:solidFill>
            <a:srgbClr val="F038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67 251 – 18 023 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080760" y="2244690"/>
            <a:ext cx="3474720" cy="2308324"/>
            <a:chOff x="1919790" y="2262182"/>
            <a:chExt cx="4778721" cy="2308324"/>
          </a:xfrm>
        </p:grpSpPr>
        <p:sp>
          <p:nvSpPr>
            <p:cNvPr id="8" name="Rectangle 7"/>
            <p:cNvSpPr/>
            <p:nvPr/>
          </p:nvSpPr>
          <p:spPr>
            <a:xfrm>
              <a:off x="1919790" y="2262182"/>
              <a:ext cx="4778721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4800" b="1" dirty="0" smtClean="0">
                  <a:solidFill>
                    <a:srgbClr val="386431"/>
                  </a:solidFill>
                  <a:latin typeface="Calibri"/>
                </a:rPr>
                <a:t>67 251</a:t>
              </a:r>
              <a:endParaRPr lang="en-US" sz="4800" b="1" dirty="0">
                <a:solidFill>
                  <a:srgbClr val="386431"/>
                </a:solidFill>
                <a:latin typeface="Calibri"/>
              </a:endParaRPr>
            </a:p>
            <a:p>
              <a:pPr algn="r"/>
              <a:r>
                <a:rPr lang="en-US" sz="4800" b="1" dirty="0" smtClean="0">
                  <a:solidFill>
                    <a:srgbClr val="386431"/>
                  </a:solidFill>
                  <a:latin typeface="Calibri"/>
                </a:rPr>
                <a:t>       </a:t>
              </a:r>
              <a:r>
                <a:rPr lang="en-US" sz="4800" b="1" u="sng" dirty="0" smtClean="0">
                  <a:solidFill>
                    <a:srgbClr val="386431"/>
                  </a:solidFill>
                  <a:latin typeface="Calibri"/>
                </a:rPr>
                <a:t>   </a:t>
              </a:r>
              <a:r>
                <a:rPr lang="en-US" sz="4800" b="1" u="sng" dirty="0" smtClean="0">
                  <a:solidFill>
                    <a:srgbClr val="386431"/>
                  </a:solidFill>
                  <a:latin typeface="Calibri"/>
                </a:rPr>
                <a:t>18 023</a:t>
              </a:r>
              <a:endParaRPr lang="en-US" sz="4800" b="1" u="sng" dirty="0">
                <a:solidFill>
                  <a:srgbClr val="386431"/>
                </a:solidFill>
                <a:latin typeface="Calibri"/>
              </a:endParaRPr>
            </a:p>
            <a:p>
              <a:pPr algn="r"/>
              <a:r>
                <a:rPr lang="en-US" sz="4800" b="1" dirty="0" smtClean="0">
                  <a:solidFill>
                    <a:srgbClr val="386431"/>
                  </a:solidFill>
                  <a:latin typeface="Calibri"/>
                </a:rPr>
                <a:t>49 228</a:t>
              </a:r>
              <a:endParaRPr lang="en-US" sz="1400" b="1" dirty="0">
                <a:solidFill>
                  <a:srgbClr val="386431"/>
                </a:solidFill>
                <a:latin typeface="Calibri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2938377" y="2505532"/>
              <a:ext cx="89535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rgbClr val="386431"/>
                  </a:solidFill>
                  <a:latin typeface="Calibri"/>
                </a:rPr>
                <a:t>-</a:t>
              </a:r>
              <a:endParaRPr lang="en-US" sz="1100" b="1" dirty="0">
                <a:solidFill>
                  <a:srgbClr val="386431"/>
                </a:solidFill>
                <a:latin typeface="Calibri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463040" y="2318685"/>
            <a:ext cx="3474720" cy="2308324"/>
            <a:chOff x="1919790" y="2262182"/>
            <a:chExt cx="4778721" cy="2308324"/>
          </a:xfrm>
        </p:grpSpPr>
        <p:sp>
          <p:nvSpPr>
            <p:cNvPr id="33" name="Rectangle 32"/>
            <p:cNvSpPr/>
            <p:nvPr/>
          </p:nvSpPr>
          <p:spPr>
            <a:xfrm>
              <a:off x="1919790" y="2262182"/>
              <a:ext cx="4778721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4800" b="1" dirty="0" smtClean="0">
                  <a:solidFill>
                    <a:srgbClr val="386431"/>
                  </a:solidFill>
                  <a:latin typeface="Calibri"/>
                </a:rPr>
                <a:t>42 307</a:t>
              </a:r>
              <a:endParaRPr lang="en-US" sz="4800" b="1" dirty="0">
                <a:solidFill>
                  <a:srgbClr val="386431"/>
                </a:solidFill>
                <a:latin typeface="Calibri"/>
              </a:endParaRPr>
            </a:p>
            <a:p>
              <a:pPr algn="r"/>
              <a:r>
                <a:rPr lang="en-US" sz="4800" b="1" dirty="0" smtClean="0">
                  <a:solidFill>
                    <a:srgbClr val="386431"/>
                  </a:solidFill>
                  <a:latin typeface="Calibri"/>
                </a:rPr>
                <a:t>       </a:t>
              </a:r>
              <a:r>
                <a:rPr lang="en-US" sz="4800" b="1" u="sng" dirty="0" smtClean="0">
                  <a:solidFill>
                    <a:srgbClr val="386431"/>
                  </a:solidFill>
                  <a:latin typeface="Calibri"/>
                </a:rPr>
                <a:t>   </a:t>
              </a:r>
              <a:r>
                <a:rPr lang="en-US" sz="4800" b="1" u="sng" dirty="0" smtClean="0">
                  <a:solidFill>
                    <a:srgbClr val="386431"/>
                  </a:solidFill>
                  <a:latin typeface="Calibri"/>
                </a:rPr>
                <a:t>25 916</a:t>
              </a:r>
              <a:endParaRPr lang="en-US" sz="4800" b="1" u="sng" dirty="0">
                <a:solidFill>
                  <a:srgbClr val="386431"/>
                </a:solidFill>
                <a:latin typeface="Calibri"/>
              </a:endParaRPr>
            </a:p>
            <a:p>
              <a:pPr algn="r"/>
              <a:r>
                <a:rPr lang="en-US" sz="4800" b="1" dirty="0" smtClean="0">
                  <a:solidFill>
                    <a:srgbClr val="386431"/>
                  </a:solidFill>
                  <a:latin typeface="Calibri"/>
                </a:rPr>
                <a:t>68 223</a:t>
              </a:r>
              <a:endParaRPr lang="en-US" sz="1400" b="1" dirty="0">
                <a:solidFill>
                  <a:srgbClr val="386431"/>
                </a:solidFill>
                <a:latin typeface="Calibri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938377" y="2505532"/>
              <a:ext cx="89535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rgbClr val="386431"/>
                  </a:solidFill>
                  <a:latin typeface="Calibri"/>
                </a:rPr>
                <a:t>+</a:t>
              </a:r>
              <a:endParaRPr lang="en-US" sz="1100" b="1" dirty="0">
                <a:solidFill>
                  <a:srgbClr val="386431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4686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476500" y="2379645"/>
            <a:ext cx="2154018" cy="2308324"/>
            <a:chOff x="1653923" y="2262182"/>
            <a:chExt cx="2928135" cy="2308324"/>
          </a:xfrm>
        </p:grpSpPr>
        <p:sp>
          <p:nvSpPr>
            <p:cNvPr id="6" name="Rectangle 5"/>
            <p:cNvSpPr/>
            <p:nvPr/>
          </p:nvSpPr>
          <p:spPr>
            <a:xfrm>
              <a:off x="1919790" y="2262182"/>
              <a:ext cx="2662268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4800" b="1" dirty="0" smtClean="0">
                  <a:solidFill>
                    <a:srgbClr val="386431"/>
                  </a:solidFill>
                  <a:latin typeface="Calibri"/>
                </a:rPr>
                <a:t>3 426</a:t>
              </a:r>
              <a:endParaRPr lang="en-US" sz="4800" b="1" dirty="0">
                <a:solidFill>
                  <a:srgbClr val="386431"/>
                </a:solidFill>
                <a:latin typeface="Calibri"/>
              </a:endParaRPr>
            </a:p>
            <a:p>
              <a:pPr algn="r"/>
              <a:r>
                <a:rPr lang="en-US" sz="4800" b="1" u="sng" dirty="0" smtClean="0">
                  <a:solidFill>
                    <a:srgbClr val="386431"/>
                  </a:solidFill>
                  <a:latin typeface="Calibri"/>
                </a:rPr>
                <a:t>          </a:t>
              </a:r>
              <a:r>
                <a:rPr lang="en-US" sz="4800" b="1" u="sng" dirty="0" smtClean="0">
                  <a:solidFill>
                    <a:srgbClr val="386431"/>
                  </a:solidFill>
                  <a:latin typeface="Calibri"/>
                </a:rPr>
                <a:t>3</a:t>
              </a:r>
              <a:endParaRPr lang="en-US" sz="4800" b="1" u="sng" dirty="0">
                <a:solidFill>
                  <a:srgbClr val="386431"/>
                </a:solidFill>
                <a:latin typeface="Calibri"/>
              </a:endParaRPr>
            </a:p>
            <a:p>
              <a:pPr algn="r"/>
              <a:r>
                <a:rPr lang="en-US" sz="4800" b="1" dirty="0" smtClean="0">
                  <a:solidFill>
                    <a:srgbClr val="386431"/>
                  </a:solidFill>
                  <a:latin typeface="Calibri"/>
                </a:rPr>
                <a:t>10 278</a:t>
              </a:r>
              <a:endParaRPr lang="en-US" sz="1400" b="1" dirty="0">
                <a:solidFill>
                  <a:srgbClr val="386431"/>
                </a:solidFill>
                <a:latin typeface="Calibri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653923" y="2627452"/>
              <a:ext cx="89535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rgbClr val="386431"/>
                  </a:solidFill>
                  <a:latin typeface="Calibri"/>
                </a:rPr>
                <a:t>x</a:t>
              </a:r>
              <a:endParaRPr lang="en-US" sz="1100" b="1" dirty="0">
                <a:solidFill>
                  <a:srgbClr val="386431"/>
                </a:solidFill>
                <a:latin typeface="Calibri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820959" y="2379645"/>
            <a:ext cx="3669240" cy="3379495"/>
            <a:chOff x="8228119" y="3375325"/>
            <a:chExt cx="3669240" cy="3379495"/>
          </a:xfrm>
        </p:grpSpPr>
        <p:grpSp>
          <p:nvGrpSpPr>
            <p:cNvPr id="19" name="Group 18"/>
            <p:cNvGrpSpPr/>
            <p:nvPr/>
          </p:nvGrpSpPr>
          <p:grpSpPr>
            <a:xfrm>
              <a:off x="8228119" y="3375325"/>
              <a:ext cx="3669240" cy="3379495"/>
              <a:chOff x="1291700" y="1811482"/>
              <a:chExt cx="3669240" cy="3379495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3312042" y="1811482"/>
                <a:ext cx="82423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38643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5</a:t>
                </a:r>
                <a:endParaRPr kumimoji="0" lang="en-US" sz="4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386431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373073" y="2542234"/>
                <a:ext cx="15878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kern="0" dirty="0" smtClean="0">
                    <a:solidFill>
                      <a:srgbClr val="386431"/>
                    </a:solidFill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8 516</a:t>
                </a:r>
                <a:endParaRPr kumimoji="0" lang="en-US" sz="4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386431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291700" y="1821074"/>
                <a:ext cx="206232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38643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42 580</a:t>
                </a:r>
                <a:endParaRPr kumimoji="0" lang="en-US" sz="4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386431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4" name="Group 23"/>
              <p:cNvGrpSpPr/>
              <p:nvPr/>
            </p:nvGrpSpPr>
            <p:grpSpPr>
              <a:xfrm>
                <a:off x="3362596" y="1924013"/>
                <a:ext cx="1099613" cy="1152609"/>
                <a:chOff x="6096000" y="1051768"/>
                <a:chExt cx="1099613" cy="1152609"/>
              </a:xfrm>
            </p:grpSpPr>
            <p:cxnSp>
              <p:nvCxnSpPr>
                <p:cNvPr id="28" name="Straight Connector 27"/>
                <p:cNvCxnSpPr/>
                <p:nvPr/>
              </p:nvCxnSpPr>
              <p:spPr>
                <a:xfrm>
                  <a:off x="6096000" y="1051768"/>
                  <a:ext cx="0" cy="1152609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3864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9" name="Straight Connector 28"/>
                <p:cNvCxnSpPr/>
                <p:nvPr/>
              </p:nvCxnSpPr>
              <p:spPr>
                <a:xfrm>
                  <a:off x="6096000" y="1641048"/>
                  <a:ext cx="1099613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386431"/>
                  </a:solidFill>
                  <a:prstDash val="solid"/>
                  <a:miter lim="800000"/>
                </a:ln>
                <a:effectLst/>
              </p:spPr>
            </p:cxnSp>
          </p:grpSp>
          <p:sp>
            <p:nvSpPr>
              <p:cNvPr id="25" name="TextBox 24"/>
              <p:cNvSpPr txBox="1"/>
              <p:nvPr/>
            </p:nvSpPr>
            <p:spPr>
              <a:xfrm>
                <a:off x="1619216" y="2417369"/>
                <a:ext cx="110128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38643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2 5</a:t>
                </a:r>
                <a:endParaRPr kumimoji="0" lang="en-US" sz="4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386431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2720090" y="4359980"/>
                <a:ext cx="86519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38643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0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169860" y="3136473"/>
                <a:ext cx="83042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38643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08</a:t>
                </a:r>
                <a:endParaRPr kumimoji="0" lang="en-US" sz="4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386431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9450596" y="5312070"/>
              <a:ext cx="8304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386431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30</a:t>
              </a:r>
              <a:endPara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38643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30" name="矩形: 圆角 1">
            <a:extLst>
              <a:ext uri="{FF2B5EF4-FFF2-40B4-BE49-F238E27FC236}">
                <a16:creationId xmlns:a16="http://schemas.microsoft.com/office/drawing/2014/main" id="{CAFEEC13-0451-4D14-B727-609D2EEA9AE6}"/>
              </a:ext>
            </a:extLst>
          </p:cNvPr>
          <p:cNvSpPr/>
          <p:nvPr/>
        </p:nvSpPr>
        <p:spPr>
          <a:xfrm>
            <a:off x="1994438" y="1055325"/>
            <a:ext cx="3566159" cy="701039"/>
          </a:xfrm>
          <a:prstGeom prst="roundRect">
            <a:avLst/>
          </a:prstGeom>
          <a:solidFill>
            <a:srgbClr val="F038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3 426 x 3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1" name="矩形: 圆角 1">
            <a:extLst>
              <a:ext uri="{FF2B5EF4-FFF2-40B4-BE49-F238E27FC236}">
                <a16:creationId xmlns:a16="http://schemas.microsoft.com/office/drawing/2014/main" id="{CAFEEC13-0451-4D14-B727-609D2EEA9AE6}"/>
              </a:ext>
            </a:extLst>
          </p:cNvPr>
          <p:cNvSpPr/>
          <p:nvPr/>
        </p:nvSpPr>
        <p:spPr>
          <a:xfrm>
            <a:off x="6631573" y="1055325"/>
            <a:ext cx="3566159" cy="701039"/>
          </a:xfrm>
          <a:prstGeom prst="roundRect">
            <a:avLst/>
          </a:prstGeom>
          <a:solidFill>
            <a:srgbClr val="F038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42 580 : 5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707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4223" y="137080"/>
            <a:ext cx="2554445" cy="18289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5603" y="1966039"/>
            <a:ext cx="1093583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4000" b="1" dirty="0" smtClean="0">
                <a:solidFill>
                  <a:srgbClr val="C24B29"/>
                </a:solidFill>
              </a:rPr>
              <a:t>       </a:t>
            </a:r>
            <a:r>
              <a:rPr lang="vi-VN" sz="4000" b="1" dirty="0" smtClean="0">
                <a:solidFill>
                  <a:srgbClr val="C24B29"/>
                </a:solidFill>
              </a:rPr>
              <a:t>Một cửa hàng văn phòng phẩm, thứ Bảy đã bán 12 hộp bút chì màu, Chủ nhật bán được số hộp bút chì màu gấp 3 lần thứ Bảy. Hỏi sau hai ngày bán, cửa hàng đó bán được bao nhiêu hộp bút chì màu?</a:t>
            </a:r>
            <a:endParaRPr lang="en-US" sz="4000" b="1" dirty="0">
              <a:solidFill>
                <a:srgbClr val="C24B29"/>
              </a:solidFill>
            </a:endParaRPr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349E7EF7-097E-49B3-B10F-C1D76FF209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61" b="14656"/>
          <a:stretch/>
        </p:blipFill>
        <p:spPr>
          <a:xfrm flipH="1">
            <a:off x="8040263" y="3985798"/>
            <a:ext cx="4151737" cy="272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687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919582" y="476483"/>
            <a:ext cx="2630037" cy="707886"/>
          </a:xfrm>
          <a:prstGeom prst="rect">
            <a:avLst/>
          </a:prstGeom>
          <a:solidFill>
            <a:srgbClr val="16899E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 smtClean="0">
                <a:solidFill>
                  <a:schemeClr val="bg1"/>
                </a:solidFill>
              </a:rPr>
              <a:t>Tóm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</a:rPr>
              <a:t>tắt</a:t>
            </a:r>
            <a:r>
              <a:rPr lang="en-US" sz="4000" b="1" dirty="0" smtClean="0">
                <a:solidFill>
                  <a:schemeClr val="bg1"/>
                </a:solidFill>
              </a:rPr>
              <a:t>: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19580" y="2931272"/>
            <a:ext cx="2630037" cy="707886"/>
          </a:xfrm>
          <a:prstGeom prst="rect">
            <a:avLst/>
          </a:prstGeom>
          <a:solidFill>
            <a:srgbClr val="16899E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 smtClean="0">
                <a:solidFill>
                  <a:schemeClr val="bg1"/>
                </a:solidFill>
              </a:rPr>
              <a:t>Bài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</a:rPr>
              <a:t>giải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2920" y="3605476"/>
            <a:ext cx="116890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solidFill>
                  <a:srgbClr val="1689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 nhật cửa hàng bán được số hộp bút chì màu là:</a:t>
            </a:r>
          </a:p>
          <a:p>
            <a:r>
              <a:rPr lang="en-US" sz="3600" dirty="0" smtClean="0">
                <a:solidFill>
                  <a:srgbClr val="1689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vi-VN" sz="3600" dirty="0" smtClean="0">
                <a:solidFill>
                  <a:srgbClr val="1689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x 3 = 36 (hộp)</a:t>
            </a:r>
          </a:p>
          <a:p>
            <a:r>
              <a:rPr lang="vi-VN" sz="3600" dirty="0" smtClean="0">
                <a:solidFill>
                  <a:srgbClr val="1689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hai ngày bán, cửa hàng bán được số hộp bút chì màu là:</a:t>
            </a:r>
          </a:p>
          <a:p>
            <a:r>
              <a:rPr lang="en-US" sz="3600" dirty="0" smtClean="0">
                <a:solidFill>
                  <a:srgbClr val="1689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vi-VN" sz="3600" dirty="0" smtClean="0">
                <a:solidFill>
                  <a:srgbClr val="1689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+ 36 = 48 (hộp)</a:t>
            </a:r>
          </a:p>
          <a:p>
            <a:r>
              <a:rPr lang="en-US" sz="3600" dirty="0" smtClean="0">
                <a:solidFill>
                  <a:srgbClr val="1689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</a:t>
            </a:r>
            <a:r>
              <a:rPr lang="vi-VN" sz="3600" dirty="0" smtClean="0">
                <a:solidFill>
                  <a:srgbClr val="1689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48 hộp bút chì màu</a:t>
            </a:r>
          </a:p>
        </p:txBody>
      </p:sp>
      <p:pic>
        <p:nvPicPr>
          <p:cNvPr id="1026" name="Picture 2" descr="https://img.loigiaihay.com/picture/2022/0415/so-d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20" y="1228128"/>
            <a:ext cx="10830159" cy="170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84054"/>
            <a:ext cx="2179320" cy="1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25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145DB68D-FB7E-4142-85BA-A69139E7E9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9" t="3722" r="8870" b="3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6635" y="2359059"/>
            <a:ext cx="7498730" cy="21398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6282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0F832340-B68C-49E9-9556-6DA9070F18E6}"/>
              </a:ext>
            </a:extLst>
          </p:cNvPr>
          <p:cNvGrpSpPr/>
          <p:nvPr/>
        </p:nvGrpSpPr>
        <p:grpSpPr>
          <a:xfrm>
            <a:off x="907143" y="1652849"/>
            <a:ext cx="10377714" cy="3891608"/>
            <a:chOff x="907143" y="1652849"/>
            <a:chExt cx="10377714" cy="3891608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CC1107DE-93B0-47A0-AE15-7731F4BA51BF}"/>
                </a:ext>
              </a:extLst>
            </p:cNvPr>
            <p:cNvSpPr/>
            <p:nvPr/>
          </p:nvSpPr>
          <p:spPr>
            <a:xfrm>
              <a:off x="907143" y="1652849"/>
              <a:ext cx="10377714" cy="389160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800" b="0" i="0" u="none" strike="noStrike" kern="1200" cap="none" normalizeH="0" baseline="0" noProof="0">
                <a:ln>
                  <a:noFill/>
                </a:ln>
                <a:solidFill>
                  <a:srgbClr val="16899E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0E6EB95D-7C99-4B67-8BCD-9B386FFDA6DD}"/>
                </a:ext>
              </a:extLst>
            </p:cNvPr>
            <p:cNvGrpSpPr/>
            <p:nvPr/>
          </p:nvGrpSpPr>
          <p:grpSpPr>
            <a:xfrm>
              <a:off x="1512286" y="2247834"/>
              <a:ext cx="9445274" cy="2002920"/>
              <a:chOff x="5794000" y="2114399"/>
              <a:chExt cx="9445274" cy="2002920"/>
            </a:xfrm>
          </p:grpSpPr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F8897A0C-62DF-44C6-9F9C-2A97253DD080}"/>
                  </a:ext>
                </a:extLst>
              </p:cNvPr>
              <p:cNvSpPr txBox="1"/>
              <p:nvPr/>
            </p:nvSpPr>
            <p:spPr>
              <a:xfrm>
                <a:off x="5806190" y="2114399"/>
                <a:ext cx="9433084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4000" dirty="0" smtClean="0">
                    <a:solidFill>
                      <a:srgbClr val="16899E"/>
                    </a:solidFill>
                    <a:latin typeface="+mj-lt"/>
                    <a:ea typeface="思源黑体 CN Light" panose="020B0300000000000000" pitchFamily="34" charset="-122"/>
                  </a:rPr>
                  <a:t>1. </a:t>
                </a:r>
                <a:r>
                  <a:rPr lang="en-US" altLang="zh-CN" sz="4000" dirty="0" err="1" smtClean="0">
                    <a:solidFill>
                      <a:srgbClr val="16899E"/>
                    </a:solidFill>
                    <a:latin typeface="+mj-lt"/>
                    <a:ea typeface="思源黑体 CN Light" panose="020B0300000000000000" pitchFamily="34" charset="-122"/>
                  </a:rPr>
                  <a:t>Ôn</a:t>
                </a:r>
                <a:r>
                  <a:rPr lang="en-US" altLang="zh-CN" sz="4000" dirty="0" smtClean="0">
                    <a:solidFill>
                      <a:srgbClr val="16899E"/>
                    </a:solidFill>
                    <a:latin typeface="+mj-lt"/>
                    <a:ea typeface="思源黑体 CN Light" panose="020B0300000000000000" pitchFamily="34" charset="-122"/>
                  </a:rPr>
                  <a:t> </a:t>
                </a:r>
                <a:r>
                  <a:rPr lang="en-US" altLang="zh-CN" sz="4000" dirty="0" err="1" smtClean="0">
                    <a:solidFill>
                      <a:srgbClr val="16899E"/>
                    </a:solidFill>
                    <a:latin typeface="+mj-lt"/>
                    <a:ea typeface="思源黑体 CN Light" panose="020B0300000000000000" pitchFamily="34" charset="-122"/>
                  </a:rPr>
                  <a:t>lại</a:t>
                </a:r>
                <a:r>
                  <a:rPr lang="en-US" altLang="zh-CN" sz="4000" dirty="0" smtClean="0">
                    <a:solidFill>
                      <a:srgbClr val="16899E"/>
                    </a:solidFill>
                    <a:latin typeface="+mj-lt"/>
                    <a:ea typeface="思源黑体 CN Light" panose="020B0300000000000000" pitchFamily="34" charset="-122"/>
                  </a:rPr>
                  <a:t> </a:t>
                </a:r>
                <a:r>
                  <a:rPr lang="en-US" altLang="zh-CN" sz="4000" dirty="0" err="1" smtClean="0">
                    <a:solidFill>
                      <a:srgbClr val="16899E"/>
                    </a:solidFill>
                    <a:latin typeface="+mj-lt"/>
                    <a:ea typeface="思源黑体 CN Light" panose="020B0300000000000000" pitchFamily="34" charset="-122"/>
                  </a:rPr>
                  <a:t>cách</a:t>
                </a:r>
                <a:r>
                  <a:rPr lang="en-US" altLang="zh-CN" sz="4000" dirty="0" smtClean="0">
                    <a:solidFill>
                      <a:srgbClr val="16899E"/>
                    </a:solidFill>
                    <a:latin typeface="+mj-lt"/>
                    <a:ea typeface="思源黑体 CN Light" panose="020B0300000000000000" pitchFamily="34" charset="-122"/>
                  </a:rPr>
                  <a:t> </a:t>
                </a:r>
                <a:r>
                  <a:rPr lang="en-US" altLang="zh-CN" sz="4000" dirty="0" err="1" smtClean="0">
                    <a:solidFill>
                      <a:srgbClr val="16899E"/>
                    </a:solidFill>
                    <a:latin typeface="+mj-lt"/>
                    <a:ea typeface="思源黑体 CN Light" panose="020B0300000000000000" pitchFamily="34" charset="-122"/>
                  </a:rPr>
                  <a:t>đặt</a:t>
                </a:r>
                <a:r>
                  <a:rPr lang="en-US" altLang="zh-CN" sz="4000" dirty="0" smtClean="0">
                    <a:solidFill>
                      <a:srgbClr val="16899E"/>
                    </a:solidFill>
                    <a:latin typeface="+mj-lt"/>
                    <a:ea typeface="思源黑体 CN Light" panose="020B0300000000000000" pitchFamily="34" charset="-122"/>
                  </a:rPr>
                  <a:t> </a:t>
                </a:r>
                <a:r>
                  <a:rPr lang="en-US" altLang="zh-CN" sz="4000" dirty="0" err="1" smtClean="0">
                    <a:solidFill>
                      <a:srgbClr val="16899E"/>
                    </a:solidFill>
                    <a:latin typeface="+mj-lt"/>
                    <a:ea typeface="思源黑体 CN Light" panose="020B0300000000000000" pitchFamily="34" charset="-122"/>
                  </a:rPr>
                  <a:t>tính</a:t>
                </a:r>
                <a:r>
                  <a:rPr lang="en-US" altLang="zh-CN" sz="4000" dirty="0" smtClean="0">
                    <a:solidFill>
                      <a:srgbClr val="16899E"/>
                    </a:solidFill>
                    <a:latin typeface="+mj-lt"/>
                    <a:ea typeface="思源黑体 CN Light" panose="020B0300000000000000" pitchFamily="34" charset="-122"/>
                  </a:rPr>
                  <a:t> </a:t>
                </a:r>
                <a:r>
                  <a:rPr lang="en-US" altLang="zh-CN" sz="4000" dirty="0" err="1" smtClean="0">
                    <a:solidFill>
                      <a:srgbClr val="16899E"/>
                    </a:solidFill>
                    <a:latin typeface="+mj-lt"/>
                    <a:ea typeface="思源黑体 CN Light" panose="020B0300000000000000" pitchFamily="34" charset="-122"/>
                  </a:rPr>
                  <a:t>cộng</a:t>
                </a:r>
                <a:r>
                  <a:rPr lang="en-US" altLang="zh-CN" sz="4000" dirty="0" smtClean="0">
                    <a:solidFill>
                      <a:srgbClr val="16899E"/>
                    </a:solidFill>
                    <a:latin typeface="+mj-lt"/>
                    <a:ea typeface="思源黑体 CN Light" panose="020B0300000000000000" pitchFamily="34" charset="-122"/>
                  </a:rPr>
                  <a:t>, </a:t>
                </a:r>
                <a:r>
                  <a:rPr lang="en-US" altLang="zh-CN" sz="4000" dirty="0" err="1" smtClean="0">
                    <a:solidFill>
                      <a:srgbClr val="16899E"/>
                    </a:solidFill>
                    <a:latin typeface="+mj-lt"/>
                    <a:ea typeface="思源黑体 CN Light" panose="020B0300000000000000" pitchFamily="34" charset="-122"/>
                  </a:rPr>
                  <a:t>trừ</a:t>
                </a:r>
                <a:r>
                  <a:rPr lang="en-US" altLang="zh-CN" sz="4000" dirty="0" smtClean="0">
                    <a:solidFill>
                      <a:srgbClr val="16899E"/>
                    </a:solidFill>
                    <a:latin typeface="+mj-lt"/>
                    <a:ea typeface="思源黑体 CN Light" panose="020B0300000000000000" pitchFamily="34" charset="-122"/>
                  </a:rPr>
                  <a:t>, </a:t>
                </a:r>
                <a:r>
                  <a:rPr lang="en-US" altLang="zh-CN" sz="4000" dirty="0" err="1" smtClean="0">
                    <a:solidFill>
                      <a:srgbClr val="16899E"/>
                    </a:solidFill>
                    <a:latin typeface="+mj-lt"/>
                    <a:ea typeface="思源黑体 CN Light" panose="020B0300000000000000" pitchFamily="34" charset="-122"/>
                  </a:rPr>
                  <a:t>nhân</a:t>
                </a:r>
                <a:r>
                  <a:rPr lang="en-US" altLang="zh-CN" sz="4000" dirty="0" smtClean="0">
                    <a:solidFill>
                      <a:srgbClr val="16899E"/>
                    </a:solidFill>
                    <a:latin typeface="+mj-lt"/>
                    <a:ea typeface="思源黑体 CN Light" panose="020B0300000000000000" pitchFamily="34" charset="-122"/>
                  </a:rPr>
                  <a:t>, chia </a:t>
                </a:r>
                <a:r>
                  <a:rPr lang="en-US" altLang="zh-CN" sz="4000" dirty="0" err="1" smtClean="0">
                    <a:solidFill>
                      <a:srgbClr val="16899E"/>
                    </a:solidFill>
                    <a:latin typeface="+mj-lt"/>
                    <a:ea typeface="思源黑体 CN Light" panose="020B0300000000000000" pitchFamily="34" charset="-122"/>
                  </a:rPr>
                  <a:t>trong</a:t>
                </a:r>
                <a:r>
                  <a:rPr lang="en-US" altLang="zh-CN" sz="4000" dirty="0" smtClean="0">
                    <a:solidFill>
                      <a:srgbClr val="16899E"/>
                    </a:solidFill>
                    <a:latin typeface="+mj-lt"/>
                    <a:ea typeface="思源黑体 CN Light" panose="020B0300000000000000" pitchFamily="34" charset="-122"/>
                  </a:rPr>
                  <a:t> </a:t>
                </a:r>
                <a:r>
                  <a:rPr lang="en-US" altLang="zh-CN" sz="4000" dirty="0" err="1" smtClean="0">
                    <a:solidFill>
                      <a:srgbClr val="16899E"/>
                    </a:solidFill>
                    <a:latin typeface="+mj-lt"/>
                    <a:ea typeface="思源黑体 CN Light" panose="020B0300000000000000" pitchFamily="34" charset="-122"/>
                  </a:rPr>
                  <a:t>phạm</a:t>
                </a:r>
                <a:r>
                  <a:rPr lang="en-US" altLang="zh-CN" sz="4000" dirty="0" smtClean="0">
                    <a:solidFill>
                      <a:srgbClr val="16899E"/>
                    </a:solidFill>
                    <a:latin typeface="+mj-lt"/>
                    <a:ea typeface="思源黑体 CN Light" panose="020B0300000000000000" pitchFamily="34" charset="-122"/>
                  </a:rPr>
                  <a:t> vi 100 000.</a:t>
                </a:r>
                <a:endParaRPr kumimoji="0" lang="zh-CN" altLang="en-US" sz="4000" b="0" i="0" u="none" strike="noStrike" kern="1200" cap="none" normalizeH="0" baseline="0" noProof="0" dirty="0">
                  <a:ln>
                    <a:noFill/>
                  </a:ln>
                  <a:solidFill>
                    <a:srgbClr val="16899E"/>
                  </a:solidFill>
                  <a:effectLst/>
                  <a:uLnTx/>
                  <a:uFillTx/>
                  <a:latin typeface="+mj-lt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6B85A5B9-2B54-4538-B911-0ED28ADB97BC}"/>
                  </a:ext>
                </a:extLst>
              </p:cNvPr>
              <p:cNvSpPr txBox="1"/>
              <p:nvPr/>
            </p:nvSpPr>
            <p:spPr>
              <a:xfrm>
                <a:off x="5794000" y="3677968"/>
                <a:ext cx="9143046" cy="439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ts val="22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0" i="0" u="none" strike="noStrike" kern="1200" cap="none" normalizeH="0" baseline="0" noProof="0" dirty="0" smtClean="0">
                    <a:ln>
                      <a:noFill/>
                    </a:ln>
                    <a:solidFill>
                      <a:srgbClr val="16899E"/>
                    </a:solidFill>
                    <a:effectLst/>
                    <a:uLnTx/>
                    <a:uFillTx/>
                    <a:latin typeface="+mj-lt"/>
                    <a:ea typeface="思源黑体 CN Light" panose="020B0300000000000000" pitchFamily="34" charset="-122"/>
                    <a:cs typeface="+mn-cs"/>
                  </a:rPr>
                  <a:t>2. </a:t>
                </a:r>
                <a:r>
                  <a:rPr kumimoji="0" lang="en-US" altLang="zh-CN" sz="4000" b="0" i="0" u="none" strike="noStrike" kern="1200" cap="none" normalizeH="0" baseline="0" noProof="0" dirty="0" err="1" smtClean="0">
                    <a:ln>
                      <a:noFill/>
                    </a:ln>
                    <a:solidFill>
                      <a:srgbClr val="16899E"/>
                    </a:solidFill>
                    <a:effectLst/>
                    <a:uLnTx/>
                    <a:uFillTx/>
                    <a:latin typeface="+mj-lt"/>
                    <a:ea typeface="思源黑体 CN Light" panose="020B0300000000000000" pitchFamily="34" charset="-122"/>
                    <a:cs typeface="+mn-cs"/>
                  </a:rPr>
                  <a:t>Giải</a:t>
                </a:r>
                <a:r>
                  <a:rPr kumimoji="0" lang="en-US" altLang="zh-CN" sz="4000" b="0" i="0" u="none" strike="noStrike" kern="1200" cap="none" normalizeH="0" noProof="0" dirty="0" smtClean="0">
                    <a:ln>
                      <a:noFill/>
                    </a:ln>
                    <a:solidFill>
                      <a:srgbClr val="16899E"/>
                    </a:solidFill>
                    <a:effectLst/>
                    <a:uLnTx/>
                    <a:uFillTx/>
                    <a:latin typeface="+mj-lt"/>
                    <a:ea typeface="思源黑体 CN Light" panose="020B0300000000000000" pitchFamily="34" charset="-122"/>
                    <a:cs typeface="+mn-cs"/>
                  </a:rPr>
                  <a:t> </a:t>
                </a:r>
                <a:r>
                  <a:rPr kumimoji="0" lang="en-US" altLang="zh-CN" sz="4000" b="0" i="0" u="none" strike="noStrike" kern="1200" cap="none" normalizeH="0" noProof="0" dirty="0" err="1" smtClean="0">
                    <a:ln>
                      <a:noFill/>
                    </a:ln>
                    <a:solidFill>
                      <a:srgbClr val="16899E"/>
                    </a:solidFill>
                    <a:effectLst/>
                    <a:uLnTx/>
                    <a:uFillTx/>
                    <a:latin typeface="+mj-lt"/>
                    <a:ea typeface="思源黑体 CN Light" panose="020B0300000000000000" pitchFamily="34" charset="-122"/>
                    <a:cs typeface="+mn-cs"/>
                  </a:rPr>
                  <a:t>toán</a:t>
                </a:r>
                <a:r>
                  <a:rPr kumimoji="0" lang="en-US" altLang="zh-CN" sz="4000" b="0" i="0" u="none" strike="noStrike" kern="1200" cap="none" normalizeH="0" noProof="0" dirty="0" smtClean="0">
                    <a:ln>
                      <a:noFill/>
                    </a:ln>
                    <a:solidFill>
                      <a:srgbClr val="16899E"/>
                    </a:solidFill>
                    <a:effectLst/>
                    <a:uLnTx/>
                    <a:uFillTx/>
                    <a:latin typeface="+mj-lt"/>
                    <a:ea typeface="思源黑体 CN Light" panose="020B0300000000000000" pitchFamily="34" charset="-122"/>
                    <a:cs typeface="+mn-cs"/>
                  </a:rPr>
                  <a:t> </a:t>
                </a:r>
                <a:r>
                  <a:rPr kumimoji="0" lang="en-US" altLang="zh-CN" sz="4000" b="0" i="0" u="none" strike="noStrike" kern="1200" cap="none" normalizeH="0" noProof="0" dirty="0" err="1" smtClean="0">
                    <a:ln>
                      <a:noFill/>
                    </a:ln>
                    <a:solidFill>
                      <a:srgbClr val="16899E"/>
                    </a:solidFill>
                    <a:effectLst/>
                    <a:uLnTx/>
                    <a:uFillTx/>
                    <a:latin typeface="+mj-lt"/>
                    <a:ea typeface="思源黑体 CN Light" panose="020B0300000000000000" pitchFamily="34" charset="-122"/>
                    <a:cs typeface="+mn-cs"/>
                  </a:rPr>
                  <a:t>bằng</a:t>
                </a:r>
                <a:r>
                  <a:rPr kumimoji="0" lang="en-US" altLang="zh-CN" sz="4000" b="0" i="0" u="none" strike="noStrike" kern="1200" cap="none" normalizeH="0" noProof="0" dirty="0" smtClean="0">
                    <a:ln>
                      <a:noFill/>
                    </a:ln>
                    <a:solidFill>
                      <a:srgbClr val="16899E"/>
                    </a:solidFill>
                    <a:effectLst/>
                    <a:uLnTx/>
                    <a:uFillTx/>
                    <a:latin typeface="+mj-lt"/>
                    <a:ea typeface="思源黑体 CN Light" panose="020B0300000000000000" pitchFamily="34" charset="-122"/>
                    <a:cs typeface="+mn-cs"/>
                  </a:rPr>
                  <a:t> </a:t>
                </a:r>
                <a:r>
                  <a:rPr kumimoji="0" lang="en-US" altLang="zh-CN" sz="4000" b="0" i="0" u="none" strike="noStrike" kern="1200" cap="none" normalizeH="0" noProof="0" dirty="0" err="1" smtClean="0">
                    <a:ln>
                      <a:noFill/>
                    </a:ln>
                    <a:solidFill>
                      <a:srgbClr val="16899E"/>
                    </a:solidFill>
                    <a:effectLst/>
                    <a:uLnTx/>
                    <a:uFillTx/>
                    <a:latin typeface="+mj-lt"/>
                    <a:ea typeface="思源黑体 CN Light" panose="020B0300000000000000" pitchFamily="34" charset="-122"/>
                    <a:cs typeface="+mn-cs"/>
                  </a:rPr>
                  <a:t>hai</a:t>
                </a:r>
                <a:r>
                  <a:rPr kumimoji="0" lang="en-US" altLang="zh-CN" sz="4000" b="0" i="0" u="none" strike="noStrike" kern="1200" cap="none" normalizeH="0" noProof="0" dirty="0" smtClean="0">
                    <a:ln>
                      <a:noFill/>
                    </a:ln>
                    <a:solidFill>
                      <a:srgbClr val="16899E"/>
                    </a:solidFill>
                    <a:effectLst/>
                    <a:uLnTx/>
                    <a:uFillTx/>
                    <a:latin typeface="+mj-lt"/>
                    <a:ea typeface="思源黑体 CN Light" panose="020B0300000000000000" pitchFamily="34" charset="-122"/>
                    <a:cs typeface="+mn-cs"/>
                  </a:rPr>
                  <a:t> </a:t>
                </a:r>
                <a:r>
                  <a:rPr kumimoji="0" lang="en-US" altLang="zh-CN" sz="4000" b="0" i="0" u="none" strike="noStrike" kern="1200" cap="none" normalizeH="0" noProof="0" dirty="0" err="1" smtClean="0">
                    <a:ln>
                      <a:noFill/>
                    </a:ln>
                    <a:solidFill>
                      <a:srgbClr val="16899E"/>
                    </a:solidFill>
                    <a:effectLst/>
                    <a:uLnTx/>
                    <a:uFillTx/>
                    <a:latin typeface="+mj-lt"/>
                    <a:ea typeface="思源黑体 CN Light" panose="020B0300000000000000" pitchFamily="34" charset="-122"/>
                    <a:cs typeface="+mn-cs"/>
                  </a:rPr>
                  <a:t>bước</a:t>
                </a:r>
                <a:r>
                  <a:rPr kumimoji="0" lang="en-US" altLang="zh-CN" sz="4000" b="0" i="0" u="none" strike="noStrike" kern="1200" cap="none" normalizeH="0" noProof="0" dirty="0" smtClean="0">
                    <a:ln>
                      <a:noFill/>
                    </a:ln>
                    <a:solidFill>
                      <a:srgbClr val="16899E"/>
                    </a:solidFill>
                    <a:effectLst/>
                    <a:uLnTx/>
                    <a:uFillTx/>
                    <a:latin typeface="+mj-lt"/>
                    <a:ea typeface="思源黑体 CN Light" panose="020B0300000000000000" pitchFamily="34" charset="-122"/>
                    <a:cs typeface="+mn-cs"/>
                  </a:rPr>
                  <a:t> </a:t>
                </a:r>
                <a:r>
                  <a:rPr kumimoji="0" lang="en-US" altLang="zh-CN" sz="4000" b="0" i="0" u="none" strike="noStrike" kern="1200" cap="none" normalizeH="0" noProof="0" dirty="0" err="1" smtClean="0">
                    <a:ln>
                      <a:noFill/>
                    </a:ln>
                    <a:solidFill>
                      <a:srgbClr val="16899E"/>
                    </a:solidFill>
                    <a:effectLst/>
                    <a:uLnTx/>
                    <a:uFillTx/>
                    <a:latin typeface="+mj-lt"/>
                    <a:ea typeface="思源黑体 CN Light" panose="020B0300000000000000" pitchFamily="34" charset="-122"/>
                    <a:cs typeface="+mn-cs"/>
                  </a:rPr>
                  <a:t>tính</a:t>
                </a:r>
                <a:endParaRPr kumimoji="0" lang="zh-CN" altLang="en-US" sz="4000" b="0" i="0" u="none" strike="noStrike" kern="1200" cap="none" normalizeH="0" baseline="0" noProof="0" dirty="0">
                  <a:ln>
                    <a:noFill/>
                  </a:ln>
                  <a:solidFill>
                    <a:srgbClr val="16899E"/>
                  </a:solidFill>
                  <a:effectLst/>
                  <a:uLnTx/>
                  <a:uFillTx/>
                  <a:latin typeface="+mj-lt"/>
                  <a:ea typeface="思源黑体 CN Light" panose="020B0300000000000000" pitchFamily="34" charset="-122"/>
                  <a:cs typeface="+mn-cs"/>
                </a:endParaRPr>
              </a:p>
            </p:txBody>
          </p:sp>
        </p:grp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BF1A8119-2F31-4092-98EC-D782F8BDC9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24" b="13559"/>
          <a:stretch/>
        </p:blipFill>
        <p:spPr>
          <a:xfrm>
            <a:off x="3932536" y="4581021"/>
            <a:ext cx="4326927" cy="13920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5643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145DB68D-FB7E-4142-85BA-A69139E7E9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9" t="3722" r="8870" b="3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320" y="2624258"/>
            <a:ext cx="8675360" cy="1609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6713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909417" y="3095728"/>
            <a:ext cx="10889694" cy="549603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48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776214" y="2493362"/>
            <a:ext cx="10191284" cy="36651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48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8803408" y="3677809"/>
            <a:ext cx="2498206" cy="257762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552127" y="3397767"/>
            <a:ext cx="10323735" cy="1273963"/>
          </a:xfrm>
          <a:prstGeom prst="rect">
            <a:avLst/>
          </a:prstGeom>
        </p:spPr>
        <p:txBody>
          <a:bodyPr vert="horz" lIns="97049" tIns="48525" rIns="97049" bIns="48525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Soạn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bài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giảng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yêu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cầu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các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khối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lớp</a:t>
            </a:r>
            <a:endParaRPr kumimoji="0" lang="en-US" sz="3715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cs typeface="#9Slide05 Bodega Script" pitchFamily="2" charset="0"/>
              <a:sym typeface="Arial"/>
            </a:endParaRPr>
          </a:p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Thiết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kế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bài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giảng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243534" y="4765778"/>
            <a:ext cx="8236079" cy="107240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2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2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12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23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123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0382348780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- </a:t>
            </a:r>
            <a:r>
              <a:rPr kumimoji="0" lang="en-US" sz="2123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0984848929</a:t>
            </a:r>
            <a:endParaRPr kumimoji="0" lang="en-US" sz="2123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404" y="1994146"/>
            <a:ext cx="9065194" cy="15335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20223" y="1200729"/>
            <a:ext cx="13687649" cy="79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19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145DB68D-FB7E-4142-85BA-A69139E7E9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9" t="3722" r="8870" b="3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4001" y="2359059"/>
            <a:ext cx="8083997" cy="21398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9048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E1818E9-143F-4D45-8704-5CF2198EC3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880" y="598715"/>
            <a:ext cx="6096012" cy="6096012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129A7FC5-2E27-4E2A-97C4-B6BFC9321C5F}"/>
              </a:ext>
            </a:extLst>
          </p:cNvPr>
          <p:cNvGrpSpPr/>
          <p:nvPr/>
        </p:nvGrpSpPr>
        <p:grpSpPr>
          <a:xfrm>
            <a:off x="4791777" y="1075528"/>
            <a:ext cx="6833937" cy="4788785"/>
            <a:chOff x="5005137" y="1487008"/>
            <a:chExt cx="6833937" cy="4788785"/>
          </a:xfrm>
        </p:grpSpPr>
        <p:sp>
          <p:nvSpPr>
            <p:cNvPr id="8" name="思想气泡: 云 7">
              <a:extLst>
                <a:ext uri="{FF2B5EF4-FFF2-40B4-BE49-F238E27FC236}">
                  <a16:creationId xmlns:a16="http://schemas.microsoft.com/office/drawing/2014/main" id="{53970043-2CCB-49EC-A769-4528EFAE4858}"/>
                </a:ext>
              </a:extLst>
            </p:cNvPr>
            <p:cNvSpPr/>
            <p:nvPr/>
          </p:nvSpPr>
          <p:spPr>
            <a:xfrm>
              <a:off x="5005137" y="1487008"/>
              <a:ext cx="6833937" cy="4788785"/>
            </a:xfrm>
            <a:prstGeom prst="cloudCallout">
              <a:avLst>
                <a:gd name="adj1" fmla="val -64319"/>
                <a:gd name="adj2" fmla="val -4682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DC868C85-D499-4513-9246-4901B7662F8A}"/>
                </a:ext>
              </a:extLst>
            </p:cNvPr>
            <p:cNvSpPr txBox="1"/>
            <p:nvPr/>
          </p:nvSpPr>
          <p:spPr>
            <a:xfrm>
              <a:off x="5756311" y="2357906"/>
              <a:ext cx="5575427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03829"/>
                  </a:solidFill>
                  <a:effectLst/>
                  <a:uLnTx/>
                  <a:uFillTx/>
                  <a:latin typeface="+mj-lt"/>
                  <a:ea typeface="思源黑体 CN Medium" panose="020B0600000000000000" pitchFamily="34" charset="-122"/>
                  <a:cs typeface="+mn-cs"/>
                </a:rPr>
                <a:t>Nêu</a:t>
              </a:r>
              <a:r>
                <a:rPr kumimoji="0" lang="en-US" altLang="zh-CN" sz="4800" b="0" i="0" u="none" strike="noStrike" kern="1200" cap="none" spc="0" normalizeH="0" noProof="0" dirty="0" smtClean="0">
                  <a:ln>
                    <a:noFill/>
                  </a:ln>
                  <a:solidFill>
                    <a:srgbClr val="F03829"/>
                  </a:solidFill>
                  <a:effectLst/>
                  <a:uLnTx/>
                  <a:uFillTx/>
                  <a:latin typeface="+mj-lt"/>
                  <a:ea typeface="思源黑体 CN Medium" panose="020B0600000000000000" pitchFamily="34" charset="-122"/>
                  <a:cs typeface="+mn-cs"/>
                </a:rPr>
                <a:t> </a:t>
              </a:r>
              <a:r>
                <a:rPr kumimoji="0" lang="en-US" altLang="zh-CN" sz="48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03829"/>
                  </a:solidFill>
                  <a:effectLst/>
                  <a:uLnTx/>
                  <a:uFillTx/>
                  <a:latin typeface="+mj-lt"/>
                  <a:ea typeface="思源黑体 CN Medium" panose="020B0600000000000000" pitchFamily="34" charset="-122"/>
                  <a:cs typeface="+mn-cs"/>
                </a:rPr>
                <a:t>tất</a:t>
              </a:r>
              <a:r>
                <a:rPr kumimoji="0" lang="en-US" altLang="zh-CN" sz="4800" b="0" i="0" u="none" strike="noStrike" kern="1200" cap="none" spc="0" normalizeH="0" noProof="0" dirty="0" smtClean="0">
                  <a:ln>
                    <a:noFill/>
                  </a:ln>
                  <a:solidFill>
                    <a:srgbClr val="F03829"/>
                  </a:solidFill>
                  <a:effectLst/>
                  <a:uLnTx/>
                  <a:uFillTx/>
                  <a:latin typeface="+mj-lt"/>
                  <a:ea typeface="思源黑体 CN Medium" panose="020B0600000000000000" pitchFamily="34" charset="-122"/>
                  <a:cs typeface="+mn-cs"/>
                </a:rPr>
                <a:t> </a:t>
              </a:r>
              <a:r>
                <a:rPr kumimoji="0" lang="en-US" altLang="zh-CN" sz="48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03829"/>
                  </a:solidFill>
                  <a:effectLst/>
                  <a:uLnTx/>
                  <a:uFillTx/>
                  <a:latin typeface="+mj-lt"/>
                  <a:ea typeface="思源黑体 CN Medium" panose="020B0600000000000000" pitchFamily="34" charset="-122"/>
                  <a:cs typeface="+mn-cs"/>
                </a:rPr>
                <a:t>cả</a:t>
              </a:r>
              <a:r>
                <a:rPr kumimoji="0" lang="en-US" altLang="zh-CN" sz="4800" b="0" i="0" u="none" strike="noStrike" kern="1200" cap="none" spc="0" normalizeH="0" noProof="0" dirty="0" smtClean="0">
                  <a:ln>
                    <a:noFill/>
                  </a:ln>
                  <a:solidFill>
                    <a:srgbClr val="F03829"/>
                  </a:solidFill>
                  <a:effectLst/>
                  <a:uLnTx/>
                  <a:uFillTx/>
                  <a:latin typeface="+mj-lt"/>
                  <a:ea typeface="思源黑体 CN Medium" panose="020B0600000000000000" pitchFamily="34" charset="-122"/>
                  <a:cs typeface="+mn-cs"/>
                </a:rPr>
                <a:t> </a:t>
              </a:r>
              <a:r>
                <a:rPr kumimoji="0" lang="en-US" altLang="zh-CN" sz="48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03829"/>
                  </a:solidFill>
                  <a:effectLst/>
                  <a:uLnTx/>
                  <a:uFillTx/>
                  <a:latin typeface="+mj-lt"/>
                  <a:ea typeface="思源黑体 CN Medium" panose="020B0600000000000000" pitchFamily="34" charset="-122"/>
                  <a:cs typeface="+mn-cs"/>
                </a:rPr>
                <a:t>các</a:t>
              </a:r>
              <a:r>
                <a:rPr kumimoji="0" lang="en-US" altLang="zh-CN" sz="4800" b="0" i="0" u="none" strike="noStrike" kern="1200" cap="none" spc="0" normalizeH="0" noProof="0" dirty="0" smtClean="0">
                  <a:ln>
                    <a:noFill/>
                  </a:ln>
                  <a:solidFill>
                    <a:srgbClr val="F03829"/>
                  </a:solidFill>
                  <a:effectLst/>
                  <a:uLnTx/>
                  <a:uFillTx/>
                  <a:latin typeface="+mj-lt"/>
                  <a:ea typeface="思源黑体 CN Medium" panose="020B0600000000000000" pitchFamily="34" charset="-122"/>
                  <a:cs typeface="+mn-cs"/>
                </a:rPr>
                <a:t> </a:t>
              </a:r>
              <a:r>
                <a:rPr kumimoji="0" lang="en-US" altLang="zh-CN" sz="48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03829"/>
                  </a:solidFill>
                  <a:effectLst/>
                  <a:uLnTx/>
                  <a:uFillTx/>
                  <a:latin typeface="+mj-lt"/>
                  <a:ea typeface="思源黑体 CN Medium" panose="020B0600000000000000" pitchFamily="34" charset="-122"/>
                  <a:cs typeface="+mn-cs"/>
                </a:rPr>
                <a:t>hàng</a:t>
              </a:r>
              <a:r>
                <a:rPr kumimoji="0" lang="en-US" altLang="zh-CN" sz="4800" b="0" i="0" u="none" strike="noStrike" kern="1200" cap="none" spc="0" normalizeH="0" noProof="0" dirty="0" smtClean="0">
                  <a:ln>
                    <a:noFill/>
                  </a:ln>
                  <a:solidFill>
                    <a:srgbClr val="F03829"/>
                  </a:solidFill>
                  <a:effectLst/>
                  <a:uLnTx/>
                  <a:uFillTx/>
                  <a:latin typeface="+mj-lt"/>
                  <a:ea typeface="思源黑体 CN Medium" panose="020B0600000000000000" pitchFamily="34" charset="-122"/>
                  <a:cs typeface="+mn-cs"/>
                </a:rPr>
                <a:t> </a:t>
              </a:r>
              <a:r>
                <a:rPr kumimoji="0" lang="en-US" altLang="zh-CN" sz="48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03829"/>
                  </a:solidFill>
                  <a:effectLst/>
                  <a:uLnTx/>
                  <a:uFillTx/>
                  <a:latin typeface="+mj-lt"/>
                  <a:ea typeface="思源黑体 CN Medium" panose="020B0600000000000000" pitchFamily="34" charset="-122"/>
                  <a:cs typeface="+mn-cs"/>
                </a:rPr>
                <a:t>của</a:t>
              </a:r>
              <a:r>
                <a:rPr kumimoji="0" lang="en-US" altLang="zh-CN" sz="4800" b="0" i="0" u="none" strike="noStrike" kern="1200" cap="none" spc="0" normalizeH="0" noProof="0" dirty="0" smtClean="0">
                  <a:ln>
                    <a:noFill/>
                  </a:ln>
                  <a:solidFill>
                    <a:srgbClr val="F03829"/>
                  </a:solidFill>
                  <a:effectLst/>
                  <a:uLnTx/>
                  <a:uFillTx/>
                  <a:latin typeface="+mj-lt"/>
                  <a:ea typeface="思源黑体 CN Medium" panose="020B0600000000000000" pitchFamily="34" charset="-122"/>
                  <a:cs typeface="+mn-cs"/>
                </a:rPr>
                <a:t> </a:t>
              </a:r>
              <a:r>
                <a:rPr kumimoji="0" lang="en-US" altLang="zh-CN" sz="48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03829"/>
                  </a:solidFill>
                  <a:effectLst/>
                  <a:uLnTx/>
                  <a:uFillTx/>
                  <a:latin typeface="+mj-lt"/>
                  <a:ea typeface="思源黑体 CN Medium" panose="020B0600000000000000" pitchFamily="34" charset="-122"/>
                  <a:cs typeface="+mn-cs"/>
                </a:rPr>
                <a:t>số</a:t>
              </a:r>
              <a:r>
                <a:rPr kumimoji="0" lang="en-US" altLang="zh-CN" sz="4800" b="0" i="0" u="none" strike="noStrike" kern="1200" cap="none" spc="0" normalizeH="0" noProof="0" dirty="0" smtClean="0">
                  <a:ln>
                    <a:noFill/>
                  </a:ln>
                  <a:solidFill>
                    <a:srgbClr val="F03829"/>
                  </a:solidFill>
                  <a:effectLst/>
                  <a:uLnTx/>
                  <a:uFillTx/>
                  <a:latin typeface="+mj-lt"/>
                  <a:ea typeface="思源黑体 CN Medium" panose="020B0600000000000000" pitchFamily="34" charset="-122"/>
                  <a:cs typeface="+mn-cs"/>
                </a:rPr>
                <a:t> </a:t>
              </a:r>
              <a:r>
                <a:rPr kumimoji="0" lang="en-US" altLang="zh-CN" sz="48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03829"/>
                  </a:solidFill>
                  <a:effectLst/>
                  <a:uLnTx/>
                  <a:uFillTx/>
                  <a:latin typeface="+mj-lt"/>
                  <a:ea typeface="思源黑体 CN Medium" panose="020B0600000000000000" pitchFamily="34" charset="-122"/>
                  <a:cs typeface="+mn-cs"/>
                </a:rPr>
                <a:t>có</a:t>
              </a:r>
              <a:r>
                <a:rPr kumimoji="0" lang="en-US" altLang="zh-CN" sz="4800" b="0" i="0" u="none" strike="noStrike" kern="1200" cap="none" spc="0" normalizeH="0" noProof="0" dirty="0" smtClean="0">
                  <a:ln>
                    <a:noFill/>
                  </a:ln>
                  <a:solidFill>
                    <a:srgbClr val="F03829"/>
                  </a:solidFill>
                  <a:effectLst/>
                  <a:uLnTx/>
                  <a:uFillTx/>
                  <a:latin typeface="+mj-lt"/>
                  <a:ea typeface="思源黑体 CN Medium" panose="020B0600000000000000" pitchFamily="34" charset="-122"/>
                  <a:cs typeface="+mn-cs"/>
                </a:rPr>
                <a:t> </a:t>
              </a:r>
              <a:r>
                <a:rPr kumimoji="0" lang="en-US" altLang="zh-CN" sz="48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03829"/>
                  </a:solidFill>
                  <a:effectLst/>
                  <a:uLnTx/>
                  <a:uFillTx/>
                  <a:latin typeface="+mj-lt"/>
                  <a:ea typeface="思源黑体 CN Medium" panose="020B0600000000000000" pitchFamily="34" charset="-122"/>
                  <a:cs typeface="+mn-cs"/>
                </a:rPr>
                <a:t>năm</a:t>
              </a:r>
              <a:r>
                <a:rPr kumimoji="0" lang="en-US" altLang="zh-CN" sz="4800" b="0" i="0" u="none" strike="noStrike" kern="1200" cap="none" spc="0" normalizeH="0" noProof="0" dirty="0" smtClean="0">
                  <a:ln>
                    <a:noFill/>
                  </a:ln>
                  <a:solidFill>
                    <a:srgbClr val="F03829"/>
                  </a:solidFill>
                  <a:effectLst/>
                  <a:uLnTx/>
                  <a:uFillTx/>
                  <a:latin typeface="+mj-lt"/>
                  <a:ea typeface="思源黑体 CN Medium" panose="020B0600000000000000" pitchFamily="34" charset="-122"/>
                  <a:cs typeface="+mn-cs"/>
                </a:rPr>
                <a:t> </a:t>
              </a:r>
              <a:r>
                <a:rPr kumimoji="0" lang="en-US" altLang="zh-CN" sz="48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03829"/>
                  </a:solidFill>
                  <a:effectLst/>
                  <a:uLnTx/>
                  <a:uFillTx/>
                  <a:latin typeface="+mj-lt"/>
                  <a:ea typeface="思源黑体 CN Medium" panose="020B0600000000000000" pitchFamily="34" charset="-122"/>
                  <a:cs typeface="+mn-cs"/>
                </a:rPr>
                <a:t>chữ</a:t>
              </a:r>
              <a:r>
                <a:rPr kumimoji="0" lang="en-US" altLang="zh-CN" sz="4800" b="0" i="0" u="none" strike="noStrike" kern="1200" cap="none" spc="0" normalizeH="0" noProof="0" dirty="0" smtClean="0">
                  <a:ln>
                    <a:noFill/>
                  </a:ln>
                  <a:solidFill>
                    <a:srgbClr val="F03829"/>
                  </a:solidFill>
                  <a:effectLst/>
                  <a:uLnTx/>
                  <a:uFillTx/>
                  <a:latin typeface="+mj-lt"/>
                  <a:ea typeface="思源黑体 CN Medium" panose="020B0600000000000000" pitchFamily="34" charset="-122"/>
                  <a:cs typeface="+mn-cs"/>
                </a:rPr>
                <a:t> </a:t>
              </a:r>
              <a:r>
                <a:rPr kumimoji="0" lang="en-US" altLang="zh-CN" sz="48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03829"/>
                  </a:solidFill>
                  <a:effectLst/>
                  <a:uLnTx/>
                  <a:uFillTx/>
                  <a:latin typeface="+mj-lt"/>
                  <a:ea typeface="思源黑体 CN Medium" panose="020B0600000000000000" pitchFamily="34" charset="-122"/>
                  <a:cs typeface="+mn-cs"/>
                </a:rPr>
                <a:t>số</a:t>
              </a:r>
              <a:r>
                <a:rPr lang="en-US" altLang="zh-CN" sz="4800" dirty="0">
                  <a:solidFill>
                    <a:srgbClr val="F03829"/>
                  </a:solidFill>
                  <a:latin typeface="+mj-lt"/>
                  <a:ea typeface="思源黑体 CN Medium" panose="020B0600000000000000" pitchFamily="34" charset="-122"/>
                </a:rPr>
                <a:t> </a:t>
              </a:r>
              <a:r>
                <a:rPr lang="en-US" altLang="zh-CN" sz="4800" dirty="0" err="1" smtClean="0">
                  <a:solidFill>
                    <a:srgbClr val="F03829"/>
                  </a:solidFill>
                  <a:latin typeface="+mj-lt"/>
                  <a:ea typeface="思源黑体 CN Medium" panose="020B0600000000000000" pitchFamily="34" charset="-122"/>
                </a:rPr>
                <a:t>theo</a:t>
              </a:r>
              <a:r>
                <a:rPr lang="en-US" altLang="zh-CN" sz="4800" dirty="0" smtClean="0">
                  <a:solidFill>
                    <a:srgbClr val="F03829"/>
                  </a:solidFill>
                  <a:latin typeface="+mj-lt"/>
                  <a:ea typeface="思源黑体 CN Medium" panose="020B0600000000000000" pitchFamily="34" charset="-122"/>
                </a:rPr>
                <a:t> </a:t>
              </a:r>
              <a:r>
                <a:rPr lang="en-US" altLang="zh-CN" sz="4800" dirty="0" err="1" smtClean="0">
                  <a:solidFill>
                    <a:srgbClr val="F03829"/>
                  </a:solidFill>
                  <a:latin typeface="+mj-lt"/>
                  <a:ea typeface="思源黑体 CN Medium" panose="020B0600000000000000" pitchFamily="34" charset="-122"/>
                </a:rPr>
                <a:t>thứ</a:t>
              </a:r>
              <a:r>
                <a:rPr lang="en-US" altLang="zh-CN" sz="4800" dirty="0" smtClean="0">
                  <a:solidFill>
                    <a:srgbClr val="F03829"/>
                  </a:solidFill>
                  <a:latin typeface="+mj-lt"/>
                  <a:ea typeface="思源黑体 CN Medium" panose="020B0600000000000000" pitchFamily="34" charset="-122"/>
                </a:rPr>
                <a:t> </a:t>
              </a:r>
              <a:r>
                <a:rPr lang="en-US" altLang="zh-CN" sz="4800" dirty="0" err="1" smtClean="0">
                  <a:solidFill>
                    <a:srgbClr val="F03829"/>
                  </a:solidFill>
                  <a:latin typeface="+mj-lt"/>
                  <a:ea typeface="思源黑体 CN Medium" panose="020B0600000000000000" pitchFamily="34" charset="-122"/>
                </a:rPr>
                <a:t>tự</a:t>
              </a:r>
              <a:r>
                <a:rPr lang="en-US" altLang="zh-CN" sz="4800" dirty="0" smtClean="0">
                  <a:solidFill>
                    <a:srgbClr val="F03829"/>
                  </a:solidFill>
                  <a:latin typeface="+mj-lt"/>
                  <a:ea typeface="思源黑体 CN Medium" panose="020B0600000000000000" pitchFamily="34" charset="-122"/>
                </a:rPr>
                <a:t> </a:t>
              </a:r>
              <a:r>
                <a:rPr lang="en-US" altLang="zh-CN" sz="4800" dirty="0" err="1" smtClean="0">
                  <a:solidFill>
                    <a:srgbClr val="F03829"/>
                  </a:solidFill>
                  <a:latin typeface="+mj-lt"/>
                  <a:ea typeface="思源黑体 CN Medium" panose="020B0600000000000000" pitchFamily="34" charset="-122"/>
                </a:rPr>
                <a:t>từ</a:t>
              </a:r>
              <a:r>
                <a:rPr lang="en-US" altLang="zh-CN" sz="4800" dirty="0" smtClean="0">
                  <a:solidFill>
                    <a:srgbClr val="F03829"/>
                  </a:solidFill>
                  <a:latin typeface="+mj-lt"/>
                  <a:ea typeface="思源黑体 CN Medium" panose="020B0600000000000000" pitchFamily="34" charset="-122"/>
                </a:rPr>
                <a:t> </a:t>
              </a:r>
              <a:r>
                <a:rPr lang="en-US" altLang="zh-CN" sz="4800" dirty="0" err="1" smtClean="0">
                  <a:solidFill>
                    <a:srgbClr val="F03829"/>
                  </a:solidFill>
                  <a:latin typeface="+mj-lt"/>
                  <a:ea typeface="思源黑体 CN Medium" panose="020B0600000000000000" pitchFamily="34" charset="-122"/>
                </a:rPr>
                <a:t>bé</a:t>
              </a:r>
              <a:r>
                <a:rPr lang="en-US" altLang="zh-CN" sz="4800" dirty="0" smtClean="0">
                  <a:solidFill>
                    <a:srgbClr val="F03829"/>
                  </a:solidFill>
                  <a:latin typeface="+mj-lt"/>
                  <a:ea typeface="思源黑体 CN Medium" panose="020B0600000000000000" pitchFamily="34" charset="-122"/>
                </a:rPr>
                <a:t> </a:t>
              </a:r>
              <a:r>
                <a:rPr lang="en-US" altLang="zh-CN" sz="4800" dirty="0" err="1" smtClean="0">
                  <a:solidFill>
                    <a:srgbClr val="F03829"/>
                  </a:solidFill>
                  <a:latin typeface="+mj-lt"/>
                  <a:ea typeface="思源黑体 CN Medium" panose="020B0600000000000000" pitchFamily="34" charset="-122"/>
                </a:rPr>
                <a:t>đến</a:t>
              </a:r>
              <a:r>
                <a:rPr lang="en-US" altLang="zh-CN" sz="4800" dirty="0" smtClean="0">
                  <a:solidFill>
                    <a:srgbClr val="F03829"/>
                  </a:solidFill>
                  <a:latin typeface="+mj-lt"/>
                  <a:ea typeface="思源黑体 CN Medium" panose="020B0600000000000000" pitchFamily="34" charset="-122"/>
                </a:rPr>
                <a:t> </a:t>
              </a:r>
              <a:r>
                <a:rPr lang="en-US" altLang="zh-CN" sz="4800" dirty="0" err="1" smtClean="0">
                  <a:solidFill>
                    <a:srgbClr val="F03829"/>
                  </a:solidFill>
                  <a:latin typeface="+mj-lt"/>
                  <a:ea typeface="思源黑体 CN Medium" panose="020B0600000000000000" pitchFamily="34" charset="-122"/>
                </a:rPr>
                <a:t>lớn</a:t>
              </a:r>
              <a:r>
                <a:rPr lang="en-US" altLang="zh-CN" sz="4800" dirty="0">
                  <a:solidFill>
                    <a:srgbClr val="F03829"/>
                  </a:solidFill>
                  <a:latin typeface="+mj-lt"/>
                  <a:ea typeface="思源黑体 CN Medium" panose="020B0600000000000000" pitchFamily="34" charset="-122"/>
                </a:rPr>
                <a:t> </a:t>
              </a:r>
              <a:r>
                <a:rPr lang="en-US" altLang="zh-CN" sz="4800" dirty="0" err="1" smtClean="0">
                  <a:solidFill>
                    <a:srgbClr val="F03829"/>
                  </a:solidFill>
                  <a:latin typeface="+mj-lt"/>
                  <a:ea typeface="思源黑体 CN Medium" panose="020B0600000000000000" pitchFamily="34" charset="-122"/>
                </a:rPr>
                <a:t>và</a:t>
              </a:r>
              <a:r>
                <a:rPr lang="en-US" altLang="zh-CN" sz="4800" dirty="0" smtClean="0">
                  <a:solidFill>
                    <a:srgbClr val="F03829"/>
                  </a:solidFill>
                  <a:latin typeface="+mj-lt"/>
                  <a:ea typeface="思源黑体 CN Medium" panose="020B0600000000000000" pitchFamily="34" charset="-122"/>
                </a:rPr>
                <a:t> </a:t>
              </a:r>
              <a:r>
                <a:rPr lang="en-US" altLang="zh-CN" sz="4800" dirty="0" err="1" smtClean="0">
                  <a:solidFill>
                    <a:srgbClr val="F03829"/>
                  </a:solidFill>
                  <a:latin typeface="+mj-lt"/>
                  <a:ea typeface="思源黑体 CN Medium" panose="020B0600000000000000" pitchFamily="34" charset="-122"/>
                </a:rPr>
                <a:t>cho</a:t>
              </a:r>
              <a:r>
                <a:rPr lang="en-US" altLang="zh-CN" sz="4800" dirty="0" smtClean="0">
                  <a:solidFill>
                    <a:srgbClr val="F03829"/>
                  </a:solidFill>
                  <a:latin typeface="+mj-lt"/>
                  <a:ea typeface="思源黑体 CN Medium" panose="020B0600000000000000" pitchFamily="34" charset="-122"/>
                </a:rPr>
                <a:t> </a:t>
              </a:r>
              <a:r>
                <a:rPr lang="en-US" altLang="zh-CN" sz="4800" dirty="0" err="1" smtClean="0">
                  <a:solidFill>
                    <a:srgbClr val="F03829"/>
                  </a:solidFill>
                  <a:latin typeface="+mj-lt"/>
                  <a:ea typeface="思源黑体 CN Medium" panose="020B0600000000000000" pitchFamily="34" charset="-122"/>
                </a:rPr>
                <a:t>ví</a:t>
              </a:r>
              <a:r>
                <a:rPr lang="en-US" altLang="zh-CN" sz="4800" dirty="0" smtClean="0">
                  <a:solidFill>
                    <a:srgbClr val="F03829"/>
                  </a:solidFill>
                  <a:latin typeface="+mj-lt"/>
                  <a:ea typeface="思源黑体 CN Medium" panose="020B0600000000000000" pitchFamily="34" charset="-122"/>
                </a:rPr>
                <a:t> </a:t>
              </a:r>
              <a:r>
                <a:rPr lang="en-US" altLang="zh-CN" sz="4800" dirty="0" err="1" smtClean="0">
                  <a:solidFill>
                    <a:srgbClr val="F03829"/>
                  </a:solidFill>
                  <a:latin typeface="+mj-lt"/>
                  <a:ea typeface="思源黑体 CN Medium" panose="020B0600000000000000" pitchFamily="34" charset="-122"/>
                </a:rPr>
                <a:t>dụ</a:t>
              </a:r>
              <a:r>
                <a:rPr lang="en-US" altLang="zh-CN" sz="4800" dirty="0" smtClean="0">
                  <a:solidFill>
                    <a:srgbClr val="F03829"/>
                  </a:solidFill>
                  <a:latin typeface="+mj-lt"/>
                  <a:ea typeface="思源黑体 CN Medium" panose="020B0600000000000000" pitchFamily="34" charset="-122"/>
                </a:rPr>
                <a:t>.</a:t>
              </a:r>
              <a:endPara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03829"/>
                </a:solidFill>
                <a:effectLst/>
                <a:uLnTx/>
                <a:uFillTx/>
                <a:latin typeface="+mj-lt"/>
                <a:ea typeface="思源黑体 CN Medium" panose="020B0600000000000000" pitchFamily="34" charset="-122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42045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145DB68D-FB7E-4142-85BA-A69139E7E9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9" t="3722" r="8870" b="3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4594" y="2572419"/>
            <a:ext cx="7882811" cy="21398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6044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263" y="-2131774"/>
            <a:ext cx="2364978" cy="16933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72640" y="701040"/>
            <a:ext cx="7559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24B29"/>
                </a:solidFill>
              </a:rPr>
              <a:t>Hoàn</a:t>
            </a:r>
            <a:r>
              <a:rPr lang="en-US" sz="4000" b="1" dirty="0">
                <a:solidFill>
                  <a:srgbClr val="C24B29"/>
                </a:solidFill>
              </a:rPr>
              <a:t> </a:t>
            </a:r>
            <a:r>
              <a:rPr lang="en-US" sz="4000" b="1" dirty="0" err="1">
                <a:solidFill>
                  <a:srgbClr val="C24B29"/>
                </a:solidFill>
              </a:rPr>
              <a:t>thành</a:t>
            </a:r>
            <a:r>
              <a:rPr lang="en-US" sz="4000" b="1" dirty="0">
                <a:solidFill>
                  <a:srgbClr val="C24B29"/>
                </a:solidFill>
              </a:rPr>
              <a:t> </a:t>
            </a:r>
            <a:r>
              <a:rPr lang="en-US" sz="4000" b="1" dirty="0" err="1">
                <a:solidFill>
                  <a:srgbClr val="C24B29"/>
                </a:solidFill>
              </a:rPr>
              <a:t>bảng</a:t>
            </a:r>
            <a:r>
              <a:rPr lang="en-US" sz="4000" b="1" dirty="0">
                <a:solidFill>
                  <a:srgbClr val="C24B29"/>
                </a:solidFill>
              </a:rPr>
              <a:t> </a:t>
            </a:r>
            <a:r>
              <a:rPr lang="en-US" sz="4000" b="1" dirty="0" err="1">
                <a:solidFill>
                  <a:srgbClr val="C24B29"/>
                </a:solidFill>
              </a:rPr>
              <a:t>sau</a:t>
            </a:r>
            <a:r>
              <a:rPr lang="en-US" sz="4000" b="1" dirty="0">
                <a:solidFill>
                  <a:srgbClr val="C24B29"/>
                </a:solidFill>
              </a:rPr>
              <a:t> (</a:t>
            </a:r>
            <a:r>
              <a:rPr lang="en-US" sz="4000" b="1" dirty="0" err="1">
                <a:solidFill>
                  <a:srgbClr val="C24B29"/>
                </a:solidFill>
              </a:rPr>
              <a:t>theo</a:t>
            </a:r>
            <a:r>
              <a:rPr lang="en-US" sz="4000" b="1" dirty="0">
                <a:solidFill>
                  <a:srgbClr val="C24B29"/>
                </a:solidFill>
              </a:rPr>
              <a:t> </a:t>
            </a:r>
            <a:r>
              <a:rPr lang="en-US" sz="4000" b="1" dirty="0" err="1">
                <a:solidFill>
                  <a:srgbClr val="C24B29"/>
                </a:solidFill>
              </a:rPr>
              <a:t>mẫu</a:t>
            </a:r>
            <a:r>
              <a:rPr lang="en-US" sz="4000" b="1" dirty="0">
                <a:solidFill>
                  <a:srgbClr val="C24B29"/>
                </a:solidFill>
              </a:rPr>
              <a:t>).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4271303"/>
              </p:ext>
            </p:extLst>
          </p:nvPr>
        </p:nvGraphicFramePr>
        <p:xfrm>
          <a:off x="99059" y="1408926"/>
          <a:ext cx="11993882" cy="53533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8741">
                  <a:extLst>
                    <a:ext uri="{9D8B030D-6E8A-4147-A177-3AD203B41FA5}">
                      <a16:colId xmlns:a16="http://schemas.microsoft.com/office/drawing/2014/main" val="1732492163"/>
                    </a:ext>
                  </a:extLst>
                </a:gridCol>
                <a:gridCol w="1310640">
                  <a:extLst>
                    <a:ext uri="{9D8B030D-6E8A-4147-A177-3AD203B41FA5}">
                      <a16:colId xmlns:a16="http://schemas.microsoft.com/office/drawing/2014/main" val="3845404008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321167432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4019560524"/>
                    </a:ext>
                  </a:extLst>
                </a:gridCol>
                <a:gridCol w="1082040">
                  <a:extLst>
                    <a:ext uri="{9D8B030D-6E8A-4147-A177-3AD203B41FA5}">
                      <a16:colId xmlns:a16="http://schemas.microsoft.com/office/drawing/2014/main" val="3809264653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3419313217"/>
                    </a:ext>
                  </a:extLst>
                </a:gridCol>
                <a:gridCol w="4122421">
                  <a:extLst>
                    <a:ext uri="{9D8B030D-6E8A-4147-A177-3AD203B41FA5}">
                      <a16:colId xmlns:a16="http://schemas.microsoft.com/office/drawing/2014/main" val="3267965859"/>
                    </a:ext>
                  </a:extLst>
                </a:gridCol>
              </a:tblGrid>
              <a:tr h="751068">
                <a:tc gridSpan="5"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Hàng</a:t>
                      </a:r>
                      <a:r>
                        <a:rPr lang="en-US" sz="36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</a:t>
                      </a:r>
                      <a:endParaRPr lang="en-US" sz="36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3BC5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Viế</a:t>
                      </a:r>
                      <a:r>
                        <a:rPr lang="en-US" sz="3600" b="1" baseline="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t</a:t>
                      </a:r>
                      <a:r>
                        <a:rPr lang="en-US" sz="36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số</a:t>
                      </a:r>
                      <a:endParaRPr lang="en-US" sz="36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BC5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Đọc</a:t>
                      </a:r>
                      <a:r>
                        <a:rPr lang="en-US" sz="3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số</a:t>
                      </a:r>
                      <a:endParaRPr lang="en-US" sz="36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BC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8306707"/>
                  </a:ext>
                </a:extLst>
              </a:tr>
              <a:tr h="140417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Chục</a:t>
                      </a:r>
                      <a:r>
                        <a:rPr lang="en-US" sz="36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nghìn</a:t>
                      </a:r>
                      <a:endParaRPr lang="en-US" sz="36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BC5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Nghìn</a:t>
                      </a:r>
                      <a:endParaRPr lang="en-US" sz="36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BC5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Trăm</a:t>
                      </a:r>
                      <a:endParaRPr lang="en-US" sz="36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BC5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Chục</a:t>
                      </a:r>
                      <a:endParaRPr lang="en-US" sz="36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BC5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Đơn</a:t>
                      </a:r>
                      <a:r>
                        <a:rPr lang="en-US" sz="36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vị</a:t>
                      </a:r>
                      <a:endParaRPr lang="en-US" sz="36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BC5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632887"/>
                  </a:ext>
                </a:extLst>
              </a:tr>
              <a:tr h="751068"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6</a:t>
                      </a:r>
                      <a:endParaRPr lang="en-US" sz="36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3</a:t>
                      </a:r>
                      <a:endParaRPr lang="en-US" sz="36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0</a:t>
                      </a:r>
                      <a:endParaRPr lang="en-US" sz="36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5</a:t>
                      </a:r>
                      <a:endParaRPr lang="en-US" sz="36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6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dirty="0" smtClean="0"/>
                        <a:t>305</a:t>
                      </a:r>
                      <a:endParaRPr lang="en-US" sz="36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/>
                        <a:t>Sáu</a:t>
                      </a:r>
                      <a:r>
                        <a:rPr lang="en-US" sz="2800" b="1" baseline="0" dirty="0" smtClean="0"/>
                        <a:t> </a:t>
                      </a:r>
                      <a:r>
                        <a:rPr lang="en-US" sz="2800" b="1" baseline="0" dirty="0" err="1" smtClean="0"/>
                        <a:t>nghìn</a:t>
                      </a:r>
                      <a:r>
                        <a:rPr lang="en-US" sz="2800" b="1" baseline="0" dirty="0" smtClean="0"/>
                        <a:t> </a:t>
                      </a:r>
                      <a:r>
                        <a:rPr lang="en-US" sz="2800" b="1" baseline="0" dirty="0" err="1" smtClean="0"/>
                        <a:t>ba</a:t>
                      </a:r>
                      <a:r>
                        <a:rPr lang="en-US" sz="2800" b="1" baseline="0" dirty="0" smtClean="0"/>
                        <a:t> </a:t>
                      </a:r>
                      <a:r>
                        <a:rPr lang="en-US" sz="2800" b="1" baseline="0" dirty="0" err="1" smtClean="0"/>
                        <a:t>trăm</a:t>
                      </a:r>
                      <a:r>
                        <a:rPr lang="en-US" sz="2800" b="1" baseline="0" dirty="0" smtClean="0"/>
                        <a:t> </a:t>
                      </a:r>
                      <a:r>
                        <a:rPr lang="en-US" sz="2800" b="1" baseline="0" dirty="0" err="1" smtClean="0"/>
                        <a:t>linh</a:t>
                      </a:r>
                      <a:r>
                        <a:rPr lang="en-US" sz="2800" b="1" baseline="0" dirty="0" smtClean="0"/>
                        <a:t> </a:t>
                      </a:r>
                      <a:r>
                        <a:rPr lang="en-US" sz="2800" b="1" baseline="0" dirty="0" err="1" smtClean="0"/>
                        <a:t>năm</a:t>
                      </a:r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800650"/>
                  </a:ext>
                </a:extLst>
              </a:tr>
              <a:tr h="75106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2</a:t>
                      </a:r>
                      <a:endParaRPr lang="en-US" sz="3600" dirty="0"/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7</a:t>
                      </a:r>
                      <a:endParaRPr lang="en-US" sz="36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6</a:t>
                      </a:r>
                      <a:endParaRPr lang="en-US" sz="36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4</a:t>
                      </a:r>
                      <a:endParaRPr lang="en-US" sz="36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1</a:t>
                      </a:r>
                      <a:endParaRPr lang="en-US" sz="36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?</a:t>
                      </a:r>
                      <a:endParaRPr lang="en-US" sz="36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?</a:t>
                      </a:r>
                      <a:endParaRPr lang="en-US" sz="36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630701"/>
                  </a:ext>
                </a:extLst>
              </a:tr>
              <a:tr h="75106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3</a:t>
                      </a:r>
                      <a:endParaRPr lang="en-US" sz="3600" dirty="0"/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0</a:t>
                      </a:r>
                      <a:endParaRPr lang="en-US" sz="36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8</a:t>
                      </a:r>
                      <a:endParaRPr lang="en-US" sz="36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7</a:t>
                      </a:r>
                      <a:endParaRPr lang="en-US" sz="36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4</a:t>
                      </a:r>
                      <a:endParaRPr lang="en-US" sz="36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?</a:t>
                      </a:r>
                      <a:endParaRPr lang="en-US" sz="36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?</a:t>
                      </a:r>
                      <a:endParaRPr lang="en-US" sz="36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782449"/>
                  </a:ext>
                </a:extLst>
              </a:tr>
              <a:tr h="75106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5</a:t>
                      </a:r>
                      <a:endParaRPr lang="en-US" sz="3600" dirty="0"/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5</a:t>
                      </a:r>
                      <a:endParaRPr lang="en-US" sz="36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5</a:t>
                      </a:r>
                      <a:endParaRPr lang="en-US" sz="36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5</a:t>
                      </a:r>
                      <a:endParaRPr lang="en-US" sz="36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5</a:t>
                      </a:r>
                      <a:endParaRPr lang="en-US" sz="36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?</a:t>
                      </a:r>
                      <a:endParaRPr lang="en-US" sz="36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?</a:t>
                      </a:r>
                      <a:endParaRPr lang="en-US" sz="36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8452189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6448515" y="4568875"/>
            <a:ext cx="1459054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lvl="0" algn="ctr"/>
            <a:r>
              <a:rPr lang="en-US" sz="3600" b="1" dirty="0" smtClean="0">
                <a:solidFill>
                  <a:srgbClr val="C24B29"/>
                </a:solidFill>
              </a:rPr>
              <a:t>27 641</a:t>
            </a:r>
            <a:endParaRPr lang="en-US" sz="3600" b="1" dirty="0">
              <a:solidFill>
                <a:srgbClr val="C24B29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89352" y="4446061"/>
            <a:ext cx="4021806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 smtClean="0">
                <a:solidFill>
                  <a:srgbClr val="C24B29"/>
                </a:solidFill>
              </a:rPr>
              <a:t>Hai </a:t>
            </a:r>
            <a:r>
              <a:rPr lang="en-US" sz="2400" b="1" dirty="0" err="1" smtClean="0">
                <a:solidFill>
                  <a:srgbClr val="C24B29"/>
                </a:solidFill>
              </a:rPr>
              <a:t>mươi</a:t>
            </a:r>
            <a:r>
              <a:rPr lang="en-US" sz="2400" b="1" dirty="0" smtClean="0">
                <a:solidFill>
                  <a:srgbClr val="C24B29"/>
                </a:solidFill>
              </a:rPr>
              <a:t> </a:t>
            </a:r>
            <a:r>
              <a:rPr lang="en-US" sz="2400" b="1" dirty="0" err="1" smtClean="0">
                <a:solidFill>
                  <a:srgbClr val="C24B29"/>
                </a:solidFill>
              </a:rPr>
              <a:t>bảy</a:t>
            </a:r>
            <a:r>
              <a:rPr lang="en-US" sz="2400" b="1" dirty="0" smtClean="0">
                <a:solidFill>
                  <a:srgbClr val="C24B29"/>
                </a:solidFill>
              </a:rPr>
              <a:t> </a:t>
            </a:r>
            <a:r>
              <a:rPr lang="en-US" sz="2400" b="1" dirty="0" err="1" smtClean="0">
                <a:solidFill>
                  <a:srgbClr val="C24B29"/>
                </a:solidFill>
              </a:rPr>
              <a:t>nghìn</a:t>
            </a:r>
            <a:r>
              <a:rPr lang="en-US" sz="2400" b="1" dirty="0" smtClean="0">
                <a:solidFill>
                  <a:srgbClr val="C24B29"/>
                </a:solidFill>
              </a:rPr>
              <a:t> </a:t>
            </a:r>
            <a:r>
              <a:rPr lang="en-US" sz="2400" b="1" dirty="0" err="1" smtClean="0">
                <a:solidFill>
                  <a:srgbClr val="C24B29"/>
                </a:solidFill>
              </a:rPr>
              <a:t>sáu</a:t>
            </a:r>
            <a:r>
              <a:rPr lang="en-US" sz="2400" b="1" dirty="0" smtClean="0">
                <a:solidFill>
                  <a:srgbClr val="C24B29"/>
                </a:solidFill>
              </a:rPr>
              <a:t> </a:t>
            </a:r>
            <a:r>
              <a:rPr lang="en-US" sz="2400" b="1" dirty="0" err="1" smtClean="0">
                <a:solidFill>
                  <a:srgbClr val="C24B29"/>
                </a:solidFill>
              </a:rPr>
              <a:t>trăm</a:t>
            </a:r>
            <a:r>
              <a:rPr lang="en-US" sz="2400" b="1" dirty="0" smtClean="0">
                <a:solidFill>
                  <a:srgbClr val="C24B29"/>
                </a:solidFill>
              </a:rPr>
              <a:t> </a:t>
            </a:r>
            <a:r>
              <a:rPr lang="en-US" sz="2400" b="1" dirty="0" err="1" smtClean="0">
                <a:solidFill>
                  <a:srgbClr val="C24B29"/>
                </a:solidFill>
              </a:rPr>
              <a:t>bốn</a:t>
            </a:r>
            <a:r>
              <a:rPr lang="en-US" sz="2400" b="1" dirty="0" smtClean="0">
                <a:solidFill>
                  <a:srgbClr val="C24B29"/>
                </a:solidFill>
              </a:rPr>
              <a:t> </a:t>
            </a:r>
            <a:r>
              <a:rPr lang="en-US" sz="2400" b="1" dirty="0" err="1" smtClean="0">
                <a:solidFill>
                  <a:srgbClr val="C24B29"/>
                </a:solidFill>
              </a:rPr>
              <a:t>mươi</a:t>
            </a:r>
            <a:r>
              <a:rPr lang="en-US" sz="2400" b="1" dirty="0" smtClean="0">
                <a:solidFill>
                  <a:srgbClr val="C24B29"/>
                </a:solidFill>
              </a:rPr>
              <a:t> </a:t>
            </a:r>
            <a:r>
              <a:rPr lang="en-US" sz="2400" b="1" dirty="0" err="1" smtClean="0">
                <a:solidFill>
                  <a:srgbClr val="C24B29"/>
                </a:solidFill>
              </a:rPr>
              <a:t>mốt</a:t>
            </a:r>
            <a:endParaRPr lang="en-US" sz="2400" b="1" dirty="0">
              <a:solidFill>
                <a:srgbClr val="C24B29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48517" y="5342396"/>
            <a:ext cx="1459054" cy="646331"/>
          </a:xfrm>
          <a:prstGeom prst="rect">
            <a:avLst/>
          </a:prstGeom>
          <a:solidFill>
            <a:srgbClr val="16899E"/>
          </a:solidFill>
        </p:spPr>
        <p:txBody>
          <a:bodyPr wrap="none">
            <a:spAutoFit/>
          </a:bodyPr>
          <a:lstStyle/>
          <a:p>
            <a:pPr lvl="0" algn="ctr"/>
            <a:r>
              <a:rPr lang="en-US" sz="3600" b="1" dirty="0" smtClean="0">
                <a:solidFill>
                  <a:schemeClr val="bg1"/>
                </a:solidFill>
              </a:rPr>
              <a:t>30 874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89352" y="5247831"/>
            <a:ext cx="4021806" cy="830997"/>
          </a:xfrm>
          <a:prstGeom prst="rect">
            <a:avLst/>
          </a:prstGeom>
          <a:solidFill>
            <a:srgbClr val="16899E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 smtClean="0">
                <a:solidFill>
                  <a:schemeClr val="bg1"/>
                </a:solidFill>
              </a:rPr>
              <a:t>Ba </a:t>
            </a:r>
            <a:r>
              <a:rPr lang="en-US" sz="2400" b="1" dirty="0" err="1" smtClean="0">
                <a:solidFill>
                  <a:schemeClr val="bg1"/>
                </a:solidFill>
              </a:rPr>
              <a:t>mươi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nghìn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tám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trăm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bảy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mươi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tư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48519" y="6074173"/>
            <a:ext cx="1459054" cy="646331"/>
          </a:xfrm>
          <a:prstGeom prst="rect">
            <a:avLst/>
          </a:prstGeom>
          <a:solidFill>
            <a:srgbClr val="386431"/>
          </a:solidFill>
        </p:spPr>
        <p:txBody>
          <a:bodyPr wrap="none">
            <a:spAutoFit/>
          </a:bodyPr>
          <a:lstStyle/>
          <a:p>
            <a:pPr lvl="0" algn="ctr"/>
            <a:r>
              <a:rPr lang="en-US" sz="3600" b="1" dirty="0" smtClean="0">
                <a:solidFill>
                  <a:schemeClr val="bg1"/>
                </a:solidFill>
              </a:rPr>
              <a:t>55 555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989352" y="5994848"/>
            <a:ext cx="4021806" cy="830997"/>
          </a:xfrm>
          <a:prstGeom prst="rect">
            <a:avLst/>
          </a:prstGeom>
          <a:solidFill>
            <a:srgbClr val="386431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 err="1" smtClean="0">
                <a:solidFill>
                  <a:schemeClr val="bg1"/>
                </a:solidFill>
              </a:rPr>
              <a:t>Năm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mươi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lăm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nghìn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năm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trăm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năm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mươi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lăm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389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-0.07904 -1.48148E-6 C -0.11485 -1.48148E-6 -0.15808 0.08056 -0.15808 0.14514 L -0.15808 0.28958 " pathEditMode="relative" rAng="0" ptsTypes="AAAA">
                                      <p:cBhvr>
                                        <p:cTn id="6" dur="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04" y="1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5" y="0"/>
            <a:ext cx="2405226" cy="1722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86083" y="701040"/>
            <a:ext cx="3611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24B29"/>
                </a:solidFill>
              </a:rPr>
              <a:t>Cho </a:t>
            </a:r>
            <a:r>
              <a:rPr lang="en-US" sz="4000" b="1" dirty="0" err="1" smtClean="0">
                <a:solidFill>
                  <a:srgbClr val="C24B29"/>
                </a:solidFill>
              </a:rPr>
              <a:t>các</a:t>
            </a:r>
            <a:r>
              <a:rPr lang="en-US" sz="4000" b="1" dirty="0" smtClean="0">
                <a:solidFill>
                  <a:srgbClr val="C24B29"/>
                </a:solidFill>
              </a:rPr>
              <a:t> </a:t>
            </a:r>
            <a:r>
              <a:rPr lang="en-US" sz="4000" b="1" dirty="0" err="1" smtClean="0">
                <a:solidFill>
                  <a:srgbClr val="C24B29"/>
                </a:solidFill>
              </a:rPr>
              <a:t>số</a:t>
            </a:r>
            <a:r>
              <a:rPr lang="en-US" sz="4000" b="1" dirty="0" smtClean="0">
                <a:solidFill>
                  <a:srgbClr val="C24B29"/>
                </a:solidFill>
              </a:rPr>
              <a:t> </a:t>
            </a:r>
            <a:r>
              <a:rPr lang="en-US" sz="4000" b="1" dirty="0" err="1" smtClean="0">
                <a:solidFill>
                  <a:srgbClr val="C24B29"/>
                </a:solidFill>
              </a:rPr>
              <a:t>sau</a:t>
            </a:r>
            <a:r>
              <a:rPr lang="en-US" sz="4000" b="1" dirty="0">
                <a:solidFill>
                  <a:srgbClr val="C24B29"/>
                </a:solidFill>
              </a:rPr>
              <a:t>:</a:t>
            </a:r>
          </a:p>
        </p:txBody>
      </p:sp>
      <p:sp>
        <p:nvSpPr>
          <p:cNvPr id="8" name="矩形: 圆角 1">
            <a:extLst>
              <a:ext uri="{FF2B5EF4-FFF2-40B4-BE49-F238E27FC236}">
                <a16:creationId xmlns:a16="http://schemas.microsoft.com/office/drawing/2014/main" id="{CAFEEC13-0451-4D14-B727-609D2EEA9AE6}"/>
              </a:ext>
            </a:extLst>
          </p:cNvPr>
          <p:cNvSpPr/>
          <p:nvPr/>
        </p:nvSpPr>
        <p:spPr>
          <a:xfrm>
            <a:off x="2895600" y="1546087"/>
            <a:ext cx="1850916" cy="701039"/>
          </a:xfrm>
          <a:prstGeom prst="roundRect">
            <a:avLst/>
          </a:prstGeom>
          <a:solidFill>
            <a:srgbClr val="F038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53 460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id="{CAFEEC13-0451-4D14-B727-609D2EEA9AE6}"/>
              </a:ext>
            </a:extLst>
          </p:cNvPr>
          <p:cNvSpPr/>
          <p:nvPr/>
        </p:nvSpPr>
        <p:spPr>
          <a:xfrm>
            <a:off x="4991345" y="1546087"/>
            <a:ext cx="1850916" cy="701039"/>
          </a:xfrm>
          <a:prstGeom prst="roundRect">
            <a:avLst/>
          </a:prstGeom>
          <a:solidFill>
            <a:srgbClr val="F038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54 360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: 圆角 1">
            <a:extLst>
              <a:ext uri="{FF2B5EF4-FFF2-40B4-BE49-F238E27FC236}">
                <a16:creationId xmlns:a16="http://schemas.microsoft.com/office/drawing/2014/main" id="{CAFEEC13-0451-4D14-B727-609D2EEA9AE6}"/>
              </a:ext>
            </a:extLst>
          </p:cNvPr>
          <p:cNvSpPr/>
          <p:nvPr/>
        </p:nvSpPr>
        <p:spPr>
          <a:xfrm>
            <a:off x="7087090" y="1546087"/>
            <a:ext cx="1850916" cy="701039"/>
          </a:xfrm>
          <a:prstGeom prst="roundRect">
            <a:avLst/>
          </a:prstGeom>
          <a:solidFill>
            <a:srgbClr val="F038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46 530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: 圆角 1">
            <a:extLst>
              <a:ext uri="{FF2B5EF4-FFF2-40B4-BE49-F238E27FC236}">
                <a16:creationId xmlns:a16="http://schemas.microsoft.com/office/drawing/2014/main" id="{CAFEEC13-0451-4D14-B727-609D2EEA9AE6}"/>
              </a:ext>
            </a:extLst>
          </p:cNvPr>
          <p:cNvSpPr/>
          <p:nvPr/>
        </p:nvSpPr>
        <p:spPr>
          <a:xfrm>
            <a:off x="9182835" y="1546087"/>
            <a:ext cx="1850916" cy="701039"/>
          </a:xfrm>
          <a:prstGeom prst="roundRect">
            <a:avLst/>
          </a:prstGeom>
          <a:solidFill>
            <a:srgbClr val="F038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53 640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4" name="文本框 20">
            <a:extLst>
              <a:ext uri="{FF2B5EF4-FFF2-40B4-BE49-F238E27FC236}">
                <a16:creationId xmlns:a16="http://schemas.microsoft.com/office/drawing/2014/main" id="{F5048DE2-3085-4C1A-A421-7BA3BA15ECA5}"/>
              </a:ext>
            </a:extLst>
          </p:cNvPr>
          <p:cNvSpPr txBox="1"/>
          <p:nvPr/>
        </p:nvSpPr>
        <p:spPr>
          <a:xfrm>
            <a:off x="634034" y="2238733"/>
            <a:ext cx="1105504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6899E"/>
                </a:solidFill>
                <a:effectLst/>
                <a:uLnTx/>
                <a:uFillTx/>
                <a:latin typeface="+mj-lt"/>
                <a:ea typeface="思源黑体 CN Medium" panose="020B0600000000000000" pitchFamily="34" charset="-122"/>
              </a:rPr>
              <a:t>a)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6899E"/>
                </a:solidFill>
                <a:effectLst/>
                <a:uLnTx/>
                <a:uFillTx/>
                <a:latin typeface="+mj-lt"/>
                <a:ea typeface="思源黑体 CN Medium" panose="020B0600000000000000" pitchFamily="34" charset="-122"/>
              </a:rPr>
              <a:t>Chọn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rgbClr val="16899E"/>
                </a:solidFill>
                <a:effectLst/>
                <a:uLnTx/>
                <a:uFillTx/>
                <a:latin typeface="+mj-lt"/>
                <a:ea typeface="思源黑体 CN Medium" panose="020B0600000000000000" pitchFamily="34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16899E"/>
                </a:solidFill>
                <a:effectLst/>
                <a:uLnTx/>
                <a:uFillTx/>
                <a:latin typeface="+mj-lt"/>
                <a:ea typeface="思源黑体 CN Medium" panose="020B0600000000000000" pitchFamily="34" charset="-122"/>
              </a:rPr>
              <a:t>câu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rgbClr val="16899E"/>
                </a:solidFill>
                <a:effectLst/>
                <a:uLnTx/>
                <a:uFillTx/>
                <a:latin typeface="+mj-lt"/>
                <a:ea typeface="思源黑体 CN Medium" panose="020B0600000000000000" pitchFamily="34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16899E"/>
                </a:solidFill>
                <a:effectLst/>
                <a:uLnTx/>
                <a:uFillTx/>
                <a:latin typeface="+mj-lt"/>
                <a:ea typeface="思源黑体 CN Medium" panose="020B0600000000000000" pitchFamily="34" charset="-122"/>
              </a:rPr>
              <a:t>trả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rgbClr val="16899E"/>
                </a:solidFill>
                <a:effectLst/>
                <a:uLnTx/>
                <a:uFillTx/>
                <a:latin typeface="+mj-lt"/>
                <a:ea typeface="思源黑体 CN Medium" panose="020B0600000000000000" pitchFamily="34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16899E"/>
                </a:solidFill>
                <a:effectLst/>
                <a:uLnTx/>
                <a:uFillTx/>
                <a:latin typeface="+mj-lt"/>
                <a:ea typeface="思源黑体 CN Medium" panose="020B0600000000000000" pitchFamily="34" charset="-122"/>
              </a:rPr>
              <a:t>lời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rgbClr val="16899E"/>
                </a:solidFill>
                <a:effectLst/>
                <a:uLnTx/>
                <a:uFillTx/>
                <a:latin typeface="+mj-lt"/>
                <a:ea typeface="思源黑体 CN Medium" panose="020B0600000000000000" pitchFamily="34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16899E"/>
                </a:solidFill>
                <a:effectLst/>
                <a:uLnTx/>
                <a:uFillTx/>
                <a:latin typeface="+mj-lt"/>
                <a:ea typeface="思源黑体 CN Medium" panose="020B0600000000000000" pitchFamily="34" charset="-122"/>
              </a:rPr>
              <a:t>đúng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rgbClr val="16899E"/>
                </a:solidFill>
                <a:effectLst/>
                <a:uLnTx/>
                <a:uFillTx/>
                <a:latin typeface="+mj-lt"/>
                <a:ea typeface="思源黑体 CN Medium" panose="020B0600000000000000" pitchFamily="34" charset="-122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aseline="0" dirty="0" err="1" smtClean="0">
                <a:solidFill>
                  <a:srgbClr val="16899E"/>
                </a:solidFill>
                <a:latin typeface="+mj-lt"/>
                <a:ea typeface="思源黑体 CN Medium" panose="020B0600000000000000" pitchFamily="34" charset="-122"/>
              </a:rPr>
              <a:t>Trong</a:t>
            </a:r>
            <a:r>
              <a:rPr lang="en-US" altLang="zh-CN" sz="3200" baseline="0" dirty="0" smtClean="0">
                <a:solidFill>
                  <a:srgbClr val="16899E"/>
                </a:solidFill>
                <a:latin typeface="+mj-lt"/>
                <a:ea typeface="思源黑体 CN Medium" panose="020B0600000000000000" pitchFamily="34" charset="-122"/>
              </a:rPr>
              <a:t> </a:t>
            </a:r>
            <a:r>
              <a:rPr lang="en-US" altLang="zh-CN" sz="3200" baseline="0" dirty="0" err="1" smtClean="0">
                <a:solidFill>
                  <a:srgbClr val="16899E"/>
                </a:solidFill>
                <a:latin typeface="+mj-lt"/>
                <a:ea typeface="思源黑体 CN Medium" panose="020B0600000000000000" pitchFamily="34" charset="-122"/>
              </a:rPr>
              <a:t>các</a:t>
            </a:r>
            <a:r>
              <a:rPr lang="en-US" altLang="zh-CN" sz="3200" dirty="0" smtClean="0">
                <a:solidFill>
                  <a:srgbClr val="16899E"/>
                </a:solidFill>
                <a:latin typeface="+mj-lt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 smtClean="0">
                <a:solidFill>
                  <a:srgbClr val="16899E"/>
                </a:solidFill>
                <a:latin typeface="+mj-lt"/>
                <a:ea typeface="思源黑体 CN Medium" panose="020B0600000000000000" pitchFamily="34" charset="-122"/>
              </a:rPr>
              <a:t>số</a:t>
            </a:r>
            <a:r>
              <a:rPr lang="en-US" altLang="zh-CN" sz="3200" dirty="0" smtClean="0">
                <a:solidFill>
                  <a:srgbClr val="16899E"/>
                </a:solidFill>
                <a:latin typeface="+mj-lt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 smtClean="0">
                <a:solidFill>
                  <a:srgbClr val="16899E"/>
                </a:solidFill>
                <a:latin typeface="+mj-lt"/>
                <a:ea typeface="思源黑体 CN Medium" panose="020B0600000000000000" pitchFamily="34" charset="-122"/>
              </a:rPr>
              <a:t>đã</a:t>
            </a:r>
            <a:r>
              <a:rPr lang="en-US" altLang="zh-CN" sz="3200" dirty="0" smtClean="0">
                <a:solidFill>
                  <a:srgbClr val="16899E"/>
                </a:solidFill>
                <a:latin typeface="+mj-lt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 smtClean="0">
                <a:solidFill>
                  <a:srgbClr val="16899E"/>
                </a:solidFill>
                <a:latin typeface="+mj-lt"/>
                <a:ea typeface="思源黑体 CN Medium" panose="020B0600000000000000" pitchFamily="34" charset="-122"/>
              </a:rPr>
              <a:t>cho</a:t>
            </a:r>
            <a:endParaRPr lang="en-US" altLang="zh-CN" sz="3200" dirty="0" smtClean="0">
              <a:solidFill>
                <a:srgbClr val="16899E"/>
              </a:solidFill>
              <a:latin typeface="+mj-lt"/>
              <a:ea typeface="思源黑体 CN Medium" panose="020B0600000000000000" pitchFamily="34" charset="-122"/>
            </a:endParaRPr>
          </a:p>
          <a:p>
            <a:pPr marL="457200" indent="-457200">
              <a:lnSpc>
                <a:spcPct val="125000"/>
              </a:lnSpc>
              <a:buFontTx/>
              <a:buChar char="-"/>
            </a:pPr>
            <a:r>
              <a:rPr lang="en-US" altLang="zh-CN" sz="3200" dirty="0" err="1" smtClean="0">
                <a:solidFill>
                  <a:srgbClr val="16899E"/>
                </a:solidFill>
                <a:latin typeface="+mj-lt"/>
                <a:ea typeface="思源黑体 CN Medium" panose="020B0600000000000000" pitchFamily="34" charset="-122"/>
              </a:rPr>
              <a:t>Số</a:t>
            </a:r>
            <a:r>
              <a:rPr lang="en-US" altLang="zh-CN" sz="3200" dirty="0" smtClean="0">
                <a:solidFill>
                  <a:srgbClr val="16899E"/>
                </a:solidFill>
                <a:latin typeface="+mj-lt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 smtClean="0">
                <a:solidFill>
                  <a:srgbClr val="16899E"/>
                </a:solidFill>
                <a:latin typeface="+mj-lt"/>
                <a:ea typeface="思源黑体 CN Medium" panose="020B0600000000000000" pitchFamily="34" charset="-122"/>
              </a:rPr>
              <a:t>lớn</a:t>
            </a:r>
            <a:r>
              <a:rPr lang="en-US" altLang="zh-CN" sz="3200" dirty="0" smtClean="0">
                <a:solidFill>
                  <a:srgbClr val="16899E"/>
                </a:solidFill>
                <a:latin typeface="+mj-lt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 smtClean="0">
                <a:solidFill>
                  <a:srgbClr val="16899E"/>
                </a:solidFill>
                <a:latin typeface="+mj-lt"/>
                <a:ea typeface="思源黑体 CN Medium" panose="020B0600000000000000" pitchFamily="34" charset="-122"/>
              </a:rPr>
              <a:t>nhất</a:t>
            </a:r>
            <a:r>
              <a:rPr lang="en-US" altLang="zh-CN" sz="3200" dirty="0" smtClean="0">
                <a:solidFill>
                  <a:srgbClr val="16899E"/>
                </a:solidFill>
                <a:latin typeface="+mj-lt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 smtClean="0">
                <a:solidFill>
                  <a:srgbClr val="16899E"/>
                </a:solidFill>
                <a:latin typeface="+mj-lt"/>
                <a:ea typeface="思源黑体 CN Medium" panose="020B0600000000000000" pitchFamily="34" charset="-122"/>
              </a:rPr>
              <a:t>là</a:t>
            </a:r>
            <a:r>
              <a:rPr lang="en-US" altLang="zh-CN" sz="3200" dirty="0" smtClean="0">
                <a:solidFill>
                  <a:srgbClr val="16899E"/>
                </a:solidFill>
                <a:latin typeface="+mj-lt"/>
                <a:ea typeface="思源黑体 CN Medium" panose="020B0600000000000000" pitchFamily="34" charset="-122"/>
              </a:rPr>
              <a:t>: </a:t>
            </a:r>
            <a:r>
              <a:rPr lang="en-US" altLang="zh-CN" sz="3200" b="1" dirty="0" smtClean="0">
                <a:solidFill>
                  <a:srgbClr val="C24B29"/>
                </a:solidFill>
                <a:latin typeface="+mj-lt"/>
                <a:ea typeface="思源黑体 CN Medium" panose="020B0600000000000000" pitchFamily="34" charset="-122"/>
              </a:rPr>
              <a:t>A.</a:t>
            </a:r>
            <a:r>
              <a:rPr lang="en-US" altLang="zh-CN" sz="3200" dirty="0" smtClean="0">
                <a:solidFill>
                  <a:srgbClr val="C24B29"/>
                </a:solidFill>
                <a:latin typeface="+mj-lt"/>
                <a:ea typeface="思源黑体 CN Medium" panose="020B0600000000000000" pitchFamily="34" charset="-122"/>
              </a:rPr>
              <a:t> </a:t>
            </a:r>
            <a:r>
              <a:rPr lang="en-US" altLang="zh-CN" sz="3200" b="1" dirty="0" smtClean="0">
                <a:solidFill>
                  <a:srgbClr val="C24B29"/>
                </a:solidFill>
              </a:rPr>
              <a:t>53 460	    B. 54 360     C. 46 530     D. 53 640</a:t>
            </a:r>
            <a:endParaRPr kumimoji="0" lang="en-US" altLang="zh-CN" sz="3200" b="0" i="0" u="none" strike="noStrike" kern="1200" cap="none" spc="0" normalizeH="0" baseline="0" noProof="0" dirty="0" smtClean="0">
              <a:ln>
                <a:noFill/>
              </a:ln>
              <a:solidFill>
                <a:srgbClr val="C24B29"/>
              </a:solidFill>
              <a:effectLst/>
              <a:uLnTx/>
              <a:uFillTx/>
              <a:latin typeface="+mj-lt"/>
              <a:ea typeface="思源黑体 CN Medium" panose="020B0600000000000000" pitchFamily="34" charset="-122"/>
            </a:endParaRPr>
          </a:p>
          <a:p>
            <a:pPr marL="457200" indent="-457200">
              <a:lnSpc>
                <a:spcPct val="125000"/>
              </a:lnSpc>
              <a:buFontTx/>
              <a:buChar char="-"/>
            </a:pPr>
            <a:r>
              <a:rPr lang="en-US" altLang="zh-CN" sz="3200" dirty="0" err="1" smtClean="0">
                <a:solidFill>
                  <a:srgbClr val="16899E"/>
                </a:solidFill>
                <a:latin typeface="+mj-lt"/>
                <a:ea typeface="思源黑体 CN Medium" panose="020B0600000000000000" pitchFamily="34" charset="-122"/>
              </a:rPr>
              <a:t>Số</a:t>
            </a:r>
            <a:r>
              <a:rPr lang="en-US" altLang="zh-CN" sz="3200" dirty="0" smtClean="0">
                <a:solidFill>
                  <a:srgbClr val="16899E"/>
                </a:solidFill>
                <a:latin typeface="+mj-lt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 smtClean="0">
                <a:solidFill>
                  <a:srgbClr val="16899E"/>
                </a:solidFill>
                <a:latin typeface="+mj-lt"/>
                <a:ea typeface="思源黑体 CN Medium" panose="020B0600000000000000" pitchFamily="34" charset="-122"/>
              </a:rPr>
              <a:t>bé</a:t>
            </a:r>
            <a:r>
              <a:rPr lang="en-US" altLang="zh-CN" sz="3200" dirty="0" smtClean="0">
                <a:solidFill>
                  <a:srgbClr val="16899E"/>
                </a:solidFill>
                <a:latin typeface="+mj-lt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 smtClean="0">
                <a:solidFill>
                  <a:srgbClr val="16899E"/>
                </a:solidFill>
                <a:latin typeface="+mj-lt"/>
                <a:ea typeface="思源黑体 CN Medium" panose="020B0600000000000000" pitchFamily="34" charset="-122"/>
              </a:rPr>
              <a:t>nhất</a:t>
            </a:r>
            <a:r>
              <a:rPr lang="en-US" altLang="zh-CN" sz="3200" dirty="0" smtClean="0">
                <a:solidFill>
                  <a:srgbClr val="16899E"/>
                </a:solidFill>
                <a:latin typeface="+mj-lt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 smtClean="0">
                <a:solidFill>
                  <a:srgbClr val="16899E"/>
                </a:solidFill>
                <a:latin typeface="+mj-lt"/>
                <a:ea typeface="思源黑体 CN Medium" panose="020B0600000000000000" pitchFamily="34" charset="-122"/>
              </a:rPr>
              <a:t>là</a:t>
            </a:r>
            <a:r>
              <a:rPr lang="en-US" altLang="zh-CN" sz="3200" dirty="0" smtClean="0">
                <a:solidFill>
                  <a:srgbClr val="16899E"/>
                </a:solidFill>
                <a:latin typeface="+mj-lt"/>
                <a:ea typeface="思源黑体 CN Medium" panose="020B0600000000000000" pitchFamily="34" charset="-122"/>
              </a:rPr>
              <a:t>: </a:t>
            </a:r>
            <a:r>
              <a:rPr lang="en-US" altLang="zh-CN" sz="3200" b="1" dirty="0">
                <a:solidFill>
                  <a:srgbClr val="C24B29"/>
                </a:solidFill>
                <a:ea typeface="思源黑体 CN Medium" panose="020B0600000000000000" pitchFamily="34" charset="-122"/>
              </a:rPr>
              <a:t>A.</a:t>
            </a:r>
            <a:r>
              <a:rPr lang="en-US" altLang="zh-CN" sz="3200" dirty="0">
                <a:solidFill>
                  <a:srgbClr val="C24B29"/>
                </a:solidFill>
                <a:ea typeface="思源黑体 CN Medium" panose="020B0600000000000000" pitchFamily="34" charset="-122"/>
              </a:rPr>
              <a:t> </a:t>
            </a:r>
            <a:r>
              <a:rPr lang="en-US" altLang="zh-CN" sz="3200" b="1" dirty="0" smtClean="0">
                <a:solidFill>
                  <a:srgbClr val="C24B29"/>
                </a:solidFill>
              </a:rPr>
              <a:t>53 460	    B. 54 360     C. 46 530     D. 53 640</a:t>
            </a:r>
            <a:endParaRPr lang="en-US" altLang="zh-CN" sz="3200" dirty="0" smtClean="0">
              <a:solidFill>
                <a:prstClr val="black">
                  <a:lumMod val="85000"/>
                  <a:lumOff val="15000"/>
                </a:prstClr>
              </a:solidFill>
              <a:latin typeface="+mj-lt"/>
              <a:ea typeface="思源黑体 CN Medium" panose="020B0600000000000000" pitchFamily="34" charset="-122"/>
            </a:endParaRPr>
          </a:p>
          <a:p>
            <a:pPr marR="0" lvl="0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6899E"/>
                </a:solidFill>
                <a:effectLst/>
                <a:uLnTx/>
                <a:uFillTx/>
                <a:latin typeface="+mj-lt"/>
                <a:ea typeface="思源黑体 CN Medium" panose="020B0600000000000000" pitchFamily="34" charset="-122"/>
              </a:rPr>
              <a:t>b) </a:t>
            </a:r>
          </a:p>
          <a:p>
            <a:pPr marL="457200" marR="0" lvl="0" indent="-457200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zh-CN" sz="3200" dirty="0" err="1" smtClean="0">
                <a:solidFill>
                  <a:srgbClr val="16899E"/>
                </a:solidFill>
                <a:latin typeface="+mj-lt"/>
                <a:ea typeface="思源黑体 CN Medium" panose="020B0600000000000000" pitchFamily="34" charset="-122"/>
              </a:rPr>
              <a:t>Viết</a:t>
            </a:r>
            <a:r>
              <a:rPr lang="en-US" altLang="zh-CN" sz="3200" dirty="0" smtClean="0">
                <a:solidFill>
                  <a:srgbClr val="16899E"/>
                </a:solidFill>
                <a:latin typeface="+mj-lt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 smtClean="0">
                <a:solidFill>
                  <a:srgbClr val="16899E"/>
                </a:solidFill>
                <a:latin typeface="+mj-lt"/>
                <a:ea typeface="思源黑体 CN Medium" panose="020B0600000000000000" pitchFamily="34" charset="-122"/>
              </a:rPr>
              <a:t>các</a:t>
            </a:r>
            <a:r>
              <a:rPr lang="en-US" altLang="zh-CN" sz="3200" dirty="0" smtClean="0">
                <a:solidFill>
                  <a:srgbClr val="16899E"/>
                </a:solidFill>
                <a:latin typeface="+mj-lt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 smtClean="0">
                <a:solidFill>
                  <a:srgbClr val="16899E"/>
                </a:solidFill>
                <a:latin typeface="+mj-lt"/>
                <a:ea typeface="思源黑体 CN Medium" panose="020B0600000000000000" pitchFamily="34" charset="-122"/>
              </a:rPr>
              <a:t>số</a:t>
            </a:r>
            <a:r>
              <a:rPr lang="en-US" altLang="zh-CN" sz="3200" dirty="0" smtClean="0">
                <a:solidFill>
                  <a:srgbClr val="16899E"/>
                </a:solidFill>
                <a:latin typeface="+mj-lt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 smtClean="0">
                <a:solidFill>
                  <a:srgbClr val="16899E"/>
                </a:solidFill>
                <a:latin typeface="+mj-lt"/>
                <a:ea typeface="思源黑体 CN Medium" panose="020B0600000000000000" pitchFamily="34" charset="-122"/>
              </a:rPr>
              <a:t>đã</a:t>
            </a:r>
            <a:r>
              <a:rPr lang="en-US" altLang="zh-CN" sz="3200" dirty="0" smtClean="0">
                <a:solidFill>
                  <a:srgbClr val="16899E"/>
                </a:solidFill>
                <a:latin typeface="+mj-lt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 smtClean="0">
                <a:solidFill>
                  <a:srgbClr val="16899E"/>
                </a:solidFill>
                <a:latin typeface="+mj-lt"/>
                <a:ea typeface="思源黑体 CN Medium" panose="020B0600000000000000" pitchFamily="34" charset="-122"/>
              </a:rPr>
              <a:t>cho</a:t>
            </a:r>
            <a:r>
              <a:rPr lang="en-US" altLang="zh-CN" sz="3200" dirty="0" smtClean="0">
                <a:solidFill>
                  <a:srgbClr val="16899E"/>
                </a:solidFill>
                <a:latin typeface="+mj-lt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 smtClean="0">
                <a:solidFill>
                  <a:srgbClr val="16899E"/>
                </a:solidFill>
                <a:latin typeface="+mj-lt"/>
                <a:ea typeface="思源黑体 CN Medium" panose="020B0600000000000000" pitchFamily="34" charset="-122"/>
              </a:rPr>
              <a:t>theo</a:t>
            </a:r>
            <a:r>
              <a:rPr lang="en-US" altLang="zh-CN" sz="3200" dirty="0" smtClean="0">
                <a:solidFill>
                  <a:srgbClr val="16899E"/>
                </a:solidFill>
                <a:latin typeface="+mj-lt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 smtClean="0">
                <a:solidFill>
                  <a:srgbClr val="16899E"/>
                </a:solidFill>
                <a:latin typeface="+mj-lt"/>
                <a:ea typeface="思源黑体 CN Medium" panose="020B0600000000000000" pitchFamily="34" charset="-122"/>
              </a:rPr>
              <a:t>thứ</a:t>
            </a:r>
            <a:r>
              <a:rPr lang="en-US" altLang="zh-CN" sz="3200" dirty="0" smtClean="0">
                <a:solidFill>
                  <a:srgbClr val="16899E"/>
                </a:solidFill>
                <a:latin typeface="+mj-lt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 smtClean="0">
                <a:solidFill>
                  <a:srgbClr val="16899E"/>
                </a:solidFill>
                <a:latin typeface="+mj-lt"/>
                <a:ea typeface="思源黑体 CN Medium" panose="020B0600000000000000" pitchFamily="34" charset="-122"/>
              </a:rPr>
              <a:t>tự</a:t>
            </a:r>
            <a:r>
              <a:rPr lang="en-US" altLang="zh-CN" sz="3200" dirty="0" smtClean="0">
                <a:solidFill>
                  <a:srgbClr val="16899E"/>
                </a:solidFill>
                <a:latin typeface="+mj-lt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 smtClean="0">
                <a:solidFill>
                  <a:srgbClr val="16899E"/>
                </a:solidFill>
                <a:latin typeface="+mj-lt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 smtClean="0">
                <a:solidFill>
                  <a:srgbClr val="16899E"/>
                </a:solidFill>
                <a:latin typeface="+mj-lt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 smtClean="0">
                <a:solidFill>
                  <a:srgbClr val="16899E"/>
                </a:solidFill>
                <a:latin typeface="+mj-lt"/>
                <a:ea typeface="思源黑体 CN Medium" panose="020B0600000000000000" pitchFamily="34" charset="-122"/>
              </a:rPr>
              <a:t>bé</a:t>
            </a:r>
            <a:r>
              <a:rPr lang="en-US" altLang="zh-CN" sz="3200" dirty="0" smtClean="0">
                <a:solidFill>
                  <a:srgbClr val="16899E"/>
                </a:solidFill>
                <a:latin typeface="+mj-lt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 smtClean="0">
                <a:solidFill>
                  <a:srgbClr val="16899E"/>
                </a:solidFill>
                <a:latin typeface="+mj-lt"/>
                <a:ea typeface="思源黑体 CN Medium" panose="020B0600000000000000" pitchFamily="34" charset="-122"/>
              </a:rPr>
              <a:t>đến</a:t>
            </a:r>
            <a:r>
              <a:rPr lang="en-US" altLang="zh-CN" sz="3200" dirty="0" smtClean="0">
                <a:solidFill>
                  <a:srgbClr val="16899E"/>
                </a:solidFill>
                <a:latin typeface="+mj-lt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 smtClean="0">
                <a:solidFill>
                  <a:srgbClr val="16899E"/>
                </a:solidFill>
                <a:latin typeface="+mj-lt"/>
                <a:ea typeface="思源黑体 CN Medium" panose="020B0600000000000000" pitchFamily="34" charset="-122"/>
              </a:rPr>
              <a:t>lớn</a:t>
            </a:r>
            <a:r>
              <a:rPr lang="en-US" altLang="zh-CN" sz="3200" dirty="0" smtClean="0">
                <a:solidFill>
                  <a:srgbClr val="16899E"/>
                </a:solidFill>
                <a:latin typeface="+mj-lt"/>
                <a:ea typeface="思源黑体 CN Medium" panose="020B0600000000000000" pitchFamily="34" charset="-122"/>
              </a:rPr>
              <a:t>.</a:t>
            </a:r>
          </a:p>
          <a:p>
            <a:pPr marL="457200" indent="-457200">
              <a:lnSpc>
                <a:spcPct val="125000"/>
              </a:lnSpc>
              <a:buFontTx/>
              <a:buChar char="-"/>
            </a:pPr>
            <a:r>
              <a:rPr lang="en-US" altLang="zh-CN" sz="3200" dirty="0" err="1">
                <a:solidFill>
                  <a:srgbClr val="16899E"/>
                </a:solidFill>
                <a:ea typeface="思源黑体 CN Medium" panose="020B0600000000000000" pitchFamily="34" charset="-122"/>
              </a:rPr>
              <a:t>Viết</a:t>
            </a:r>
            <a:r>
              <a:rPr lang="en-US" altLang="zh-CN" sz="3200" dirty="0">
                <a:solidFill>
                  <a:srgbClr val="16899E"/>
                </a:solidFill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16899E"/>
                </a:solidFill>
                <a:ea typeface="思源黑体 CN Medium" panose="020B0600000000000000" pitchFamily="34" charset="-122"/>
              </a:rPr>
              <a:t>các</a:t>
            </a:r>
            <a:r>
              <a:rPr lang="en-US" altLang="zh-CN" sz="3200" dirty="0">
                <a:solidFill>
                  <a:srgbClr val="16899E"/>
                </a:solidFill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16899E"/>
                </a:solidFill>
                <a:ea typeface="思源黑体 CN Medium" panose="020B0600000000000000" pitchFamily="34" charset="-122"/>
              </a:rPr>
              <a:t>số</a:t>
            </a:r>
            <a:r>
              <a:rPr lang="en-US" altLang="zh-CN" sz="3200" dirty="0">
                <a:solidFill>
                  <a:srgbClr val="16899E"/>
                </a:solidFill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16899E"/>
                </a:solidFill>
                <a:ea typeface="思源黑体 CN Medium" panose="020B0600000000000000" pitchFamily="34" charset="-122"/>
              </a:rPr>
              <a:t>đã</a:t>
            </a:r>
            <a:r>
              <a:rPr lang="en-US" altLang="zh-CN" sz="3200" dirty="0">
                <a:solidFill>
                  <a:srgbClr val="16899E"/>
                </a:solidFill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16899E"/>
                </a:solidFill>
                <a:ea typeface="思源黑体 CN Medium" panose="020B0600000000000000" pitchFamily="34" charset="-122"/>
              </a:rPr>
              <a:t>cho</a:t>
            </a:r>
            <a:r>
              <a:rPr lang="en-US" altLang="zh-CN" sz="3200" dirty="0">
                <a:solidFill>
                  <a:srgbClr val="16899E"/>
                </a:solidFill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16899E"/>
                </a:solidFill>
                <a:ea typeface="思源黑体 CN Medium" panose="020B0600000000000000" pitchFamily="34" charset="-122"/>
              </a:rPr>
              <a:t>theo</a:t>
            </a:r>
            <a:r>
              <a:rPr lang="en-US" altLang="zh-CN" sz="3200" dirty="0">
                <a:solidFill>
                  <a:srgbClr val="16899E"/>
                </a:solidFill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16899E"/>
                </a:solidFill>
                <a:ea typeface="思源黑体 CN Medium" panose="020B0600000000000000" pitchFamily="34" charset="-122"/>
              </a:rPr>
              <a:t>thứ</a:t>
            </a:r>
            <a:r>
              <a:rPr lang="en-US" altLang="zh-CN" sz="3200" dirty="0">
                <a:solidFill>
                  <a:srgbClr val="16899E"/>
                </a:solidFill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16899E"/>
                </a:solidFill>
                <a:ea typeface="思源黑体 CN Medium" panose="020B0600000000000000" pitchFamily="34" charset="-122"/>
              </a:rPr>
              <a:t>tự</a:t>
            </a:r>
            <a:r>
              <a:rPr lang="en-US" altLang="zh-CN" sz="3200" dirty="0">
                <a:solidFill>
                  <a:srgbClr val="16899E"/>
                </a:solidFill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16899E"/>
                </a:solidFill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16899E"/>
                </a:solidFill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 smtClean="0">
                <a:solidFill>
                  <a:srgbClr val="16899E"/>
                </a:solidFill>
                <a:ea typeface="思源黑体 CN Medium" panose="020B0600000000000000" pitchFamily="34" charset="-122"/>
              </a:rPr>
              <a:t>lớn</a:t>
            </a:r>
            <a:r>
              <a:rPr lang="en-US" altLang="zh-CN" sz="3200" dirty="0" smtClean="0">
                <a:solidFill>
                  <a:srgbClr val="16899E"/>
                </a:solidFill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 smtClean="0">
                <a:solidFill>
                  <a:srgbClr val="16899E"/>
                </a:solidFill>
                <a:ea typeface="思源黑体 CN Medium" panose="020B0600000000000000" pitchFamily="34" charset="-122"/>
              </a:rPr>
              <a:t>đến</a:t>
            </a:r>
            <a:r>
              <a:rPr lang="en-US" altLang="zh-CN" sz="3200" dirty="0" smtClean="0">
                <a:solidFill>
                  <a:srgbClr val="16899E"/>
                </a:solidFill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 smtClean="0">
                <a:solidFill>
                  <a:srgbClr val="16899E"/>
                </a:solidFill>
                <a:ea typeface="思源黑体 CN Medium" panose="020B0600000000000000" pitchFamily="34" charset="-122"/>
              </a:rPr>
              <a:t>bé</a:t>
            </a:r>
            <a:r>
              <a:rPr lang="en-US" altLang="zh-CN" sz="3200" dirty="0" smtClean="0">
                <a:solidFill>
                  <a:srgbClr val="16899E"/>
                </a:solidFill>
                <a:ea typeface="思源黑体 CN Medium" panose="020B0600000000000000" pitchFamily="34" charset="-12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4944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  <p:bldP spid="10" grpId="0" animBg="1"/>
      <p:bldP spid="11" grpId="0" animBg="1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026925" y="555487"/>
            <a:ext cx="8138151" cy="701039"/>
            <a:chOff x="2087880" y="555487"/>
            <a:chExt cx="8138151" cy="701039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CAFEEC13-0451-4D14-B727-609D2EEA9AE6}"/>
                </a:ext>
              </a:extLst>
            </p:cNvPr>
            <p:cNvSpPr/>
            <p:nvPr/>
          </p:nvSpPr>
          <p:spPr>
            <a:xfrm>
              <a:off x="2087880" y="555487"/>
              <a:ext cx="1850916" cy="701039"/>
            </a:xfrm>
            <a:prstGeom prst="roundRect">
              <a:avLst/>
            </a:prstGeom>
            <a:solidFill>
              <a:srgbClr val="F038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rPr>
                <a:t>53 460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" name="矩形: 圆角 1">
              <a:extLst>
                <a:ext uri="{FF2B5EF4-FFF2-40B4-BE49-F238E27FC236}">
                  <a16:creationId xmlns:a16="http://schemas.microsoft.com/office/drawing/2014/main" id="{CAFEEC13-0451-4D14-B727-609D2EEA9AE6}"/>
                </a:ext>
              </a:extLst>
            </p:cNvPr>
            <p:cNvSpPr/>
            <p:nvPr/>
          </p:nvSpPr>
          <p:spPr>
            <a:xfrm>
              <a:off x="4183625" y="555487"/>
              <a:ext cx="1850916" cy="701039"/>
            </a:xfrm>
            <a:prstGeom prst="roundRect">
              <a:avLst/>
            </a:prstGeom>
            <a:solidFill>
              <a:srgbClr val="F038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rPr>
                <a:t>54 360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" name="矩形: 圆角 1">
              <a:extLst>
                <a:ext uri="{FF2B5EF4-FFF2-40B4-BE49-F238E27FC236}">
                  <a16:creationId xmlns:a16="http://schemas.microsoft.com/office/drawing/2014/main" id="{CAFEEC13-0451-4D14-B727-609D2EEA9AE6}"/>
                </a:ext>
              </a:extLst>
            </p:cNvPr>
            <p:cNvSpPr/>
            <p:nvPr/>
          </p:nvSpPr>
          <p:spPr>
            <a:xfrm>
              <a:off x="6279370" y="555487"/>
              <a:ext cx="1850916" cy="701039"/>
            </a:xfrm>
            <a:prstGeom prst="roundRect">
              <a:avLst/>
            </a:prstGeom>
            <a:solidFill>
              <a:srgbClr val="F038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rPr>
                <a:t>46 530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" name="矩形: 圆角 1">
              <a:extLst>
                <a:ext uri="{FF2B5EF4-FFF2-40B4-BE49-F238E27FC236}">
                  <a16:creationId xmlns:a16="http://schemas.microsoft.com/office/drawing/2014/main" id="{CAFEEC13-0451-4D14-B727-609D2EEA9AE6}"/>
                </a:ext>
              </a:extLst>
            </p:cNvPr>
            <p:cNvSpPr/>
            <p:nvPr/>
          </p:nvSpPr>
          <p:spPr>
            <a:xfrm>
              <a:off x="8375115" y="555487"/>
              <a:ext cx="1850916" cy="701039"/>
            </a:xfrm>
            <a:prstGeom prst="roundRect">
              <a:avLst/>
            </a:prstGeom>
            <a:solidFill>
              <a:srgbClr val="F038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rPr>
                <a:t>53 640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747255" y="1490454"/>
            <a:ext cx="1094232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defRPr/>
            </a:pPr>
            <a:r>
              <a:rPr lang="en-US" altLang="zh-CN" sz="4000" b="1" dirty="0">
                <a:solidFill>
                  <a:srgbClr val="16899E"/>
                </a:solidFill>
                <a:ea typeface="思源黑体 CN Medium" panose="020B0600000000000000" pitchFamily="34" charset="-122"/>
              </a:rPr>
              <a:t>a) </a:t>
            </a:r>
            <a:r>
              <a:rPr lang="en-US" altLang="zh-CN" sz="4000" b="1" dirty="0" err="1">
                <a:solidFill>
                  <a:srgbClr val="16899E"/>
                </a:solidFill>
                <a:ea typeface="思源黑体 CN Medium" panose="020B0600000000000000" pitchFamily="34" charset="-122"/>
              </a:rPr>
              <a:t>Chọn</a:t>
            </a:r>
            <a:r>
              <a:rPr lang="en-US" altLang="zh-CN" sz="4000" b="1" dirty="0">
                <a:solidFill>
                  <a:srgbClr val="16899E"/>
                </a:solidFill>
                <a:ea typeface="思源黑体 CN Medium" panose="020B0600000000000000" pitchFamily="34" charset="-122"/>
              </a:rPr>
              <a:t> </a:t>
            </a:r>
            <a:r>
              <a:rPr lang="en-US" altLang="zh-CN" sz="4000" b="1" dirty="0" err="1">
                <a:solidFill>
                  <a:srgbClr val="16899E"/>
                </a:solidFill>
                <a:ea typeface="思源黑体 CN Medium" panose="020B0600000000000000" pitchFamily="34" charset="-122"/>
              </a:rPr>
              <a:t>câu</a:t>
            </a:r>
            <a:r>
              <a:rPr lang="en-US" altLang="zh-CN" sz="4000" b="1" dirty="0">
                <a:solidFill>
                  <a:srgbClr val="16899E"/>
                </a:solidFill>
                <a:ea typeface="思源黑体 CN Medium" panose="020B0600000000000000" pitchFamily="34" charset="-122"/>
              </a:rPr>
              <a:t> </a:t>
            </a:r>
            <a:r>
              <a:rPr lang="en-US" altLang="zh-CN" sz="4000" b="1" dirty="0" err="1">
                <a:solidFill>
                  <a:srgbClr val="16899E"/>
                </a:solidFill>
                <a:ea typeface="思源黑体 CN Medium" panose="020B0600000000000000" pitchFamily="34" charset="-122"/>
              </a:rPr>
              <a:t>trả</a:t>
            </a:r>
            <a:r>
              <a:rPr lang="en-US" altLang="zh-CN" sz="4000" b="1" dirty="0">
                <a:solidFill>
                  <a:srgbClr val="16899E"/>
                </a:solidFill>
                <a:ea typeface="思源黑体 CN Medium" panose="020B0600000000000000" pitchFamily="34" charset="-122"/>
              </a:rPr>
              <a:t> </a:t>
            </a:r>
            <a:r>
              <a:rPr lang="en-US" altLang="zh-CN" sz="4000" b="1" dirty="0" err="1">
                <a:solidFill>
                  <a:srgbClr val="16899E"/>
                </a:solidFill>
                <a:ea typeface="思源黑体 CN Medium" panose="020B0600000000000000" pitchFamily="34" charset="-122"/>
              </a:rPr>
              <a:t>lời</a:t>
            </a:r>
            <a:r>
              <a:rPr lang="en-US" altLang="zh-CN" sz="4000" b="1" dirty="0">
                <a:solidFill>
                  <a:srgbClr val="16899E"/>
                </a:solidFill>
                <a:ea typeface="思源黑体 CN Medium" panose="020B0600000000000000" pitchFamily="34" charset="-122"/>
              </a:rPr>
              <a:t> </a:t>
            </a:r>
            <a:r>
              <a:rPr lang="en-US" altLang="zh-CN" sz="4000" b="1" dirty="0" err="1">
                <a:solidFill>
                  <a:srgbClr val="16899E"/>
                </a:solidFill>
                <a:ea typeface="思源黑体 CN Medium" panose="020B0600000000000000" pitchFamily="34" charset="-122"/>
              </a:rPr>
              <a:t>đúng</a:t>
            </a:r>
            <a:r>
              <a:rPr lang="en-US" altLang="zh-CN" sz="4000" b="1" dirty="0">
                <a:solidFill>
                  <a:srgbClr val="16899E"/>
                </a:solidFill>
                <a:ea typeface="思源黑体 CN Medium" panose="020B0600000000000000" pitchFamily="34" charset="-122"/>
              </a:rPr>
              <a:t>.</a:t>
            </a:r>
          </a:p>
          <a:p>
            <a:pPr lvl="0">
              <a:lnSpc>
                <a:spcPct val="125000"/>
              </a:lnSpc>
              <a:defRPr/>
            </a:pPr>
            <a:r>
              <a:rPr lang="en-US" altLang="zh-CN" sz="4000" b="1" dirty="0" err="1">
                <a:solidFill>
                  <a:srgbClr val="16899E"/>
                </a:solidFill>
                <a:ea typeface="思源黑体 CN Medium" panose="020B0600000000000000" pitchFamily="34" charset="-122"/>
              </a:rPr>
              <a:t>Trong</a:t>
            </a:r>
            <a:r>
              <a:rPr lang="en-US" altLang="zh-CN" sz="4000" b="1" dirty="0">
                <a:solidFill>
                  <a:srgbClr val="16899E"/>
                </a:solidFill>
                <a:ea typeface="思源黑体 CN Medium" panose="020B0600000000000000" pitchFamily="34" charset="-122"/>
              </a:rPr>
              <a:t> </a:t>
            </a:r>
            <a:r>
              <a:rPr lang="en-US" altLang="zh-CN" sz="4000" b="1" dirty="0" err="1">
                <a:solidFill>
                  <a:srgbClr val="16899E"/>
                </a:solidFill>
                <a:ea typeface="思源黑体 CN Medium" panose="020B0600000000000000" pitchFamily="34" charset="-122"/>
              </a:rPr>
              <a:t>các</a:t>
            </a:r>
            <a:r>
              <a:rPr lang="en-US" altLang="zh-CN" sz="4000" b="1" dirty="0">
                <a:solidFill>
                  <a:srgbClr val="16899E"/>
                </a:solidFill>
                <a:ea typeface="思源黑体 CN Medium" panose="020B0600000000000000" pitchFamily="34" charset="-122"/>
              </a:rPr>
              <a:t> </a:t>
            </a:r>
            <a:r>
              <a:rPr lang="en-US" altLang="zh-CN" sz="4000" b="1" dirty="0" err="1">
                <a:solidFill>
                  <a:srgbClr val="16899E"/>
                </a:solidFill>
                <a:ea typeface="思源黑体 CN Medium" panose="020B0600000000000000" pitchFamily="34" charset="-122"/>
              </a:rPr>
              <a:t>số</a:t>
            </a:r>
            <a:r>
              <a:rPr lang="en-US" altLang="zh-CN" sz="4000" b="1" dirty="0">
                <a:solidFill>
                  <a:srgbClr val="16899E"/>
                </a:solidFill>
                <a:ea typeface="思源黑体 CN Medium" panose="020B0600000000000000" pitchFamily="34" charset="-122"/>
              </a:rPr>
              <a:t> </a:t>
            </a:r>
            <a:r>
              <a:rPr lang="en-US" altLang="zh-CN" sz="4000" b="1" dirty="0" err="1">
                <a:solidFill>
                  <a:srgbClr val="16899E"/>
                </a:solidFill>
                <a:ea typeface="思源黑体 CN Medium" panose="020B0600000000000000" pitchFamily="34" charset="-122"/>
              </a:rPr>
              <a:t>đã</a:t>
            </a:r>
            <a:r>
              <a:rPr lang="en-US" altLang="zh-CN" sz="4000" b="1" dirty="0">
                <a:solidFill>
                  <a:srgbClr val="16899E"/>
                </a:solidFill>
                <a:ea typeface="思源黑体 CN Medium" panose="020B0600000000000000" pitchFamily="34" charset="-122"/>
              </a:rPr>
              <a:t> </a:t>
            </a:r>
            <a:r>
              <a:rPr lang="en-US" altLang="zh-CN" sz="4000" b="1" dirty="0" err="1">
                <a:solidFill>
                  <a:srgbClr val="16899E"/>
                </a:solidFill>
                <a:ea typeface="思源黑体 CN Medium" panose="020B0600000000000000" pitchFamily="34" charset="-122"/>
              </a:rPr>
              <a:t>cho</a:t>
            </a:r>
            <a:endParaRPr lang="en-US" altLang="zh-CN" sz="4000" b="1" dirty="0">
              <a:solidFill>
                <a:srgbClr val="16899E"/>
              </a:solidFill>
              <a:ea typeface="思源黑体 CN Medium" panose="020B0600000000000000" pitchFamily="34" charset="-122"/>
            </a:endParaRPr>
          </a:p>
          <a:p>
            <a:pPr marL="457200" lvl="0" indent="-457200">
              <a:lnSpc>
                <a:spcPct val="125000"/>
              </a:lnSpc>
              <a:buFontTx/>
              <a:buChar char="-"/>
            </a:pPr>
            <a:r>
              <a:rPr lang="en-US" altLang="zh-CN" sz="4000" b="1" dirty="0" err="1">
                <a:solidFill>
                  <a:srgbClr val="16899E"/>
                </a:solidFill>
                <a:ea typeface="思源黑体 CN Medium" panose="020B0600000000000000" pitchFamily="34" charset="-122"/>
              </a:rPr>
              <a:t>Số</a:t>
            </a:r>
            <a:r>
              <a:rPr lang="en-US" altLang="zh-CN" sz="4000" b="1" dirty="0">
                <a:solidFill>
                  <a:srgbClr val="16899E"/>
                </a:solidFill>
                <a:ea typeface="思源黑体 CN Medium" panose="020B0600000000000000" pitchFamily="34" charset="-122"/>
              </a:rPr>
              <a:t> </a:t>
            </a:r>
            <a:r>
              <a:rPr lang="en-US" altLang="zh-CN" sz="4000" b="1" dirty="0" err="1">
                <a:solidFill>
                  <a:srgbClr val="16899E"/>
                </a:solidFill>
                <a:ea typeface="思源黑体 CN Medium" panose="020B0600000000000000" pitchFamily="34" charset="-122"/>
              </a:rPr>
              <a:t>lớn</a:t>
            </a:r>
            <a:r>
              <a:rPr lang="en-US" altLang="zh-CN" sz="4000" b="1" dirty="0">
                <a:solidFill>
                  <a:srgbClr val="16899E"/>
                </a:solidFill>
                <a:ea typeface="思源黑体 CN Medium" panose="020B0600000000000000" pitchFamily="34" charset="-122"/>
              </a:rPr>
              <a:t> </a:t>
            </a:r>
            <a:r>
              <a:rPr lang="en-US" altLang="zh-CN" sz="4000" b="1" dirty="0" err="1">
                <a:solidFill>
                  <a:srgbClr val="16899E"/>
                </a:solidFill>
                <a:ea typeface="思源黑体 CN Medium" panose="020B0600000000000000" pitchFamily="34" charset="-122"/>
              </a:rPr>
              <a:t>nhất</a:t>
            </a:r>
            <a:r>
              <a:rPr lang="en-US" altLang="zh-CN" sz="4000" b="1" dirty="0">
                <a:solidFill>
                  <a:srgbClr val="16899E"/>
                </a:solidFill>
                <a:ea typeface="思源黑体 CN Medium" panose="020B0600000000000000" pitchFamily="34" charset="-122"/>
              </a:rPr>
              <a:t> </a:t>
            </a:r>
            <a:r>
              <a:rPr lang="en-US" altLang="zh-CN" sz="4000" b="1" dirty="0" err="1">
                <a:solidFill>
                  <a:srgbClr val="16899E"/>
                </a:solidFill>
                <a:ea typeface="思源黑体 CN Medium" panose="020B0600000000000000" pitchFamily="34" charset="-122"/>
              </a:rPr>
              <a:t>là</a:t>
            </a:r>
            <a:r>
              <a:rPr lang="en-US" altLang="zh-CN" sz="4000" b="1" dirty="0">
                <a:solidFill>
                  <a:srgbClr val="16899E"/>
                </a:solidFill>
                <a:ea typeface="思源黑体 CN Medium" panose="020B0600000000000000" pitchFamily="34" charset="-122"/>
              </a:rPr>
              <a:t>: </a:t>
            </a:r>
            <a:endParaRPr lang="en-US" altLang="zh-CN" sz="4000" b="1" dirty="0" smtClean="0">
              <a:solidFill>
                <a:srgbClr val="16899E"/>
              </a:solidFill>
              <a:ea typeface="思源黑体 CN Medium" panose="020B0600000000000000" pitchFamily="34" charset="-122"/>
            </a:endParaRPr>
          </a:p>
          <a:p>
            <a:pPr lvl="0">
              <a:lnSpc>
                <a:spcPct val="125000"/>
              </a:lnSpc>
            </a:pPr>
            <a:r>
              <a:rPr lang="en-US" altLang="zh-CN" sz="4000" b="1" dirty="0" smtClean="0">
                <a:solidFill>
                  <a:srgbClr val="C24B29"/>
                </a:solidFill>
                <a:ea typeface="思源黑体 CN Medium" panose="020B0600000000000000" pitchFamily="34" charset="-122"/>
              </a:rPr>
              <a:t>A</a:t>
            </a:r>
            <a:r>
              <a:rPr lang="en-US" altLang="zh-CN" sz="4000" b="1" dirty="0">
                <a:solidFill>
                  <a:srgbClr val="C24B29"/>
                </a:solidFill>
                <a:ea typeface="思源黑体 CN Medium" panose="020B0600000000000000" pitchFamily="34" charset="-122"/>
              </a:rPr>
              <a:t>.</a:t>
            </a:r>
            <a:r>
              <a:rPr lang="en-US" altLang="zh-CN" sz="4000" dirty="0">
                <a:solidFill>
                  <a:srgbClr val="C24B29"/>
                </a:solidFill>
                <a:ea typeface="思源黑体 CN Medium" panose="020B0600000000000000" pitchFamily="34" charset="-122"/>
              </a:rPr>
              <a:t> </a:t>
            </a:r>
            <a:r>
              <a:rPr lang="en-US" altLang="zh-CN" sz="4000" b="1" dirty="0">
                <a:solidFill>
                  <a:srgbClr val="C24B29"/>
                </a:solidFill>
              </a:rPr>
              <a:t>53 460	    B. 54 360     C. 46 530     D. 53 640</a:t>
            </a:r>
            <a:endParaRPr lang="en-US" altLang="zh-CN" sz="4000" dirty="0">
              <a:solidFill>
                <a:srgbClr val="C24B29"/>
              </a:solidFill>
              <a:ea typeface="思源黑体 CN Medium" panose="020B0600000000000000" pitchFamily="34" charset="-122"/>
            </a:endParaRPr>
          </a:p>
          <a:p>
            <a:pPr marL="457200" lvl="0" indent="-457200">
              <a:lnSpc>
                <a:spcPct val="125000"/>
              </a:lnSpc>
              <a:buFontTx/>
              <a:buChar char="-"/>
            </a:pPr>
            <a:r>
              <a:rPr lang="en-US" altLang="zh-CN" sz="4000" dirty="0" err="1">
                <a:solidFill>
                  <a:prstClr val="black">
                    <a:lumMod val="85000"/>
                    <a:lumOff val="15000"/>
                  </a:prstClr>
                </a:solidFill>
                <a:ea typeface="思源黑体 CN Medium" panose="020B0600000000000000" pitchFamily="34" charset="-122"/>
              </a:rPr>
              <a:t>Số</a:t>
            </a:r>
            <a:r>
              <a:rPr lang="en-US" altLang="zh-CN" sz="4000" dirty="0">
                <a:solidFill>
                  <a:prstClr val="black">
                    <a:lumMod val="85000"/>
                    <a:lumOff val="15000"/>
                  </a:prstClr>
                </a:solidFill>
                <a:ea typeface="思源黑体 CN Medium" panose="020B0600000000000000" pitchFamily="34" charset="-122"/>
              </a:rPr>
              <a:t> </a:t>
            </a:r>
            <a:r>
              <a:rPr lang="en-US" altLang="zh-CN" sz="4000" dirty="0" err="1">
                <a:solidFill>
                  <a:prstClr val="black">
                    <a:lumMod val="85000"/>
                    <a:lumOff val="15000"/>
                  </a:prstClr>
                </a:solidFill>
                <a:ea typeface="思源黑体 CN Medium" panose="020B0600000000000000" pitchFamily="34" charset="-122"/>
              </a:rPr>
              <a:t>bé</a:t>
            </a:r>
            <a:r>
              <a:rPr lang="en-US" altLang="zh-CN" sz="4000" dirty="0">
                <a:solidFill>
                  <a:prstClr val="black">
                    <a:lumMod val="85000"/>
                    <a:lumOff val="15000"/>
                  </a:prstClr>
                </a:solidFill>
                <a:ea typeface="思源黑体 CN Medium" panose="020B0600000000000000" pitchFamily="34" charset="-122"/>
              </a:rPr>
              <a:t> </a:t>
            </a:r>
            <a:r>
              <a:rPr lang="en-US" altLang="zh-CN" sz="4000" dirty="0" err="1">
                <a:solidFill>
                  <a:prstClr val="black">
                    <a:lumMod val="85000"/>
                    <a:lumOff val="15000"/>
                  </a:prstClr>
                </a:solidFill>
                <a:ea typeface="思源黑体 CN Medium" panose="020B0600000000000000" pitchFamily="34" charset="-122"/>
              </a:rPr>
              <a:t>nhất</a:t>
            </a:r>
            <a:r>
              <a:rPr lang="en-US" altLang="zh-CN" sz="4000" dirty="0">
                <a:solidFill>
                  <a:prstClr val="black">
                    <a:lumMod val="85000"/>
                    <a:lumOff val="15000"/>
                  </a:prstClr>
                </a:solidFill>
                <a:ea typeface="思源黑体 CN Medium" panose="020B0600000000000000" pitchFamily="34" charset="-122"/>
              </a:rPr>
              <a:t> </a:t>
            </a:r>
            <a:r>
              <a:rPr lang="en-US" altLang="zh-CN" sz="4000" dirty="0" err="1">
                <a:solidFill>
                  <a:prstClr val="black">
                    <a:lumMod val="85000"/>
                    <a:lumOff val="15000"/>
                  </a:prstClr>
                </a:solidFill>
                <a:ea typeface="思源黑体 CN Medium" panose="020B0600000000000000" pitchFamily="34" charset="-122"/>
              </a:rPr>
              <a:t>là</a:t>
            </a:r>
            <a:r>
              <a:rPr lang="en-US" altLang="zh-CN" sz="4000" dirty="0">
                <a:solidFill>
                  <a:prstClr val="black">
                    <a:lumMod val="85000"/>
                    <a:lumOff val="15000"/>
                  </a:prstClr>
                </a:solidFill>
                <a:ea typeface="思源黑体 CN Medium" panose="020B0600000000000000" pitchFamily="34" charset="-122"/>
              </a:rPr>
              <a:t>: </a:t>
            </a:r>
            <a:endParaRPr lang="en-US" altLang="zh-CN" sz="4000" dirty="0" smtClean="0">
              <a:solidFill>
                <a:prstClr val="black">
                  <a:lumMod val="85000"/>
                  <a:lumOff val="15000"/>
                </a:prstClr>
              </a:solidFill>
              <a:ea typeface="思源黑体 CN Medium" panose="020B0600000000000000" pitchFamily="34" charset="-122"/>
            </a:endParaRPr>
          </a:p>
          <a:p>
            <a:pPr lvl="0">
              <a:lnSpc>
                <a:spcPct val="125000"/>
              </a:lnSpc>
            </a:pPr>
            <a:r>
              <a:rPr lang="en-US" altLang="zh-CN" sz="4000" b="1" dirty="0" smtClean="0">
                <a:solidFill>
                  <a:srgbClr val="C24B29"/>
                </a:solidFill>
                <a:ea typeface="思源黑体 CN Medium" panose="020B0600000000000000" pitchFamily="34" charset="-122"/>
              </a:rPr>
              <a:t>A</a:t>
            </a:r>
            <a:r>
              <a:rPr lang="en-US" altLang="zh-CN" sz="4000" b="1" dirty="0">
                <a:solidFill>
                  <a:srgbClr val="C24B29"/>
                </a:solidFill>
                <a:ea typeface="思源黑体 CN Medium" panose="020B0600000000000000" pitchFamily="34" charset="-122"/>
              </a:rPr>
              <a:t>.</a:t>
            </a:r>
            <a:r>
              <a:rPr lang="en-US" altLang="zh-CN" sz="4000" dirty="0">
                <a:solidFill>
                  <a:srgbClr val="C24B29"/>
                </a:solidFill>
                <a:ea typeface="思源黑体 CN Medium" panose="020B0600000000000000" pitchFamily="34" charset="-122"/>
              </a:rPr>
              <a:t> </a:t>
            </a:r>
            <a:r>
              <a:rPr lang="en-US" altLang="zh-CN" sz="4000" b="1" dirty="0">
                <a:solidFill>
                  <a:srgbClr val="C24B29"/>
                </a:solidFill>
              </a:rPr>
              <a:t>53 460	    B. 54 360     C. 46 530     D. 53 640</a:t>
            </a:r>
            <a:endParaRPr lang="en-US" altLang="zh-CN" sz="4000" dirty="0">
              <a:solidFill>
                <a:prstClr val="black">
                  <a:lumMod val="85000"/>
                  <a:lumOff val="15000"/>
                </a:prstClr>
              </a:solidFill>
              <a:ea typeface="思源黑体 CN Medium" panose="020B0600000000000000" pitchFamily="34" charset="-122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817870" y="3831715"/>
            <a:ext cx="731520" cy="731520"/>
          </a:xfrm>
          <a:prstGeom prst="ellipse">
            <a:avLst/>
          </a:prstGeom>
          <a:noFill/>
          <a:ln w="57150">
            <a:solidFill>
              <a:srgbClr val="3864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313543" y="5410977"/>
            <a:ext cx="731520" cy="731520"/>
          </a:xfrm>
          <a:prstGeom prst="ellipse">
            <a:avLst/>
          </a:prstGeom>
          <a:noFill/>
          <a:ln w="57150">
            <a:solidFill>
              <a:srgbClr val="3864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503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1">
            <a:extLst>
              <a:ext uri="{FF2B5EF4-FFF2-40B4-BE49-F238E27FC236}">
                <a16:creationId xmlns:a16="http://schemas.microsoft.com/office/drawing/2014/main" id="{CAFEEC13-0451-4D14-B727-609D2EEA9AE6}"/>
              </a:ext>
            </a:extLst>
          </p:cNvPr>
          <p:cNvSpPr/>
          <p:nvPr/>
        </p:nvSpPr>
        <p:spPr>
          <a:xfrm>
            <a:off x="2026925" y="555487"/>
            <a:ext cx="1850916" cy="701039"/>
          </a:xfrm>
          <a:prstGeom prst="roundRect">
            <a:avLst/>
          </a:prstGeom>
          <a:solidFill>
            <a:srgbClr val="F038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53 460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矩形: 圆角 1">
            <a:extLst>
              <a:ext uri="{FF2B5EF4-FFF2-40B4-BE49-F238E27FC236}">
                <a16:creationId xmlns:a16="http://schemas.microsoft.com/office/drawing/2014/main" id="{CAFEEC13-0451-4D14-B727-609D2EEA9AE6}"/>
              </a:ext>
            </a:extLst>
          </p:cNvPr>
          <p:cNvSpPr/>
          <p:nvPr/>
        </p:nvSpPr>
        <p:spPr>
          <a:xfrm>
            <a:off x="4122670" y="555487"/>
            <a:ext cx="1850916" cy="701039"/>
          </a:xfrm>
          <a:prstGeom prst="roundRect">
            <a:avLst/>
          </a:prstGeom>
          <a:solidFill>
            <a:srgbClr val="F038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54 360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矩形: 圆角 1">
            <a:extLst>
              <a:ext uri="{FF2B5EF4-FFF2-40B4-BE49-F238E27FC236}">
                <a16:creationId xmlns:a16="http://schemas.microsoft.com/office/drawing/2014/main" id="{CAFEEC13-0451-4D14-B727-609D2EEA9AE6}"/>
              </a:ext>
            </a:extLst>
          </p:cNvPr>
          <p:cNvSpPr/>
          <p:nvPr/>
        </p:nvSpPr>
        <p:spPr>
          <a:xfrm>
            <a:off x="6218415" y="555487"/>
            <a:ext cx="1850916" cy="701039"/>
          </a:xfrm>
          <a:prstGeom prst="roundRect">
            <a:avLst/>
          </a:prstGeom>
          <a:solidFill>
            <a:srgbClr val="F038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46 530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: 圆角 1">
            <a:extLst>
              <a:ext uri="{FF2B5EF4-FFF2-40B4-BE49-F238E27FC236}">
                <a16:creationId xmlns:a16="http://schemas.microsoft.com/office/drawing/2014/main" id="{CAFEEC13-0451-4D14-B727-609D2EEA9AE6}"/>
              </a:ext>
            </a:extLst>
          </p:cNvPr>
          <p:cNvSpPr/>
          <p:nvPr/>
        </p:nvSpPr>
        <p:spPr>
          <a:xfrm>
            <a:off x="8314160" y="555487"/>
            <a:ext cx="1850916" cy="701039"/>
          </a:xfrm>
          <a:prstGeom prst="roundRect">
            <a:avLst/>
          </a:prstGeom>
          <a:solidFill>
            <a:srgbClr val="F038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53 640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3455" y="1447711"/>
            <a:ext cx="1078992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defRPr/>
            </a:pPr>
            <a:r>
              <a:rPr lang="en-US" altLang="zh-CN" sz="4000" b="1" dirty="0">
                <a:solidFill>
                  <a:srgbClr val="16899E"/>
                </a:solidFill>
                <a:ea typeface="思源黑体 CN Medium" panose="020B0600000000000000" pitchFamily="34" charset="-122"/>
              </a:rPr>
              <a:t>b) </a:t>
            </a:r>
          </a:p>
          <a:p>
            <a:pPr marL="457200" lvl="0" indent="-457200">
              <a:lnSpc>
                <a:spcPct val="125000"/>
              </a:lnSpc>
              <a:buFontTx/>
              <a:buChar char="-"/>
              <a:defRPr/>
            </a:pPr>
            <a:r>
              <a:rPr lang="en-US" altLang="zh-CN" sz="4000" b="1" dirty="0" err="1">
                <a:solidFill>
                  <a:srgbClr val="16899E"/>
                </a:solidFill>
                <a:ea typeface="思源黑体 CN Medium" panose="020B0600000000000000" pitchFamily="34" charset="-122"/>
              </a:rPr>
              <a:t>Viết</a:t>
            </a:r>
            <a:r>
              <a:rPr lang="en-US" altLang="zh-CN" sz="4000" b="1" dirty="0">
                <a:solidFill>
                  <a:srgbClr val="16899E"/>
                </a:solidFill>
                <a:ea typeface="思源黑体 CN Medium" panose="020B0600000000000000" pitchFamily="34" charset="-122"/>
              </a:rPr>
              <a:t> </a:t>
            </a:r>
            <a:r>
              <a:rPr lang="en-US" altLang="zh-CN" sz="4000" b="1" dirty="0" err="1">
                <a:solidFill>
                  <a:srgbClr val="16899E"/>
                </a:solidFill>
                <a:ea typeface="思源黑体 CN Medium" panose="020B0600000000000000" pitchFamily="34" charset="-122"/>
              </a:rPr>
              <a:t>các</a:t>
            </a:r>
            <a:r>
              <a:rPr lang="en-US" altLang="zh-CN" sz="4000" b="1" dirty="0">
                <a:solidFill>
                  <a:srgbClr val="16899E"/>
                </a:solidFill>
                <a:ea typeface="思源黑体 CN Medium" panose="020B0600000000000000" pitchFamily="34" charset="-122"/>
              </a:rPr>
              <a:t> </a:t>
            </a:r>
            <a:r>
              <a:rPr lang="en-US" altLang="zh-CN" sz="4000" b="1" dirty="0" err="1">
                <a:solidFill>
                  <a:srgbClr val="16899E"/>
                </a:solidFill>
                <a:ea typeface="思源黑体 CN Medium" panose="020B0600000000000000" pitchFamily="34" charset="-122"/>
              </a:rPr>
              <a:t>số</a:t>
            </a:r>
            <a:r>
              <a:rPr lang="en-US" altLang="zh-CN" sz="4000" b="1" dirty="0">
                <a:solidFill>
                  <a:srgbClr val="16899E"/>
                </a:solidFill>
                <a:ea typeface="思源黑体 CN Medium" panose="020B0600000000000000" pitchFamily="34" charset="-122"/>
              </a:rPr>
              <a:t> </a:t>
            </a:r>
            <a:r>
              <a:rPr lang="en-US" altLang="zh-CN" sz="4000" b="1" dirty="0" err="1">
                <a:solidFill>
                  <a:srgbClr val="16899E"/>
                </a:solidFill>
                <a:ea typeface="思源黑体 CN Medium" panose="020B0600000000000000" pitchFamily="34" charset="-122"/>
              </a:rPr>
              <a:t>đã</a:t>
            </a:r>
            <a:r>
              <a:rPr lang="en-US" altLang="zh-CN" sz="4000" b="1" dirty="0">
                <a:solidFill>
                  <a:srgbClr val="16899E"/>
                </a:solidFill>
                <a:ea typeface="思源黑体 CN Medium" panose="020B0600000000000000" pitchFamily="34" charset="-122"/>
              </a:rPr>
              <a:t> </a:t>
            </a:r>
            <a:r>
              <a:rPr lang="en-US" altLang="zh-CN" sz="4000" b="1" dirty="0" err="1">
                <a:solidFill>
                  <a:srgbClr val="16899E"/>
                </a:solidFill>
                <a:ea typeface="思源黑体 CN Medium" panose="020B0600000000000000" pitchFamily="34" charset="-122"/>
              </a:rPr>
              <a:t>cho</a:t>
            </a:r>
            <a:r>
              <a:rPr lang="en-US" altLang="zh-CN" sz="4000" b="1" dirty="0">
                <a:solidFill>
                  <a:srgbClr val="16899E"/>
                </a:solidFill>
                <a:ea typeface="思源黑体 CN Medium" panose="020B0600000000000000" pitchFamily="34" charset="-122"/>
              </a:rPr>
              <a:t> </a:t>
            </a:r>
            <a:r>
              <a:rPr lang="en-US" altLang="zh-CN" sz="4000" b="1" dirty="0" err="1">
                <a:solidFill>
                  <a:srgbClr val="16899E"/>
                </a:solidFill>
                <a:ea typeface="思源黑体 CN Medium" panose="020B0600000000000000" pitchFamily="34" charset="-122"/>
              </a:rPr>
              <a:t>theo</a:t>
            </a:r>
            <a:r>
              <a:rPr lang="en-US" altLang="zh-CN" sz="4000" b="1" dirty="0">
                <a:solidFill>
                  <a:srgbClr val="16899E"/>
                </a:solidFill>
                <a:ea typeface="思源黑体 CN Medium" panose="020B0600000000000000" pitchFamily="34" charset="-122"/>
              </a:rPr>
              <a:t> </a:t>
            </a:r>
            <a:r>
              <a:rPr lang="en-US" altLang="zh-CN" sz="4000" b="1" dirty="0" err="1">
                <a:solidFill>
                  <a:srgbClr val="16899E"/>
                </a:solidFill>
                <a:ea typeface="思源黑体 CN Medium" panose="020B0600000000000000" pitchFamily="34" charset="-122"/>
              </a:rPr>
              <a:t>thứ</a:t>
            </a:r>
            <a:r>
              <a:rPr lang="en-US" altLang="zh-CN" sz="4000" b="1" dirty="0">
                <a:solidFill>
                  <a:srgbClr val="16899E"/>
                </a:solidFill>
                <a:ea typeface="思源黑体 CN Medium" panose="020B0600000000000000" pitchFamily="34" charset="-122"/>
              </a:rPr>
              <a:t> </a:t>
            </a:r>
            <a:r>
              <a:rPr lang="en-US" altLang="zh-CN" sz="4000" b="1" dirty="0" err="1">
                <a:solidFill>
                  <a:srgbClr val="16899E"/>
                </a:solidFill>
                <a:ea typeface="思源黑体 CN Medium" panose="020B0600000000000000" pitchFamily="34" charset="-122"/>
              </a:rPr>
              <a:t>tự</a:t>
            </a:r>
            <a:r>
              <a:rPr lang="en-US" altLang="zh-CN" sz="4000" b="1" dirty="0">
                <a:solidFill>
                  <a:srgbClr val="16899E"/>
                </a:solidFill>
                <a:ea typeface="思源黑体 CN Medium" panose="020B0600000000000000" pitchFamily="34" charset="-122"/>
              </a:rPr>
              <a:t> </a:t>
            </a:r>
            <a:r>
              <a:rPr lang="en-US" altLang="zh-CN" sz="4000" b="1" dirty="0" err="1">
                <a:solidFill>
                  <a:srgbClr val="16899E"/>
                </a:solidFill>
                <a:ea typeface="思源黑体 CN Medium" panose="020B0600000000000000" pitchFamily="34" charset="-122"/>
              </a:rPr>
              <a:t>từ</a:t>
            </a:r>
            <a:r>
              <a:rPr lang="en-US" altLang="zh-CN" sz="4000" b="1" dirty="0">
                <a:solidFill>
                  <a:srgbClr val="16899E"/>
                </a:solidFill>
                <a:ea typeface="思源黑体 CN Medium" panose="020B0600000000000000" pitchFamily="34" charset="-122"/>
              </a:rPr>
              <a:t> </a:t>
            </a:r>
            <a:r>
              <a:rPr lang="en-US" altLang="zh-CN" sz="4000" b="1" dirty="0" err="1">
                <a:solidFill>
                  <a:srgbClr val="16899E"/>
                </a:solidFill>
                <a:ea typeface="思源黑体 CN Medium" panose="020B0600000000000000" pitchFamily="34" charset="-122"/>
              </a:rPr>
              <a:t>bé</a:t>
            </a:r>
            <a:r>
              <a:rPr lang="en-US" altLang="zh-CN" sz="4000" b="1" dirty="0">
                <a:solidFill>
                  <a:srgbClr val="16899E"/>
                </a:solidFill>
                <a:ea typeface="思源黑体 CN Medium" panose="020B0600000000000000" pitchFamily="34" charset="-122"/>
              </a:rPr>
              <a:t> </a:t>
            </a:r>
            <a:r>
              <a:rPr lang="en-US" altLang="zh-CN" sz="4000" b="1" dirty="0" err="1">
                <a:solidFill>
                  <a:srgbClr val="16899E"/>
                </a:solidFill>
                <a:ea typeface="思源黑体 CN Medium" panose="020B0600000000000000" pitchFamily="34" charset="-122"/>
              </a:rPr>
              <a:t>đến</a:t>
            </a:r>
            <a:r>
              <a:rPr lang="en-US" altLang="zh-CN" sz="4000" b="1" dirty="0">
                <a:solidFill>
                  <a:srgbClr val="16899E"/>
                </a:solidFill>
                <a:ea typeface="思源黑体 CN Medium" panose="020B0600000000000000" pitchFamily="34" charset="-122"/>
              </a:rPr>
              <a:t> </a:t>
            </a:r>
            <a:r>
              <a:rPr lang="en-US" altLang="zh-CN" sz="4000" b="1" dirty="0" err="1">
                <a:solidFill>
                  <a:srgbClr val="16899E"/>
                </a:solidFill>
                <a:ea typeface="思源黑体 CN Medium" panose="020B0600000000000000" pitchFamily="34" charset="-122"/>
              </a:rPr>
              <a:t>lớn</a:t>
            </a:r>
            <a:r>
              <a:rPr lang="en-US" altLang="zh-CN" sz="4000" b="1" dirty="0" smtClean="0">
                <a:solidFill>
                  <a:srgbClr val="16899E"/>
                </a:solidFill>
                <a:ea typeface="思源黑体 CN Medium" panose="020B0600000000000000" pitchFamily="34" charset="-122"/>
              </a:rPr>
              <a:t>.</a:t>
            </a:r>
          </a:p>
          <a:p>
            <a:pPr lvl="0">
              <a:lnSpc>
                <a:spcPct val="125000"/>
              </a:lnSpc>
              <a:defRPr/>
            </a:pPr>
            <a:endParaRPr lang="en-US" altLang="zh-CN" sz="4000" b="1" dirty="0">
              <a:solidFill>
                <a:srgbClr val="16899E"/>
              </a:solidFill>
              <a:ea typeface="思源黑体 CN Medium" panose="020B0600000000000000" pitchFamily="34" charset="-122"/>
            </a:endParaRPr>
          </a:p>
          <a:p>
            <a:pPr marL="457200" lvl="0" indent="-457200">
              <a:lnSpc>
                <a:spcPct val="125000"/>
              </a:lnSpc>
              <a:buFontTx/>
              <a:buChar char="-"/>
            </a:pPr>
            <a:r>
              <a:rPr lang="en-US" altLang="zh-CN" sz="4000" b="1" dirty="0" err="1">
                <a:solidFill>
                  <a:srgbClr val="16899E"/>
                </a:solidFill>
                <a:ea typeface="思源黑体 CN Medium" panose="020B0600000000000000" pitchFamily="34" charset="-122"/>
              </a:rPr>
              <a:t>Viết</a:t>
            </a:r>
            <a:r>
              <a:rPr lang="en-US" altLang="zh-CN" sz="4000" b="1" dirty="0">
                <a:solidFill>
                  <a:srgbClr val="16899E"/>
                </a:solidFill>
                <a:ea typeface="思源黑体 CN Medium" panose="020B0600000000000000" pitchFamily="34" charset="-122"/>
              </a:rPr>
              <a:t> </a:t>
            </a:r>
            <a:r>
              <a:rPr lang="en-US" altLang="zh-CN" sz="4000" b="1" dirty="0" err="1">
                <a:solidFill>
                  <a:srgbClr val="16899E"/>
                </a:solidFill>
                <a:ea typeface="思源黑体 CN Medium" panose="020B0600000000000000" pitchFamily="34" charset="-122"/>
              </a:rPr>
              <a:t>các</a:t>
            </a:r>
            <a:r>
              <a:rPr lang="en-US" altLang="zh-CN" sz="4000" b="1" dirty="0">
                <a:solidFill>
                  <a:srgbClr val="16899E"/>
                </a:solidFill>
                <a:ea typeface="思源黑体 CN Medium" panose="020B0600000000000000" pitchFamily="34" charset="-122"/>
              </a:rPr>
              <a:t> </a:t>
            </a:r>
            <a:r>
              <a:rPr lang="en-US" altLang="zh-CN" sz="4000" b="1" dirty="0" err="1">
                <a:solidFill>
                  <a:srgbClr val="16899E"/>
                </a:solidFill>
                <a:ea typeface="思源黑体 CN Medium" panose="020B0600000000000000" pitchFamily="34" charset="-122"/>
              </a:rPr>
              <a:t>số</a:t>
            </a:r>
            <a:r>
              <a:rPr lang="en-US" altLang="zh-CN" sz="4000" b="1" dirty="0">
                <a:solidFill>
                  <a:srgbClr val="16899E"/>
                </a:solidFill>
                <a:ea typeface="思源黑体 CN Medium" panose="020B0600000000000000" pitchFamily="34" charset="-122"/>
              </a:rPr>
              <a:t> </a:t>
            </a:r>
            <a:r>
              <a:rPr lang="en-US" altLang="zh-CN" sz="4000" b="1" dirty="0" err="1">
                <a:solidFill>
                  <a:srgbClr val="16899E"/>
                </a:solidFill>
                <a:ea typeface="思源黑体 CN Medium" panose="020B0600000000000000" pitchFamily="34" charset="-122"/>
              </a:rPr>
              <a:t>đã</a:t>
            </a:r>
            <a:r>
              <a:rPr lang="en-US" altLang="zh-CN" sz="4000" b="1" dirty="0">
                <a:solidFill>
                  <a:srgbClr val="16899E"/>
                </a:solidFill>
                <a:ea typeface="思源黑体 CN Medium" panose="020B0600000000000000" pitchFamily="34" charset="-122"/>
              </a:rPr>
              <a:t> </a:t>
            </a:r>
            <a:r>
              <a:rPr lang="en-US" altLang="zh-CN" sz="4000" b="1" dirty="0" err="1">
                <a:solidFill>
                  <a:srgbClr val="16899E"/>
                </a:solidFill>
                <a:ea typeface="思源黑体 CN Medium" panose="020B0600000000000000" pitchFamily="34" charset="-122"/>
              </a:rPr>
              <a:t>cho</a:t>
            </a:r>
            <a:r>
              <a:rPr lang="en-US" altLang="zh-CN" sz="4000" b="1" dirty="0">
                <a:solidFill>
                  <a:srgbClr val="16899E"/>
                </a:solidFill>
                <a:ea typeface="思源黑体 CN Medium" panose="020B0600000000000000" pitchFamily="34" charset="-122"/>
              </a:rPr>
              <a:t> </a:t>
            </a:r>
            <a:r>
              <a:rPr lang="en-US" altLang="zh-CN" sz="4000" b="1" dirty="0" err="1">
                <a:solidFill>
                  <a:srgbClr val="16899E"/>
                </a:solidFill>
                <a:ea typeface="思源黑体 CN Medium" panose="020B0600000000000000" pitchFamily="34" charset="-122"/>
              </a:rPr>
              <a:t>theo</a:t>
            </a:r>
            <a:r>
              <a:rPr lang="en-US" altLang="zh-CN" sz="4000" b="1" dirty="0">
                <a:solidFill>
                  <a:srgbClr val="16899E"/>
                </a:solidFill>
                <a:ea typeface="思源黑体 CN Medium" panose="020B0600000000000000" pitchFamily="34" charset="-122"/>
              </a:rPr>
              <a:t> </a:t>
            </a:r>
            <a:r>
              <a:rPr lang="en-US" altLang="zh-CN" sz="4000" b="1" dirty="0" err="1">
                <a:solidFill>
                  <a:srgbClr val="16899E"/>
                </a:solidFill>
                <a:ea typeface="思源黑体 CN Medium" panose="020B0600000000000000" pitchFamily="34" charset="-122"/>
              </a:rPr>
              <a:t>thứ</a:t>
            </a:r>
            <a:r>
              <a:rPr lang="en-US" altLang="zh-CN" sz="4000" b="1" dirty="0">
                <a:solidFill>
                  <a:srgbClr val="16899E"/>
                </a:solidFill>
                <a:ea typeface="思源黑体 CN Medium" panose="020B0600000000000000" pitchFamily="34" charset="-122"/>
              </a:rPr>
              <a:t> </a:t>
            </a:r>
            <a:r>
              <a:rPr lang="en-US" altLang="zh-CN" sz="4000" b="1" dirty="0" err="1">
                <a:solidFill>
                  <a:srgbClr val="16899E"/>
                </a:solidFill>
                <a:ea typeface="思源黑体 CN Medium" panose="020B0600000000000000" pitchFamily="34" charset="-122"/>
              </a:rPr>
              <a:t>tự</a:t>
            </a:r>
            <a:r>
              <a:rPr lang="en-US" altLang="zh-CN" sz="4000" b="1" dirty="0">
                <a:solidFill>
                  <a:srgbClr val="16899E"/>
                </a:solidFill>
                <a:ea typeface="思源黑体 CN Medium" panose="020B0600000000000000" pitchFamily="34" charset="-122"/>
              </a:rPr>
              <a:t> </a:t>
            </a:r>
            <a:r>
              <a:rPr lang="en-US" altLang="zh-CN" sz="4000" b="1" dirty="0" err="1">
                <a:solidFill>
                  <a:srgbClr val="16899E"/>
                </a:solidFill>
                <a:ea typeface="思源黑体 CN Medium" panose="020B0600000000000000" pitchFamily="34" charset="-122"/>
              </a:rPr>
              <a:t>từ</a:t>
            </a:r>
            <a:r>
              <a:rPr lang="en-US" altLang="zh-CN" sz="4000" b="1" dirty="0">
                <a:solidFill>
                  <a:srgbClr val="16899E"/>
                </a:solidFill>
                <a:ea typeface="思源黑体 CN Medium" panose="020B0600000000000000" pitchFamily="34" charset="-122"/>
              </a:rPr>
              <a:t> </a:t>
            </a:r>
            <a:r>
              <a:rPr lang="en-US" altLang="zh-CN" sz="4000" b="1" dirty="0" err="1">
                <a:solidFill>
                  <a:srgbClr val="16899E"/>
                </a:solidFill>
                <a:ea typeface="思源黑体 CN Medium" panose="020B0600000000000000" pitchFamily="34" charset="-122"/>
              </a:rPr>
              <a:t>lớn</a:t>
            </a:r>
            <a:r>
              <a:rPr lang="en-US" altLang="zh-CN" sz="4000" b="1" dirty="0">
                <a:solidFill>
                  <a:srgbClr val="16899E"/>
                </a:solidFill>
                <a:ea typeface="思源黑体 CN Medium" panose="020B0600000000000000" pitchFamily="34" charset="-122"/>
              </a:rPr>
              <a:t> </a:t>
            </a:r>
            <a:r>
              <a:rPr lang="en-US" altLang="zh-CN" sz="4000" b="1" dirty="0" err="1">
                <a:solidFill>
                  <a:srgbClr val="16899E"/>
                </a:solidFill>
                <a:ea typeface="思源黑体 CN Medium" panose="020B0600000000000000" pitchFamily="34" charset="-122"/>
              </a:rPr>
              <a:t>đến</a:t>
            </a:r>
            <a:r>
              <a:rPr lang="en-US" altLang="zh-CN" sz="4000" b="1" dirty="0">
                <a:solidFill>
                  <a:srgbClr val="16899E"/>
                </a:solidFill>
                <a:ea typeface="思源黑体 CN Medium" panose="020B0600000000000000" pitchFamily="34" charset="-122"/>
              </a:rPr>
              <a:t> </a:t>
            </a:r>
            <a:r>
              <a:rPr lang="en-US" altLang="zh-CN" sz="4000" b="1" dirty="0" err="1">
                <a:solidFill>
                  <a:srgbClr val="16899E"/>
                </a:solidFill>
                <a:ea typeface="思源黑体 CN Medium" panose="020B0600000000000000" pitchFamily="34" charset="-122"/>
              </a:rPr>
              <a:t>bé</a:t>
            </a:r>
            <a:r>
              <a:rPr lang="en-US" altLang="zh-CN" sz="4000" b="1" dirty="0">
                <a:solidFill>
                  <a:srgbClr val="16899E"/>
                </a:solidFill>
                <a:ea typeface="思源黑体 CN Medium" panose="020B0600000000000000" pitchFamily="34" charset="-122"/>
              </a:rPr>
              <a:t>.</a:t>
            </a: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id="{CAFEEC13-0451-4D14-B727-609D2EEA9AE6}"/>
              </a:ext>
            </a:extLst>
          </p:cNvPr>
          <p:cNvSpPr/>
          <p:nvPr/>
        </p:nvSpPr>
        <p:spPr>
          <a:xfrm>
            <a:off x="2026925" y="555487"/>
            <a:ext cx="1850916" cy="701039"/>
          </a:xfrm>
          <a:prstGeom prst="roundRect">
            <a:avLst/>
          </a:prstGeom>
          <a:solidFill>
            <a:srgbClr val="F038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53 460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: 圆角 1">
            <a:extLst>
              <a:ext uri="{FF2B5EF4-FFF2-40B4-BE49-F238E27FC236}">
                <a16:creationId xmlns:a16="http://schemas.microsoft.com/office/drawing/2014/main" id="{CAFEEC13-0451-4D14-B727-609D2EEA9AE6}"/>
              </a:ext>
            </a:extLst>
          </p:cNvPr>
          <p:cNvSpPr/>
          <p:nvPr/>
        </p:nvSpPr>
        <p:spPr>
          <a:xfrm>
            <a:off x="4122670" y="555487"/>
            <a:ext cx="1850916" cy="701039"/>
          </a:xfrm>
          <a:prstGeom prst="roundRect">
            <a:avLst/>
          </a:prstGeom>
          <a:solidFill>
            <a:srgbClr val="F038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54 360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: 圆角 1">
            <a:extLst>
              <a:ext uri="{FF2B5EF4-FFF2-40B4-BE49-F238E27FC236}">
                <a16:creationId xmlns:a16="http://schemas.microsoft.com/office/drawing/2014/main" id="{CAFEEC13-0451-4D14-B727-609D2EEA9AE6}"/>
              </a:ext>
            </a:extLst>
          </p:cNvPr>
          <p:cNvSpPr/>
          <p:nvPr/>
        </p:nvSpPr>
        <p:spPr>
          <a:xfrm>
            <a:off x="6218415" y="555487"/>
            <a:ext cx="1850916" cy="701039"/>
          </a:xfrm>
          <a:prstGeom prst="roundRect">
            <a:avLst/>
          </a:prstGeom>
          <a:solidFill>
            <a:srgbClr val="F038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46 530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矩形: 圆角 1">
            <a:extLst>
              <a:ext uri="{FF2B5EF4-FFF2-40B4-BE49-F238E27FC236}">
                <a16:creationId xmlns:a16="http://schemas.microsoft.com/office/drawing/2014/main" id="{CAFEEC13-0451-4D14-B727-609D2EEA9AE6}"/>
              </a:ext>
            </a:extLst>
          </p:cNvPr>
          <p:cNvSpPr/>
          <p:nvPr/>
        </p:nvSpPr>
        <p:spPr>
          <a:xfrm>
            <a:off x="8314160" y="555487"/>
            <a:ext cx="1850916" cy="701039"/>
          </a:xfrm>
          <a:prstGeom prst="roundRect">
            <a:avLst/>
          </a:prstGeom>
          <a:solidFill>
            <a:srgbClr val="F038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53 640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026925" y="555487"/>
            <a:ext cx="8138151" cy="701039"/>
            <a:chOff x="2087880" y="555487"/>
            <a:chExt cx="8138151" cy="701039"/>
          </a:xfrm>
        </p:grpSpPr>
        <p:sp>
          <p:nvSpPr>
            <p:cNvPr id="14" name="矩形: 圆角 1">
              <a:extLst>
                <a:ext uri="{FF2B5EF4-FFF2-40B4-BE49-F238E27FC236}">
                  <a16:creationId xmlns:a16="http://schemas.microsoft.com/office/drawing/2014/main" id="{CAFEEC13-0451-4D14-B727-609D2EEA9AE6}"/>
                </a:ext>
              </a:extLst>
            </p:cNvPr>
            <p:cNvSpPr/>
            <p:nvPr/>
          </p:nvSpPr>
          <p:spPr>
            <a:xfrm>
              <a:off x="2087880" y="555487"/>
              <a:ext cx="1850916" cy="701039"/>
            </a:xfrm>
            <a:prstGeom prst="roundRect">
              <a:avLst/>
            </a:prstGeom>
            <a:solidFill>
              <a:srgbClr val="F038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rPr>
                <a:t>53 460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矩形: 圆角 1">
              <a:extLst>
                <a:ext uri="{FF2B5EF4-FFF2-40B4-BE49-F238E27FC236}">
                  <a16:creationId xmlns:a16="http://schemas.microsoft.com/office/drawing/2014/main" id="{CAFEEC13-0451-4D14-B727-609D2EEA9AE6}"/>
                </a:ext>
              </a:extLst>
            </p:cNvPr>
            <p:cNvSpPr/>
            <p:nvPr/>
          </p:nvSpPr>
          <p:spPr>
            <a:xfrm>
              <a:off x="4183625" y="555487"/>
              <a:ext cx="1850916" cy="701039"/>
            </a:xfrm>
            <a:prstGeom prst="roundRect">
              <a:avLst/>
            </a:prstGeom>
            <a:solidFill>
              <a:srgbClr val="F038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rPr>
                <a:t>54 360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矩形: 圆角 1">
              <a:extLst>
                <a:ext uri="{FF2B5EF4-FFF2-40B4-BE49-F238E27FC236}">
                  <a16:creationId xmlns:a16="http://schemas.microsoft.com/office/drawing/2014/main" id="{CAFEEC13-0451-4D14-B727-609D2EEA9AE6}"/>
                </a:ext>
              </a:extLst>
            </p:cNvPr>
            <p:cNvSpPr/>
            <p:nvPr/>
          </p:nvSpPr>
          <p:spPr>
            <a:xfrm>
              <a:off x="6279370" y="555487"/>
              <a:ext cx="1850916" cy="701039"/>
            </a:xfrm>
            <a:prstGeom prst="roundRect">
              <a:avLst/>
            </a:prstGeom>
            <a:solidFill>
              <a:srgbClr val="F038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rPr>
                <a:t>46 530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矩形: 圆角 1">
              <a:extLst>
                <a:ext uri="{FF2B5EF4-FFF2-40B4-BE49-F238E27FC236}">
                  <a16:creationId xmlns:a16="http://schemas.microsoft.com/office/drawing/2014/main" id="{CAFEEC13-0451-4D14-B727-609D2EEA9AE6}"/>
                </a:ext>
              </a:extLst>
            </p:cNvPr>
            <p:cNvSpPr/>
            <p:nvPr/>
          </p:nvSpPr>
          <p:spPr>
            <a:xfrm>
              <a:off x="8375115" y="555487"/>
              <a:ext cx="1850916" cy="701039"/>
            </a:xfrm>
            <a:prstGeom prst="roundRect">
              <a:avLst/>
            </a:prstGeom>
            <a:solidFill>
              <a:srgbClr val="F038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rPr>
                <a:t>53 640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5326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-0.33594 0.367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97" y="183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17526 0.3678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1838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0.16536 0.3701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68" y="1849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0.34974 0.3655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87" y="1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18411 0.5923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29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36406 0.5877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03" y="2937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0.32526 0.5944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63" y="2972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0.16406 0.5877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3" y="2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2209800" cy="15821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66042" y="560536"/>
            <a:ext cx="4336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C24B29"/>
                </a:solidFill>
              </a:rPr>
              <a:t>Đặt</a:t>
            </a:r>
            <a:r>
              <a:rPr lang="en-US" sz="4000" b="1" dirty="0" smtClean="0">
                <a:solidFill>
                  <a:srgbClr val="C24B29"/>
                </a:solidFill>
              </a:rPr>
              <a:t> </a:t>
            </a:r>
            <a:r>
              <a:rPr lang="en-US" sz="4000" b="1" dirty="0" err="1" smtClean="0">
                <a:solidFill>
                  <a:srgbClr val="C24B29"/>
                </a:solidFill>
              </a:rPr>
              <a:t>tính</a:t>
            </a:r>
            <a:r>
              <a:rPr lang="en-US" sz="4000" b="1" dirty="0" smtClean="0">
                <a:solidFill>
                  <a:srgbClr val="C24B29"/>
                </a:solidFill>
              </a:rPr>
              <a:t> </a:t>
            </a:r>
            <a:r>
              <a:rPr lang="en-US" sz="4000" b="1" dirty="0" err="1" smtClean="0">
                <a:solidFill>
                  <a:srgbClr val="C24B29"/>
                </a:solidFill>
              </a:rPr>
              <a:t>rồi</a:t>
            </a:r>
            <a:r>
              <a:rPr lang="en-US" sz="4000" b="1" dirty="0" smtClean="0">
                <a:solidFill>
                  <a:srgbClr val="C24B29"/>
                </a:solidFill>
              </a:rPr>
              <a:t> </a:t>
            </a:r>
            <a:r>
              <a:rPr lang="en-US" sz="4000" b="1" dirty="0" err="1" smtClean="0">
                <a:solidFill>
                  <a:srgbClr val="C24B29"/>
                </a:solidFill>
              </a:rPr>
              <a:t>tính</a:t>
            </a:r>
            <a:r>
              <a:rPr lang="en-US" sz="4000" b="1" dirty="0" smtClean="0">
                <a:solidFill>
                  <a:srgbClr val="C24B29"/>
                </a:solidFill>
              </a:rPr>
              <a:t>.</a:t>
            </a:r>
            <a:endParaRPr lang="en-US" sz="4000" b="1" dirty="0">
              <a:solidFill>
                <a:srgbClr val="C24B29"/>
              </a:solidFill>
            </a:endParaRPr>
          </a:p>
        </p:txBody>
      </p:sp>
      <p:sp>
        <p:nvSpPr>
          <p:cNvPr id="6" name="矩形: 圆角 1">
            <a:extLst>
              <a:ext uri="{FF2B5EF4-FFF2-40B4-BE49-F238E27FC236}">
                <a16:creationId xmlns:a16="http://schemas.microsoft.com/office/drawing/2014/main" id="{CAFEEC13-0451-4D14-B727-609D2EEA9AE6}"/>
              </a:ext>
            </a:extLst>
          </p:cNvPr>
          <p:cNvSpPr/>
          <p:nvPr/>
        </p:nvSpPr>
        <p:spPr>
          <a:xfrm>
            <a:off x="2251280" y="1673102"/>
            <a:ext cx="3566159" cy="866327"/>
          </a:xfrm>
          <a:prstGeom prst="roundRect">
            <a:avLst/>
          </a:prstGeom>
          <a:solidFill>
            <a:srgbClr val="F038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42 307 + 25 916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矩形: 圆角 1">
            <a:extLst>
              <a:ext uri="{FF2B5EF4-FFF2-40B4-BE49-F238E27FC236}">
                <a16:creationId xmlns:a16="http://schemas.microsoft.com/office/drawing/2014/main" id="{CAFEEC13-0451-4D14-B727-609D2EEA9AE6}"/>
              </a:ext>
            </a:extLst>
          </p:cNvPr>
          <p:cNvSpPr/>
          <p:nvPr/>
        </p:nvSpPr>
        <p:spPr>
          <a:xfrm>
            <a:off x="6877417" y="1673102"/>
            <a:ext cx="3566159" cy="866327"/>
          </a:xfrm>
          <a:prstGeom prst="roundRect">
            <a:avLst/>
          </a:prstGeom>
          <a:solidFill>
            <a:srgbClr val="F038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67 251 – 18 023 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矩形: 圆角 1">
            <a:extLst>
              <a:ext uri="{FF2B5EF4-FFF2-40B4-BE49-F238E27FC236}">
                <a16:creationId xmlns:a16="http://schemas.microsoft.com/office/drawing/2014/main" id="{CAFEEC13-0451-4D14-B727-609D2EEA9AE6}"/>
              </a:ext>
            </a:extLst>
          </p:cNvPr>
          <p:cNvSpPr/>
          <p:nvPr/>
        </p:nvSpPr>
        <p:spPr>
          <a:xfrm>
            <a:off x="2941321" y="2958913"/>
            <a:ext cx="3566159" cy="866327"/>
          </a:xfrm>
          <a:prstGeom prst="roundRect">
            <a:avLst/>
          </a:prstGeom>
          <a:solidFill>
            <a:srgbClr val="F038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3 426 x 3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id="{CAFEEC13-0451-4D14-B727-609D2EEA9AE6}"/>
              </a:ext>
            </a:extLst>
          </p:cNvPr>
          <p:cNvSpPr/>
          <p:nvPr/>
        </p:nvSpPr>
        <p:spPr>
          <a:xfrm>
            <a:off x="7761336" y="2958913"/>
            <a:ext cx="3566159" cy="866327"/>
          </a:xfrm>
          <a:prstGeom prst="roundRect">
            <a:avLst/>
          </a:prstGeom>
          <a:solidFill>
            <a:srgbClr val="F038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42 580 : 5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" name="图片 8">
            <a:extLst>
              <a:ext uri="{FF2B5EF4-FFF2-40B4-BE49-F238E27FC236}">
                <a16:creationId xmlns:a16="http://schemas.microsoft.com/office/drawing/2014/main" id="{E65E5547-7D85-42D0-89C1-8164A10184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1" t="10692" r="21575" b="12786"/>
          <a:stretch/>
        </p:blipFill>
        <p:spPr>
          <a:xfrm>
            <a:off x="-263025" y="2778822"/>
            <a:ext cx="4255905" cy="407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42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3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c2px5lq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436</Words>
  <Application>Microsoft Office PowerPoint</Application>
  <PresentationFormat>Widescreen</PresentationFormat>
  <Paragraphs>124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5" baseType="lpstr">
      <vt:lpstr>SVN-Newton</vt:lpstr>
      <vt:lpstr>Times New Roman</vt:lpstr>
      <vt:lpstr>思源黑体 CN Medium</vt:lpstr>
      <vt:lpstr>Arial</vt:lpstr>
      <vt:lpstr>UTM Avo</vt:lpstr>
      <vt:lpstr>UYa Respective</vt:lpstr>
      <vt:lpstr>Calibri</vt:lpstr>
      <vt:lpstr>#9Slide05 ViceroyJF</vt:lpstr>
      <vt:lpstr>微软雅黑</vt:lpstr>
      <vt:lpstr>#9Slide07 HoneyCream</vt:lpstr>
      <vt:lpstr>UTM Aquarelle</vt:lpstr>
      <vt:lpstr>SVN-Dancing Script</vt:lpstr>
      <vt:lpstr>字魂27号-布丁体</vt:lpstr>
      <vt:lpstr>Cambria</vt:lpstr>
      <vt:lpstr>思源黑体 CN Light</vt:lpstr>
      <vt:lpstr>#9Slide05 Bodega Script</vt:lpstr>
      <vt:lpstr>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Laptop T&amp;T</cp:lastModifiedBy>
  <cp:revision>15</cp:revision>
  <dcterms:created xsi:type="dcterms:W3CDTF">2023-05-06T14:47:31Z</dcterms:created>
  <dcterms:modified xsi:type="dcterms:W3CDTF">2023-05-06T16:01:10Z</dcterms:modified>
</cp:coreProperties>
</file>