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sldIdLst>
    <p:sldId id="257" r:id="rId2"/>
    <p:sldId id="259" r:id="rId3"/>
    <p:sldId id="308" r:id="rId4"/>
    <p:sldId id="307" r:id="rId5"/>
    <p:sldId id="260" r:id="rId6"/>
    <p:sldId id="309" r:id="rId7"/>
    <p:sldId id="261" r:id="rId8"/>
    <p:sldId id="315" r:id="rId9"/>
    <p:sldId id="263" r:id="rId10"/>
    <p:sldId id="264" r:id="rId11"/>
    <p:sldId id="310" r:id="rId12"/>
    <p:sldId id="311" r:id="rId13"/>
    <p:sldId id="284" r:id="rId14"/>
    <p:sldId id="312" r:id="rId15"/>
  </p:sldIdLst>
  <p:sldSz cx="12192000" cy="6858000"/>
  <p:notesSz cx="6858000" cy="9144000"/>
  <p:embeddedFontLst>
    <p:embeddedFont>
      <p:font typeface="#9Slide05 ViceroyJF" panose="020B0604020202020204" charset="0"/>
      <p:regular r:id="rId17"/>
    </p:embeddedFont>
    <p:embeddedFont>
      <p:font typeface="#9Slide07 HoneyCream" panose="020B0604020202020204" charset="0"/>
      <p:regular r:id="rId18"/>
    </p:embeddedFont>
    <p:embeddedFont>
      <p:font typeface="#9Slide07 SVNDessert Menu Scrip" panose="020B0604020202020204" charset="0"/>
      <p:regular r:id="rId19"/>
    </p:embeddedFont>
    <p:embeddedFont>
      <p:font typeface="Cambria" panose="02040503050406030204" pitchFamily="18" charset="0"/>
      <p:regular r:id="rId20"/>
      <p:bold r:id="rId21"/>
      <p:italic r:id="rId22"/>
      <p:boldItalic r:id="rId23"/>
    </p:embeddedFont>
  </p:embeddedFontLst>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F1E8B-32C9-4358-BC90-19E67838600E}"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40E9B-8B13-4E1A-9D36-D768213EF082}" type="slidenum">
              <a:rPr lang="en-US" smtClean="0"/>
              <a:t>‹#›</a:t>
            </a:fld>
            <a:endParaRPr lang="en-US"/>
          </a:p>
        </p:txBody>
      </p:sp>
    </p:spTree>
    <p:extLst>
      <p:ext uri="{BB962C8B-B14F-4D97-AF65-F5344CB8AC3E}">
        <p14:creationId xmlns:p14="http://schemas.microsoft.com/office/powerpoint/2010/main" val="104212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e084f7044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5" name="Google Shape;2695;ge084f7044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04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2"/>
        <p:cNvGrpSpPr/>
        <p:nvPr/>
      </p:nvGrpSpPr>
      <p:grpSpPr>
        <a:xfrm>
          <a:off x="0" y="0"/>
          <a:ext cx="0" cy="0"/>
          <a:chOff x="0" y="0"/>
          <a:chExt cx="0" cy="0"/>
        </a:xfrm>
      </p:grpSpPr>
      <p:sp>
        <p:nvSpPr>
          <p:cNvPr id="2853" name="Google Shape;2853;ge084f70441_1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4" name="Google Shape;2854;ge084f70441_1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709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dirty="0">
                <a:solidFill>
                  <a:schemeClr val="tx1"/>
                </a:solidFill>
                <a:effectLst/>
                <a:latin typeface="+mn-lt"/>
                <a:ea typeface="+mn-ea"/>
                <a:cs typeface="+mn-cs"/>
              </a:rPr>
              <a:t>Kết luận:</a:t>
            </a:r>
            <a:r>
              <a:rPr lang="vi-VN" sz="1200" kern="1200" dirty="0">
                <a:solidFill>
                  <a:schemeClr val="tx1"/>
                </a:solidFill>
                <a:effectLst/>
                <a:latin typeface="+mn-lt"/>
                <a:ea typeface="+mn-ea"/>
                <a:cs typeface="+mn-cs"/>
              </a:rPr>
              <a:t> Những hình ảnh trên thể hiện vẻ đẹp của thiên nhiên và truyền thống vă hóa của Việt Nam. Những vẻ đẹp đó khiến chúng ta thêm yêu mến, tự hào về quê hương, đất nươc Việt Nam.</a:t>
            </a:r>
            <a:endParaRPr lang="vi-VN" dirty="0"/>
          </a:p>
        </p:txBody>
      </p:sp>
      <p:sp>
        <p:nvSpPr>
          <p:cNvPr id="4" name="Slide Number Placeholder 3"/>
          <p:cNvSpPr>
            <a:spLocks noGrp="1"/>
          </p:cNvSpPr>
          <p:nvPr>
            <p:ph type="sldNum" sz="quarter" idx="10"/>
          </p:nvPr>
        </p:nvSpPr>
        <p:spPr/>
        <p:txBody>
          <a:bodyPr/>
          <a:lstStyle/>
          <a:p>
            <a:fld id="{66640E9B-8B13-4E1A-9D36-D768213EF082}" type="slidenum">
              <a:rPr lang="en-US" smtClean="0"/>
              <a:t>4</a:t>
            </a:fld>
            <a:endParaRPr lang="en-US"/>
          </a:p>
        </p:txBody>
      </p:sp>
    </p:spTree>
    <p:extLst>
      <p:ext uri="{BB962C8B-B14F-4D97-AF65-F5344CB8AC3E}">
        <p14:creationId xmlns:p14="http://schemas.microsoft.com/office/powerpoint/2010/main" val="52263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3" name="Google Shape;2943;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200" i="1" kern="1200" dirty="0">
                <a:solidFill>
                  <a:schemeClr val="tx1"/>
                </a:solidFill>
                <a:effectLst/>
                <a:latin typeface="+mn-lt"/>
                <a:ea typeface="+mn-ea"/>
                <a:cs typeface="+mn-cs"/>
              </a:rPr>
              <a:t>Kết luận:</a:t>
            </a:r>
            <a:r>
              <a:rPr lang="nl-NL" sz="1200" kern="1200" dirty="0">
                <a:solidFill>
                  <a:schemeClr val="tx1"/>
                </a:solidFill>
                <a:effectLst/>
                <a:latin typeface="+mn-lt"/>
                <a:ea typeface="+mn-ea"/>
                <a:cs typeface="+mn-cs"/>
              </a:rPr>
              <a:t> Những hình ảnh trên nói về vẻ đẹp mà con người Việt Nam: tinh thần yêu nước chống giặc ngoại xâm (tranh 1); truyền thống lao động, cần cù, sáng tạo (tranh 2); lòng nhân ái (tranh 3); truyền thống hiếu học, tôn sư trọng đạo (tranh 4). Chúng ta luôn yêu mến và tự hào khi là người Việt Nam.</a:t>
            </a:r>
            <a:endParaRPr dirty="0"/>
          </a:p>
        </p:txBody>
      </p:sp>
    </p:spTree>
    <p:extLst>
      <p:ext uri="{BB962C8B-B14F-4D97-AF65-F5344CB8AC3E}">
        <p14:creationId xmlns:p14="http://schemas.microsoft.com/office/powerpoint/2010/main" val="57547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0"/>
        <p:cNvGrpSpPr/>
        <p:nvPr/>
      </p:nvGrpSpPr>
      <p:grpSpPr>
        <a:xfrm>
          <a:off x="0" y="0"/>
          <a:ext cx="0" cy="0"/>
          <a:chOff x="0" y="0"/>
          <a:chExt cx="0" cy="0"/>
        </a:xfrm>
      </p:grpSpPr>
      <p:sp>
        <p:nvSpPr>
          <p:cNvPr id="3021" name="Google Shape;302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2" name="Google Shape;302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thắp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đủ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phú</a:t>
            </a:r>
            <a:r>
              <a:rPr lang="en-US" sz="1200" kern="1200" dirty="0">
                <a:solidFill>
                  <a:schemeClr val="tx1"/>
                </a:solidFill>
                <a:effectLst/>
                <a:latin typeface="+mn-lt"/>
                <a:ea typeface="+mn-ea"/>
                <a:cs typeface="+mn-cs"/>
              </a:rPr>
              <a:t> …...</a:t>
            </a:r>
            <a:endParaRPr dirty="0"/>
          </a:p>
        </p:txBody>
      </p:sp>
    </p:spTree>
    <p:extLst>
      <p:ext uri="{BB962C8B-B14F-4D97-AF65-F5344CB8AC3E}">
        <p14:creationId xmlns:p14="http://schemas.microsoft.com/office/powerpoint/2010/main" val="307595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Google Shape;3215;ge209358c7f_2_18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6" name="Google Shape;3216;ge209358c7f_2_18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184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7"/>
        <p:cNvGrpSpPr/>
        <p:nvPr/>
      </p:nvGrpSpPr>
      <p:grpSpPr>
        <a:xfrm>
          <a:off x="0" y="0"/>
          <a:ext cx="0" cy="0"/>
          <a:chOff x="0" y="0"/>
          <a:chExt cx="0" cy="0"/>
        </a:xfrm>
      </p:grpSpPr>
      <p:sp>
        <p:nvSpPr>
          <p:cNvPr id="3298" name="Google Shape;3298;ge209358c7f_2_2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9" name="Google Shape;3299;ge209358c7f_2_2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04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7"/>
        <p:cNvGrpSpPr/>
        <p:nvPr/>
      </p:nvGrpSpPr>
      <p:grpSpPr>
        <a:xfrm>
          <a:off x="0" y="0"/>
          <a:ext cx="0" cy="0"/>
          <a:chOff x="0" y="0"/>
          <a:chExt cx="0" cy="0"/>
        </a:xfrm>
      </p:grpSpPr>
      <p:sp>
        <p:nvSpPr>
          <p:cNvPr id="3298" name="Google Shape;3298;ge209358c7f_2_2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9" name="Google Shape;3299;ge209358c7f_2_2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23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7"/>
        <p:cNvGrpSpPr/>
        <p:nvPr/>
      </p:nvGrpSpPr>
      <p:grpSpPr>
        <a:xfrm>
          <a:off x="0" y="0"/>
          <a:ext cx="0" cy="0"/>
          <a:chOff x="0" y="0"/>
          <a:chExt cx="0" cy="0"/>
        </a:xfrm>
      </p:grpSpPr>
      <p:sp>
        <p:nvSpPr>
          <p:cNvPr id="5068" name="Google Shape;5068;ge209358c7f_2_17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9" name="Google Shape;5069;ge209358c7f_2_17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357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12795"/>
            <a:ext cx="12191867" cy="6903827"/>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211167" y="1405467"/>
            <a:ext cx="9769600" cy="315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7333">
                <a:solidFill>
                  <a:schemeClr val="lt2"/>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86" name="Google Shape;86;p2"/>
          <p:cNvSpPr txBox="1">
            <a:spLocks noGrp="1"/>
          </p:cNvSpPr>
          <p:nvPr>
            <p:ph type="subTitle" idx="1"/>
          </p:nvPr>
        </p:nvSpPr>
        <p:spPr>
          <a:xfrm>
            <a:off x="1594033" y="4556267"/>
            <a:ext cx="9004000" cy="464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lt2"/>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35880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0" y="-12795"/>
            <a:ext cx="12191867" cy="6903827"/>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2109317"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8" name="Google Shape;798;p13"/>
          <p:cNvSpPr txBox="1">
            <a:spLocks noGrp="1"/>
          </p:cNvSpPr>
          <p:nvPr>
            <p:ph type="subTitle" idx="1"/>
          </p:nvPr>
        </p:nvSpPr>
        <p:spPr>
          <a:xfrm>
            <a:off x="2109309"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99" name="Google Shape;799;p13"/>
          <p:cNvSpPr txBox="1">
            <a:spLocks noGrp="1"/>
          </p:cNvSpPr>
          <p:nvPr>
            <p:ph type="title" idx="2" hasCustomPrompt="1"/>
          </p:nvPr>
        </p:nvSpPr>
        <p:spPr>
          <a:xfrm>
            <a:off x="1022379"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0" name="Google Shape;800;p13"/>
          <p:cNvSpPr txBox="1">
            <a:spLocks noGrp="1"/>
          </p:cNvSpPr>
          <p:nvPr>
            <p:ph type="title" idx="3"/>
          </p:nvPr>
        </p:nvSpPr>
        <p:spPr>
          <a:xfrm>
            <a:off x="7359183"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1" name="Google Shape;801;p13"/>
          <p:cNvSpPr txBox="1">
            <a:spLocks noGrp="1"/>
          </p:cNvSpPr>
          <p:nvPr>
            <p:ph type="subTitle" idx="4"/>
          </p:nvPr>
        </p:nvSpPr>
        <p:spPr>
          <a:xfrm>
            <a:off x="7359176"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2" name="Google Shape;802;p13"/>
          <p:cNvSpPr txBox="1">
            <a:spLocks noGrp="1"/>
          </p:cNvSpPr>
          <p:nvPr>
            <p:ph type="title" idx="5" hasCustomPrompt="1"/>
          </p:nvPr>
        </p:nvSpPr>
        <p:spPr>
          <a:xfrm>
            <a:off x="6272212"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3" name="Google Shape;803;p13"/>
          <p:cNvSpPr txBox="1">
            <a:spLocks noGrp="1"/>
          </p:cNvSpPr>
          <p:nvPr>
            <p:ph type="title" idx="6"/>
          </p:nvPr>
        </p:nvSpPr>
        <p:spPr>
          <a:xfrm>
            <a:off x="2109317"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4" name="Google Shape;804;p13"/>
          <p:cNvSpPr txBox="1">
            <a:spLocks noGrp="1"/>
          </p:cNvSpPr>
          <p:nvPr>
            <p:ph type="subTitle" idx="7"/>
          </p:nvPr>
        </p:nvSpPr>
        <p:spPr>
          <a:xfrm>
            <a:off x="2109309"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5" name="Google Shape;805;p13"/>
          <p:cNvSpPr txBox="1">
            <a:spLocks noGrp="1"/>
          </p:cNvSpPr>
          <p:nvPr>
            <p:ph type="title" idx="8" hasCustomPrompt="1"/>
          </p:nvPr>
        </p:nvSpPr>
        <p:spPr>
          <a:xfrm>
            <a:off x="1022379"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6" name="Google Shape;806;p13"/>
          <p:cNvSpPr txBox="1">
            <a:spLocks noGrp="1"/>
          </p:cNvSpPr>
          <p:nvPr>
            <p:ph type="title" idx="9"/>
          </p:nvPr>
        </p:nvSpPr>
        <p:spPr>
          <a:xfrm>
            <a:off x="7359183"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7" name="Google Shape;807;p13"/>
          <p:cNvSpPr txBox="1">
            <a:spLocks noGrp="1"/>
          </p:cNvSpPr>
          <p:nvPr>
            <p:ph type="subTitle" idx="13"/>
          </p:nvPr>
        </p:nvSpPr>
        <p:spPr>
          <a:xfrm>
            <a:off x="7359176"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8" name="Google Shape;808;p13"/>
          <p:cNvSpPr txBox="1">
            <a:spLocks noGrp="1"/>
          </p:cNvSpPr>
          <p:nvPr>
            <p:ph type="title" idx="14" hasCustomPrompt="1"/>
          </p:nvPr>
        </p:nvSpPr>
        <p:spPr>
          <a:xfrm>
            <a:off x="6272212"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9" name="Google Shape;809;p13"/>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11784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0" y="-12795"/>
            <a:ext cx="12191867" cy="6903827"/>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2109317"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8" name="Google Shape;798;p13"/>
          <p:cNvSpPr txBox="1">
            <a:spLocks noGrp="1"/>
          </p:cNvSpPr>
          <p:nvPr>
            <p:ph type="subTitle" idx="1"/>
          </p:nvPr>
        </p:nvSpPr>
        <p:spPr>
          <a:xfrm>
            <a:off x="2109309"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99" name="Google Shape;799;p13"/>
          <p:cNvSpPr txBox="1">
            <a:spLocks noGrp="1"/>
          </p:cNvSpPr>
          <p:nvPr>
            <p:ph type="title" idx="2" hasCustomPrompt="1"/>
          </p:nvPr>
        </p:nvSpPr>
        <p:spPr>
          <a:xfrm>
            <a:off x="1022379"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0" name="Google Shape;800;p13"/>
          <p:cNvSpPr txBox="1">
            <a:spLocks noGrp="1"/>
          </p:cNvSpPr>
          <p:nvPr>
            <p:ph type="title" idx="3"/>
          </p:nvPr>
        </p:nvSpPr>
        <p:spPr>
          <a:xfrm>
            <a:off x="7359183"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1" name="Google Shape;801;p13"/>
          <p:cNvSpPr txBox="1">
            <a:spLocks noGrp="1"/>
          </p:cNvSpPr>
          <p:nvPr>
            <p:ph type="subTitle" idx="4"/>
          </p:nvPr>
        </p:nvSpPr>
        <p:spPr>
          <a:xfrm>
            <a:off x="7359176"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2" name="Google Shape;802;p13"/>
          <p:cNvSpPr txBox="1">
            <a:spLocks noGrp="1"/>
          </p:cNvSpPr>
          <p:nvPr>
            <p:ph type="title" idx="5" hasCustomPrompt="1"/>
          </p:nvPr>
        </p:nvSpPr>
        <p:spPr>
          <a:xfrm>
            <a:off x="6272212"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3" name="Google Shape;803;p13"/>
          <p:cNvSpPr txBox="1">
            <a:spLocks noGrp="1"/>
          </p:cNvSpPr>
          <p:nvPr>
            <p:ph type="title" idx="6"/>
          </p:nvPr>
        </p:nvSpPr>
        <p:spPr>
          <a:xfrm>
            <a:off x="2109317"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4" name="Google Shape;804;p13"/>
          <p:cNvSpPr txBox="1">
            <a:spLocks noGrp="1"/>
          </p:cNvSpPr>
          <p:nvPr>
            <p:ph type="subTitle" idx="7"/>
          </p:nvPr>
        </p:nvSpPr>
        <p:spPr>
          <a:xfrm>
            <a:off x="2109309"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5" name="Google Shape;805;p13"/>
          <p:cNvSpPr txBox="1">
            <a:spLocks noGrp="1"/>
          </p:cNvSpPr>
          <p:nvPr>
            <p:ph type="title" idx="8" hasCustomPrompt="1"/>
          </p:nvPr>
        </p:nvSpPr>
        <p:spPr>
          <a:xfrm>
            <a:off x="1022379"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6" name="Google Shape;806;p13"/>
          <p:cNvSpPr txBox="1">
            <a:spLocks noGrp="1"/>
          </p:cNvSpPr>
          <p:nvPr>
            <p:ph type="title" idx="9"/>
          </p:nvPr>
        </p:nvSpPr>
        <p:spPr>
          <a:xfrm>
            <a:off x="7359183"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7" name="Google Shape;807;p13"/>
          <p:cNvSpPr txBox="1">
            <a:spLocks noGrp="1"/>
          </p:cNvSpPr>
          <p:nvPr>
            <p:ph type="subTitle" idx="13"/>
          </p:nvPr>
        </p:nvSpPr>
        <p:spPr>
          <a:xfrm>
            <a:off x="7359176"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8" name="Google Shape;808;p13"/>
          <p:cNvSpPr txBox="1">
            <a:spLocks noGrp="1"/>
          </p:cNvSpPr>
          <p:nvPr>
            <p:ph type="title" idx="14" hasCustomPrompt="1"/>
          </p:nvPr>
        </p:nvSpPr>
        <p:spPr>
          <a:xfrm>
            <a:off x="6272212"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9" name="Google Shape;809;p13"/>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9454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0" y="-12795"/>
            <a:ext cx="12191867" cy="6903827"/>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1978025" y="2510200"/>
            <a:ext cx="519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6667">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044" name="Google Shape;1044;p16"/>
          <p:cNvSpPr txBox="1">
            <a:spLocks noGrp="1"/>
          </p:cNvSpPr>
          <p:nvPr>
            <p:ph type="title" idx="2" hasCustomPrompt="1"/>
          </p:nvPr>
        </p:nvSpPr>
        <p:spPr>
          <a:xfrm flipH="1">
            <a:off x="7441925" y="2529779"/>
            <a:ext cx="3390800" cy="2066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17200">
                <a:solidFill>
                  <a:schemeClr val="accent2"/>
                </a:solidFill>
              </a:defRPr>
            </a:lvl1pPr>
            <a:lvl2pPr lvl="1" algn="ctr" rtl="0">
              <a:spcBef>
                <a:spcPts val="0"/>
              </a:spcBef>
              <a:spcAft>
                <a:spcPts val="0"/>
              </a:spcAft>
              <a:buClr>
                <a:schemeClr val="accent2"/>
              </a:buClr>
              <a:buSzPts val="6000"/>
              <a:buNone/>
              <a:defRPr sz="8000">
                <a:solidFill>
                  <a:schemeClr val="accent2"/>
                </a:solidFill>
              </a:defRPr>
            </a:lvl2pPr>
            <a:lvl3pPr lvl="2" algn="ctr" rtl="0">
              <a:spcBef>
                <a:spcPts val="0"/>
              </a:spcBef>
              <a:spcAft>
                <a:spcPts val="0"/>
              </a:spcAft>
              <a:buClr>
                <a:schemeClr val="accent2"/>
              </a:buClr>
              <a:buSzPts val="6000"/>
              <a:buNone/>
              <a:defRPr sz="8000">
                <a:solidFill>
                  <a:schemeClr val="accent2"/>
                </a:solidFill>
              </a:defRPr>
            </a:lvl3pPr>
            <a:lvl4pPr lvl="3" algn="ctr" rtl="0">
              <a:spcBef>
                <a:spcPts val="0"/>
              </a:spcBef>
              <a:spcAft>
                <a:spcPts val="0"/>
              </a:spcAft>
              <a:buClr>
                <a:schemeClr val="accent2"/>
              </a:buClr>
              <a:buSzPts val="6000"/>
              <a:buNone/>
              <a:defRPr sz="8000">
                <a:solidFill>
                  <a:schemeClr val="accent2"/>
                </a:solidFill>
              </a:defRPr>
            </a:lvl4pPr>
            <a:lvl5pPr lvl="4" algn="ctr" rtl="0">
              <a:spcBef>
                <a:spcPts val="0"/>
              </a:spcBef>
              <a:spcAft>
                <a:spcPts val="0"/>
              </a:spcAft>
              <a:buClr>
                <a:schemeClr val="accent2"/>
              </a:buClr>
              <a:buSzPts val="6000"/>
              <a:buNone/>
              <a:defRPr sz="8000">
                <a:solidFill>
                  <a:schemeClr val="accent2"/>
                </a:solidFill>
              </a:defRPr>
            </a:lvl5pPr>
            <a:lvl6pPr lvl="5" algn="ctr" rtl="0">
              <a:spcBef>
                <a:spcPts val="0"/>
              </a:spcBef>
              <a:spcAft>
                <a:spcPts val="0"/>
              </a:spcAft>
              <a:buClr>
                <a:schemeClr val="accent2"/>
              </a:buClr>
              <a:buSzPts val="6000"/>
              <a:buNone/>
              <a:defRPr sz="8000">
                <a:solidFill>
                  <a:schemeClr val="accent2"/>
                </a:solidFill>
              </a:defRPr>
            </a:lvl6pPr>
            <a:lvl7pPr lvl="6" algn="ctr" rtl="0">
              <a:spcBef>
                <a:spcPts val="0"/>
              </a:spcBef>
              <a:spcAft>
                <a:spcPts val="0"/>
              </a:spcAft>
              <a:buClr>
                <a:schemeClr val="accent2"/>
              </a:buClr>
              <a:buSzPts val="6000"/>
              <a:buNone/>
              <a:defRPr sz="8000">
                <a:solidFill>
                  <a:schemeClr val="accent2"/>
                </a:solidFill>
              </a:defRPr>
            </a:lvl7pPr>
            <a:lvl8pPr lvl="7" algn="ctr" rtl="0">
              <a:spcBef>
                <a:spcPts val="0"/>
              </a:spcBef>
              <a:spcAft>
                <a:spcPts val="0"/>
              </a:spcAft>
              <a:buClr>
                <a:schemeClr val="accent2"/>
              </a:buClr>
              <a:buSzPts val="6000"/>
              <a:buNone/>
              <a:defRPr sz="8000">
                <a:solidFill>
                  <a:schemeClr val="accent2"/>
                </a:solidFill>
              </a:defRPr>
            </a:lvl8pPr>
            <a:lvl9pPr lvl="8" algn="ctr" rtl="0">
              <a:spcBef>
                <a:spcPts val="0"/>
              </a:spcBef>
              <a:spcAft>
                <a:spcPts val="0"/>
              </a:spcAft>
              <a:buClr>
                <a:schemeClr val="accent2"/>
              </a:buClr>
              <a:buSzPts val="6000"/>
              <a:buNone/>
              <a:defRPr sz="8000">
                <a:solidFill>
                  <a:schemeClr val="accent2"/>
                </a:solidFill>
              </a:defRPr>
            </a:lvl9pPr>
          </a:lstStyle>
          <a:p>
            <a:r>
              <a:t>xx%</a:t>
            </a:r>
          </a:p>
        </p:txBody>
      </p:sp>
      <p:sp>
        <p:nvSpPr>
          <p:cNvPr id="1045" name="Google Shape;1045;p16"/>
          <p:cNvSpPr txBox="1">
            <a:spLocks noGrp="1"/>
          </p:cNvSpPr>
          <p:nvPr>
            <p:ph type="subTitle" idx="1"/>
          </p:nvPr>
        </p:nvSpPr>
        <p:spPr>
          <a:xfrm flipH="1">
            <a:off x="1357208" y="3780533"/>
            <a:ext cx="5817600" cy="5736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0" name="Picture 7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VN Ke Chuyen3" panose="03030602030607080B05" pitchFamily="66"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VN Ke Chuyen3" panose="03030602030607080B05" pitchFamily="66"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endParaRPr>
          </a:p>
        </p:txBody>
      </p:sp>
      <p:pic>
        <p:nvPicPr>
          <p:cNvPr id="83" name="Picture 8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4"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5"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6"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967095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1_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0" y="-12795"/>
            <a:ext cx="12191867" cy="6903827"/>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1978025" y="2510200"/>
            <a:ext cx="519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6667">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044" name="Google Shape;1044;p16"/>
          <p:cNvSpPr txBox="1">
            <a:spLocks noGrp="1"/>
          </p:cNvSpPr>
          <p:nvPr>
            <p:ph type="title" idx="2" hasCustomPrompt="1"/>
          </p:nvPr>
        </p:nvSpPr>
        <p:spPr>
          <a:xfrm flipH="1">
            <a:off x="7441925" y="2529779"/>
            <a:ext cx="3390800" cy="2066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17200">
                <a:solidFill>
                  <a:schemeClr val="accent2"/>
                </a:solidFill>
              </a:defRPr>
            </a:lvl1pPr>
            <a:lvl2pPr lvl="1" algn="ctr" rtl="0">
              <a:spcBef>
                <a:spcPts val="0"/>
              </a:spcBef>
              <a:spcAft>
                <a:spcPts val="0"/>
              </a:spcAft>
              <a:buClr>
                <a:schemeClr val="accent2"/>
              </a:buClr>
              <a:buSzPts val="6000"/>
              <a:buNone/>
              <a:defRPr sz="8000">
                <a:solidFill>
                  <a:schemeClr val="accent2"/>
                </a:solidFill>
              </a:defRPr>
            </a:lvl2pPr>
            <a:lvl3pPr lvl="2" algn="ctr" rtl="0">
              <a:spcBef>
                <a:spcPts val="0"/>
              </a:spcBef>
              <a:spcAft>
                <a:spcPts val="0"/>
              </a:spcAft>
              <a:buClr>
                <a:schemeClr val="accent2"/>
              </a:buClr>
              <a:buSzPts val="6000"/>
              <a:buNone/>
              <a:defRPr sz="8000">
                <a:solidFill>
                  <a:schemeClr val="accent2"/>
                </a:solidFill>
              </a:defRPr>
            </a:lvl3pPr>
            <a:lvl4pPr lvl="3" algn="ctr" rtl="0">
              <a:spcBef>
                <a:spcPts val="0"/>
              </a:spcBef>
              <a:spcAft>
                <a:spcPts val="0"/>
              </a:spcAft>
              <a:buClr>
                <a:schemeClr val="accent2"/>
              </a:buClr>
              <a:buSzPts val="6000"/>
              <a:buNone/>
              <a:defRPr sz="8000">
                <a:solidFill>
                  <a:schemeClr val="accent2"/>
                </a:solidFill>
              </a:defRPr>
            </a:lvl4pPr>
            <a:lvl5pPr lvl="4" algn="ctr" rtl="0">
              <a:spcBef>
                <a:spcPts val="0"/>
              </a:spcBef>
              <a:spcAft>
                <a:spcPts val="0"/>
              </a:spcAft>
              <a:buClr>
                <a:schemeClr val="accent2"/>
              </a:buClr>
              <a:buSzPts val="6000"/>
              <a:buNone/>
              <a:defRPr sz="8000">
                <a:solidFill>
                  <a:schemeClr val="accent2"/>
                </a:solidFill>
              </a:defRPr>
            </a:lvl5pPr>
            <a:lvl6pPr lvl="5" algn="ctr" rtl="0">
              <a:spcBef>
                <a:spcPts val="0"/>
              </a:spcBef>
              <a:spcAft>
                <a:spcPts val="0"/>
              </a:spcAft>
              <a:buClr>
                <a:schemeClr val="accent2"/>
              </a:buClr>
              <a:buSzPts val="6000"/>
              <a:buNone/>
              <a:defRPr sz="8000">
                <a:solidFill>
                  <a:schemeClr val="accent2"/>
                </a:solidFill>
              </a:defRPr>
            </a:lvl6pPr>
            <a:lvl7pPr lvl="6" algn="ctr" rtl="0">
              <a:spcBef>
                <a:spcPts val="0"/>
              </a:spcBef>
              <a:spcAft>
                <a:spcPts val="0"/>
              </a:spcAft>
              <a:buClr>
                <a:schemeClr val="accent2"/>
              </a:buClr>
              <a:buSzPts val="6000"/>
              <a:buNone/>
              <a:defRPr sz="8000">
                <a:solidFill>
                  <a:schemeClr val="accent2"/>
                </a:solidFill>
              </a:defRPr>
            </a:lvl7pPr>
            <a:lvl8pPr lvl="7" algn="ctr" rtl="0">
              <a:spcBef>
                <a:spcPts val="0"/>
              </a:spcBef>
              <a:spcAft>
                <a:spcPts val="0"/>
              </a:spcAft>
              <a:buClr>
                <a:schemeClr val="accent2"/>
              </a:buClr>
              <a:buSzPts val="6000"/>
              <a:buNone/>
              <a:defRPr sz="8000">
                <a:solidFill>
                  <a:schemeClr val="accent2"/>
                </a:solidFill>
              </a:defRPr>
            </a:lvl8pPr>
            <a:lvl9pPr lvl="8" algn="ctr" rtl="0">
              <a:spcBef>
                <a:spcPts val="0"/>
              </a:spcBef>
              <a:spcAft>
                <a:spcPts val="0"/>
              </a:spcAft>
              <a:buClr>
                <a:schemeClr val="accent2"/>
              </a:buClr>
              <a:buSzPts val="6000"/>
              <a:buNone/>
              <a:defRPr sz="8000">
                <a:solidFill>
                  <a:schemeClr val="accent2"/>
                </a:solidFill>
              </a:defRPr>
            </a:lvl9pPr>
          </a:lstStyle>
          <a:p>
            <a:r>
              <a:t>xx%</a:t>
            </a:r>
          </a:p>
        </p:txBody>
      </p:sp>
      <p:sp>
        <p:nvSpPr>
          <p:cNvPr id="1045" name="Google Shape;1045;p16"/>
          <p:cNvSpPr txBox="1">
            <a:spLocks noGrp="1"/>
          </p:cNvSpPr>
          <p:nvPr>
            <p:ph type="subTitle" idx="1"/>
          </p:nvPr>
        </p:nvSpPr>
        <p:spPr>
          <a:xfrm flipH="1">
            <a:off x="1357208" y="3780533"/>
            <a:ext cx="5817600" cy="5736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0" name="Picture 7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VN Ke Chuyen3" panose="03030602030607080B05" pitchFamily="66"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VN Ke Chuyen3" panose="03030602030607080B05" pitchFamily="66"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endParaRPr>
          </a:p>
        </p:txBody>
      </p:sp>
      <p:pic>
        <p:nvPicPr>
          <p:cNvPr id="83" name="Picture 8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4"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5"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6"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989620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0" y="-12795"/>
            <a:ext cx="12191867" cy="6903827"/>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2128933"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6406332"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6564332"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4" name="Google Shape;1514;p22"/>
          <p:cNvSpPr txBox="1">
            <a:spLocks noGrp="1"/>
          </p:cNvSpPr>
          <p:nvPr>
            <p:ph type="subTitle" idx="3"/>
          </p:nvPr>
        </p:nvSpPr>
        <p:spPr>
          <a:xfrm>
            <a:off x="2286933"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5" name="Google Shape;1515;p22"/>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57257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0" y="-12795"/>
            <a:ext cx="12191867" cy="6903827"/>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2128933"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6406332"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6564332"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4" name="Google Shape;1514;p22"/>
          <p:cNvSpPr txBox="1">
            <a:spLocks noGrp="1"/>
          </p:cNvSpPr>
          <p:nvPr>
            <p:ph type="subTitle" idx="3"/>
          </p:nvPr>
        </p:nvSpPr>
        <p:spPr>
          <a:xfrm>
            <a:off x="2286933"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5" name="Google Shape;1515;p22"/>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24173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0" y="-12795"/>
            <a:ext cx="12191867" cy="6903827"/>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2128933"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6406332"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6564332"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4" name="Google Shape;1514;p22"/>
          <p:cNvSpPr txBox="1">
            <a:spLocks noGrp="1"/>
          </p:cNvSpPr>
          <p:nvPr>
            <p:ph type="subTitle" idx="3"/>
          </p:nvPr>
        </p:nvSpPr>
        <p:spPr>
          <a:xfrm>
            <a:off x="2286933"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5" name="Google Shape;1515;p22"/>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01888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0" y="-12795"/>
            <a:ext cx="12191867" cy="6903827"/>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2128933"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6406332"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6564332"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4" name="Google Shape;1514;p22"/>
          <p:cNvSpPr txBox="1">
            <a:spLocks noGrp="1"/>
          </p:cNvSpPr>
          <p:nvPr>
            <p:ph type="subTitle" idx="3"/>
          </p:nvPr>
        </p:nvSpPr>
        <p:spPr>
          <a:xfrm>
            <a:off x="2286933"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5" name="Google Shape;1515;p22"/>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04754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0" y="-12795"/>
            <a:ext cx="12191867" cy="6903827"/>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250267"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2" name="Google Shape;1752;p25"/>
          <p:cNvSpPr txBox="1">
            <a:spLocks noGrp="1"/>
          </p:cNvSpPr>
          <p:nvPr>
            <p:ph type="subTitle" idx="1"/>
          </p:nvPr>
        </p:nvSpPr>
        <p:spPr>
          <a:xfrm>
            <a:off x="14131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3" name="Google Shape;1753;p25"/>
          <p:cNvSpPr txBox="1">
            <a:spLocks noGrp="1"/>
          </p:cNvSpPr>
          <p:nvPr>
            <p:ph type="title" idx="2"/>
          </p:nvPr>
        </p:nvSpPr>
        <p:spPr>
          <a:xfrm>
            <a:off x="4645892" y="36541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4" name="Google Shape;1754;p25"/>
          <p:cNvSpPr txBox="1">
            <a:spLocks noGrp="1"/>
          </p:cNvSpPr>
          <p:nvPr>
            <p:ph type="subTitle" idx="3"/>
          </p:nvPr>
        </p:nvSpPr>
        <p:spPr>
          <a:xfrm>
            <a:off x="4808699" y="44845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5" name="Google Shape;1755;p25"/>
          <p:cNvSpPr txBox="1">
            <a:spLocks noGrp="1"/>
          </p:cNvSpPr>
          <p:nvPr>
            <p:ph type="title" idx="4"/>
          </p:nvPr>
        </p:nvSpPr>
        <p:spPr>
          <a:xfrm>
            <a:off x="8041528"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6" name="Google Shape;1756;p25"/>
          <p:cNvSpPr txBox="1">
            <a:spLocks noGrp="1"/>
          </p:cNvSpPr>
          <p:nvPr>
            <p:ph type="subTitle" idx="5"/>
          </p:nvPr>
        </p:nvSpPr>
        <p:spPr>
          <a:xfrm>
            <a:off x="82043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7" name="Google Shape;1757;p25"/>
          <p:cNvSpPr txBox="1">
            <a:spLocks noGrp="1"/>
          </p:cNvSpPr>
          <p:nvPr>
            <p:ph type="title" idx="6"/>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1_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0" y="-12795"/>
            <a:ext cx="12191867" cy="6903827"/>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250267"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2" name="Google Shape;1752;p25"/>
          <p:cNvSpPr txBox="1">
            <a:spLocks noGrp="1"/>
          </p:cNvSpPr>
          <p:nvPr>
            <p:ph type="subTitle" idx="1"/>
          </p:nvPr>
        </p:nvSpPr>
        <p:spPr>
          <a:xfrm>
            <a:off x="14131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3" name="Google Shape;1753;p25"/>
          <p:cNvSpPr txBox="1">
            <a:spLocks noGrp="1"/>
          </p:cNvSpPr>
          <p:nvPr>
            <p:ph type="title" idx="2"/>
          </p:nvPr>
        </p:nvSpPr>
        <p:spPr>
          <a:xfrm>
            <a:off x="4645892" y="36541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4" name="Google Shape;1754;p25"/>
          <p:cNvSpPr txBox="1">
            <a:spLocks noGrp="1"/>
          </p:cNvSpPr>
          <p:nvPr>
            <p:ph type="subTitle" idx="3"/>
          </p:nvPr>
        </p:nvSpPr>
        <p:spPr>
          <a:xfrm>
            <a:off x="4808699" y="44845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5" name="Google Shape;1755;p25"/>
          <p:cNvSpPr txBox="1">
            <a:spLocks noGrp="1"/>
          </p:cNvSpPr>
          <p:nvPr>
            <p:ph type="title" idx="4"/>
          </p:nvPr>
        </p:nvSpPr>
        <p:spPr>
          <a:xfrm>
            <a:off x="8041528"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6" name="Google Shape;1756;p25"/>
          <p:cNvSpPr txBox="1">
            <a:spLocks noGrp="1"/>
          </p:cNvSpPr>
          <p:nvPr>
            <p:ph type="subTitle" idx="5"/>
          </p:nvPr>
        </p:nvSpPr>
        <p:spPr>
          <a:xfrm>
            <a:off x="82043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7" name="Google Shape;1757;p25"/>
          <p:cNvSpPr txBox="1">
            <a:spLocks noGrp="1"/>
          </p:cNvSpPr>
          <p:nvPr>
            <p:ph type="title" idx="6"/>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422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0" y="-12795"/>
            <a:ext cx="12191867" cy="6903827"/>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2717600" y="3325833"/>
            <a:ext cx="675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5" name="Google Shape;165;p3"/>
          <p:cNvSpPr txBox="1">
            <a:spLocks noGrp="1"/>
          </p:cNvSpPr>
          <p:nvPr>
            <p:ph type="title" idx="2" hasCustomPrompt="1"/>
          </p:nvPr>
        </p:nvSpPr>
        <p:spPr>
          <a:xfrm>
            <a:off x="4760800" y="1652000"/>
            <a:ext cx="2670400" cy="142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6" name="Google Shape;166;p3"/>
          <p:cNvSpPr txBox="1">
            <a:spLocks noGrp="1"/>
          </p:cNvSpPr>
          <p:nvPr>
            <p:ph type="subTitle" idx="1"/>
          </p:nvPr>
        </p:nvSpPr>
        <p:spPr>
          <a:xfrm>
            <a:off x="2788833" y="4596167"/>
            <a:ext cx="66144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7122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0" y="-12795"/>
            <a:ext cx="12191867" cy="6903827"/>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729303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0" y="-12795"/>
            <a:ext cx="12191867" cy="6903827"/>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VN Ke Chuyen3" panose="03030602030607080B05" pitchFamily="66"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VN Ke Chuyen3" panose="03030602030607080B05" pitchFamily="66"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590535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0" y="-12795"/>
            <a:ext cx="12191867" cy="6903827"/>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11116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0" y="-12795"/>
            <a:ext cx="12191867" cy="6903827"/>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57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0" y="-12795"/>
            <a:ext cx="12191867" cy="6903827"/>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2717600" y="3325833"/>
            <a:ext cx="675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5" name="Google Shape;165;p3"/>
          <p:cNvSpPr txBox="1">
            <a:spLocks noGrp="1"/>
          </p:cNvSpPr>
          <p:nvPr>
            <p:ph type="title" idx="2" hasCustomPrompt="1"/>
          </p:nvPr>
        </p:nvSpPr>
        <p:spPr>
          <a:xfrm>
            <a:off x="4760800" y="1652000"/>
            <a:ext cx="2670400" cy="142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6" name="Google Shape;166;p3"/>
          <p:cNvSpPr txBox="1">
            <a:spLocks noGrp="1"/>
          </p:cNvSpPr>
          <p:nvPr>
            <p:ph type="subTitle" idx="1"/>
          </p:nvPr>
        </p:nvSpPr>
        <p:spPr>
          <a:xfrm>
            <a:off x="2788833" y="4596167"/>
            <a:ext cx="66144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2290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0" y="-12795"/>
            <a:ext cx="12191867" cy="6903827"/>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2717600" y="3325833"/>
            <a:ext cx="675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5" name="Google Shape;165;p3"/>
          <p:cNvSpPr txBox="1">
            <a:spLocks noGrp="1"/>
          </p:cNvSpPr>
          <p:nvPr>
            <p:ph type="title" idx="2" hasCustomPrompt="1"/>
          </p:nvPr>
        </p:nvSpPr>
        <p:spPr>
          <a:xfrm>
            <a:off x="4760800" y="1652000"/>
            <a:ext cx="2670400" cy="142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6" name="Google Shape;166;p3"/>
          <p:cNvSpPr txBox="1">
            <a:spLocks noGrp="1"/>
          </p:cNvSpPr>
          <p:nvPr>
            <p:ph type="subTitle" idx="1"/>
          </p:nvPr>
        </p:nvSpPr>
        <p:spPr>
          <a:xfrm>
            <a:off x="2788833" y="4596167"/>
            <a:ext cx="66144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142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0" y="-12795"/>
            <a:ext cx="12191867" cy="6903827"/>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2128933"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6406332"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6564329"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7" name="Google Shape;287;p5"/>
          <p:cNvSpPr txBox="1">
            <a:spLocks noGrp="1"/>
          </p:cNvSpPr>
          <p:nvPr>
            <p:ph type="subTitle" idx="3"/>
          </p:nvPr>
        </p:nvSpPr>
        <p:spPr>
          <a:xfrm>
            <a:off x="2286933"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8" name="Google Shape;288;p5"/>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99607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0" y="-12795"/>
            <a:ext cx="12191867" cy="6903827"/>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2128933"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6406332"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6564329"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7" name="Google Shape;287;p5"/>
          <p:cNvSpPr txBox="1">
            <a:spLocks noGrp="1"/>
          </p:cNvSpPr>
          <p:nvPr>
            <p:ph type="subTitle" idx="3"/>
          </p:nvPr>
        </p:nvSpPr>
        <p:spPr>
          <a:xfrm>
            <a:off x="2286933"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8" name="Google Shape;288;p5"/>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9789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0" y="-12795"/>
            <a:ext cx="12191867" cy="6903827"/>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2128933"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6406332"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6564329"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7" name="Google Shape;287;p5"/>
          <p:cNvSpPr txBox="1">
            <a:spLocks noGrp="1"/>
          </p:cNvSpPr>
          <p:nvPr>
            <p:ph type="subTitle" idx="3"/>
          </p:nvPr>
        </p:nvSpPr>
        <p:spPr>
          <a:xfrm>
            <a:off x="2286933"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8" name="Google Shape;288;p5"/>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19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721"/>
        <p:cNvGrpSpPr/>
        <p:nvPr/>
      </p:nvGrpSpPr>
      <p:grpSpPr>
        <a:xfrm>
          <a:off x="0" y="0"/>
          <a:ext cx="0" cy="0"/>
          <a:chOff x="0" y="0"/>
          <a:chExt cx="0" cy="0"/>
        </a:xfrm>
      </p:grpSpPr>
    </p:spTree>
    <p:extLst>
      <p:ext uri="{BB962C8B-B14F-4D97-AF65-F5344CB8AC3E}">
        <p14:creationId xmlns:p14="http://schemas.microsoft.com/office/powerpoint/2010/main" val="416617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0" y="-12795"/>
            <a:ext cx="12191867" cy="6903827"/>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2109317"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8" name="Google Shape;798;p13"/>
          <p:cNvSpPr txBox="1">
            <a:spLocks noGrp="1"/>
          </p:cNvSpPr>
          <p:nvPr>
            <p:ph type="subTitle" idx="1"/>
          </p:nvPr>
        </p:nvSpPr>
        <p:spPr>
          <a:xfrm>
            <a:off x="2109309"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99" name="Google Shape;799;p13"/>
          <p:cNvSpPr txBox="1">
            <a:spLocks noGrp="1"/>
          </p:cNvSpPr>
          <p:nvPr>
            <p:ph type="title" idx="2" hasCustomPrompt="1"/>
          </p:nvPr>
        </p:nvSpPr>
        <p:spPr>
          <a:xfrm>
            <a:off x="1022379"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0" name="Google Shape;800;p13"/>
          <p:cNvSpPr txBox="1">
            <a:spLocks noGrp="1"/>
          </p:cNvSpPr>
          <p:nvPr>
            <p:ph type="title" idx="3"/>
          </p:nvPr>
        </p:nvSpPr>
        <p:spPr>
          <a:xfrm>
            <a:off x="7359183"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1" name="Google Shape;801;p13"/>
          <p:cNvSpPr txBox="1">
            <a:spLocks noGrp="1"/>
          </p:cNvSpPr>
          <p:nvPr>
            <p:ph type="subTitle" idx="4"/>
          </p:nvPr>
        </p:nvSpPr>
        <p:spPr>
          <a:xfrm>
            <a:off x="7359176"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2" name="Google Shape;802;p13"/>
          <p:cNvSpPr txBox="1">
            <a:spLocks noGrp="1"/>
          </p:cNvSpPr>
          <p:nvPr>
            <p:ph type="title" idx="5" hasCustomPrompt="1"/>
          </p:nvPr>
        </p:nvSpPr>
        <p:spPr>
          <a:xfrm>
            <a:off x="6272212"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3" name="Google Shape;803;p13"/>
          <p:cNvSpPr txBox="1">
            <a:spLocks noGrp="1"/>
          </p:cNvSpPr>
          <p:nvPr>
            <p:ph type="title" idx="6"/>
          </p:nvPr>
        </p:nvSpPr>
        <p:spPr>
          <a:xfrm>
            <a:off x="2109317"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4" name="Google Shape;804;p13"/>
          <p:cNvSpPr txBox="1">
            <a:spLocks noGrp="1"/>
          </p:cNvSpPr>
          <p:nvPr>
            <p:ph type="subTitle" idx="7"/>
          </p:nvPr>
        </p:nvSpPr>
        <p:spPr>
          <a:xfrm>
            <a:off x="2109309"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5" name="Google Shape;805;p13"/>
          <p:cNvSpPr txBox="1">
            <a:spLocks noGrp="1"/>
          </p:cNvSpPr>
          <p:nvPr>
            <p:ph type="title" idx="8" hasCustomPrompt="1"/>
          </p:nvPr>
        </p:nvSpPr>
        <p:spPr>
          <a:xfrm>
            <a:off x="1022379"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6" name="Google Shape;806;p13"/>
          <p:cNvSpPr txBox="1">
            <a:spLocks noGrp="1"/>
          </p:cNvSpPr>
          <p:nvPr>
            <p:ph type="title" idx="9"/>
          </p:nvPr>
        </p:nvSpPr>
        <p:spPr>
          <a:xfrm>
            <a:off x="7359183"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7" name="Google Shape;807;p13"/>
          <p:cNvSpPr txBox="1">
            <a:spLocks noGrp="1"/>
          </p:cNvSpPr>
          <p:nvPr>
            <p:ph type="subTitle" idx="13"/>
          </p:nvPr>
        </p:nvSpPr>
        <p:spPr>
          <a:xfrm>
            <a:off x="7359176"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8" name="Google Shape;808;p13"/>
          <p:cNvSpPr txBox="1">
            <a:spLocks noGrp="1"/>
          </p:cNvSpPr>
          <p:nvPr>
            <p:ph type="title" idx="14" hasCustomPrompt="1"/>
          </p:nvPr>
        </p:nvSpPr>
        <p:spPr>
          <a:xfrm>
            <a:off x="6272212"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9" name="Google Shape;809;p13"/>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41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1pPr>
            <a:lvl2pPr lvl="1"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2pPr>
            <a:lvl3pPr lvl="2"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3pPr>
            <a:lvl4pPr lvl="3"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4pPr>
            <a:lvl5pPr lvl="4"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5pPr>
            <a:lvl6pPr lvl="5"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6pPr>
            <a:lvl7pPr lvl="6"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7pPr>
            <a:lvl8pPr lvl="7"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8pPr>
            <a:lvl9pPr lvl="8"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BeeZee"/>
              <a:buChar char="●"/>
              <a:defRPr>
                <a:solidFill>
                  <a:schemeClr val="lt2"/>
                </a:solidFill>
                <a:latin typeface="ABeeZee"/>
                <a:ea typeface="ABeeZee"/>
                <a:cs typeface="ABeeZee"/>
                <a:sym typeface="ABeeZee"/>
              </a:defRPr>
            </a:lvl1pPr>
            <a:lvl2pPr marL="914400" lvl="1"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2pPr>
            <a:lvl3pPr marL="1371600" lvl="2"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3pPr>
            <a:lvl4pPr marL="1828800" lvl="3"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4pPr>
            <a:lvl5pPr marL="2286000" lvl="4"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5pPr>
            <a:lvl6pPr marL="2743200" lvl="5"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6pPr>
            <a:lvl7pPr marL="3200400" lvl="6"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7pPr>
            <a:lvl8pPr marL="3657600" lvl="7"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8pPr>
            <a:lvl9pPr marL="4114800" lvl="8" indent="-317500">
              <a:lnSpc>
                <a:spcPct val="115000"/>
              </a:lnSpc>
              <a:spcBef>
                <a:spcPts val="1600"/>
              </a:spcBef>
              <a:spcAft>
                <a:spcPts val="1600"/>
              </a:spcAft>
              <a:buClr>
                <a:schemeClr val="lt2"/>
              </a:buClr>
              <a:buSzPts val="1400"/>
              <a:buFont typeface="ABeeZee"/>
              <a:buChar char="■"/>
              <a:defRPr>
                <a:solidFill>
                  <a:schemeClr val="lt2"/>
                </a:solidFill>
                <a:latin typeface="ABeeZee"/>
                <a:ea typeface="ABeeZee"/>
                <a:cs typeface="ABeeZee"/>
                <a:sym typeface="ABeeZee"/>
              </a:defRPr>
            </a:lvl9pPr>
          </a:lstStyle>
          <a:p>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VN Ke Chuyen3" panose="03030602030607080B05" pitchFamily="66"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VN Ke Chuyen3" panose="03030602030607080B05" pitchFamily="66"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VN Ke Chuyen3" panose="03030602030607080B05" pitchFamily="66"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9765581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741" r:id="rId3"/>
    <p:sldLayoutId id="2147483740" r:id="rId4"/>
    <p:sldLayoutId id="2147483664" r:id="rId5"/>
    <p:sldLayoutId id="2147483743" r:id="rId6"/>
    <p:sldLayoutId id="2147483742" r:id="rId7"/>
    <p:sldLayoutId id="2147483671" r:id="rId8"/>
    <p:sldLayoutId id="2147483672" r:id="rId9"/>
    <p:sldLayoutId id="2147483739" r:id="rId10"/>
    <p:sldLayoutId id="2147483738" r:id="rId11"/>
    <p:sldLayoutId id="2147483675" r:id="rId12"/>
    <p:sldLayoutId id="2147483748" r:id="rId13"/>
    <p:sldLayoutId id="2147483681" r:id="rId14"/>
    <p:sldLayoutId id="2147483747" r:id="rId15"/>
    <p:sldLayoutId id="2147483746" r:id="rId16"/>
    <p:sldLayoutId id="2147483745" r:id="rId17"/>
    <p:sldLayoutId id="2147483684" r:id="rId18"/>
    <p:sldLayoutId id="2147483744" r:id="rId19"/>
    <p:sldLayoutId id="2147483693" r:id="rId20"/>
    <p:sldLayoutId id="2147483694" r:id="rId21"/>
    <p:sldLayoutId id="2147483695" r:id="rId22"/>
    <p:sldLayoutId id="2147483696"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7.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15.wdp"/><Relationship Id="rId5" Type="http://schemas.openxmlformats.org/officeDocument/2006/relationships/image" Target="../media/image35.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jpg"/><Relationship Id="rId11" Type="http://schemas.openxmlformats.org/officeDocument/2006/relationships/image" Target="../media/image22.png"/><Relationship Id="rId5" Type="http://schemas.openxmlformats.org/officeDocument/2006/relationships/image" Target="../media/image17.jpg"/><Relationship Id="rId10" Type="http://schemas.microsoft.com/office/2007/relationships/hdphoto" Target="../media/hdphoto6.wdp"/><Relationship Id="rId4" Type="http://schemas.openxmlformats.org/officeDocument/2006/relationships/image" Target="../media/image16.jp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4.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0.png"/><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3.png"/><Relationship Id="rId5" Type="http://schemas.microsoft.com/office/2007/relationships/hdphoto" Target="../media/hdphoto12.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15.wdp"/><Relationship Id="rId5" Type="http://schemas.openxmlformats.org/officeDocument/2006/relationships/image" Target="../media/image35.png"/><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96"/>
        <p:cNvGrpSpPr/>
        <p:nvPr/>
      </p:nvGrpSpPr>
      <p:grpSpPr>
        <a:xfrm>
          <a:off x="0" y="0"/>
          <a:ext cx="0" cy="0"/>
          <a:chOff x="0" y="0"/>
          <a:chExt cx="0" cy="0"/>
        </a:xfrm>
      </p:grpSpPr>
      <p:sp>
        <p:nvSpPr>
          <p:cNvPr id="2697" name="Google Shape;2697;p40"/>
          <p:cNvSpPr txBox="1">
            <a:spLocks noGrp="1"/>
          </p:cNvSpPr>
          <p:nvPr>
            <p:ph type="subTitle" idx="1"/>
          </p:nvPr>
        </p:nvSpPr>
        <p:spPr>
          <a:xfrm>
            <a:off x="1594033" y="4556267"/>
            <a:ext cx="9004000" cy="464000"/>
          </a:xfrm>
          <a:prstGeom prst="rect">
            <a:avLst/>
          </a:prstGeom>
        </p:spPr>
        <p:txBody>
          <a:bodyPr spcFirstLastPara="1" wrap="square" lIns="121900" tIns="121900" rIns="121900" bIns="121900" anchor="ctr" anchorCtr="0">
            <a:noAutofit/>
          </a:bodyPr>
          <a:lstStyle/>
          <a:p>
            <a:pPr marL="0" indent="0"/>
            <a:r>
              <a:rPr lang="en-US" sz="2400" dirty="0" err="1">
                <a:latin typeface="#9Slide07 SVNDessert Menu Scrip" panose="00000500000000000000" pitchFamily="2" charset="0"/>
              </a:rPr>
              <a:t>Tiết</a:t>
            </a:r>
            <a:r>
              <a:rPr lang="en-US" sz="2400" dirty="0">
                <a:latin typeface="#9Slide07 SVNDessert Menu Scrip" panose="00000500000000000000" pitchFamily="2" charset="0"/>
              </a:rPr>
              <a:t> 1 – </a:t>
            </a:r>
            <a:r>
              <a:rPr lang="en-US" sz="2400" dirty="0" err="1">
                <a:latin typeface="#9Slide07 SVNDessert Menu Scrip" panose="00000500000000000000" pitchFamily="2" charset="0"/>
              </a:rPr>
              <a:t>Trang</a:t>
            </a:r>
            <a:r>
              <a:rPr lang="en-US" sz="2400" dirty="0">
                <a:latin typeface="#9Slide07 SVNDessert Menu Scrip" panose="00000500000000000000" pitchFamily="2" charset="0"/>
              </a:rPr>
              <a:t> 9</a:t>
            </a:r>
            <a:endParaRPr sz="2400" dirty="0">
              <a:latin typeface="#9Slide07 SVNDessert Menu Scrip" panose="00000500000000000000" pitchFamily="2" charset="0"/>
            </a:endParaRPr>
          </a:p>
        </p:txBody>
      </p:sp>
      <p:grpSp>
        <p:nvGrpSpPr>
          <p:cNvPr id="2698" name="Google Shape;2698;p40"/>
          <p:cNvGrpSpPr/>
          <p:nvPr/>
        </p:nvGrpSpPr>
        <p:grpSpPr>
          <a:xfrm>
            <a:off x="10349114" y="326071"/>
            <a:ext cx="1423239" cy="1423836"/>
            <a:chOff x="-1361103" y="621343"/>
            <a:chExt cx="1067429" cy="1067877"/>
          </a:xfrm>
        </p:grpSpPr>
        <p:sp>
          <p:nvSpPr>
            <p:cNvPr id="2699" name="Google Shape;2699;p40"/>
            <p:cNvSpPr/>
            <p:nvPr/>
          </p:nvSpPr>
          <p:spPr>
            <a:xfrm>
              <a:off x="-969456" y="621343"/>
              <a:ext cx="91123" cy="110816"/>
            </a:xfrm>
            <a:custGeom>
              <a:avLst/>
              <a:gdLst/>
              <a:ahLst/>
              <a:cxnLst/>
              <a:rect l="l" t="t" r="r" b="b"/>
              <a:pathLst>
                <a:path w="2642" h="3213" extrusionOk="0">
                  <a:moveTo>
                    <a:pt x="684" y="1"/>
                  </a:moveTo>
                  <a:cubicBezTo>
                    <a:pt x="676" y="1"/>
                    <a:pt x="668" y="2"/>
                    <a:pt x="660" y="4"/>
                  </a:cubicBezTo>
                  <a:cubicBezTo>
                    <a:pt x="620" y="14"/>
                    <a:pt x="591" y="44"/>
                    <a:pt x="584" y="80"/>
                  </a:cubicBezTo>
                  <a:cubicBezTo>
                    <a:pt x="356" y="1076"/>
                    <a:pt x="162" y="2088"/>
                    <a:pt x="3" y="3094"/>
                  </a:cubicBezTo>
                  <a:cubicBezTo>
                    <a:pt x="0" y="3127"/>
                    <a:pt x="10" y="3160"/>
                    <a:pt x="37" y="3183"/>
                  </a:cubicBezTo>
                  <a:cubicBezTo>
                    <a:pt x="56" y="3203"/>
                    <a:pt x="79" y="3213"/>
                    <a:pt x="105" y="3213"/>
                  </a:cubicBezTo>
                  <a:cubicBezTo>
                    <a:pt x="112" y="3213"/>
                    <a:pt x="122" y="3210"/>
                    <a:pt x="128" y="3210"/>
                  </a:cubicBezTo>
                  <a:cubicBezTo>
                    <a:pt x="996" y="2998"/>
                    <a:pt x="1738" y="2896"/>
                    <a:pt x="2533" y="2883"/>
                  </a:cubicBezTo>
                  <a:cubicBezTo>
                    <a:pt x="2573" y="2883"/>
                    <a:pt x="2605" y="2863"/>
                    <a:pt x="2622" y="2830"/>
                  </a:cubicBezTo>
                  <a:cubicBezTo>
                    <a:pt x="2641" y="2797"/>
                    <a:pt x="2638" y="2761"/>
                    <a:pt x="2618" y="2728"/>
                  </a:cubicBezTo>
                  <a:cubicBezTo>
                    <a:pt x="2045" y="1808"/>
                    <a:pt x="1454" y="858"/>
                    <a:pt x="762" y="37"/>
                  </a:cubicBezTo>
                  <a:cubicBezTo>
                    <a:pt x="741" y="14"/>
                    <a:pt x="713" y="1"/>
                    <a:pt x="6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40"/>
            <p:cNvSpPr/>
            <p:nvPr/>
          </p:nvSpPr>
          <p:spPr>
            <a:xfrm>
              <a:off x="-823765" y="644935"/>
              <a:ext cx="103642" cy="111679"/>
            </a:xfrm>
            <a:custGeom>
              <a:avLst/>
              <a:gdLst/>
              <a:ahLst/>
              <a:cxnLst/>
              <a:rect l="l" t="t" r="r" b="b"/>
              <a:pathLst>
                <a:path w="3005" h="3238" extrusionOk="0">
                  <a:moveTo>
                    <a:pt x="1933" y="1"/>
                  </a:moveTo>
                  <a:cubicBezTo>
                    <a:pt x="1905" y="1"/>
                    <a:pt x="1876" y="14"/>
                    <a:pt x="1857" y="36"/>
                  </a:cubicBezTo>
                  <a:lnTo>
                    <a:pt x="1557" y="382"/>
                  </a:lnTo>
                  <a:cubicBezTo>
                    <a:pt x="960" y="1068"/>
                    <a:pt x="443" y="1658"/>
                    <a:pt x="20" y="2321"/>
                  </a:cubicBezTo>
                  <a:cubicBezTo>
                    <a:pt x="4" y="2347"/>
                    <a:pt x="0" y="2381"/>
                    <a:pt x="11" y="2410"/>
                  </a:cubicBezTo>
                  <a:cubicBezTo>
                    <a:pt x="20" y="2440"/>
                    <a:pt x="43" y="2463"/>
                    <a:pt x="70" y="2473"/>
                  </a:cubicBezTo>
                  <a:cubicBezTo>
                    <a:pt x="898" y="2773"/>
                    <a:pt x="1709" y="2994"/>
                    <a:pt x="2877" y="3238"/>
                  </a:cubicBezTo>
                  <a:lnTo>
                    <a:pt x="2896" y="3238"/>
                  </a:lnTo>
                  <a:cubicBezTo>
                    <a:pt x="2923" y="3238"/>
                    <a:pt x="2949" y="3228"/>
                    <a:pt x="2968" y="3208"/>
                  </a:cubicBezTo>
                  <a:cubicBezTo>
                    <a:pt x="2991" y="3185"/>
                    <a:pt x="3005" y="3148"/>
                    <a:pt x="2995" y="3116"/>
                  </a:cubicBezTo>
                  <a:cubicBezTo>
                    <a:pt x="2787" y="2067"/>
                    <a:pt x="2464" y="1042"/>
                    <a:pt x="2029" y="62"/>
                  </a:cubicBezTo>
                  <a:cubicBezTo>
                    <a:pt x="2016" y="29"/>
                    <a:pt x="1986" y="6"/>
                    <a:pt x="1950" y="2"/>
                  </a:cubicBezTo>
                  <a:cubicBezTo>
                    <a:pt x="1944" y="1"/>
                    <a:pt x="1939" y="1"/>
                    <a:pt x="19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40"/>
            <p:cNvSpPr/>
            <p:nvPr/>
          </p:nvSpPr>
          <p:spPr>
            <a:xfrm>
              <a:off x="-666209" y="690463"/>
              <a:ext cx="102746" cy="122336"/>
            </a:xfrm>
            <a:custGeom>
              <a:avLst/>
              <a:gdLst/>
              <a:ahLst/>
              <a:cxnLst/>
              <a:rect l="l" t="t" r="r" b="b"/>
              <a:pathLst>
                <a:path w="2979" h="3547" extrusionOk="0">
                  <a:moveTo>
                    <a:pt x="2871" y="1"/>
                  </a:moveTo>
                  <a:cubicBezTo>
                    <a:pt x="2853" y="1"/>
                    <a:pt x="2834" y="6"/>
                    <a:pt x="2816" y="15"/>
                  </a:cubicBezTo>
                  <a:cubicBezTo>
                    <a:pt x="1699" y="727"/>
                    <a:pt x="854" y="1539"/>
                    <a:pt x="36" y="2323"/>
                  </a:cubicBezTo>
                  <a:cubicBezTo>
                    <a:pt x="14" y="2347"/>
                    <a:pt x="0" y="2379"/>
                    <a:pt x="6" y="2413"/>
                  </a:cubicBezTo>
                  <a:cubicBezTo>
                    <a:pt x="10" y="2442"/>
                    <a:pt x="30" y="2472"/>
                    <a:pt x="59" y="2489"/>
                  </a:cubicBezTo>
                  <a:cubicBezTo>
                    <a:pt x="815" y="2881"/>
                    <a:pt x="1510" y="3204"/>
                    <a:pt x="2312" y="3537"/>
                  </a:cubicBezTo>
                  <a:cubicBezTo>
                    <a:pt x="2322" y="3544"/>
                    <a:pt x="2335" y="3547"/>
                    <a:pt x="2352" y="3547"/>
                  </a:cubicBezTo>
                  <a:cubicBezTo>
                    <a:pt x="2368" y="3547"/>
                    <a:pt x="2385" y="3540"/>
                    <a:pt x="2401" y="3534"/>
                  </a:cubicBezTo>
                  <a:cubicBezTo>
                    <a:pt x="2428" y="3518"/>
                    <a:pt x="2447" y="3491"/>
                    <a:pt x="2451" y="3458"/>
                  </a:cubicBezTo>
                  <a:lnTo>
                    <a:pt x="2974" y="117"/>
                  </a:lnTo>
                  <a:cubicBezTo>
                    <a:pt x="2978" y="78"/>
                    <a:pt x="2962" y="38"/>
                    <a:pt x="2929" y="18"/>
                  </a:cubicBezTo>
                  <a:cubicBezTo>
                    <a:pt x="2911" y="6"/>
                    <a:pt x="2892" y="1"/>
                    <a:pt x="28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40"/>
            <p:cNvSpPr/>
            <p:nvPr/>
          </p:nvSpPr>
          <p:spPr>
            <a:xfrm>
              <a:off x="-512655" y="815976"/>
              <a:ext cx="117887" cy="105022"/>
            </a:xfrm>
            <a:custGeom>
              <a:avLst/>
              <a:gdLst/>
              <a:ahLst/>
              <a:cxnLst/>
              <a:rect l="l" t="t" r="r" b="b"/>
              <a:pathLst>
                <a:path w="3418" h="3045" extrusionOk="0">
                  <a:moveTo>
                    <a:pt x="3311" y="0"/>
                  </a:moveTo>
                  <a:cubicBezTo>
                    <a:pt x="3308" y="0"/>
                    <a:pt x="3305" y="0"/>
                    <a:pt x="3302" y="0"/>
                  </a:cubicBezTo>
                  <a:cubicBezTo>
                    <a:pt x="2108" y="83"/>
                    <a:pt x="1108" y="326"/>
                    <a:pt x="63" y="789"/>
                  </a:cubicBezTo>
                  <a:cubicBezTo>
                    <a:pt x="33" y="801"/>
                    <a:pt x="14" y="831"/>
                    <a:pt x="7" y="861"/>
                  </a:cubicBezTo>
                  <a:cubicBezTo>
                    <a:pt x="0" y="894"/>
                    <a:pt x="10" y="930"/>
                    <a:pt x="30" y="953"/>
                  </a:cubicBezTo>
                  <a:cubicBezTo>
                    <a:pt x="347" y="1287"/>
                    <a:pt x="647" y="1617"/>
                    <a:pt x="944" y="1940"/>
                  </a:cubicBezTo>
                  <a:cubicBezTo>
                    <a:pt x="1267" y="2293"/>
                    <a:pt x="1600" y="2655"/>
                    <a:pt x="1939" y="3011"/>
                  </a:cubicBezTo>
                  <a:cubicBezTo>
                    <a:pt x="1959" y="3031"/>
                    <a:pt x="1985" y="3044"/>
                    <a:pt x="2012" y="3044"/>
                  </a:cubicBezTo>
                  <a:cubicBezTo>
                    <a:pt x="2019" y="3044"/>
                    <a:pt x="2025" y="3041"/>
                    <a:pt x="2032" y="3041"/>
                  </a:cubicBezTo>
                  <a:cubicBezTo>
                    <a:pt x="2068" y="3034"/>
                    <a:pt x="2098" y="3008"/>
                    <a:pt x="2108" y="2975"/>
                  </a:cubicBezTo>
                  <a:cubicBezTo>
                    <a:pt x="2460" y="2002"/>
                    <a:pt x="2895" y="1052"/>
                    <a:pt x="3400" y="152"/>
                  </a:cubicBezTo>
                  <a:cubicBezTo>
                    <a:pt x="3417" y="119"/>
                    <a:pt x="3417" y="76"/>
                    <a:pt x="3397" y="46"/>
                  </a:cubicBezTo>
                  <a:cubicBezTo>
                    <a:pt x="3379" y="16"/>
                    <a:pt x="3347" y="0"/>
                    <a:pt x="33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40"/>
            <p:cNvSpPr/>
            <p:nvPr/>
          </p:nvSpPr>
          <p:spPr>
            <a:xfrm>
              <a:off x="-1282291" y="850433"/>
              <a:ext cx="129958" cy="122543"/>
            </a:xfrm>
            <a:custGeom>
              <a:avLst/>
              <a:gdLst/>
              <a:ahLst/>
              <a:cxnLst/>
              <a:rect l="l" t="t" r="r" b="b"/>
              <a:pathLst>
                <a:path w="3768" h="3553" extrusionOk="0">
                  <a:moveTo>
                    <a:pt x="113" y="0"/>
                  </a:moveTo>
                  <a:cubicBezTo>
                    <a:pt x="73" y="0"/>
                    <a:pt x="44" y="17"/>
                    <a:pt x="24" y="47"/>
                  </a:cubicBezTo>
                  <a:cubicBezTo>
                    <a:pt x="4" y="76"/>
                    <a:pt x="1" y="113"/>
                    <a:pt x="17" y="146"/>
                  </a:cubicBezTo>
                  <a:cubicBezTo>
                    <a:pt x="588" y="1350"/>
                    <a:pt x="1224" y="2444"/>
                    <a:pt x="1838" y="3503"/>
                  </a:cubicBezTo>
                  <a:cubicBezTo>
                    <a:pt x="1857" y="3533"/>
                    <a:pt x="1891" y="3552"/>
                    <a:pt x="1927" y="3552"/>
                  </a:cubicBezTo>
                  <a:lnTo>
                    <a:pt x="1930" y="3552"/>
                  </a:lnTo>
                  <a:cubicBezTo>
                    <a:pt x="1970" y="3552"/>
                    <a:pt x="2003" y="3530"/>
                    <a:pt x="2019" y="3496"/>
                  </a:cubicBezTo>
                  <a:cubicBezTo>
                    <a:pt x="2540" y="2414"/>
                    <a:pt x="3121" y="1419"/>
                    <a:pt x="3744" y="535"/>
                  </a:cubicBezTo>
                  <a:cubicBezTo>
                    <a:pt x="3764" y="508"/>
                    <a:pt x="3767" y="472"/>
                    <a:pt x="3754" y="440"/>
                  </a:cubicBezTo>
                  <a:cubicBezTo>
                    <a:pt x="3740" y="409"/>
                    <a:pt x="3714" y="383"/>
                    <a:pt x="3681" y="376"/>
                  </a:cubicBezTo>
                  <a:cubicBezTo>
                    <a:pt x="2419" y="99"/>
                    <a:pt x="1247" y="47"/>
                    <a:pt x="11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40"/>
            <p:cNvSpPr/>
            <p:nvPr/>
          </p:nvSpPr>
          <p:spPr>
            <a:xfrm>
              <a:off x="-1146016" y="706260"/>
              <a:ext cx="96606" cy="126233"/>
            </a:xfrm>
            <a:custGeom>
              <a:avLst/>
              <a:gdLst/>
              <a:ahLst/>
              <a:cxnLst/>
              <a:rect l="l" t="t" r="r" b="b"/>
              <a:pathLst>
                <a:path w="2801" h="3660" extrusionOk="0">
                  <a:moveTo>
                    <a:pt x="108" y="1"/>
                  </a:moveTo>
                  <a:cubicBezTo>
                    <a:pt x="88" y="1"/>
                    <a:pt x="68" y="7"/>
                    <a:pt x="50" y="19"/>
                  </a:cubicBezTo>
                  <a:cubicBezTo>
                    <a:pt x="17" y="38"/>
                    <a:pt x="1" y="72"/>
                    <a:pt x="4" y="108"/>
                  </a:cubicBezTo>
                  <a:cubicBezTo>
                    <a:pt x="73" y="1268"/>
                    <a:pt x="221" y="2436"/>
                    <a:pt x="363" y="3571"/>
                  </a:cubicBezTo>
                  <a:cubicBezTo>
                    <a:pt x="367" y="3610"/>
                    <a:pt x="393" y="3640"/>
                    <a:pt x="430" y="3653"/>
                  </a:cubicBezTo>
                  <a:cubicBezTo>
                    <a:pt x="439" y="3659"/>
                    <a:pt x="453" y="3659"/>
                    <a:pt x="462" y="3659"/>
                  </a:cubicBezTo>
                  <a:cubicBezTo>
                    <a:pt x="489" y="3659"/>
                    <a:pt x="515" y="3653"/>
                    <a:pt x="532" y="3633"/>
                  </a:cubicBezTo>
                  <a:cubicBezTo>
                    <a:pt x="1290" y="2941"/>
                    <a:pt x="1983" y="2320"/>
                    <a:pt x="2751" y="1793"/>
                  </a:cubicBezTo>
                  <a:cubicBezTo>
                    <a:pt x="2777" y="1773"/>
                    <a:pt x="2794" y="1746"/>
                    <a:pt x="2797" y="1714"/>
                  </a:cubicBezTo>
                  <a:cubicBezTo>
                    <a:pt x="2801" y="1684"/>
                    <a:pt x="2787" y="1655"/>
                    <a:pt x="2765" y="1632"/>
                  </a:cubicBezTo>
                  <a:cubicBezTo>
                    <a:pt x="2191" y="1101"/>
                    <a:pt x="1360" y="583"/>
                    <a:pt x="149" y="9"/>
                  </a:cubicBezTo>
                  <a:cubicBezTo>
                    <a:pt x="136" y="4"/>
                    <a:pt x="122" y="1"/>
                    <a:pt x="10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40"/>
            <p:cNvSpPr/>
            <p:nvPr/>
          </p:nvSpPr>
          <p:spPr>
            <a:xfrm>
              <a:off x="-1361103" y="1052620"/>
              <a:ext cx="120025" cy="102228"/>
            </a:xfrm>
            <a:custGeom>
              <a:avLst/>
              <a:gdLst/>
              <a:ahLst/>
              <a:cxnLst/>
              <a:rect l="l" t="t" r="r" b="b"/>
              <a:pathLst>
                <a:path w="3480" h="2964" extrusionOk="0">
                  <a:moveTo>
                    <a:pt x="3369" y="0"/>
                  </a:moveTo>
                  <a:cubicBezTo>
                    <a:pt x="3362" y="0"/>
                    <a:pt x="3355" y="1"/>
                    <a:pt x="3348" y="2"/>
                  </a:cubicBezTo>
                  <a:cubicBezTo>
                    <a:pt x="2075" y="296"/>
                    <a:pt x="1063" y="560"/>
                    <a:pt x="83" y="817"/>
                  </a:cubicBezTo>
                  <a:cubicBezTo>
                    <a:pt x="46" y="823"/>
                    <a:pt x="20" y="853"/>
                    <a:pt x="10" y="890"/>
                  </a:cubicBezTo>
                  <a:cubicBezTo>
                    <a:pt x="0" y="925"/>
                    <a:pt x="10" y="962"/>
                    <a:pt x="37" y="989"/>
                  </a:cubicBezTo>
                  <a:cubicBezTo>
                    <a:pt x="759" y="1677"/>
                    <a:pt x="1643" y="2301"/>
                    <a:pt x="2817" y="2951"/>
                  </a:cubicBezTo>
                  <a:cubicBezTo>
                    <a:pt x="2833" y="2957"/>
                    <a:pt x="2850" y="2963"/>
                    <a:pt x="2866" y="2963"/>
                  </a:cubicBezTo>
                  <a:cubicBezTo>
                    <a:pt x="2883" y="2963"/>
                    <a:pt x="2899" y="2960"/>
                    <a:pt x="2912" y="2951"/>
                  </a:cubicBezTo>
                  <a:cubicBezTo>
                    <a:pt x="2942" y="2937"/>
                    <a:pt x="2962" y="2908"/>
                    <a:pt x="2969" y="2875"/>
                  </a:cubicBezTo>
                  <a:cubicBezTo>
                    <a:pt x="3084" y="2047"/>
                    <a:pt x="3232" y="1074"/>
                    <a:pt x="3470" y="127"/>
                  </a:cubicBezTo>
                  <a:cubicBezTo>
                    <a:pt x="3480" y="91"/>
                    <a:pt x="3470" y="55"/>
                    <a:pt x="3443" y="29"/>
                  </a:cubicBezTo>
                  <a:cubicBezTo>
                    <a:pt x="3423" y="10"/>
                    <a:pt x="3396" y="0"/>
                    <a:pt x="33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40"/>
            <p:cNvSpPr/>
            <p:nvPr/>
          </p:nvSpPr>
          <p:spPr>
            <a:xfrm>
              <a:off x="-1355067" y="1235285"/>
              <a:ext cx="108540" cy="109851"/>
            </a:xfrm>
            <a:custGeom>
              <a:avLst/>
              <a:gdLst/>
              <a:ahLst/>
              <a:cxnLst/>
              <a:rect l="l" t="t" r="r" b="b"/>
              <a:pathLst>
                <a:path w="3147" h="3185" extrusionOk="0">
                  <a:moveTo>
                    <a:pt x="2577" y="0"/>
                  </a:moveTo>
                  <a:cubicBezTo>
                    <a:pt x="2552" y="0"/>
                    <a:pt x="2527" y="9"/>
                    <a:pt x="2506" y="26"/>
                  </a:cubicBezTo>
                  <a:cubicBezTo>
                    <a:pt x="1979" y="497"/>
                    <a:pt x="1544" y="913"/>
                    <a:pt x="1121" y="1315"/>
                  </a:cubicBezTo>
                  <a:cubicBezTo>
                    <a:pt x="752" y="1672"/>
                    <a:pt x="399" y="2008"/>
                    <a:pt x="40" y="2325"/>
                  </a:cubicBezTo>
                  <a:cubicBezTo>
                    <a:pt x="13" y="2347"/>
                    <a:pt x="0" y="2384"/>
                    <a:pt x="7" y="2420"/>
                  </a:cubicBezTo>
                  <a:cubicBezTo>
                    <a:pt x="17" y="2456"/>
                    <a:pt x="40" y="2486"/>
                    <a:pt x="76" y="2496"/>
                  </a:cubicBezTo>
                  <a:cubicBezTo>
                    <a:pt x="947" y="2786"/>
                    <a:pt x="1940" y="3017"/>
                    <a:pt x="3025" y="3185"/>
                  </a:cubicBezTo>
                  <a:lnTo>
                    <a:pt x="3037" y="3185"/>
                  </a:lnTo>
                  <a:cubicBezTo>
                    <a:pt x="3067" y="3185"/>
                    <a:pt x="3097" y="3172"/>
                    <a:pt x="3116" y="3148"/>
                  </a:cubicBezTo>
                  <a:cubicBezTo>
                    <a:pt x="3139" y="3122"/>
                    <a:pt x="3147" y="3086"/>
                    <a:pt x="3136" y="3054"/>
                  </a:cubicBezTo>
                  <a:cubicBezTo>
                    <a:pt x="2833" y="2116"/>
                    <a:pt x="2675" y="1098"/>
                    <a:pt x="2678" y="101"/>
                  </a:cubicBezTo>
                  <a:cubicBezTo>
                    <a:pt x="2678" y="62"/>
                    <a:pt x="2655" y="26"/>
                    <a:pt x="2619" y="9"/>
                  </a:cubicBezTo>
                  <a:cubicBezTo>
                    <a:pt x="2605" y="3"/>
                    <a:pt x="2591" y="0"/>
                    <a:pt x="2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40"/>
            <p:cNvSpPr/>
            <p:nvPr/>
          </p:nvSpPr>
          <p:spPr>
            <a:xfrm>
              <a:off x="-1267045" y="1419503"/>
              <a:ext cx="121163" cy="106195"/>
            </a:xfrm>
            <a:custGeom>
              <a:avLst/>
              <a:gdLst/>
              <a:ahLst/>
              <a:cxnLst/>
              <a:rect l="l" t="t" r="r" b="b"/>
              <a:pathLst>
                <a:path w="3513" h="3079" extrusionOk="0">
                  <a:moveTo>
                    <a:pt x="1735" y="0"/>
                  </a:moveTo>
                  <a:cubicBezTo>
                    <a:pt x="1701" y="0"/>
                    <a:pt x="1671" y="19"/>
                    <a:pt x="1653" y="43"/>
                  </a:cubicBezTo>
                  <a:cubicBezTo>
                    <a:pt x="891" y="1139"/>
                    <a:pt x="400" y="2118"/>
                    <a:pt x="18" y="2932"/>
                  </a:cubicBezTo>
                  <a:cubicBezTo>
                    <a:pt x="1" y="2969"/>
                    <a:pt x="7" y="3008"/>
                    <a:pt x="30" y="3038"/>
                  </a:cubicBezTo>
                  <a:cubicBezTo>
                    <a:pt x="50" y="3065"/>
                    <a:pt x="80" y="3078"/>
                    <a:pt x="109" y="3078"/>
                  </a:cubicBezTo>
                  <a:lnTo>
                    <a:pt x="126" y="3078"/>
                  </a:lnTo>
                  <a:cubicBezTo>
                    <a:pt x="1240" y="2890"/>
                    <a:pt x="2326" y="2560"/>
                    <a:pt x="3450" y="2072"/>
                  </a:cubicBezTo>
                  <a:cubicBezTo>
                    <a:pt x="3484" y="2059"/>
                    <a:pt x="3506" y="2026"/>
                    <a:pt x="3510" y="1990"/>
                  </a:cubicBezTo>
                  <a:cubicBezTo>
                    <a:pt x="3513" y="1953"/>
                    <a:pt x="3500" y="1917"/>
                    <a:pt x="3470" y="1897"/>
                  </a:cubicBezTo>
                  <a:cubicBezTo>
                    <a:pt x="2774" y="1369"/>
                    <a:pt x="2223" y="749"/>
                    <a:pt x="1828" y="54"/>
                  </a:cubicBezTo>
                  <a:cubicBezTo>
                    <a:pt x="1808" y="20"/>
                    <a:pt x="1779" y="4"/>
                    <a:pt x="1742" y="1"/>
                  </a:cubicBezTo>
                  <a:cubicBezTo>
                    <a:pt x="1740" y="0"/>
                    <a:pt x="1737" y="0"/>
                    <a:pt x="17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40"/>
            <p:cNvSpPr/>
            <p:nvPr/>
          </p:nvSpPr>
          <p:spPr>
            <a:xfrm>
              <a:off x="-1109490" y="1510077"/>
              <a:ext cx="97745" cy="109333"/>
            </a:xfrm>
            <a:custGeom>
              <a:avLst/>
              <a:gdLst/>
              <a:ahLst/>
              <a:cxnLst/>
              <a:rect l="l" t="t" r="r" b="b"/>
              <a:pathLst>
                <a:path w="2834" h="3170" extrusionOk="0">
                  <a:moveTo>
                    <a:pt x="390" y="1"/>
                  </a:moveTo>
                  <a:cubicBezTo>
                    <a:pt x="376" y="1"/>
                    <a:pt x="362" y="4"/>
                    <a:pt x="350" y="10"/>
                  </a:cubicBezTo>
                  <a:cubicBezTo>
                    <a:pt x="320" y="20"/>
                    <a:pt x="297" y="46"/>
                    <a:pt x="290" y="76"/>
                  </a:cubicBezTo>
                  <a:cubicBezTo>
                    <a:pt x="4" y="1161"/>
                    <a:pt x="1" y="2157"/>
                    <a:pt x="36" y="3070"/>
                  </a:cubicBezTo>
                  <a:cubicBezTo>
                    <a:pt x="36" y="3107"/>
                    <a:pt x="60" y="3140"/>
                    <a:pt x="92" y="3156"/>
                  </a:cubicBezTo>
                  <a:cubicBezTo>
                    <a:pt x="106" y="3166"/>
                    <a:pt x="123" y="3169"/>
                    <a:pt x="139" y="3169"/>
                  </a:cubicBezTo>
                  <a:cubicBezTo>
                    <a:pt x="159" y="3169"/>
                    <a:pt x="179" y="3163"/>
                    <a:pt x="195" y="3153"/>
                  </a:cubicBezTo>
                  <a:cubicBezTo>
                    <a:pt x="1155" y="2523"/>
                    <a:pt x="2032" y="1801"/>
                    <a:pt x="2797" y="1003"/>
                  </a:cubicBezTo>
                  <a:cubicBezTo>
                    <a:pt x="2823" y="973"/>
                    <a:pt x="2833" y="936"/>
                    <a:pt x="2823" y="900"/>
                  </a:cubicBezTo>
                  <a:cubicBezTo>
                    <a:pt x="2810" y="864"/>
                    <a:pt x="2780" y="837"/>
                    <a:pt x="2744" y="831"/>
                  </a:cubicBezTo>
                  <a:cubicBezTo>
                    <a:pt x="1861" y="643"/>
                    <a:pt x="1105" y="376"/>
                    <a:pt x="439" y="14"/>
                  </a:cubicBezTo>
                  <a:cubicBezTo>
                    <a:pt x="423" y="5"/>
                    <a:pt x="406" y="1"/>
                    <a:pt x="39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40"/>
            <p:cNvSpPr/>
            <p:nvPr/>
          </p:nvSpPr>
          <p:spPr>
            <a:xfrm>
              <a:off x="-944898" y="1556088"/>
              <a:ext cx="95572" cy="105746"/>
            </a:xfrm>
            <a:custGeom>
              <a:avLst/>
              <a:gdLst/>
              <a:ahLst/>
              <a:cxnLst/>
              <a:rect l="l" t="t" r="r" b="b"/>
              <a:pathLst>
                <a:path w="2771" h="3066" extrusionOk="0">
                  <a:moveTo>
                    <a:pt x="104" y="1"/>
                  </a:moveTo>
                  <a:cubicBezTo>
                    <a:pt x="72" y="1"/>
                    <a:pt x="45" y="17"/>
                    <a:pt x="27" y="41"/>
                  </a:cubicBezTo>
                  <a:cubicBezTo>
                    <a:pt x="4" y="68"/>
                    <a:pt x="1" y="104"/>
                    <a:pt x="10" y="134"/>
                  </a:cubicBezTo>
                  <a:cubicBezTo>
                    <a:pt x="96" y="411"/>
                    <a:pt x="175" y="668"/>
                    <a:pt x="251" y="912"/>
                  </a:cubicBezTo>
                  <a:cubicBezTo>
                    <a:pt x="505" y="1727"/>
                    <a:pt x="706" y="2369"/>
                    <a:pt x="967" y="3003"/>
                  </a:cubicBezTo>
                  <a:cubicBezTo>
                    <a:pt x="980" y="3036"/>
                    <a:pt x="1010" y="3059"/>
                    <a:pt x="1042" y="3065"/>
                  </a:cubicBezTo>
                  <a:lnTo>
                    <a:pt x="1059" y="3065"/>
                  </a:lnTo>
                  <a:cubicBezTo>
                    <a:pt x="1089" y="3065"/>
                    <a:pt x="1118" y="3053"/>
                    <a:pt x="1138" y="3029"/>
                  </a:cubicBezTo>
                  <a:cubicBezTo>
                    <a:pt x="1739" y="2327"/>
                    <a:pt x="2286" y="1433"/>
                    <a:pt x="2757" y="368"/>
                  </a:cubicBezTo>
                  <a:cubicBezTo>
                    <a:pt x="2771" y="338"/>
                    <a:pt x="2768" y="305"/>
                    <a:pt x="2754" y="278"/>
                  </a:cubicBezTo>
                  <a:cubicBezTo>
                    <a:pt x="2738" y="249"/>
                    <a:pt x="2711" y="229"/>
                    <a:pt x="2678" y="226"/>
                  </a:cubicBezTo>
                  <a:cubicBezTo>
                    <a:pt x="1844" y="100"/>
                    <a:pt x="967" y="51"/>
                    <a:pt x="119" y="1"/>
                  </a:cubicBezTo>
                  <a:lnTo>
                    <a:pt x="106" y="104"/>
                  </a:lnTo>
                  <a:lnTo>
                    <a:pt x="106" y="104"/>
                  </a:lnTo>
                  <a:lnTo>
                    <a:pt x="112" y="1"/>
                  </a:lnTo>
                  <a:cubicBezTo>
                    <a:pt x="109" y="1"/>
                    <a:pt x="106" y="1"/>
                    <a:pt x="1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40"/>
            <p:cNvSpPr/>
            <p:nvPr/>
          </p:nvSpPr>
          <p:spPr>
            <a:xfrm>
              <a:off x="-816487" y="1567711"/>
              <a:ext cx="93882" cy="121508"/>
            </a:xfrm>
            <a:custGeom>
              <a:avLst/>
              <a:gdLst/>
              <a:ahLst/>
              <a:cxnLst/>
              <a:rect l="l" t="t" r="r" b="b"/>
              <a:pathLst>
                <a:path w="2722" h="3523" extrusionOk="0">
                  <a:moveTo>
                    <a:pt x="1348" y="1"/>
                  </a:moveTo>
                  <a:cubicBezTo>
                    <a:pt x="933" y="1"/>
                    <a:pt x="515" y="21"/>
                    <a:pt x="103" y="40"/>
                  </a:cubicBezTo>
                  <a:lnTo>
                    <a:pt x="106" y="143"/>
                  </a:lnTo>
                  <a:lnTo>
                    <a:pt x="100" y="40"/>
                  </a:lnTo>
                  <a:cubicBezTo>
                    <a:pt x="66" y="44"/>
                    <a:pt x="34" y="64"/>
                    <a:pt x="17" y="93"/>
                  </a:cubicBezTo>
                  <a:cubicBezTo>
                    <a:pt x="1" y="127"/>
                    <a:pt x="1" y="163"/>
                    <a:pt x="17" y="192"/>
                  </a:cubicBezTo>
                  <a:cubicBezTo>
                    <a:pt x="683" y="1383"/>
                    <a:pt x="1191" y="2435"/>
                    <a:pt x="1689" y="3464"/>
                  </a:cubicBezTo>
                  <a:cubicBezTo>
                    <a:pt x="1709" y="3500"/>
                    <a:pt x="1742" y="3523"/>
                    <a:pt x="1782" y="3523"/>
                  </a:cubicBezTo>
                  <a:lnTo>
                    <a:pt x="1788" y="3523"/>
                  </a:lnTo>
                  <a:cubicBezTo>
                    <a:pt x="1831" y="3520"/>
                    <a:pt x="1867" y="3490"/>
                    <a:pt x="1881" y="3451"/>
                  </a:cubicBezTo>
                  <a:cubicBezTo>
                    <a:pt x="2286" y="2165"/>
                    <a:pt x="2543" y="1165"/>
                    <a:pt x="2718" y="209"/>
                  </a:cubicBezTo>
                  <a:cubicBezTo>
                    <a:pt x="2721" y="183"/>
                    <a:pt x="2715" y="156"/>
                    <a:pt x="2701" y="133"/>
                  </a:cubicBezTo>
                  <a:cubicBezTo>
                    <a:pt x="2685" y="110"/>
                    <a:pt x="2659" y="93"/>
                    <a:pt x="2632" y="90"/>
                  </a:cubicBezTo>
                  <a:cubicBezTo>
                    <a:pt x="2213" y="23"/>
                    <a:pt x="1782" y="1"/>
                    <a:pt x="13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40"/>
            <p:cNvSpPr/>
            <p:nvPr/>
          </p:nvSpPr>
          <p:spPr>
            <a:xfrm>
              <a:off x="-654620" y="1522562"/>
              <a:ext cx="96606" cy="109471"/>
            </a:xfrm>
            <a:custGeom>
              <a:avLst/>
              <a:gdLst/>
              <a:ahLst/>
              <a:cxnLst/>
              <a:rect l="l" t="t" r="r" b="b"/>
              <a:pathLst>
                <a:path w="2801" h="3174" extrusionOk="0">
                  <a:moveTo>
                    <a:pt x="2339" y="1"/>
                  </a:moveTo>
                  <a:cubicBezTo>
                    <a:pt x="2323" y="1"/>
                    <a:pt x="2307" y="4"/>
                    <a:pt x="2293" y="11"/>
                  </a:cubicBezTo>
                  <a:cubicBezTo>
                    <a:pt x="1538" y="390"/>
                    <a:pt x="756" y="766"/>
                    <a:pt x="63" y="1099"/>
                  </a:cubicBezTo>
                  <a:cubicBezTo>
                    <a:pt x="34" y="1116"/>
                    <a:pt x="11" y="1145"/>
                    <a:pt x="7" y="1178"/>
                  </a:cubicBezTo>
                  <a:cubicBezTo>
                    <a:pt x="0" y="1211"/>
                    <a:pt x="14" y="1244"/>
                    <a:pt x="37" y="1267"/>
                  </a:cubicBezTo>
                  <a:cubicBezTo>
                    <a:pt x="818" y="1999"/>
                    <a:pt x="1577" y="2567"/>
                    <a:pt x="2579" y="3157"/>
                  </a:cubicBezTo>
                  <a:cubicBezTo>
                    <a:pt x="2596" y="3167"/>
                    <a:pt x="2612" y="3174"/>
                    <a:pt x="2632" y="3174"/>
                  </a:cubicBezTo>
                  <a:cubicBezTo>
                    <a:pt x="2649" y="3174"/>
                    <a:pt x="2665" y="3170"/>
                    <a:pt x="2678" y="3160"/>
                  </a:cubicBezTo>
                  <a:cubicBezTo>
                    <a:pt x="2711" y="3144"/>
                    <a:pt x="2731" y="3110"/>
                    <a:pt x="2734" y="3078"/>
                  </a:cubicBezTo>
                  <a:cubicBezTo>
                    <a:pt x="2801" y="1917"/>
                    <a:pt x="2612" y="865"/>
                    <a:pt x="2441" y="80"/>
                  </a:cubicBezTo>
                  <a:cubicBezTo>
                    <a:pt x="2434" y="50"/>
                    <a:pt x="2411" y="24"/>
                    <a:pt x="2385" y="11"/>
                  </a:cubicBezTo>
                  <a:cubicBezTo>
                    <a:pt x="2370" y="4"/>
                    <a:pt x="2354" y="1"/>
                    <a:pt x="23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40"/>
            <p:cNvSpPr/>
            <p:nvPr/>
          </p:nvSpPr>
          <p:spPr>
            <a:xfrm>
              <a:off x="-512758" y="1369732"/>
              <a:ext cx="118887" cy="106712"/>
            </a:xfrm>
            <a:custGeom>
              <a:avLst/>
              <a:gdLst/>
              <a:ahLst/>
              <a:cxnLst/>
              <a:rect l="l" t="t" r="r" b="b"/>
              <a:pathLst>
                <a:path w="3447" h="3094" extrusionOk="0">
                  <a:moveTo>
                    <a:pt x="1462" y="1"/>
                  </a:moveTo>
                  <a:cubicBezTo>
                    <a:pt x="1456" y="1"/>
                    <a:pt x="1451" y="1"/>
                    <a:pt x="1445" y="2"/>
                  </a:cubicBezTo>
                  <a:cubicBezTo>
                    <a:pt x="1408" y="6"/>
                    <a:pt x="1379" y="32"/>
                    <a:pt x="1365" y="66"/>
                  </a:cubicBezTo>
                  <a:cubicBezTo>
                    <a:pt x="1003" y="969"/>
                    <a:pt x="568" y="1711"/>
                    <a:pt x="33" y="2328"/>
                  </a:cubicBezTo>
                  <a:cubicBezTo>
                    <a:pt x="10" y="2354"/>
                    <a:pt x="0" y="2390"/>
                    <a:pt x="10" y="2424"/>
                  </a:cubicBezTo>
                  <a:cubicBezTo>
                    <a:pt x="20" y="2456"/>
                    <a:pt x="46" y="2483"/>
                    <a:pt x="79" y="2492"/>
                  </a:cubicBezTo>
                  <a:cubicBezTo>
                    <a:pt x="1504" y="2908"/>
                    <a:pt x="2483" y="3027"/>
                    <a:pt x="3331" y="3093"/>
                  </a:cubicBezTo>
                  <a:lnTo>
                    <a:pt x="3338" y="3093"/>
                  </a:lnTo>
                  <a:cubicBezTo>
                    <a:pt x="3370" y="3093"/>
                    <a:pt x="3400" y="3077"/>
                    <a:pt x="3420" y="3050"/>
                  </a:cubicBezTo>
                  <a:cubicBezTo>
                    <a:pt x="3440" y="3024"/>
                    <a:pt x="3446" y="2987"/>
                    <a:pt x="3433" y="2955"/>
                  </a:cubicBezTo>
                  <a:cubicBezTo>
                    <a:pt x="3067" y="2037"/>
                    <a:pt x="2467" y="1110"/>
                    <a:pt x="1537" y="36"/>
                  </a:cubicBezTo>
                  <a:cubicBezTo>
                    <a:pt x="1517" y="14"/>
                    <a:pt x="1491" y="1"/>
                    <a:pt x="146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40"/>
            <p:cNvSpPr/>
            <p:nvPr/>
          </p:nvSpPr>
          <p:spPr>
            <a:xfrm>
              <a:off x="-431083" y="1193275"/>
              <a:ext cx="120129" cy="91226"/>
            </a:xfrm>
            <a:custGeom>
              <a:avLst/>
              <a:gdLst/>
              <a:ahLst/>
              <a:cxnLst/>
              <a:rect l="l" t="t" r="r" b="b"/>
              <a:pathLst>
                <a:path w="3483" h="2645" extrusionOk="0">
                  <a:moveTo>
                    <a:pt x="603" y="1"/>
                  </a:moveTo>
                  <a:cubicBezTo>
                    <a:pt x="588" y="1"/>
                    <a:pt x="574" y="4"/>
                    <a:pt x="561" y="10"/>
                  </a:cubicBezTo>
                  <a:cubicBezTo>
                    <a:pt x="534" y="24"/>
                    <a:pt x="515" y="50"/>
                    <a:pt x="504" y="77"/>
                  </a:cubicBezTo>
                  <a:cubicBezTo>
                    <a:pt x="303" y="841"/>
                    <a:pt x="155" y="1692"/>
                    <a:pt x="10" y="2514"/>
                  </a:cubicBezTo>
                  <a:lnTo>
                    <a:pt x="109" y="2543"/>
                  </a:lnTo>
                  <a:lnTo>
                    <a:pt x="7" y="2526"/>
                  </a:lnTo>
                  <a:lnTo>
                    <a:pt x="7" y="2526"/>
                  </a:lnTo>
                  <a:cubicBezTo>
                    <a:pt x="0" y="2556"/>
                    <a:pt x="10" y="2590"/>
                    <a:pt x="33" y="2613"/>
                  </a:cubicBezTo>
                  <a:cubicBezTo>
                    <a:pt x="52" y="2635"/>
                    <a:pt x="79" y="2645"/>
                    <a:pt x="109" y="2645"/>
                  </a:cubicBezTo>
                  <a:lnTo>
                    <a:pt x="119" y="2645"/>
                  </a:lnTo>
                  <a:cubicBezTo>
                    <a:pt x="1256" y="2526"/>
                    <a:pt x="2269" y="2322"/>
                    <a:pt x="3404" y="1976"/>
                  </a:cubicBezTo>
                  <a:cubicBezTo>
                    <a:pt x="3439" y="1966"/>
                    <a:pt x="3466" y="1937"/>
                    <a:pt x="3476" y="1900"/>
                  </a:cubicBezTo>
                  <a:cubicBezTo>
                    <a:pt x="3483" y="1861"/>
                    <a:pt x="3469" y="1824"/>
                    <a:pt x="3439" y="1801"/>
                  </a:cubicBezTo>
                  <a:cubicBezTo>
                    <a:pt x="2582" y="1079"/>
                    <a:pt x="1643" y="476"/>
                    <a:pt x="646" y="10"/>
                  </a:cubicBezTo>
                  <a:cubicBezTo>
                    <a:pt x="633" y="4"/>
                    <a:pt x="618" y="1"/>
                    <a:pt x="60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40"/>
            <p:cNvSpPr/>
            <p:nvPr/>
          </p:nvSpPr>
          <p:spPr>
            <a:xfrm>
              <a:off x="-405422" y="1001194"/>
              <a:ext cx="111748" cy="89502"/>
            </a:xfrm>
            <a:custGeom>
              <a:avLst/>
              <a:gdLst/>
              <a:ahLst/>
              <a:cxnLst/>
              <a:rect l="l" t="t" r="r" b="b"/>
              <a:pathLst>
                <a:path w="3240" h="2595" extrusionOk="0">
                  <a:moveTo>
                    <a:pt x="104" y="0"/>
                  </a:moveTo>
                  <a:cubicBezTo>
                    <a:pt x="78" y="0"/>
                    <a:pt x="53" y="11"/>
                    <a:pt x="34" y="29"/>
                  </a:cubicBezTo>
                  <a:cubicBezTo>
                    <a:pt x="11" y="52"/>
                    <a:pt x="1" y="85"/>
                    <a:pt x="4" y="115"/>
                  </a:cubicBezTo>
                  <a:cubicBezTo>
                    <a:pt x="41" y="395"/>
                    <a:pt x="87" y="688"/>
                    <a:pt x="136" y="1002"/>
                  </a:cubicBezTo>
                  <a:cubicBezTo>
                    <a:pt x="212" y="1486"/>
                    <a:pt x="291" y="1991"/>
                    <a:pt x="337" y="2503"/>
                  </a:cubicBezTo>
                  <a:cubicBezTo>
                    <a:pt x="341" y="2539"/>
                    <a:pt x="364" y="2571"/>
                    <a:pt x="397" y="2585"/>
                  </a:cubicBezTo>
                  <a:cubicBezTo>
                    <a:pt x="410" y="2591"/>
                    <a:pt x="424" y="2594"/>
                    <a:pt x="439" y="2594"/>
                  </a:cubicBezTo>
                  <a:cubicBezTo>
                    <a:pt x="459" y="2594"/>
                    <a:pt x="479" y="2588"/>
                    <a:pt x="496" y="2579"/>
                  </a:cubicBezTo>
                  <a:cubicBezTo>
                    <a:pt x="1607" y="1807"/>
                    <a:pt x="2412" y="1206"/>
                    <a:pt x="3190" y="620"/>
                  </a:cubicBezTo>
                  <a:cubicBezTo>
                    <a:pt x="3223" y="596"/>
                    <a:pt x="3240" y="553"/>
                    <a:pt x="3229" y="514"/>
                  </a:cubicBezTo>
                  <a:cubicBezTo>
                    <a:pt x="3217" y="471"/>
                    <a:pt x="3184" y="442"/>
                    <a:pt x="3144" y="438"/>
                  </a:cubicBezTo>
                  <a:cubicBezTo>
                    <a:pt x="2098" y="303"/>
                    <a:pt x="1092" y="148"/>
                    <a:pt x="123" y="2"/>
                  </a:cubicBezTo>
                  <a:cubicBezTo>
                    <a:pt x="117" y="1"/>
                    <a:pt x="110" y="0"/>
                    <a:pt x="1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40"/>
            <p:cNvSpPr/>
            <p:nvPr/>
          </p:nvSpPr>
          <p:spPr>
            <a:xfrm>
              <a:off x="-1283187" y="74636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40"/>
            <p:cNvSpPr/>
            <p:nvPr/>
          </p:nvSpPr>
          <p:spPr>
            <a:xfrm>
              <a:off x="-1222850" y="105606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40"/>
            <p:cNvSpPr/>
            <p:nvPr/>
          </p:nvSpPr>
          <p:spPr>
            <a:xfrm>
              <a:off x="-735261" y="99081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40"/>
            <p:cNvSpPr/>
            <p:nvPr/>
          </p:nvSpPr>
          <p:spPr>
            <a:xfrm>
              <a:off x="-1101074" y="99546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40"/>
            <p:cNvSpPr/>
            <p:nvPr/>
          </p:nvSpPr>
          <p:spPr>
            <a:xfrm>
              <a:off x="-852876" y="94638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40"/>
            <p:cNvSpPr/>
            <p:nvPr/>
          </p:nvSpPr>
          <p:spPr>
            <a:xfrm>
              <a:off x="-828421" y="94407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40"/>
            <p:cNvSpPr/>
            <p:nvPr/>
          </p:nvSpPr>
          <p:spPr>
            <a:xfrm>
              <a:off x="-848219" y="92051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40"/>
            <p:cNvSpPr/>
            <p:nvPr/>
          </p:nvSpPr>
          <p:spPr>
            <a:xfrm>
              <a:off x="-886677" y="93238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40"/>
            <p:cNvSpPr/>
            <p:nvPr/>
          </p:nvSpPr>
          <p:spPr>
            <a:xfrm>
              <a:off x="-800449" y="91827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40"/>
            <p:cNvSpPr/>
            <p:nvPr/>
          </p:nvSpPr>
          <p:spPr>
            <a:xfrm>
              <a:off x="-855152" y="89240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40"/>
            <p:cNvSpPr/>
            <p:nvPr/>
          </p:nvSpPr>
          <p:spPr>
            <a:xfrm>
              <a:off x="-816694" y="88540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40"/>
            <p:cNvSpPr/>
            <p:nvPr/>
          </p:nvSpPr>
          <p:spPr>
            <a:xfrm>
              <a:off x="-895990" y="89009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40"/>
            <p:cNvSpPr/>
            <p:nvPr/>
          </p:nvSpPr>
          <p:spPr>
            <a:xfrm>
              <a:off x="-997325" y="127270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40"/>
            <p:cNvSpPr/>
            <p:nvPr/>
          </p:nvSpPr>
          <p:spPr>
            <a:xfrm>
              <a:off x="-1028849" y="128095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40"/>
            <p:cNvSpPr/>
            <p:nvPr/>
          </p:nvSpPr>
          <p:spPr>
            <a:xfrm>
              <a:off x="-1011328" y="131740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40"/>
            <p:cNvSpPr/>
            <p:nvPr/>
          </p:nvSpPr>
          <p:spPr>
            <a:xfrm>
              <a:off x="-1063755" y="134093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40"/>
            <p:cNvSpPr/>
            <p:nvPr/>
          </p:nvSpPr>
          <p:spPr>
            <a:xfrm>
              <a:off x="-720016" y="126915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40"/>
            <p:cNvSpPr/>
            <p:nvPr/>
          </p:nvSpPr>
          <p:spPr>
            <a:xfrm>
              <a:off x="-702494" y="130682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40"/>
            <p:cNvSpPr/>
            <p:nvPr/>
          </p:nvSpPr>
          <p:spPr>
            <a:xfrm>
              <a:off x="-679178" y="127626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40"/>
            <p:cNvSpPr/>
            <p:nvPr/>
          </p:nvSpPr>
          <p:spPr>
            <a:xfrm>
              <a:off x="-651206" y="133617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40"/>
            <p:cNvSpPr/>
            <p:nvPr/>
          </p:nvSpPr>
          <p:spPr>
            <a:xfrm>
              <a:off x="-1087795" y="124525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40"/>
            <p:cNvSpPr/>
            <p:nvPr/>
          </p:nvSpPr>
          <p:spPr>
            <a:xfrm>
              <a:off x="-1028849" y="128095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40"/>
            <p:cNvSpPr/>
            <p:nvPr/>
          </p:nvSpPr>
          <p:spPr>
            <a:xfrm>
              <a:off x="-669520" y="124411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40"/>
            <p:cNvSpPr/>
            <p:nvPr/>
          </p:nvSpPr>
          <p:spPr>
            <a:xfrm>
              <a:off x="-939207" y="132951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9" name="Google Shape;2739;p40"/>
          <p:cNvGrpSpPr/>
          <p:nvPr/>
        </p:nvGrpSpPr>
        <p:grpSpPr>
          <a:xfrm>
            <a:off x="348935" y="233051"/>
            <a:ext cx="1335184" cy="1228029"/>
            <a:chOff x="713088" y="539410"/>
            <a:chExt cx="877564" cy="807135"/>
          </a:xfrm>
        </p:grpSpPr>
        <p:sp>
          <p:nvSpPr>
            <p:cNvPr id="2740" name="Google Shape;2740;p40"/>
            <p:cNvSpPr/>
            <p:nvPr/>
          </p:nvSpPr>
          <p:spPr>
            <a:xfrm>
              <a:off x="713088" y="53941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40"/>
            <p:cNvSpPr/>
            <p:nvPr/>
          </p:nvSpPr>
          <p:spPr>
            <a:xfrm>
              <a:off x="960374" y="665376"/>
              <a:ext cx="75123" cy="69153"/>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40"/>
            <p:cNvSpPr/>
            <p:nvPr/>
          </p:nvSpPr>
          <p:spPr>
            <a:xfrm>
              <a:off x="1309909" y="1220679"/>
              <a:ext cx="39184" cy="36039"/>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40"/>
            <p:cNvSpPr/>
            <p:nvPr/>
          </p:nvSpPr>
          <p:spPr>
            <a:xfrm>
              <a:off x="967265" y="1189260"/>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40"/>
            <p:cNvSpPr/>
            <p:nvPr/>
          </p:nvSpPr>
          <p:spPr>
            <a:xfrm>
              <a:off x="950019" y="616938"/>
              <a:ext cx="42937" cy="39491"/>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40"/>
            <p:cNvSpPr/>
            <p:nvPr/>
          </p:nvSpPr>
          <p:spPr>
            <a:xfrm>
              <a:off x="1377915" y="1170085"/>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40"/>
            <p:cNvSpPr/>
            <p:nvPr/>
          </p:nvSpPr>
          <p:spPr>
            <a:xfrm flipH="1">
              <a:off x="895201" y="78386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40"/>
            <p:cNvSpPr/>
            <p:nvPr/>
          </p:nvSpPr>
          <p:spPr>
            <a:xfrm flipH="1">
              <a:off x="1261118" y="78851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40"/>
            <p:cNvSpPr/>
            <p:nvPr/>
          </p:nvSpPr>
          <p:spPr>
            <a:xfrm flipH="1">
              <a:off x="1322439" y="107400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49" name="Google Shape;2749;p40"/>
            <p:cNvGrpSpPr/>
            <p:nvPr/>
          </p:nvGrpSpPr>
          <p:grpSpPr>
            <a:xfrm>
              <a:off x="896889" y="678457"/>
              <a:ext cx="487703" cy="459733"/>
              <a:chOff x="896889" y="678457"/>
              <a:chExt cx="487703" cy="459733"/>
            </a:xfrm>
          </p:grpSpPr>
          <p:sp>
            <p:nvSpPr>
              <p:cNvPr id="2750" name="Google Shape;2750;p40"/>
              <p:cNvSpPr/>
              <p:nvPr/>
            </p:nvSpPr>
            <p:spPr>
              <a:xfrm flipH="1">
                <a:off x="1146465" y="73943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40"/>
              <p:cNvSpPr/>
              <p:nvPr/>
            </p:nvSpPr>
            <p:spPr>
              <a:xfrm flipH="1">
                <a:off x="1120872" y="73712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40"/>
              <p:cNvSpPr/>
              <p:nvPr/>
            </p:nvSpPr>
            <p:spPr>
              <a:xfrm flipH="1">
                <a:off x="1140636" y="71356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40"/>
              <p:cNvSpPr/>
              <p:nvPr/>
            </p:nvSpPr>
            <p:spPr>
              <a:xfrm flipH="1">
                <a:off x="1180231" y="72543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40"/>
              <p:cNvSpPr/>
              <p:nvPr/>
            </p:nvSpPr>
            <p:spPr>
              <a:xfrm flipH="1">
                <a:off x="1094038" y="71132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40"/>
              <p:cNvSpPr/>
              <p:nvPr/>
            </p:nvSpPr>
            <p:spPr>
              <a:xfrm flipH="1">
                <a:off x="1147568" y="68545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40"/>
              <p:cNvSpPr/>
              <p:nvPr/>
            </p:nvSpPr>
            <p:spPr>
              <a:xfrm flipH="1">
                <a:off x="1110387" y="67845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40"/>
              <p:cNvSpPr/>
              <p:nvPr/>
            </p:nvSpPr>
            <p:spPr>
              <a:xfrm flipH="1">
                <a:off x="1189579" y="68314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40"/>
              <p:cNvSpPr/>
              <p:nvPr/>
            </p:nvSpPr>
            <p:spPr>
              <a:xfrm flipH="1">
                <a:off x="1290914" y="106575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40"/>
              <p:cNvSpPr/>
              <p:nvPr/>
            </p:nvSpPr>
            <p:spPr>
              <a:xfrm flipH="1">
                <a:off x="1304917" y="111045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40"/>
              <p:cNvSpPr/>
              <p:nvPr/>
            </p:nvSpPr>
            <p:spPr>
              <a:xfrm flipH="1">
                <a:off x="1356102" y="113398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40"/>
              <p:cNvSpPr/>
              <p:nvPr/>
            </p:nvSpPr>
            <p:spPr>
              <a:xfrm flipH="1">
                <a:off x="1013605" y="106220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40"/>
              <p:cNvSpPr/>
              <p:nvPr/>
            </p:nvSpPr>
            <p:spPr>
              <a:xfrm flipH="1">
                <a:off x="996083" y="109987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40"/>
              <p:cNvSpPr/>
              <p:nvPr/>
            </p:nvSpPr>
            <p:spPr>
              <a:xfrm flipH="1">
                <a:off x="972767" y="106931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40"/>
              <p:cNvSpPr/>
              <p:nvPr/>
            </p:nvSpPr>
            <p:spPr>
              <a:xfrm flipH="1">
                <a:off x="944898" y="112922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40"/>
              <p:cNvSpPr/>
              <p:nvPr/>
            </p:nvSpPr>
            <p:spPr>
              <a:xfrm flipH="1">
                <a:off x="1315267" y="103830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40"/>
              <p:cNvSpPr/>
              <p:nvPr/>
            </p:nvSpPr>
            <p:spPr>
              <a:xfrm flipH="1">
                <a:off x="1322439" y="107400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40"/>
              <p:cNvSpPr/>
              <p:nvPr/>
            </p:nvSpPr>
            <p:spPr>
              <a:xfrm flipH="1">
                <a:off x="896889" y="103716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68" name="Google Shape;2768;p40"/>
            <p:cNvSpPr/>
            <p:nvPr/>
          </p:nvSpPr>
          <p:spPr>
            <a:xfrm flipH="1">
              <a:off x="1138500" y="112256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40"/>
            <p:cNvSpPr/>
            <p:nvPr/>
          </p:nvSpPr>
          <p:spPr>
            <a:xfrm>
              <a:off x="773425" y="84911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6" name="Picture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960" y="-139755"/>
            <a:ext cx="1510766" cy="1510766"/>
          </a:xfrm>
          <a:prstGeom prst="rect">
            <a:avLst/>
          </a:prstGeom>
        </p:spPr>
      </p:pic>
      <p:grpSp>
        <p:nvGrpSpPr>
          <p:cNvPr id="84" name="Group 83"/>
          <p:cNvGrpSpPr/>
          <p:nvPr/>
        </p:nvGrpSpPr>
        <p:grpSpPr>
          <a:xfrm>
            <a:off x="137906" y="1550278"/>
            <a:ext cx="2505805" cy="1170133"/>
            <a:chOff x="4446677" y="-666990"/>
            <a:chExt cx="3188097" cy="2973650"/>
          </a:xfrm>
        </p:grpSpPr>
        <p:sp>
          <p:nvSpPr>
            <p:cNvPr id="86" name="Rounded Rectangle 85"/>
            <p:cNvSpPr/>
            <p:nvPr/>
          </p:nvSpPr>
          <p:spPr>
            <a:xfrm>
              <a:off x="4847650" y="274112"/>
              <a:ext cx="2371254" cy="1442699"/>
            </a:xfrm>
            <a:prstGeom prst="round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7" name="图片 9">
              <a:extLst>
                <a:ext uri="{FF2B5EF4-FFF2-40B4-BE49-F238E27FC236}">
                  <a16:creationId xmlns:a16="http://schemas.microsoft.com/office/drawing/2014/main" id="{CC55B24C-292B-43E3-9A98-6B732EFD0781}"/>
                </a:ext>
              </a:extLst>
            </p:cNvPr>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46677" y="-666990"/>
              <a:ext cx="3188097" cy="2973650"/>
            </a:xfrm>
            <a:prstGeom prst="rect">
              <a:avLst/>
            </a:prstGeom>
          </p:spPr>
        </p:pic>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834236" y="2332602"/>
            <a:ext cx="10961558" cy="1774090"/>
          </a:xfrm>
          <a:prstGeom prst="rect">
            <a:avLst/>
          </a:prstGeom>
        </p:spPr>
      </p:pic>
      <p:pic>
        <p:nvPicPr>
          <p:cNvPr id="2" name="Picture 1"/>
          <p:cNvPicPr>
            <a:picLocks noChangeAspect="1"/>
          </p:cNvPicPr>
          <p:nvPr/>
        </p:nvPicPr>
        <p:blipFill>
          <a:blip r:embed="rId8"/>
          <a:stretch>
            <a:fillRect/>
          </a:stretch>
        </p:blipFill>
        <p:spPr>
          <a:xfrm>
            <a:off x="433015" y="1796107"/>
            <a:ext cx="1883827" cy="1072989"/>
          </a:xfrm>
          <a:prstGeom prst="rect">
            <a:avLst/>
          </a:prstGeom>
        </p:spPr>
      </p:pic>
      <p:pic>
        <p:nvPicPr>
          <p:cNvPr id="5" name="Picture 4"/>
          <p:cNvPicPr>
            <a:picLocks noChangeAspect="1"/>
          </p:cNvPicPr>
          <p:nvPr/>
        </p:nvPicPr>
        <p:blipFill>
          <a:blip r:embed="rId9"/>
          <a:stretch>
            <a:fillRect/>
          </a:stretch>
        </p:blipFill>
        <p:spPr>
          <a:xfrm>
            <a:off x="4904937" y="1142592"/>
            <a:ext cx="2743438" cy="859611"/>
          </a:xfrm>
          <a:prstGeom prst="rect">
            <a:avLst/>
          </a:prstGeom>
        </p:spPr>
      </p:pic>
    </p:spTree>
    <p:extLst>
      <p:ext uri="{BB962C8B-B14F-4D97-AF65-F5344CB8AC3E}">
        <p14:creationId xmlns:p14="http://schemas.microsoft.com/office/powerpoint/2010/main" val="8359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97">
                                            <p:bg/>
                                          </p:spTgt>
                                        </p:tgtEl>
                                        <p:attrNameLst>
                                          <p:attrName>style.visibility</p:attrName>
                                        </p:attrNameLst>
                                      </p:cBhvr>
                                      <p:to>
                                        <p:strVal val="visible"/>
                                      </p:to>
                                    </p:set>
                                    <p:anim calcmode="lin" valueType="num">
                                      <p:cBhvr additive="base">
                                        <p:cTn id="7" dur="500" fill="hold"/>
                                        <p:tgtEl>
                                          <p:spTgt spid="269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69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97">
                                            <p:txEl>
                                              <p:pRg st="0" end="0"/>
                                            </p:txEl>
                                          </p:spTgt>
                                        </p:tgtEl>
                                        <p:attrNameLst>
                                          <p:attrName>style.visibility</p:attrName>
                                        </p:attrNameLst>
                                      </p:cBhvr>
                                      <p:to>
                                        <p:strVal val="visible"/>
                                      </p:to>
                                    </p:set>
                                    <p:anim calcmode="lin" valueType="num">
                                      <p:cBhvr additive="base">
                                        <p:cTn id="13" dur="500" fill="hold"/>
                                        <p:tgtEl>
                                          <p:spTgt spid="269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9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98"/>
                                        </p:tgtEl>
                                        <p:attrNameLst>
                                          <p:attrName>style.visibility</p:attrName>
                                        </p:attrNameLst>
                                      </p:cBhvr>
                                      <p:to>
                                        <p:strVal val="visible"/>
                                      </p:to>
                                    </p:set>
                                    <p:anim calcmode="lin" valueType="num">
                                      <p:cBhvr additive="base">
                                        <p:cTn id="17" dur="500" fill="hold"/>
                                        <p:tgtEl>
                                          <p:spTgt spid="2698"/>
                                        </p:tgtEl>
                                        <p:attrNameLst>
                                          <p:attrName>ppt_x</p:attrName>
                                        </p:attrNameLst>
                                      </p:cBhvr>
                                      <p:tavLst>
                                        <p:tav tm="0">
                                          <p:val>
                                            <p:strVal val="#ppt_x"/>
                                          </p:val>
                                        </p:tav>
                                        <p:tav tm="100000">
                                          <p:val>
                                            <p:strVal val="#ppt_x"/>
                                          </p:val>
                                        </p:tav>
                                      </p:tavLst>
                                    </p:anim>
                                    <p:anim calcmode="lin" valueType="num">
                                      <p:cBhvr additive="base">
                                        <p:cTn id="18" dur="500" fill="hold"/>
                                        <p:tgtEl>
                                          <p:spTgt spid="269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39"/>
                                        </p:tgtEl>
                                        <p:attrNameLst>
                                          <p:attrName>style.visibility</p:attrName>
                                        </p:attrNameLst>
                                      </p:cBhvr>
                                      <p:to>
                                        <p:strVal val="visible"/>
                                      </p:to>
                                    </p:set>
                                    <p:anim calcmode="lin" valueType="num">
                                      <p:cBhvr additive="base">
                                        <p:cTn id="21" dur="500" fill="hold"/>
                                        <p:tgtEl>
                                          <p:spTgt spid="2739"/>
                                        </p:tgtEl>
                                        <p:attrNameLst>
                                          <p:attrName>ppt_x</p:attrName>
                                        </p:attrNameLst>
                                      </p:cBhvr>
                                      <p:tavLst>
                                        <p:tav tm="0">
                                          <p:val>
                                            <p:strVal val="#ppt_x"/>
                                          </p:val>
                                        </p:tav>
                                        <p:tav tm="100000">
                                          <p:val>
                                            <p:strVal val="#ppt_x"/>
                                          </p:val>
                                        </p:tav>
                                      </p:tavLst>
                                    </p:anim>
                                    <p:anim calcmode="lin" valueType="num">
                                      <p:cBhvr additive="base">
                                        <p:cTn id="22" dur="500" fill="hold"/>
                                        <p:tgtEl>
                                          <p:spTgt spid="27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additive="base">
                                        <p:cTn id="29" dur="500" fill="hold"/>
                                        <p:tgtEl>
                                          <p:spTgt spid="84"/>
                                        </p:tgtEl>
                                        <p:attrNameLst>
                                          <p:attrName>ppt_x</p:attrName>
                                        </p:attrNameLst>
                                      </p:cBhvr>
                                      <p:tavLst>
                                        <p:tav tm="0">
                                          <p:val>
                                            <p:strVal val="#ppt_x"/>
                                          </p:val>
                                        </p:tav>
                                        <p:tav tm="100000">
                                          <p:val>
                                            <p:strVal val="#ppt_x"/>
                                          </p:val>
                                        </p:tav>
                                      </p:tavLst>
                                    </p:anim>
                                    <p:anim calcmode="lin" valueType="num">
                                      <p:cBhvr additive="base">
                                        <p:cTn id="30" dur="500" fill="hold"/>
                                        <p:tgtEl>
                                          <p:spTgt spid="8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7"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00"/>
        <p:cNvGrpSpPr/>
        <p:nvPr/>
      </p:nvGrpSpPr>
      <p:grpSpPr>
        <a:xfrm>
          <a:off x="0" y="0"/>
          <a:ext cx="0" cy="0"/>
          <a:chOff x="0" y="0"/>
          <a:chExt cx="0" cy="0"/>
        </a:xfrm>
      </p:grpSpPr>
      <p:grpSp>
        <p:nvGrpSpPr>
          <p:cNvPr id="7" name="Group 6"/>
          <p:cNvGrpSpPr/>
          <p:nvPr/>
        </p:nvGrpSpPr>
        <p:grpSpPr>
          <a:xfrm>
            <a:off x="412458" y="668871"/>
            <a:ext cx="11398542" cy="3663371"/>
            <a:chOff x="412458" y="257391"/>
            <a:chExt cx="11398542" cy="3663371"/>
          </a:xfrm>
        </p:grpSpPr>
        <p:sp>
          <p:nvSpPr>
            <p:cNvPr id="184" name="Rounded Rectangle 183"/>
            <p:cNvSpPr/>
            <p:nvPr/>
          </p:nvSpPr>
          <p:spPr>
            <a:xfrm>
              <a:off x="412458" y="257391"/>
              <a:ext cx="11398542" cy="366337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50076" b="70078"/>
            <a:stretch/>
          </p:blipFill>
          <p:spPr>
            <a:xfrm>
              <a:off x="4264102" y="656971"/>
              <a:ext cx="3577346" cy="2864210"/>
            </a:xfrm>
            <a:prstGeom prst="rect">
              <a:avLst/>
            </a:prstGeom>
          </p:spPr>
        </p:pic>
        <p:pic>
          <p:nvPicPr>
            <p:cNvPr id="182" name="Picture 18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3113" t="32383" r="47702" b="37455"/>
            <a:stretch/>
          </p:blipFill>
          <p:spPr>
            <a:xfrm>
              <a:off x="8039128" y="592277"/>
              <a:ext cx="3532858" cy="2928904"/>
            </a:xfrm>
            <a:prstGeom prst="rect">
              <a:avLst/>
            </a:prstGeom>
          </p:spPr>
        </p:pic>
        <p:pic>
          <p:nvPicPr>
            <p:cNvPr id="183" name="Picture 18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r="48752" b="68051"/>
            <a:stretch/>
          </p:blipFill>
          <p:spPr>
            <a:xfrm>
              <a:off x="534087" y="656971"/>
              <a:ext cx="3439186" cy="2864210"/>
            </a:xfrm>
            <a:prstGeom prst="rect">
              <a:avLst/>
            </a:prstGeom>
          </p:spPr>
        </p:pic>
      </p:grpSp>
      <p:pic>
        <p:nvPicPr>
          <p:cNvPr id="3" name="Picture 2"/>
          <p:cNvPicPr>
            <a:picLocks noChangeAspect="1"/>
          </p:cNvPicPr>
          <p:nvPr/>
        </p:nvPicPr>
        <p:blipFill>
          <a:blip r:embed="rId5"/>
          <a:stretch>
            <a:fillRect/>
          </a:stretch>
        </p:blipFill>
        <p:spPr>
          <a:xfrm>
            <a:off x="1842194" y="4565226"/>
            <a:ext cx="9224047" cy="1140051"/>
          </a:xfrm>
          <a:prstGeom prst="rect">
            <a:avLst/>
          </a:prstGeom>
        </p:spPr>
      </p:pic>
    </p:spTree>
    <p:extLst>
      <p:ext uri="{BB962C8B-B14F-4D97-AF65-F5344CB8AC3E}">
        <p14:creationId xmlns:p14="http://schemas.microsoft.com/office/powerpoint/2010/main" val="160881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0"/>
        <p:cNvGrpSpPr/>
        <p:nvPr/>
      </p:nvGrpSpPr>
      <p:grpSpPr>
        <a:xfrm>
          <a:off x="0" y="0"/>
          <a:ext cx="0" cy="0"/>
          <a:chOff x="0" y="0"/>
          <a:chExt cx="0" cy="0"/>
        </a:xfrm>
      </p:grpSpPr>
      <p:grpSp>
        <p:nvGrpSpPr>
          <p:cNvPr id="2" name="Group 1"/>
          <p:cNvGrpSpPr/>
          <p:nvPr/>
        </p:nvGrpSpPr>
        <p:grpSpPr>
          <a:xfrm>
            <a:off x="129540" y="548639"/>
            <a:ext cx="8374380" cy="5882641"/>
            <a:chOff x="167640" y="548639"/>
            <a:chExt cx="8374380" cy="5882641"/>
          </a:xfrm>
        </p:grpSpPr>
        <p:sp>
          <p:nvSpPr>
            <p:cNvPr id="184" name="Rounded Rectangle 183"/>
            <p:cNvSpPr/>
            <p:nvPr/>
          </p:nvSpPr>
          <p:spPr>
            <a:xfrm>
              <a:off x="167640" y="548639"/>
              <a:ext cx="8374380" cy="588264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999" t="63429" r="48908"/>
            <a:stretch/>
          </p:blipFill>
          <p:spPr>
            <a:xfrm>
              <a:off x="2844395" y="786062"/>
              <a:ext cx="2639723" cy="2658448"/>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r="50345"/>
            <a:stretch/>
          </p:blipFill>
          <p:spPr>
            <a:xfrm>
              <a:off x="1168137" y="3641988"/>
              <a:ext cx="2989713" cy="2525671"/>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51767" t="32383" b="37455"/>
            <a:stretch/>
          </p:blipFill>
          <p:spPr>
            <a:xfrm>
              <a:off x="389824" y="984754"/>
              <a:ext cx="2273170" cy="2435042"/>
            </a:xfrm>
            <a:prstGeom prst="rect">
              <a:avLst/>
            </a:prstGeom>
          </p:spPr>
        </p:pic>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49802" t="64637" r="1739" b="1"/>
            <a:stretch/>
          </p:blipFill>
          <p:spPr>
            <a:xfrm>
              <a:off x="5506315" y="984754"/>
              <a:ext cx="2694813" cy="2565795"/>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50391" r="2494" b="2557"/>
            <a:stretch/>
          </p:blipFill>
          <p:spPr>
            <a:xfrm>
              <a:off x="4540905" y="3560474"/>
              <a:ext cx="2781268" cy="2520286"/>
            </a:xfrm>
            <a:prstGeom prst="rect">
              <a:avLst/>
            </a:prstGeom>
          </p:spPr>
        </p:pic>
      </p:grpSp>
      <p:pic>
        <p:nvPicPr>
          <p:cNvPr id="3" name="Picture 2"/>
          <p:cNvPicPr>
            <a:picLocks noChangeAspect="1"/>
          </p:cNvPicPr>
          <p:nvPr/>
        </p:nvPicPr>
        <p:blipFill>
          <a:blip r:embed="rId7"/>
          <a:stretch>
            <a:fillRect/>
          </a:stretch>
        </p:blipFill>
        <p:spPr>
          <a:xfrm>
            <a:off x="8278029" y="1100067"/>
            <a:ext cx="3913971" cy="4639458"/>
          </a:xfrm>
          <a:prstGeom prst="rect">
            <a:avLst/>
          </a:prstGeom>
        </p:spPr>
      </p:pic>
    </p:spTree>
    <p:extLst>
      <p:ext uri="{BB962C8B-B14F-4D97-AF65-F5344CB8AC3E}">
        <p14:creationId xmlns:p14="http://schemas.microsoft.com/office/powerpoint/2010/main" val="202157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8" descr="D:\个人文件夹\2020年\办公室相关\ppt专用\素材图片\元素\幼小学习\5707333a3811e5cbfc2d0630d4732c04.png5707333a3811e5cbfc2d0630d4732c04"/>
          <p:cNvPicPr>
            <a:picLocks noChangeAspect="1"/>
          </p:cNvPicPr>
          <p:nvPr/>
        </p:nvPicPr>
        <p:blipFill>
          <a:blip r:embed="rId2"/>
          <a:srcRect/>
          <a:stretch>
            <a:fillRect/>
          </a:stretch>
        </p:blipFill>
        <p:spPr>
          <a:xfrm>
            <a:off x="-152400" y="1961237"/>
            <a:ext cx="5477958" cy="5076423"/>
          </a:xfrm>
          <a:prstGeom prst="rect">
            <a:avLst/>
          </a:prstGeom>
        </p:spPr>
      </p:pic>
      <p:grpSp>
        <p:nvGrpSpPr>
          <p:cNvPr id="8" name="组合 31">
            <a:extLst>
              <a:ext uri="{FF2B5EF4-FFF2-40B4-BE49-F238E27FC236}">
                <a16:creationId xmlns:a16="http://schemas.microsoft.com/office/drawing/2014/main" id="{D7CCE7F6-1198-4B19-8503-3797872D3720}"/>
              </a:ext>
            </a:extLst>
          </p:cNvPr>
          <p:cNvGrpSpPr/>
          <p:nvPr/>
        </p:nvGrpSpPr>
        <p:grpSpPr>
          <a:xfrm>
            <a:off x="259080" y="91440"/>
            <a:ext cx="6416037" cy="1991024"/>
            <a:chOff x="5674573" y="3650491"/>
            <a:chExt cx="6543932" cy="2524424"/>
          </a:xfrm>
          <a:solidFill>
            <a:schemeClr val="accent1">
              <a:lumMod val="40000"/>
              <a:lumOff val="60000"/>
            </a:schemeClr>
          </a:solidFill>
        </p:grpSpPr>
        <p:sp>
          <p:nvSpPr>
            <p:cNvPr id="9" name="矩形: 圆角 25">
              <a:extLst>
                <a:ext uri="{FF2B5EF4-FFF2-40B4-BE49-F238E27FC236}">
                  <a16:creationId xmlns:a16="http://schemas.microsoft.com/office/drawing/2014/main" id="{86814111-5489-4554-B2E0-CC09EB811D81}"/>
                </a:ext>
              </a:extLst>
            </p:cNvPr>
            <p:cNvSpPr/>
            <p:nvPr/>
          </p:nvSpPr>
          <p:spPr>
            <a:xfrm>
              <a:off x="5674573" y="3650491"/>
              <a:ext cx="6543932" cy="2524424"/>
            </a:xfrm>
            <a:prstGeom prst="wedgeRoundRectCallout">
              <a:avLst>
                <a:gd name="adj1" fmla="val -19161"/>
                <a:gd name="adj2" fmla="val 83115"/>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28">
              <a:extLst>
                <a:ext uri="{FF2B5EF4-FFF2-40B4-BE49-F238E27FC236}">
                  <a16:creationId xmlns:a16="http://schemas.microsoft.com/office/drawing/2014/main" id="{8658BE2E-499E-43EB-8CA1-1B5233DA0EBC}"/>
                </a:ext>
              </a:extLst>
            </p:cNvPr>
            <p:cNvSpPr txBox="1"/>
            <p:nvPr/>
          </p:nvSpPr>
          <p:spPr>
            <a:xfrm>
              <a:off x="5728138" y="3804194"/>
              <a:ext cx="6490367" cy="2217017"/>
            </a:xfrm>
            <a:prstGeom prst="rect">
              <a:avLst/>
            </a:prstGeom>
            <a:noFill/>
          </p:spPr>
          <p:txBody>
            <a:bodyPr wrap="square" rtlCol="0">
              <a:spAutoFit/>
            </a:bodyPr>
            <a:lstStyle/>
            <a:p>
              <a:pPr algn="ctr">
                <a:lnSpc>
                  <a:spcPct val="150000"/>
                </a:lnSpc>
              </a:pPr>
              <a:r>
                <a:rPr lang="en-US" altLang="zh-CN" sz="3200" b="1" dirty="0" err="1">
                  <a:solidFill>
                    <a:schemeClr val="tx2"/>
                  </a:solidFill>
                  <a:latin typeface="Cambria" panose="02040503050406030204" pitchFamily="18" charset="0"/>
                  <a:ea typeface="Cambria" panose="02040503050406030204" pitchFamily="18" charset="0"/>
                </a:rPr>
                <a:t>Kể</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thêm</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các</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việc</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cần</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làm</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để</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thể</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hiện</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tình</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yêu</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đối</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với</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Tổ</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quốc</a:t>
              </a:r>
              <a:r>
                <a:rPr lang="en-US" altLang="zh-CN" sz="3200" b="1" dirty="0">
                  <a:solidFill>
                    <a:schemeClr val="tx2"/>
                  </a:solidFill>
                  <a:latin typeface="Cambria" panose="02040503050406030204" pitchFamily="18" charset="0"/>
                  <a:ea typeface="Cambria" panose="02040503050406030204" pitchFamily="18" charset="0"/>
                </a:rPr>
                <a:t>?</a:t>
              </a:r>
            </a:p>
          </p:txBody>
        </p:sp>
      </p:grpSp>
      <p:sp>
        <p:nvSpPr>
          <p:cNvPr id="2" name="Flowchart: Delay 1"/>
          <p:cNvSpPr/>
          <p:nvPr/>
        </p:nvSpPr>
        <p:spPr>
          <a:xfrm>
            <a:off x="6727635" y="873054"/>
            <a:ext cx="5220525" cy="1500334"/>
          </a:xfrm>
          <a:prstGeom prst="flowChartDelay">
            <a:avLst/>
          </a:prstGeom>
          <a:solidFill>
            <a:schemeClr val="tx2">
              <a:lumMod val="40000"/>
              <a:lumOff val="60000"/>
            </a:scheme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rPr>
              <a:t>Bảo</a:t>
            </a:r>
            <a:r>
              <a:rPr lang="en-US" sz="2400" dirty="0">
                <a:solidFill>
                  <a:sysClr val="windowText" lastClr="000000"/>
                </a:solidFill>
              </a:rPr>
              <a:t> </a:t>
            </a:r>
            <a:r>
              <a:rPr lang="en-US" sz="2400" dirty="0" err="1">
                <a:solidFill>
                  <a:sysClr val="windowText" lastClr="000000"/>
                </a:solidFill>
              </a:rPr>
              <a:t>vệ</a:t>
            </a:r>
            <a:r>
              <a:rPr lang="en-US" sz="2400" dirty="0">
                <a:solidFill>
                  <a:sysClr val="windowText" lastClr="000000"/>
                </a:solidFill>
              </a:rPr>
              <a:t> </a:t>
            </a:r>
            <a:r>
              <a:rPr lang="en-US" sz="2400" dirty="0" err="1">
                <a:solidFill>
                  <a:sysClr val="windowText" lastClr="000000"/>
                </a:solidFill>
              </a:rPr>
              <a:t>môi</a:t>
            </a:r>
            <a:r>
              <a:rPr lang="en-US" sz="2400" dirty="0">
                <a:solidFill>
                  <a:sysClr val="windowText" lastClr="000000"/>
                </a:solidFill>
              </a:rPr>
              <a:t> </a:t>
            </a:r>
            <a:r>
              <a:rPr lang="en-US" sz="2400" dirty="0" err="1">
                <a:solidFill>
                  <a:sysClr val="windowText" lastClr="000000"/>
                </a:solidFill>
              </a:rPr>
              <a:t>trường</a:t>
            </a:r>
            <a:r>
              <a:rPr lang="en-US" sz="2400" dirty="0">
                <a:solidFill>
                  <a:sysClr val="windowText" lastClr="000000"/>
                </a:solidFill>
              </a:rPr>
              <a:t>: </a:t>
            </a:r>
            <a:r>
              <a:rPr lang="en-US" sz="2400" dirty="0" err="1">
                <a:solidFill>
                  <a:sysClr val="windowText" lastClr="000000"/>
                </a:solidFill>
              </a:rPr>
              <a:t>Để</a:t>
            </a:r>
            <a:r>
              <a:rPr lang="en-US" sz="2400" dirty="0">
                <a:solidFill>
                  <a:sysClr val="windowText" lastClr="000000"/>
                </a:solidFill>
              </a:rPr>
              <a:t> </a:t>
            </a:r>
            <a:r>
              <a:rPr lang="en-US" sz="2400" dirty="0" err="1">
                <a:solidFill>
                  <a:sysClr val="windowText" lastClr="000000"/>
                </a:solidFill>
              </a:rPr>
              <a:t>rác</a:t>
            </a:r>
            <a:r>
              <a:rPr lang="en-US" sz="2400" dirty="0">
                <a:solidFill>
                  <a:sysClr val="windowText" lastClr="000000"/>
                </a:solidFill>
              </a:rPr>
              <a:t> </a:t>
            </a:r>
            <a:r>
              <a:rPr lang="en-US" sz="2400" dirty="0" err="1">
                <a:solidFill>
                  <a:sysClr val="windowText" lastClr="000000"/>
                </a:solidFill>
              </a:rPr>
              <a:t>đúng</a:t>
            </a:r>
            <a:r>
              <a:rPr lang="en-US" sz="2400" dirty="0">
                <a:solidFill>
                  <a:sysClr val="windowText" lastClr="000000"/>
                </a:solidFill>
              </a:rPr>
              <a:t> </a:t>
            </a:r>
            <a:r>
              <a:rPr lang="en-US" sz="2400" dirty="0" err="1">
                <a:solidFill>
                  <a:sysClr val="windowText" lastClr="000000"/>
                </a:solidFill>
              </a:rPr>
              <a:t>nơi</a:t>
            </a:r>
            <a:r>
              <a:rPr lang="en-US" sz="2400" dirty="0">
                <a:solidFill>
                  <a:sysClr val="windowText" lastClr="000000"/>
                </a:solidFill>
              </a:rPr>
              <a:t> </a:t>
            </a:r>
            <a:r>
              <a:rPr lang="en-US" sz="2400" dirty="0" err="1">
                <a:solidFill>
                  <a:sysClr val="windowText" lastClr="000000"/>
                </a:solidFill>
              </a:rPr>
              <a:t>quy</a:t>
            </a:r>
            <a:r>
              <a:rPr lang="en-US" sz="2400" dirty="0">
                <a:solidFill>
                  <a:sysClr val="windowText" lastClr="000000"/>
                </a:solidFill>
              </a:rPr>
              <a:t> </a:t>
            </a:r>
            <a:r>
              <a:rPr lang="en-US" sz="2400" dirty="0" err="1">
                <a:solidFill>
                  <a:sysClr val="windowText" lastClr="000000"/>
                </a:solidFill>
              </a:rPr>
              <a:t>định</a:t>
            </a:r>
            <a:r>
              <a:rPr lang="en-US" sz="2400" dirty="0">
                <a:solidFill>
                  <a:sysClr val="windowText" lastClr="000000"/>
                </a:solidFill>
              </a:rPr>
              <a:t>, </a:t>
            </a:r>
            <a:r>
              <a:rPr lang="en-US" sz="2400" dirty="0" err="1">
                <a:solidFill>
                  <a:sysClr val="windowText" lastClr="000000"/>
                </a:solidFill>
              </a:rPr>
              <a:t>trồng</a:t>
            </a:r>
            <a:r>
              <a:rPr lang="en-US" sz="2400" dirty="0">
                <a:solidFill>
                  <a:sysClr val="windowText" lastClr="000000"/>
                </a:solidFill>
              </a:rPr>
              <a:t> </a:t>
            </a:r>
            <a:r>
              <a:rPr lang="en-US" sz="2400" dirty="0" err="1">
                <a:solidFill>
                  <a:sysClr val="windowText" lastClr="000000"/>
                </a:solidFill>
              </a:rPr>
              <a:t>thêm</a:t>
            </a:r>
            <a:r>
              <a:rPr lang="en-US" sz="2400" dirty="0">
                <a:solidFill>
                  <a:sysClr val="windowText" lastClr="000000"/>
                </a:solidFill>
              </a:rPr>
              <a:t> </a:t>
            </a:r>
            <a:r>
              <a:rPr lang="en-US" sz="2400" dirty="0" err="1">
                <a:solidFill>
                  <a:sysClr val="windowText" lastClr="000000"/>
                </a:solidFill>
              </a:rPr>
              <a:t>nhiều</a:t>
            </a:r>
            <a:r>
              <a:rPr lang="en-US" sz="2400" dirty="0">
                <a:solidFill>
                  <a:sysClr val="windowText" lastClr="000000"/>
                </a:solidFill>
              </a:rPr>
              <a:t> </a:t>
            </a:r>
            <a:r>
              <a:rPr lang="en-US" sz="2400" dirty="0" err="1">
                <a:solidFill>
                  <a:sysClr val="windowText" lastClr="000000"/>
                </a:solidFill>
              </a:rPr>
              <a:t>cây</a:t>
            </a:r>
            <a:r>
              <a:rPr lang="en-US" sz="2400" dirty="0">
                <a:solidFill>
                  <a:sysClr val="windowText" lastClr="000000"/>
                </a:solidFill>
              </a:rPr>
              <a:t> </a:t>
            </a:r>
            <a:r>
              <a:rPr lang="en-US" sz="2400" dirty="0" err="1">
                <a:solidFill>
                  <a:sysClr val="windowText" lastClr="000000"/>
                </a:solidFill>
              </a:rPr>
              <a:t>xanh</a:t>
            </a:r>
            <a:r>
              <a:rPr lang="en-US" sz="2400" dirty="0">
                <a:solidFill>
                  <a:sysClr val="windowText" lastClr="000000"/>
                </a:solidFill>
              </a:rPr>
              <a:t>,…</a:t>
            </a:r>
          </a:p>
        </p:txBody>
      </p:sp>
      <p:sp>
        <p:nvSpPr>
          <p:cNvPr id="12" name="Flowchart: Delay 11"/>
          <p:cNvSpPr/>
          <p:nvPr/>
        </p:nvSpPr>
        <p:spPr>
          <a:xfrm>
            <a:off x="6727635" y="2606040"/>
            <a:ext cx="5220525" cy="1643340"/>
          </a:xfrm>
          <a:prstGeom prst="flowChartDelay">
            <a:avLst/>
          </a:prstGeom>
          <a:solidFill>
            <a:schemeClr val="bg1"/>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rPr>
              <a:t>Học</a:t>
            </a:r>
            <a:r>
              <a:rPr lang="en-US" sz="2400" dirty="0">
                <a:solidFill>
                  <a:sysClr val="windowText" lastClr="000000"/>
                </a:solidFill>
              </a:rPr>
              <a:t> </a:t>
            </a:r>
            <a:r>
              <a:rPr lang="en-US" sz="2400" dirty="0" err="1">
                <a:solidFill>
                  <a:sysClr val="windowText" lastClr="000000"/>
                </a:solidFill>
              </a:rPr>
              <a:t>nhiều</a:t>
            </a:r>
            <a:r>
              <a:rPr lang="en-US" sz="2400" dirty="0">
                <a:solidFill>
                  <a:sysClr val="windowText" lastClr="000000"/>
                </a:solidFill>
              </a:rPr>
              <a:t> </a:t>
            </a:r>
            <a:r>
              <a:rPr lang="en-US" sz="2400" dirty="0" err="1">
                <a:solidFill>
                  <a:sysClr val="windowText" lastClr="000000"/>
                </a:solidFill>
              </a:rPr>
              <a:t>ngoại</a:t>
            </a:r>
            <a:r>
              <a:rPr lang="en-US" sz="2400" dirty="0">
                <a:solidFill>
                  <a:sysClr val="windowText" lastClr="000000"/>
                </a:solidFill>
              </a:rPr>
              <a:t> </a:t>
            </a:r>
            <a:r>
              <a:rPr lang="en-US" sz="2400" dirty="0" err="1">
                <a:solidFill>
                  <a:sysClr val="windowText" lastClr="000000"/>
                </a:solidFill>
              </a:rPr>
              <a:t>ngữ</a:t>
            </a:r>
            <a:r>
              <a:rPr lang="en-US" sz="2400" dirty="0">
                <a:solidFill>
                  <a:sysClr val="windowText" lastClr="000000"/>
                </a:solidFill>
              </a:rPr>
              <a:t> </a:t>
            </a:r>
            <a:r>
              <a:rPr lang="en-US" sz="2400" dirty="0" err="1">
                <a:solidFill>
                  <a:sysClr val="windowText" lastClr="000000"/>
                </a:solidFill>
              </a:rPr>
              <a:t>để</a:t>
            </a:r>
            <a:r>
              <a:rPr lang="en-US" sz="2400" dirty="0">
                <a:solidFill>
                  <a:sysClr val="windowText" lastClr="000000"/>
                </a:solidFill>
              </a:rPr>
              <a:t> </a:t>
            </a:r>
            <a:r>
              <a:rPr lang="en-US" sz="2400" dirty="0" err="1">
                <a:solidFill>
                  <a:sysClr val="windowText" lastClr="000000"/>
                </a:solidFill>
              </a:rPr>
              <a:t>có</a:t>
            </a:r>
            <a:r>
              <a:rPr lang="en-US" sz="2400" dirty="0">
                <a:solidFill>
                  <a:sysClr val="windowText" lastClr="000000"/>
                </a:solidFill>
              </a:rPr>
              <a:t> </a:t>
            </a:r>
            <a:r>
              <a:rPr lang="en-US" sz="2400" dirty="0" err="1">
                <a:solidFill>
                  <a:sysClr val="windowText" lastClr="000000"/>
                </a:solidFill>
              </a:rPr>
              <a:t>thể</a:t>
            </a:r>
            <a:r>
              <a:rPr lang="en-US" sz="2400" dirty="0">
                <a:solidFill>
                  <a:sysClr val="windowText" lastClr="000000"/>
                </a:solidFill>
              </a:rPr>
              <a:t> </a:t>
            </a:r>
            <a:r>
              <a:rPr lang="en-US" sz="2400" dirty="0" err="1">
                <a:solidFill>
                  <a:sysClr val="windowText" lastClr="000000"/>
                </a:solidFill>
              </a:rPr>
              <a:t>giới</a:t>
            </a:r>
            <a:r>
              <a:rPr lang="en-US" sz="2400" dirty="0">
                <a:solidFill>
                  <a:sysClr val="windowText" lastClr="000000"/>
                </a:solidFill>
              </a:rPr>
              <a:t> </a:t>
            </a:r>
            <a:r>
              <a:rPr lang="en-US" sz="2400" dirty="0" err="1">
                <a:solidFill>
                  <a:sysClr val="windowText" lastClr="000000"/>
                </a:solidFill>
              </a:rPr>
              <a:t>thiệu</a:t>
            </a:r>
            <a:r>
              <a:rPr lang="en-US" sz="2400" dirty="0">
                <a:solidFill>
                  <a:sysClr val="windowText" lastClr="000000"/>
                </a:solidFill>
              </a:rPr>
              <a:t> </a:t>
            </a:r>
            <a:r>
              <a:rPr lang="en-US" sz="2400" dirty="0" err="1">
                <a:solidFill>
                  <a:sysClr val="windowText" lastClr="000000"/>
                </a:solidFill>
              </a:rPr>
              <a:t>với</a:t>
            </a:r>
            <a:r>
              <a:rPr lang="en-US" sz="2400" dirty="0">
                <a:solidFill>
                  <a:sysClr val="windowText" lastClr="000000"/>
                </a:solidFill>
              </a:rPr>
              <a:t> </a:t>
            </a:r>
            <a:r>
              <a:rPr lang="en-US" sz="2400" dirty="0" err="1">
                <a:solidFill>
                  <a:sysClr val="windowText" lastClr="000000"/>
                </a:solidFill>
              </a:rPr>
              <a:t>bạn</a:t>
            </a:r>
            <a:r>
              <a:rPr lang="en-US" sz="2400" dirty="0">
                <a:solidFill>
                  <a:sysClr val="windowText" lastClr="000000"/>
                </a:solidFill>
              </a:rPr>
              <a:t> </a:t>
            </a:r>
            <a:r>
              <a:rPr lang="en-US" sz="2400" dirty="0" err="1">
                <a:solidFill>
                  <a:sysClr val="windowText" lastClr="000000"/>
                </a:solidFill>
              </a:rPr>
              <a:t>bè</a:t>
            </a:r>
            <a:r>
              <a:rPr lang="en-US" sz="2400" dirty="0">
                <a:solidFill>
                  <a:sysClr val="windowText" lastClr="000000"/>
                </a:solidFill>
              </a:rPr>
              <a:t> </a:t>
            </a:r>
            <a:r>
              <a:rPr lang="en-US" sz="2400" dirty="0" err="1">
                <a:solidFill>
                  <a:sysClr val="windowText" lastClr="000000"/>
                </a:solidFill>
              </a:rPr>
              <a:t>quốc</a:t>
            </a:r>
            <a:r>
              <a:rPr lang="en-US" sz="2400" dirty="0">
                <a:solidFill>
                  <a:sysClr val="windowText" lastClr="000000"/>
                </a:solidFill>
              </a:rPr>
              <a:t> </a:t>
            </a:r>
            <a:r>
              <a:rPr lang="en-US" sz="2400" dirty="0" err="1">
                <a:solidFill>
                  <a:sysClr val="windowText" lastClr="000000"/>
                </a:solidFill>
              </a:rPr>
              <a:t>tế</a:t>
            </a:r>
            <a:r>
              <a:rPr lang="en-US" sz="2400" dirty="0">
                <a:solidFill>
                  <a:sysClr val="windowText" lastClr="000000"/>
                </a:solidFill>
              </a:rPr>
              <a:t> </a:t>
            </a:r>
            <a:r>
              <a:rPr lang="en-US" sz="2400" dirty="0" err="1">
                <a:solidFill>
                  <a:sysClr val="windowText" lastClr="000000"/>
                </a:solidFill>
              </a:rPr>
              <a:t>về</a:t>
            </a:r>
            <a:r>
              <a:rPr lang="en-US" sz="2400" dirty="0">
                <a:solidFill>
                  <a:sysClr val="windowText" lastClr="000000"/>
                </a:solidFill>
              </a:rPr>
              <a:t> </a:t>
            </a:r>
            <a:r>
              <a:rPr lang="en-US" sz="2400" dirty="0" err="1">
                <a:solidFill>
                  <a:sysClr val="windowText" lastClr="000000"/>
                </a:solidFill>
              </a:rPr>
              <a:t>đất</a:t>
            </a:r>
            <a:r>
              <a:rPr lang="en-US" sz="2400" dirty="0">
                <a:solidFill>
                  <a:sysClr val="windowText" lastClr="000000"/>
                </a:solidFill>
              </a:rPr>
              <a:t> </a:t>
            </a:r>
            <a:r>
              <a:rPr lang="en-US" sz="2400" dirty="0" err="1">
                <a:solidFill>
                  <a:sysClr val="windowText" lastClr="000000"/>
                </a:solidFill>
              </a:rPr>
              <a:t>nước</a:t>
            </a:r>
            <a:r>
              <a:rPr lang="en-US" sz="2400" dirty="0">
                <a:solidFill>
                  <a:sysClr val="windowText" lastClr="000000"/>
                </a:solidFill>
              </a:rPr>
              <a:t> </a:t>
            </a:r>
            <a:r>
              <a:rPr lang="en-US" sz="2400" dirty="0" err="1">
                <a:solidFill>
                  <a:sysClr val="windowText" lastClr="000000"/>
                </a:solidFill>
              </a:rPr>
              <a:t>Việt</a:t>
            </a:r>
            <a:r>
              <a:rPr lang="en-US" sz="2400" dirty="0">
                <a:solidFill>
                  <a:sysClr val="windowText" lastClr="000000"/>
                </a:solidFill>
              </a:rPr>
              <a:t> Nam.</a:t>
            </a:r>
          </a:p>
        </p:txBody>
      </p:sp>
      <p:sp>
        <p:nvSpPr>
          <p:cNvPr id="13" name="Flowchart: Delay 12"/>
          <p:cNvSpPr/>
          <p:nvPr/>
        </p:nvSpPr>
        <p:spPr>
          <a:xfrm>
            <a:off x="6675117" y="4499448"/>
            <a:ext cx="5220525" cy="1608138"/>
          </a:xfrm>
          <a:prstGeom prst="flowChartDelay">
            <a:avLst/>
          </a:prstGeom>
          <a:solidFill>
            <a:srgbClr val="FFFF00"/>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rPr>
              <a:t>Nghiên</a:t>
            </a:r>
            <a:r>
              <a:rPr lang="en-US" sz="2400" dirty="0">
                <a:solidFill>
                  <a:sysClr val="windowText" lastClr="000000"/>
                </a:solidFill>
              </a:rPr>
              <a:t> </a:t>
            </a:r>
            <a:r>
              <a:rPr lang="en-US" sz="2400" dirty="0" err="1">
                <a:solidFill>
                  <a:sysClr val="windowText" lastClr="000000"/>
                </a:solidFill>
              </a:rPr>
              <a:t>cứu</a:t>
            </a:r>
            <a:r>
              <a:rPr lang="en-US" sz="2400" dirty="0">
                <a:solidFill>
                  <a:sysClr val="windowText" lastClr="000000"/>
                </a:solidFill>
              </a:rPr>
              <a:t> </a:t>
            </a:r>
            <a:r>
              <a:rPr lang="en-US" sz="2400" dirty="0" err="1">
                <a:solidFill>
                  <a:sysClr val="windowText" lastClr="000000"/>
                </a:solidFill>
              </a:rPr>
              <a:t>lịch</a:t>
            </a:r>
            <a:r>
              <a:rPr lang="en-US" sz="2400" dirty="0">
                <a:solidFill>
                  <a:sysClr val="windowText" lastClr="000000"/>
                </a:solidFill>
              </a:rPr>
              <a:t> </a:t>
            </a:r>
            <a:r>
              <a:rPr lang="en-US" sz="2400" dirty="0" err="1">
                <a:solidFill>
                  <a:sysClr val="windowText" lastClr="000000"/>
                </a:solidFill>
              </a:rPr>
              <a:t>sử</a:t>
            </a:r>
            <a:r>
              <a:rPr lang="en-US" sz="2400" dirty="0">
                <a:solidFill>
                  <a:sysClr val="windowText" lastClr="000000"/>
                </a:solidFill>
              </a:rPr>
              <a:t>, </a:t>
            </a:r>
            <a:r>
              <a:rPr lang="en-US" sz="2400" dirty="0" err="1">
                <a:solidFill>
                  <a:sysClr val="windowText" lastClr="000000"/>
                </a:solidFill>
              </a:rPr>
              <a:t>kêu</a:t>
            </a:r>
            <a:r>
              <a:rPr lang="en-US" sz="2400" dirty="0">
                <a:solidFill>
                  <a:sysClr val="windowText" lastClr="000000"/>
                </a:solidFill>
              </a:rPr>
              <a:t> </a:t>
            </a:r>
            <a:r>
              <a:rPr lang="en-US" sz="2400" dirty="0" err="1">
                <a:solidFill>
                  <a:sysClr val="windowText" lastClr="000000"/>
                </a:solidFill>
              </a:rPr>
              <a:t>gọi</a:t>
            </a:r>
            <a:r>
              <a:rPr lang="en-US" sz="2400" dirty="0">
                <a:solidFill>
                  <a:sysClr val="windowText" lastClr="000000"/>
                </a:solidFill>
              </a:rPr>
              <a:t> </a:t>
            </a:r>
            <a:r>
              <a:rPr lang="en-US" sz="2400" dirty="0" err="1">
                <a:solidFill>
                  <a:sysClr val="windowText" lastClr="000000"/>
                </a:solidFill>
              </a:rPr>
              <a:t>bạn</a:t>
            </a:r>
            <a:r>
              <a:rPr lang="en-US" sz="2400" dirty="0">
                <a:solidFill>
                  <a:sysClr val="windowText" lastClr="000000"/>
                </a:solidFill>
              </a:rPr>
              <a:t> </a:t>
            </a:r>
            <a:r>
              <a:rPr lang="en-US" sz="2400" dirty="0" err="1">
                <a:solidFill>
                  <a:sysClr val="windowText" lastClr="000000"/>
                </a:solidFill>
              </a:rPr>
              <a:t>bè</a:t>
            </a:r>
            <a:r>
              <a:rPr lang="en-US" sz="2400" dirty="0">
                <a:solidFill>
                  <a:sysClr val="windowText" lastClr="000000"/>
                </a:solidFill>
              </a:rPr>
              <a:t> </a:t>
            </a:r>
            <a:r>
              <a:rPr lang="en-US" sz="2400" dirty="0" err="1">
                <a:solidFill>
                  <a:sysClr val="windowText" lastClr="000000"/>
                </a:solidFill>
              </a:rPr>
              <a:t>tìm</a:t>
            </a:r>
            <a:r>
              <a:rPr lang="en-US" sz="2400" dirty="0">
                <a:solidFill>
                  <a:sysClr val="windowText" lastClr="000000"/>
                </a:solidFill>
              </a:rPr>
              <a:t> </a:t>
            </a:r>
            <a:r>
              <a:rPr lang="en-US" sz="2400" dirty="0" err="1">
                <a:solidFill>
                  <a:sysClr val="windowText" lastClr="000000"/>
                </a:solidFill>
              </a:rPr>
              <a:t>hiểu</a:t>
            </a:r>
            <a:r>
              <a:rPr lang="en-US" sz="2400" dirty="0">
                <a:solidFill>
                  <a:sysClr val="windowText" lastClr="000000"/>
                </a:solidFill>
              </a:rPr>
              <a:t> </a:t>
            </a:r>
            <a:r>
              <a:rPr lang="en-US" sz="2400" dirty="0" err="1">
                <a:solidFill>
                  <a:sysClr val="windowText" lastClr="000000"/>
                </a:solidFill>
              </a:rPr>
              <a:t>về</a:t>
            </a:r>
            <a:r>
              <a:rPr lang="en-US" sz="2400" dirty="0">
                <a:solidFill>
                  <a:sysClr val="windowText" lastClr="000000"/>
                </a:solidFill>
              </a:rPr>
              <a:t> </a:t>
            </a:r>
            <a:r>
              <a:rPr lang="en-US" sz="2400" dirty="0" err="1">
                <a:solidFill>
                  <a:sysClr val="windowText" lastClr="000000"/>
                </a:solidFill>
              </a:rPr>
              <a:t>lịch</a:t>
            </a:r>
            <a:r>
              <a:rPr lang="en-US" sz="2400" dirty="0">
                <a:solidFill>
                  <a:sysClr val="windowText" lastClr="000000"/>
                </a:solidFill>
              </a:rPr>
              <a:t> </a:t>
            </a:r>
            <a:r>
              <a:rPr lang="en-US" sz="2400" dirty="0" err="1">
                <a:solidFill>
                  <a:sysClr val="windowText" lastClr="000000"/>
                </a:solidFill>
              </a:rPr>
              <a:t>sử</a:t>
            </a:r>
            <a:r>
              <a:rPr lang="en-US" sz="2400" dirty="0">
                <a:solidFill>
                  <a:sysClr val="windowText" lastClr="000000"/>
                </a:solidFill>
              </a:rPr>
              <a:t> </a:t>
            </a:r>
            <a:r>
              <a:rPr lang="en-US" sz="2400" dirty="0" err="1">
                <a:solidFill>
                  <a:sysClr val="windowText" lastClr="000000"/>
                </a:solidFill>
              </a:rPr>
              <a:t>nước</a:t>
            </a:r>
            <a:r>
              <a:rPr lang="en-US" sz="2400" dirty="0">
                <a:solidFill>
                  <a:sysClr val="windowText" lastClr="000000"/>
                </a:solidFill>
              </a:rPr>
              <a:t> </a:t>
            </a:r>
            <a:r>
              <a:rPr lang="en-US" sz="2400" dirty="0" err="1">
                <a:solidFill>
                  <a:sysClr val="windowText" lastClr="000000"/>
                </a:solidFill>
              </a:rPr>
              <a:t>nhà</a:t>
            </a:r>
            <a:r>
              <a:rPr lang="en-US" sz="2400" dirty="0">
                <a:solidFill>
                  <a:sysClr val="windowText" lastClr="000000"/>
                </a:solidFill>
              </a:rPr>
              <a:t> </a:t>
            </a:r>
            <a:r>
              <a:rPr lang="en-US" sz="2400" dirty="0" err="1">
                <a:solidFill>
                  <a:sysClr val="windowText" lastClr="000000"/>
                </a:solidFill>
              </a:rPr>
              <a:t>để</a:t>
            </a:r>
            <a:r>
              <a:rPr lang="en-US" sz="2400" dirty="0">
                <a:solidFill>
                  <a:sysClr val="windowText" lastClr="000000"/>
                </a:solidFill>
              </a:rPr>
              <a:t> </a:t>
            </a:r>
            <a:r>
              <a:rPr lang="en-US" sz="2400" dirty="0" err="1">
                <a:solidFill>
                  <a:sysClr val="windowText" lastClr="000000"/>
                </a:solidFill>
              </a:rPr>
              <a:t>luôn</a:t>
            </a:r>
            <a:r>
              <a:rPr lang="en-US" sz="2400" dirty="0">
                <a:solidFill>
                  <a:sysClr val="windowText" lastClr="000000"/>
                </a:solidFill>
              </a:rPr>
              <a:t> </a:t>
            </a:r>
            <a:r>
              <a:rPr lang="en-US" sz="2400" dirty="0" err="1">
                <a:solidFill>
                  <a:sysClr val="windowText" lastClr="000000"/>
                </a:solidFill>
              </a:rPr>
              <a:t>tự</a:t>
            </a:r>
            <a:r>
              <a:rPr lang="en-US" sz="2400" dirty="0">
                <a:solidFill>
                  <a:sysClr val="windowText" lastClr="000000"/>
                </a:solidFill>
              </a:rPr>
              <a:t> </a:t>
            </a:r>
            <a:r>
              <a:rPr lang="en-US" sz="2400" dirty="0" err="1">
                <a:solidFill>
                  <a:sysClr val="windowText" lastClr="000000"/>
                </a:solidFill>
              </a:rPr>
              <a:t>hào</a:t>
            </a:r>
            <a:r>
              <a:rPr lang="en-US" sz="2400" dirty="0">
                <a:solidFill>
                  <a:sysClr val="windowText" lastClr="000000"/>
                </a:solidFill>
              </a:rPr>
              <a:t> </a:t>
            </a:r>
            <a:r>
              <a:rPr lang="en-US" sz="2400" dirty="0" err="1">
                <a:solidFill>
                  <a:sysClr val="windowText" lastClr="000000"/>
                </a:solidFill>
              </a:rPr>
              <a:t>về</a:t>
            </a:r>
            <a:r>
              <a:rPr lang="en-US" sz="2400" dirty="0">
                <a:solidFill>
                  <a:sysClr val="windowText" lastClr="000000"/>
                </a:solidFill>
              </a:rPr>
              <a:t> </a:t>
            </a:r>
            <a:r>
              <a:rPr lang="en-US" sz="2400" dirty="0" err="1">
                <a:solidFill>
                  <a:sysClr val="windowText" lastClr="000000"/>
                </a:solidFill>
              </a:rPr>
              <a:t>dân</a:t>
            </a:r>
            <a:r>
              <a:rPr lang="en-US" sz="2400" dirty="0">
                <a:solidFill>
                  <a:sysClr val="windowText" lastClr="000000"/>
                </a:solidFill>
              </a:rPr>
              <a:t> </a:t>
            </a:r>
            <a:r>
              <a:rPr lang="en-US" sz="2400" dirty="0" err="1">
                <a:solidFill>
                  <a:sysClr val="windowText" lastClr="000000"/>
                </a:solidFill>
              </a:rPr>
              <a:t>tộc</a:t>
            </a:r>
            <a:r>
              <a:rPr lang="en-US" sz="2400" dirty="0">
                <a:solidFill>
                  <a:sysClr val="windowText" lastClr="000000"/>
                </a:solidFill>
              </a:rPr>
              <a:t>. </a:t>
            </a:r>
          </a:p>
        </p:txBody>
      </p:sp>
    </p:spTree>
    <p:extLst>
      <p:ext uri="{BB962C8B-B14F-4D97-AF65-F5344CB8AC3E}">
        <p14:creationId xmlns:p14="http://schemas.microsoft.com/office/powerpoint/2010/main" val="304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70"/>
        <p:cNvGrpSpPr/>
        <p:nvPr/>
      </p:nvGrpSpPr>
      <p:grpSpPr>
        <a:xfrm>
          <a:off x="0" y="0"/>
          <a:ext cx="0" cy="0"/>
          <a:chOff x="0" y="0"/>
          <a:chExt cx="0" cy="0"/>
        </a:xfrm>
      </p:grpSpPr>
      <p:sp>
        <p:nvSpPr>
          <p:cNvPr id="78" name="同侧圆角矩形 2"/>
          <p:cNvSpPr/>
          <p:nvPr/>
        </p:nvSpPr>
        <p:spPr>
          <a:xfrm>
            <a:off x="2101215" y="1599564"/>
            <a:ext cx="7633335" cy="2789555"/>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130号-快乐俏黑体"/>
              <a:cs typeface="+mn-cs"/>
            </a:endParaRPr>
          </a:p>
        </p:txBody>
      </p:sp>
      <p:sp>
        <p:nvSpPr>
          <p:cNvPr id="80" name="同侧圆角矩形 3"/>
          <p:cNvSpPr/>
          <p:nvPr/>
        </p:nvSpPr>
        <p:spPr>
          <a:xfrm>
            <a:off x="2228215" y="1726564"/>
            <a:ext cx="7369175" cy="2555875"/>
          </a:xfrm>
          <a:prstGeom prst="round2SameRect">
            <a:avLst>
              <a:gd name="adj1" fmla="val 34269"/>
              <a:gd name="adj2" fmla="val 0"/>
            </a:avLst>
          </a:prstGeom>
          <a:noFill/>
          <a:ln w="190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130号-快乐俏黑体"/>
              <a:cs typeface="+mn-cs"/>
            </a:endParaRPr>
          </a:p>
        </p:txBody>
      </p:sp>
      <p:pic>
        <p:nvPicPr>
          <p:cNvPr id="81" name="图片 9" descr="D:\个人文件夹\2020年\办公室相关\ppt专用\素材图片\元素\幼小学习\4ecf9ce4035038a4214249c5daed9a9f.png4ecf9ce4035038a4214249c5daed9a9f"/>
          <p:cNvPicPr>
            <a:picLocks noChangeAspect="1"/>
          </p:cNvPicPr>
          <p:nvPr/>
        </p:nvPicPr>
        <p:blipFill>
          <a:blip r:embed="rId3"/>
          <a:srcRect/>
          <a:stretch>
            <a:fillRect/>
          </a:stretch>
        </p:blipFill>
        <p:spPr>
          <a:xfrm rot="1320000">
            <a:off x="9143782" y="974475"/>
            <a:ext cx="831267" cy="1411560"/>
          </a:xfrm>
          <a:prstGeom prst="rect">
            <a:avLst/>
          </a:prstGeom>
        </p:spPr>
      </p:pic>
      <p:pic>
        <p:nvPicPr>
          <p:cNvPr id="85" name="图片 17" descr="D:\个人文件夹\2020年\办公室相关\ppt专用\素材图片\元素\幼小学习\c67b2908d79600da795c85be10272590.pngc67b2908d79600da795c85be10272590"/>
          <p:cNvPicPr>
            <a:picLocks noChangeAspect="1"/>
          </p:cNvPicPr>
          <p:nvPr/>
        </p:nvPicPr>
        <p:blipFill>
          <a:blip r:embed="rId4"/>
          <a:srcRect/>
          <a:stretch>
            <a:fillRect/>
          </a:stretch>
        </p:blipFill>
        <p:spPr>
          <a:xfrm flipH="1">
            <a:off x="1307465" y="2197100"/>
            <a:ext cx="1424305" cy="1424940"/>
          </a:xfrm>
          <a:prstGeom prst="rect">
            <a:avLst/>
          </a:prstGeom>
        </p:spPr>
      </p:pic>
      <p:grpSp>
        <p:nvGrpSpPr>
          <p:cNvPr id="86" name="Group 48"/>
          <p:cNvGrpSpPr/>
          <p:nvPr/>
        </p:nvGrpSpPr>
        <p:grpSpPr>
          <a:xfrm rot="1920000">
            <a:off x="6042660" y="2099945"/>
            <a:ext cx="426720" cy="447040"/>
            <a:chOff x="472966" y="437878"/>
            <a:chExt cx="2065693" cy="2295907"/>
          </a:xfrm>
        </p:grpSpPr>
        <p:sp>
          <p:nvSpPr>
            <p:cNvPr id="87" name="Shape 31"/>
            <p:cNvSpPr/>
            <p:nvPr/>
          </p:nvSpPr>
          <p:spPr>
            <a:xfrm>
              <a:off x="863554" y="791617"/>
              <a:ext cx="1264092" cy="1451550"/>
            </a:xfrm>
            <a:custGeom>
              <a:avLst/>
              <a:gdLst/>
              <a:ahLst/>
              <a:cxnLst>
                <a:cxn ang="0">
                  <a:pos x="wd2" y="hd2"/>
                </a:cxn>
                <a:cxn ang="5400000">
                  <a:pos x="wd2" y="hd2"/>
                </a:cxn>
                <a:cxn ang="10800000">
                  <a:pos x="wd2" y="hd2"/>
                </a:cxn>
                <a:cxn ang="16200000">
                  <a:pos x="wd2" y="hd2"/>
                </a:cxn>
              </a:cxnLst>
              <a:rect l="0" t="0" r="r" b="b"/>
              <a:pathLst>
                <a:path w="21111" h="21265" extrusionOk="0">
                  <a:moveTo>
                    <a:pt x="9559" y="1"/>
                  </a:moveTo>
                  <a:cubicBezTo>
                    <a:pt x="6586" y="38"/>
                    <a:pt x="-129" y="2280"/>
                    <a:pt x="2" y="8931"/>
                  </a:cubicBezTo>
                  <a:cubicBezTo>
                    <a:pt x="132" y="15583"/>
                    <a:pt x="5905" y="18289"/>
                    <a:pt x="6996" y="21122"/>
                  </a:cubicBezTo>
                  <a:cubicBezTo>
                    <a:pt x="6996" y="21122"/>
                    <a:pt x="12935" y="21523"/>
                    <a:pt x="14747" y="20982"/>
                  </a:cubicBezTo>
                  <a:cubicBezTo>
                    <a:pt x="14747" y="20982"/>
                    <a:pt x="15366" y="19359"/>
                    <a:pt x="16741" y="17752"/>
                  </a:cubicBezTo>
                  <a:cubicBezTo>
                    <a:pt x="18116" y="16146"/>
                    <a:pt x="21471" y="12985"/>
                    <a:pt x="21079" y="7851"/>
                  </a:cubicBezTo>
                  <a:cubicBezTo>
                    <a:pt x="20768" y="3771"/>
                    <a:pt x="15919" y="-77"/>
                    <a:pt x="9559" y="1"/>
                  </a:cubicBezTo>
                  <a:close/>
                </a:path>
              </a:pathLst>
            </a:custGeom>
            <a:solidFill>
              <a:srgbClr val="FFC000">
                <a:lumMod val="75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88" name="Shape 32"/>
            <p:cNvSpPr/>
            <p:nvPr/>
          </p:nvSpPr>
          <p:spPr>
            <a:xfrm>
              <a:off x="915141" y="828465"/>
              <a:ext cx="1156689" cy="1352828"/>
            </a:xfrm>
            <a:custGeom>
              <a:avLst/>
              <a:gdLst/>
              <a:ahLst/>
              <a:cxnLst>
                <a:cxn ang="0">
                  <a:pos x="wd2" y="hd2"/>
                </a:cxn>
                <a:cxn ang="5400000">
                  <a:pos x="wd2" y="hd2"/>
                </a:cxn>
                <a:cxn ang="10800000">
                  <a:pos x="wd2" y="hd2"/>
                </a:cxn>
                <a:cxn ang="16200000">
                  <a:pos x="wd2" y="hd2"/>
                </a:cxn>
              </a:cxnLst>
              <a:rect l="0" t="0" r="r" b="b"/>
              <a:pathLst>
                <a:path w="21111" h="21271" extrusionOk="0">
                  <a:moveTo>
                    <a:pt x="9264" y="1"/>
                  </a:moveTo>
                  <a:cubicBezTo>
                    <a:pt x="6291" y="36"/>
                    <a:pt x="-129" y="2626"/>
                    <a:pt x="2" y="9158"/>
                  </a:cubicBezTo>
                  <a:cubicBezTo>
                    <a:pt x="132" y="15691"/>
                    <a:pt x="5905" y="18348"/>
                    <a:pt x="6996" y="21131"/>
                  </a:cubicBezTo>
                  <a:cubicBezTo>
                    <a:pt x="6996" y="21131"/>
                    <a:pt x="12935" y="21524"/>
                    <a:pt x="14747" y="20993"/>
                  </a:cubicBezTo>
                  <a:cubicBezTo>
                    <a:pt x="14747" y="20993"/>
                    <a:pt x="15366" y="19398"/>
                    <a:pt x="16741" y="17821"/>
                  </a:cubicBezTo>
                  <a:cubicBezTo>
                    <a:pt x="18116" y="16244"/>
                    <a:pt x="21471" y="13139"/>
                    <a:pt x="21079" y="8097"/>
                  </a:cubicBezTo>
                  <a:cubicBezTo>
                    <a:pt x="20768" y="4090"/>
                    <a:pt x="15623" y="-76"/>
                    <a:pt x="9264" y="1"/>
                  </a:cubicBezTo>
                  <a:close/>
                </a:path>
              </a:pathLst>
            </a:custGeom>
            <a:solidFill>
              <a:srgbClr val="FFC000"/>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89" name="Shape 33"/>
            <p:cNvSpPr/>
            <p:nvPr/>
          </p:nvSpPr>
          <p:spPr>
            <a:xfrm>
              <a:off x="974098" y="894791"/>
              <a:ext cx="976277" cy="476342"/>
            </a:xfrm>
            <a:custGeom>
              <a:avLst/>
              <a:gdLst/>
              <a:ahLst/>
              <a:cxnLst>
                <a:cxn ang="0">
                  <a:pos x="wd2" y="hd2"/>
                </a:cxn>
                <a:cxn ang="5400000">
                  <a:pos x="wd2" y="hd2"/>
                </a:cxn>
                <a:cxn ang="10800000">
                  <a:pos x="wd2" y="hd2"/>
                </a:cxn>
                <a:cxn ang="16200000">
                  <a:pos x="wd2" y="hd2"/>
                </a:cxn>
              </a:cxnLst>
              <a:rect l="0" t="0" r="r" b="b"/>
              <a:pathLst>
                <a:path w="19704" h="19283" extrusionOk="0">
                  <a:moveTo>
                    <a:pt x="9766" y="11"/>
                  </a:moveTo>
                  <a:cubicBezTo>
                    <a:pt x="4820" y="-388"/>
                    <a:pt x="-145" y="10620"/>
                    <a:pt x="4" y="15916"/>
                  </a:cubicBezTo>
                  <a:cubicBezTo>
                    <a:pt x="152" y="21212"/>
                    <a:pt x="6867" y="19314"/>
                    <a:pt x="8634" y="16645"/>
                  </a:cubicBezTo>
                  <a:cubicBezTo>
                    <a:pt x="10401" y="13977"/>
                    <a:pt x="15135" y="19484"/>
                    <a:pt x="18295" y="19046"/>
                  </a:cubicBezTo>
                  <a:cubicBezTo>
                    <a:pt x="21455" y="18609"/>
                    <a:pt x="19589" y="802"/>
                    <a:pt x="9766" y="11"/>
                  </a:cubicBezTo>
                  <a:close/>
                </a:path>
              </a:pathLst>
            </a:custGeom>
            <a:solidFill>
              <a:srgbClr val="FEFEFE"/>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90" name="Freeform 52"/>
            <p:cNvSpPr/>
            <p:nvPr/>
          </p:nvSpPr>
          <p:spPr>
            <a:xfrm>
              <a:off x="1202555" y="1683337"/>
              <a:ext cx="583585" cy="859460"/>
            </a:xfrm>
            <a:custGeom>
              <a:avLst/>
              <a:gdLst>
                <a:gd name="connsiteX0" fmla="*/ 50226 w 583585"/>
                <a:gd name="connsiteY0" fmla="*/ 759067 h 859460"/>
                <a:gd name="connsiteX1" fmla="*/ 533386 w 583585"/>
                <a:gd name="connsiteY1" fmla="*/ 759067 h 859460"/>
                <a:gd name="connsiteX2" fmla="*/ 583585 w 583585"/>
                <a:gd name="connsiteY2" fmla="*/ 809268 h 859460"/>
                <a:gd name="connsiteX3" fmla="*/ 533386 w 583585"/>
                <a:gd name="connsiteY3" fmla="*/ 859460 h 859460"/>
                <a:gd name="connsiteX4" fmla="*/ 50226 w 583585"/>
                <a:gd name="connsiteY4" fmla="*/ 859460 h 859460"/>
                <a:gd name="connsiteX5" fmla="*/ 0 w 583585"/>
                <a:gd name="connsiteY5" fmla="*/ 809268 h 859460"/>
                <a:gd name="connsiteX6" fmla="*/ 50226 w 583585"/>
                <a:gd name="connsiteY6" fmla="*/ 759067 h 859460"/>
                <a:gd name="connsiteX7" fmla="*/ 50226 w 583585"/>
                <a:gd name="connsiteY7" fmla="*/ 633784 h 859460"/>
                <a:gd name="connsiteX8" fmla="*/ 533386 w 583585"/>
                <a:gd name="connsiteY8" fmla="*/ 633784 h 859460"/>
                <a:gd name="connsiteX9" fmla="*/ 583585 w 583585"/>
                <a:gd name="connsiteY9" fmla="*/ 683973 h 859460"/>
                <a:gd name="connsiteX10" fmla="*/ 533386 w 583585"/>
                <a:gd name="connsiteY10" fmla="*/ 734172 h 859460"/>
                <a:gd name="connsiteX11" fmla="*/ 50226 w 583585"/>
                <a:gd name="connsiteY11" fmla="*/ 734172 h 859460"/>
                <a:gd name="connsiteX12" fmla="*/ 0 w 583585"/>
                <a:gd name="connsiteY12" fmla="*/ 683973 h 859460"/>
                <a:gd name="connsiteX13" fmla="*/ 50226 w 583585"/>
                <a:gd name="connsiteY13" fmla="*/ 633784 h 859460"/>
                <a:gd name="connsiteX14" fmla="*/ 291793 w 583585"/>
                <a:gd name="connsiteY14" fmla="*/ 142063 h 859460"/>
                <a:gd name="connsiteX15" fmla="*/ 273583 w 583585"/>
                <a:gd name="connsiteY15" fmla="*/ 148931 h 859460"/>
                <a:gd name="connsiteX16" fmla="*/ 193637 w 583585"/>
                <a:gd name="connsiteY16" fmla="*/ 164058 h 859460"/>
                <a:gd name="connsiteX17" fmla="*/ 233137 w 583585"/>
                <a:gd name="connsiteY17" fmla="*/ 500237 h 859460"/>
                <a:gd name="connsiteX18" fmla="*/ 350448 w 583585"/>
                <a:gd name="connsiteY18" fmla="*/ 500237 h 859460"/>
                <a:gd name="connsiteX19" fmla="*/ 389975 w 583585"/>
                <a:gd name="connsiteY19" fmla="*/ 164058 h 859460"/>
                <a:gd name="connsiteX20" fmla="*/ 310030 w 583585"/>
                <a:gd name="connsiteY20" fmla="*/ 148931 h 859460"/>
                <a:gd name="connsiteX21" fmla="*/ 291793 w 583585"/>
                <a:gd name="connsiteY21" fmla="*/ 142063 h 859460"/>
                <a:gd name="connsiteX22" fmla="*/ 503278 w 583585"/>
                <a:gd name="connsiteY22" fmla="*/ 55436 h 859460"/>
                <a:gd name="connsiteX23" fmla="*/ 473001 w 583585"/>
                <a:gd name="connsiteY23" fmla="*/ 75522 h 859460"/>
                <a:gd name="connsiteX24" fmla="*/ 448010 w 583585"/>
                <a:gd name="connsiteY24" fmla="*/ 120430 h 859460"/>
                <a:gd name="connsiteX25" fmla="*/ 501775 w 583585"/>
                <a:gd name="connsiteY25" fmla="*/ 104747 h 859460"/>
                <a:gd name="connsiteX26" fmla="*/ 532981 w 583585"/>
                <a:gd name="connsiteY26" fmla="*/ 67875 h 859460"/>
                <a:gd name="connsiteX27" fmla="*/ 525632 w 583585"/>
                <a:gd name="connsiteY27" fmla="*/ 57226 h 859460"/>
                <a:gd name="connsiteX28" fmla="*/ 503278 w 583585"/>
                <a:gd name="connsiteY28" fmla="*/ 55436 h 859460"/>
                <a:gd name="connsiteX29" fmla="*/ 80314 w 583585"/>
                <a:gd name="connsiteY29" fmla="*/ 55436 h 859460"/>
                <a:gd name="connsiteX30" fmla="*/ 57980 w 583585"/>
                <a:gd name="connsiteY30" fmla="*/ 57226 h 859460"/>
                <a:gd name="connsiteX31" fmla="*/ 50631 w 583585"/>
                <a:gd name="connsiteY31" fmla="*/ 67875 h 859460"/>
                <a:gd name="connsiteX32" fmla="*/ 81837 w 583585"/>
                <a:gd name="connsiteY32" fmla="*/ 104747 h 859460"/>
                <a:gd name="connsiteX33" fmla="*/ 135603 w 583585"/>
                <a:gd name="connsiteY33" fmla="*/ 120430 h 859460"/>
                <a:gd name="connsiteX34" fmla="*/ 110611 w 583585"/>
                <a:gd name="connsiteY34" fmla="*/ 75522 h 859460"/>
                <a:gd name="connsiteX35" fmla="*/ 80314 w 583585"/>
                <a:gd name="connsiteY35" fmla="*/ 55436 h 859460"/>
                <a:gd name="connsiteX36" fmla="*/ 291793 w 583585"/>
                <a:gd name="connsiteY36" fmla="*/ 43406 h 859460"/>
                <a:gd name="connsiteX37" fmla="*/ 250861 w 583585"/>
                <a:gd name="connsiteY37" fmla="*/ 65067 h 859460"/>
                <a:gd name="connsiteX38" fmla="*/ 291793 w 583585"/>
                <a:gd name="connsiteY38" fmla="*/ 93151 h 859460"/>
                <a:gd name="connsiteX39" fmla="*/ 332725 w 583585"/>
                <a:gd name="connsiteY39" fmla="*/ 65067 h 859460"/>
                <a:gd name="connsiteX40" fmla="*/ 291793 w 583585"/>
                <a:gd name="connsiteY40" fmla="*/ 43406 h 859460"/>
                <a:gd name="connsiteX41" fmla="*/ 291793 w 583585"/>
                <a:gd name="connsiteY41" fmla="*/ 0 h 859460"/>
                <a:gd name="connsiteX42" fmla="*/ 375845 w 583585"/>
                <a:gd name="connsiteY42" fmla="*/ 62342 h 859460"/>
                <a:gd name="connsiteX43" fmla="*/ 347071 w 583585"/>
                <a:gd name="connsiteY43" fmla="*/ 114090 h 859460"/>
                <a:gd name="connsiteX44" fmla="*/ 402160 w 583585"/>
                <a:gd name="connsiteY44" fmla="*/ 121653 h 859460"/>
                <a:gd name="connsiteX45" fmla="*/ 441336 w 583585"/>
                <a:gd name="connsiteY45" fmla="*/ 46159 h 859460"/>
                <a:gd name="connsiteX46" fmla="*/ 546571 w 583585"/>
                <a:gd name="connsiteY46" fmla="*/ 19465 h 859460"/>
                <a:gd name="connsiteX47" fmla="*/ 574642 w 583585"/>
                <a:gd name="connsiteY47" fmla="*/ 79193 h 859460"/>
                <a:gd name="connsiteX48" fmla="*/ 522552 w 583585"/>
                <a:gd name="connsiteY48" fmla="*/ 142619 h 859460"/>
                <a:gd name="connsiteX49" fmla="*/ 434204 w 583585"/>
                <a:gd name="connsiteY49" fmla="*/ 164753 h 859460"/>
                <a:gd name="connsiteX50" fmla="*/ 393677 w 583585"/>
                <a:gd name="connsiteY50" fmla="*/ 500237 h 859460"/>
                <a:gd name="connsiteX51" fmla="*/ 533386 w 583585"/>
                <a:gd name="connsiteY51" fmla="*/ 500237 h 859460"/>
                <a:gd name="connsiteX52" fmla="*/ 583585 w 583585"/>
                <a:gd name="connsiteY52" fmla="*/ 550428 h 859460"/>
                <a:gd name="connsiteX53" fmla="*/ 533386 w 583585"/>
                <a:gd name="connsiteY53" fmla="*/ 600618 h 859460"/>
                <a:gd name="connsiteX54" fmla="*/ 50226 w 583585"/>
                <a:gd name="connsiteY54" fmla="*/ 600618 h 859460"/>
                <a:gd name="connsiteX55" fmla="*/ 0 w 583585"/>
                <a:gd name="connsiteY55" fmla="*/ 550428 h 859460"/>
                <a:gd name="connsiteX56" fmla="*/ 50226 w 583585"/>
                <a:gd name="connsiteY56" fmla="*/ 500237 h 859460"/>
                <a:gd name="connsiteX57" fmla="*/ 189908 w 583585"/>
                <a:gd name="connsiteY57" fmla="*/ 500237 h 859460"/>
                <a:gd name="connsiteX58" fmla="*/ 149409 w 583585"/>
                <a:gd name="connsiteY58" fmla="*/ 164753 h 859460"/>
                <a:gd name="connsiteX59" fmla="*/ 61060 w 583585"/>
                <a:gd name="connsiteY59" fmla="*/ 142619 h 859460"/>
                <a:gd name="connsiteX60" fmla="*/ 8970 w 583585"/>
                <a:gd name="connsiteY60" fmla="*/ 79193 h 859460"/>
                <a:gd name="connsiteX61" fmla="*/ 37014 w 583585"/>
                <a:gd name="connsiteY61" fmla="*/ 19465 h 859460"/>
                <a:gd name="connsiteX62" fmla="*/ 142249 w 583585"/>
                <a:gd name="connsiteY62" fmla="*/ 46159 h 859460"/>
                <a:gd name="connsiteX63" fmla="*/ 181425 w 583585"/>
                <a:gd name="connsiteY63" fmla="*/ 121653 h 859460"/>
                <a:gd name="connsiteX64" fmla="*/ 236541 w 583585"/>
                <a:gd name="connsiteY64" fmla="*/ 114090 h 859460"/>
                <a:gd name="connsiteX65" fmla="*/ 207767 w 583585"/>
                <a:gd name="connsiteY65" fmla="*/ 62342 h 859460"/>
                <a:gd name="connsiteX66" fmla="*/ 291793 w 583585"/>
                <a:gd name="connsiteY66" fmla="*/ 0 h 8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3585" h="859460">
                  <a:moveTo>
                    <a:pt x="50226" y="759067"/>
                  </a:moveTo>
                  <a:lnTo>
                    <a:pt x="533386" y="759067"/>
                  </a:lnTo>
                  <a:cubicBezTo>
                    <a:pt x="561106" y="759067"/>
                    <a:pt x="583585" y="781539"/>
                    <a:pt x="583585" y="809268"/>
                  </a:cubicBezTo>
                  <a:cubicBezTo>
                    <a:pt x="583585" y="836983"/>
                    <a:pt x="561106" y="859460"/>
                    <a:pt x="533386" y="859460"/>
                  </a:cubicBezTo>
                  <a:lnTo>
                    <a:pt x="50226" y="859460"/>
                  </a:lnTo>
                  <a:cubicBezTo>
                    <a:pt x="22479" y="859460"/>
                    <a:pt x="0" y="836983"/>
                    <a:pt x="0" y="809268"/>
                  </a:cubicBezTo>
                  <a:cubicBezTo>
                    <a:pt x="0" y="781539"/>
                    <a:pt x="22479" y="759067"/>
                    <a:pt x="50226" y="759067"/>
                  </a:cubicBezTo>
                  <a:close/>
                  <a:moveTo>
                    <a:pt x="50226" y="633784"/>
                  </a:moveTo>
                  <a:lnTo>
                    <a:pt x="533386" y="633784"/>
                  </a:lnTo>
                  <a:cubicBezTo>
                    <a:pt x="561106" y="633784"/>
                    <a:pt x="583585" y="656255"/>
                    <a:pt x="583585" y="683973"/>
                  </a:cubicBezTo>
                  <a:cubicBezTo>
                    <a:pt x="583585" y="711701"/>
                    <a:pt x="561106" y="734172"/>
                    <a:pt x="533386" y="734172"/>
                  </a:cubicBezTo>
                  <a:lnTo>
                    <a:pt x="50226" y="734172"/>
                  </a:lnTo>
                  <a:cubicBezTo>
                    <a:pt x="22479" y="734172"/>
                    <a:pt x="0" y="711701"/>
                    <a:pt x="0" y="683973"/>
                  </a:cubicBezTo>
                  <a:cubicBezTo>
                    <a:pt x="0" y="656255"/>
                    <a:pt x="22479" y="633784"/>
                    <a:pt x="50226" y="633784"/>
                  </a:cubicBezTo>
                  <a:close/>
                  <a:moveTo>
                    <a:pt x="291793" y="142063"/>
                  </a:moveTo>
                  <a:cubicBezTo>
                    <a:pt x="285903" y="144621"/>
                    <a:pt x="279851" y="146957"/>
                    <a:pt x="273583" y="148931"/>
                  </a:cubicBezTo>
                  <a:cubicBezTo>
                    <a:pt x="249618" y="156355"/>
                    <a:pt x="221924" y="161833"/>
                    <a:pt x="193637" y="164058"/>
                  </a:cubicBezTo>
                  <a:cubicBezTo>
                    <a:pt x="225572" y="292162"/>
                    <a:pt x="232191" y="468009"/>
                    <a:pt x="233137" y="500237"/>
                  </a:cubicBezTo>
                  <a:lnTo>
                    <a:pt x="350448" y="500237"/>
                  </a:lnTo>
                  <a:cubicBezTo>
                    <a:pt x="351421" y="468009"/>
                    <a:pt x="358013" y="292162"/>
                    <a:pt x="389975" y="164058"/>
                  </a:cubicBezTo>
                  <a:cubicBezTo>
                    <a:pt x="361661" y="161833"/>
                    <a:pt x="333994" y="156355"/>
                    <a:pt x="310030" y="148931"/>
                  </a:cubicBezTo>
                  <a:cubicBezTo>
                    <a:pt x="303734" y="146957"/>
                    <a:pt x="297709" y="144621"/>
                    <a:pt x="291793" y="142063"/>
                  </a:cubicBezTo>
                  <a:close/>
                  <a:moveTo>
                    <a:pt x="503278" y="55436"/>
                  </a:moveTo>
                  <a:cubicBezTo>
                    <a:pt x="494163" y="57865"/>
                    <a:pt x="483727" y="63941"/>
                    <a:pt x="473001" y="75522"/>
                  </a:cubicBezTo>
                  <a:cubicBezTo>
                    <a:pt x="463707" y="85560"/>
                    <a:pt x="455413" y="101048"/>
                    <a:pt x="448010" y="120430"/>
                  </a:cubicBezTo>
                  <a:cubicBezTo>
                    <a:pt x="467976" y="118094"/>
                    <a:pt x="486564" y="113089"/>
                    <a:pt x="501775" y="104747"/>
                  </a:cubicBezTo>
                  <a:cubicBezTo>
                    <a:pt x="518526" y="95571"/>
                    <a:pt x="528712" y="83503"/>
                    <a:pt x="532981" y="67875"/>
                  </a:cubicBezTo>
                  <a:cubicBezTo>
                    <a:pt x="533872" y="64566"/>
                    <a:pt x="530765" y="60090"/>
                    <a:pt x="525632" y="57226"/>
                  </a:cubicBezTo>
                  <a:cubicBezTo>
                    <a:pt x="520188" y="54223"/>
                    <a:pt x="512393" y="53006"/>
                    <a:pt x="503278" y="55436"/>
                  </a:cubicBezTo>
                  <a:close/>
                  <a:moveTo>
                    <a:pt x="80314" y="55436"/>
                  </a:moveTo>
                  <a:cubicBezTo>
                    <a:pt x="71199" y="53006"/>
                    <a:pt x="63411" y="54223"/>
                    <a:pt x="57980" y="57226"/>
                  </a:cubicBezTo>
                  <a:cubicBezTo>
                    <a:pt x="52820" y="60090"/>
                    <a:pt x="49740" y="64566"/>
                    <a:pt x="50631" y="67875"/>
                  </a:cubicBezTo>
                  <a:cubicBezTo>
                    <a:pt x="54900" y="83503"/>
                    <a:pt x="65113" y="95571"/>
                    <a:pt x="81837" y="104747"/>
                  </a:cubicBezTo>
                  <a:cubicBezTo>
                    <a:pt x="97048" y="113089"/>
                    <a:pt x="115609" y="118094"/>
                    <a:pt x="135603" y="120430"/>
                  </a:cubicBezTo>
                  <a:cubicBezTo>
                    <a:pt x="128173" y="101048"/>
                    <a:pt x="119878" y="85560"/>
                    <a:pt x="110611" y="75522"/>
                  </a:cubicBezTo>
                  <a:cubicBezTo>
                    <a:pt x="99871" y="63941"/>
                    <a:pt x="89429" y="57865"/>
                    <a:pt x="80314" y="55436"/>
                  </a:cubicBezTo>
                  <a:close/>
                  <a:moveTo>
                    <a:pt x="291793" y="43406"/>
                  </a:moveTo>
                  <a:cubicBezTo>
                    <a:pt x="273934" y="43406"/>
                    <a:pt x="251293" y="58310"/>
                    <a:pt x="250861" y="65067"/>
                  </a:cubicBezTo>
                  <a:cubicBezTo>
                    <a:pt x="250482" y="71018"/>
                    <a:pt x="261533" y="83308"/>
                    <a:pt x="291793" y="93151"/>
                  </a:cubicBezTo>
                  <a:cubicBezTo>
                    <a:pt x="322080" y="83308"/>
                    <a:pt x="333103" y="71018"/>
                    <a:pt x="332725" y="65067"/>
                  </a:cubicBezTo>
                  <a:cubicBezTo>
                    <a:pt x="332292" y="58310"/>
                    <a:pt x="309651" y="43406"/>
                    <a:pt x="291793" y="43406"/>
                  </a:cubicBezTo>
                  <a:close/>
                  <a:moveTo>
                    <a:pt x="291793" y="0"/>
                  </a:moveTo>
                  <a:cubicBezTo>
                    <a:pt x="334751" y="0"/>
                    <a:pt x="373873" y="31699"/>
                    <a:pt x="375845" y="62342"/>
                  </a:cubicBezTo>
                  <a:cubicBezTo>
                    <a:pt x="376520" y="73103"/>
                    <a:pt x="373873" y="94792"/>
                    <a:pt x="347071" y="114090"/>
                  </a:cubicBezTo>
                  <a:cubicBezTo>
                    <a:pt x="364444" y="117955"/>
                    <a:pt x="383302" y="120624"/>
                    <a:pt x="402160" y="121653"/>
                  </a:cubicBezTo>
                  <a:cubicBezTo>
                    <a:pt x="412913" y="89509"/>
                    <a:pt x="425801" y="62926"/>
                    <a:pt x="441336" y="46159"/>
                  </a:cubicBezTo>
                  <a:cubicBezTo>
                    <a:pt x="479783" y="4699"/>
                    <a:pt x="522065" y="5867"/>
                    <a:pt x="546571" y="19465"/>
                  </a:cubicBezTo>
                  <a:cubicBezTo>
                    <a:pt x="569590" y="32255"/>
                    <a:pt x="580883" y="56252"/>
                    <a:pt x="574642" y="79193"/>
                  </a:cubicBezTo>
                  <a:cubicBezTo>
                    <a:pt x="567374" y="105998"/>
                    <a:pt x="549326" y="127909"/>
                    <a:pt x="522552" y="142619"/>
                  </a:cubicBezTo>
                  <a:cubicBezTo>
                    <a:pt x="497533" y="156355"/>
                    <a:pt x="466490" y="163112"/>
                    <a:pt x="434204" y="164753"/>
                  </a:cubicBezTo>
                  <a:cubicBezTo>
                    <a:pt x="406916" y="269611"/>
                    <a:pt x="395919" y="427412"/>
                    <a:pt x="393677" y="500237"/>
                  </a:cubicBezTo>
                  <a:lnTo>
                    <a:pt x="533386" y="500237"/>
                  </a:lnTo>
                  <a:cubicBezTo>
                    <a:pt x="561106" y="500237"/>
                    <a:pt x="583585" y="522705"/>
                    <a:pt x="583585" y="550428"/>
                  </a:cubicBezTo>
                  <a:cubicBezTo>
                    <a:pt x="583585" y="578151"/>
                    <a:pt x="561106" y="600618"/>
                    <a:pt x="533386" y="600618"/>
                  </a:cubicBezTo>
                  <a:lnTo>
                    <a:pt x="50226" y="600618"/>
                  </a:lnTo>
                  <a:cubicBezTo>
                    <a:pt x="22479" y="600618"/>
                    <a:pt x="0" y="578151"/>
                    <a:pt x="0" y="550428"/>
                  </a:cubicBezTo>
                  <a:cubicBezTo>
                    <a:pt x="0" y="522705"/>
                    <a:pt x="22479" y="500237"/>
                    <a:pt x="50226" y="500237"/>
                  </a:cubicBezTo>
                  <a:lnTo>
                    <a:pt x="189908" y="500237"/>
                  </a:lnTo>
                  <a:cubicBezTo>
                    <a:pt x="187693" y="427412"/>
                    <a:pt x="176670" y="269611"/>
                    <a:pt x="149409" y="164753"/>
                  </a:cubicBezTo>
                  <a:cubicBezTo>
                    <a:pt x="117095" y="163112"/>
                    <a:pt x="86079" y="156355"/>
                    <a:pt x="61060" y="142619"/>
                  </a:cubicBezTo>
                  <a:cubicBezTo>
                    <a:pt x="34259" y="127909"/>
                    <a:pt x="16265" y="105998"/>
                    <a:pt x="8970" y="79193"/>
                  </a:cubicBezTo>
                  <a:cubicBezTo>
                    <a:pt x="2729" y="56252"/>
                    <a:pt x="13995" y="32255"/>
                    <a:pt x="37014" y="19465"/>
                  </a:cubicBezTo>
                  <a:cubicBezTo>
                    <a:pt x="61547" y="5867"/>
                    <a:pt x="103803" y="4699"/>
                    <a:pt x="142249" y="46159"/>
                  </a:cubicBezTo>
                  <a:cubicBezTo>
                    <a:pt x="157784" y="62926"/>
                    <a:pt x="170726" y="89509"/>
                    <a:pt x="181425" y="121653"/>
                  </a:cubicBezTo>
                  <a:cubicBezTo>
                    <a:pt x="200310" y="120624"/>
                    <a:pt x="219169" y="117955"/>
                    <a:pt x="236541" y="114090"/>
                  </a:cubicBezTo>
                  <a:cubicBezTo>
                    <a:pt x="209712" y="94792"/>
                    <a:pt x="207092" y="73103"/>
                    <a:pt x="207767" y="62342"/>
                  </a:cubicBezTo>
                  <a:cubicBezTo>
                    <a:pt x="209712" y="31699"/>
                    <a:pt x="248834" y="0"/>
                    <a:pt x="291793" y="0"/>
                  </a:cubicBezTo>
                  <a:close/>
                </a:path>
              </a:pathLst>
            </a:custGeom>
            <a:solidFill>
              <a:srgbClr val="44546A">
                <a:lumMod val="75000"/>
              </a:srgbClr>
            </a:solidFill>
            <a:ln w="12700">
              <a:miter lim="400000"/>
            </a:ln>
          </p:spPr>
          <p:txBody>
            <a:bodyPr wrap="square" lIns="0" tIns="0" r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91" name="Shape 37"/>
            <p:cNvSpPr/>
            <p:nvPr/>
          </p:nvSpPr>
          <p:spPr>
            <a:xfrm>
              <a:off x="1313099" y="2575056"/>
              <a:ext cx="365667" cy="158729"/>
            </a:xfrm>
            <a:custGeom>
              <a:avLst/>
              <a:gdLst/>
              <a:ahLst/>
              <a:cxnLst>
                <a:cxn ang="0">
                  <a:pos x="wd2" y="hd2"/>
                </a:cxn>
                <a:cxn ang="5400000">
                  <a:pos x="wd2" y="hd2"/>
                </a:cxn>
                <a:cxn ang="10800000">
                  <a:pos x="wd2" y="hd2"/>
                </a:cxn>
                <a:cxn ang="16200000">
                  <a:pos x="wd2" y="hd2"/>
                </a:cxn>
              </a:cxnLst>
              <a:rect l="0" t="0" r="r" b="b"/>
              <a:pathLst>
                <a:path w="21600" h="21600" extrusionOk="0">
                  <a:moveTo>
                    <a:pt x="0" y="3934"/>
                  </a:moveTo>
                  <a:cubicBezTo>
                    <a:pt x="0" y="13691"/>
                    <a:pt x="3433" y="21600"/>
                    <a:pt x="7668" y="21600"/>
                  </a:cubicBezTo>
                  <a:lnTo>
                    <a:pt x="13932" y="21600"/>
                  </a:lnTo>
                  <a:cubicBezTo>
                    <a:pt x="18167" y="21600"/>
                    <a:pt x="21600" y="13691"/>
                    <a:pt x="21600" y="3934"/>
                  </a:cubicBezTo>
                  <a:lnTo>
                    <a:pt x="21600" y="0"/>
                  </a:lnTo>
                  <a:lnTo>
                    <a:pt x="0" y="0"/>
                  </a:lnTo>
                  <a:cubicBezTo>
                    <a:pt x="0" y="0"/>
                    <a:pt x="0" y="3934"/>
                    <a:pt x="0" y="3934"/>
                  </a:cubicBezTo>
                  <a:close/>
                </a:path>
              </a:pathLst>
            </a:custGeom>
            <a:solidFill>
              <a:srgbClr val="44546A">
                <a:lumMod val="50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92" name="Freeform 54"/>
            <p:cNvSpPr/>
            <p:nvPr/>
          </p:nvSpPr>
          <p:spPr>
            <a:xfrm>
              <a:off x="472966" y="437878"/>
              <a:ext cx="2065693" cy="1149707"/>
            </a:xfrm>
            <a:custGeom>
              <a:avLst/>
              <a:gdLst>
                <a:gd name="connsiteX0" fmla="*/ 1801715 w 2065693"/>
                <a:gd name="connsiteY0" fmla="*/ 1053850 h 1149707"/>
                <a:gd name="connsiteX1" fmla="*/ 1801787 w 2065693"/>
                <a:gd name="connsiteY1" fmla="*/ 1053850 h 1149707"/>
                <a:gd name="connsiteX2" fmla="*/ 2017996 w 2065693"/>
                <a:gd name="connsiteY2" fmla="*/ 1054174 h 1149707"/>
                <a:gd name="connsiteX3" fmla="*/ 2065693 w 2065693"/>
                <a:gd name="connsiteY3" fmla="*/ 1102014 h 1149707"/>
                <a:gd name="connsiteX4" fmla="*/ 2017938 w 2065693"/>
                <a:gd name="connsiteY4" fmla="*/ 1149707 h 1149707"/>
                <a:gd name="connsiteX5" fmla="*/ 2017866 w 2065693"/>
                <a:gd name="connsiteY5" fmla="*/ 1149707 h 1149707"/>
                <a:gd name="connsiteX6" fmla="*/ 1801657 w 2065693"/>
                <a:gd name="connsiteY6" fmla="*/ 1149383 h 1149707"/>
                <a:gd name="connsiteX7" fmla="*/ 1753960 w 2065693"/>
                <a:gd name="connsiteY7" fmla="*/ 1101543 h 1149707"/>
                <a:gd name="connsiteX8" fmla="*/ 1801715 w 2065693"/>
                <a:gd name="connsiteY8" fmla="*/ 1053850 h 1149707"/>
                <a:gd name="connsiteX9" fmla="*/ 47759 w 2065693"/>
                <a:gd name="connsiteY9" fmla="*/ 1053850 h 1149707"/>
                <a:gd name="connsiteX10" fmla="*/ 47833 w 2065693"/>
                <a:gd name="connsiteY10" fmla="*/ 1053850 h 1149707"/>
                <a:gd name="connsiteX11" fmla="*/ 270130 w 2065693"/>
                <a:gd name="connsiteY11" fmla="*/ 1054174 h 1149707"/>
                <a:gd name="connsiteX12" fmla="*/ 317815 w 2065693"/>
                <a:gd name="connsiteY12" fmla="*/ 1102009 h 1149707"/>
                <a:gd name="connsiteX13" fmla="*/ 270056 w 2065693"/>
                <a:gd name="connsiteY13" fmla="*/ 1149707 h 1149707"/>
                <a:gd name="connsiteX14" fmla="*/ 269983 w 2065693"/>
                <a:gd name="connsiteY14" fmla="*/ 1149707 h 1149707"/>
                <a:gd name="connsiteX15" fmla="*/ 47686 w 2065693"/>
                <a:gd name="connsiteY15" fmla="*/ 1149383 h 1149707"/>
                <a:gd name="connsiteX16" fmla="*/ 0 w 2065693"/>
                <a:gd name="connsiteY16" fmla="*/ 1101548 h 1149707"/>
                <a:gd name="connsiteX17" fmla="*/ 47759 w 2065693"/>
                <a:gd name="connsiteY17" fmla="*/ 1053850 h 1149707"/>
                <a:gd name="connsiteX18" fmla="*/ 246687 w 2065693"/>
                <a:gd name="connsiteY18" fmla="*/ 368484 h 1149707"/>
                <a:gd name="connsiteX19" fmla="*/ 280474 w 2065693"/>
                <a:gd name="connsiteY19" fmla="*/ 382438 h 1149707"/>
                <a:gd name="connsiteX20" fmla="*/ 415397 w 2065693"/>
                <a:gd name="connsiteY20" fmla="*/ 517044 h 1149707"/>
                <a:gd name="connsiteX21" fmla="*/ 415486 w 2065693"/>
                <a:gd name="connsiteY21" fmla="*/ 584586 h 1149707"/>
                <a:gd name="connsiteX22" fmla="*/ 381666 w 2065693"/>
                <a:gd name="connsiteY22" fmla="*/ 598621 h 1149707"/>
                <a:gd name="connsiteX23" fmla="*/ 347936 w 2065693"/>
                <a:gd name="connsiteY23" fmla="*/ 584673 h 1149707"/>
                <a:gd name="connsiteX24" fmla="*/ 213002 w 2065693"/>
                <a:gd name="connsiteY24" fmla="*/ 450067 h 1149707"/>
                <a:gd name="connsiteX25" fmla="*/ 212924 w 2065693"/>
                <a:gd name="connsiteY25" fmla="*/ 382514 h 1149707"/>
                <a:gd name="connsiteX26" fmla="*/ 246687 w 2065693"/>
                <a:gd name="connsiteY26" fmla="*/ 368484 h 1149707"/>
                <a:gd name="connsiteX27" fmla="*/ 1730811 w 2065693"/>
                <a:gd name="connsiteY27" fmla="*/ 316891 h 1149707"/>
                <a:gd name="connsiteX28" fmla="*/ 1764561 w 2065693"/>
                <a:gd name="connsiteY28" fmla="*/ 330930 h 1149707"/>
                <a:gd name="connsiteX29" fmla="*/ 1764484 w 2065693"/>
                <a:gd name="connsiteY29" fmla="*/ 398474 h 1149707"/>
                <a:gd name="connsiteX30" fmla="*/ 1629113 w 2065693"/>
                <a:gd name="connsiteY30" fmla="*/ 533497 h 1149707"/>
                <a:gd name="connsiteX31" fmla="*/ 1595376 w 2065693"/>
                <a:gd name="connsiteY31" fmla="*/ 547448 h 1149707"/>
                <a:gd name="connsiteX32" fmla="*/ 1561561 w 2065693"/>
                <a:gd name="connsiteY32" fmla="*/ 533410 h 1149707"/>
                <a:gd name="connsiteX33" fmla="*/ 1561639 w 2065693"/>
                <a:gd name="connsiteY33" fmla="*/ 465866 h 1149707"/>
                <a:gd name="connsiteX34" fmla="*/ 1697010 w 2065693"/>
                <a:gd name="connsiteY34" fmla="*/ 330843 h 1149707"/>
                <a:gd name="connsiteX35" fmla="*/ 1730811 w 2065693"/>
                <a:gd name="connsiteY35" fmla="*/ 316891 h 1149707"/>
                <a:gd name="connsiteX36" fmla="*/ 1006130 w 2065693"/>
                <a:gd name="connsiteY36" fmla="*/ 0 h 1149707"/>
                <a:gd name="connsiteX37" fmla="*/ 1006206 w 2065693"/>
                <a:gd name="connsiteY37" fmla="*/ 0 h 1149707"/>
                <a:gd name="connsiteX38" fmla="*/ 1053896 w 2065693"/>
                <a:gd name="connsiteY38" fmla="*/ 47837 h 1149707"/>
                <a:gd name="connsiteX39" fmla="*/ 1053581 w 2065693"/>
                <a:gd name="connsiteY39" fmla="*/ 251889 h 1149707"/>
                <a:gd name="connsiteX40" fmla="*/ 1005811 w 2065693"/>
                <a:gd name="connsiteY40" fmla="*/ 299587 h 1149707"/>
                <a:gd name="connsiteX41" fmla="*/ 1005735 w 2065693"/>
                <a:gd name="connsiteY41" fmla="*/ 299587 h 1149707"/>
                <a:gd name="connsiteX42" fmla="*/ 958045 w 2065693"/>
                <a:gd name="connsiteY42" fmla="*/ 251750 h 1149707"/>
                <a:gd name="connsiteX43" fmla="*/ 958360 w 2065693"/>
                <a:gd name="connsiteY43" fmla="*/ 47698 h 1149707"/>
                <a:gd name="connsiteX44" fmla="*/ 1006130 w 2065693"/>
                <a:gd name="connsiteY44" fmla="*/ 0 h 114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65693" h="1149707">
                  <a:moveTo>
                    <a:pt x="1801715" y="1053850"/>
                  </a:moveTo>
                  <a:cubicBezTo>
                    <a:pt x="1801744" y="1053850"/>
                    <a:pt x="1801758" y="1053850"/>
                    <a:pt x="1801787" y="1053850"/>
                  </a:cubicBezTo>
                  <a:lnTo>
                    <a:pt x="2017996" y="1054174"/>
                  </a:lnTo>
                  <a:cubicBezTo>
                    <a:pt x="2044385" y="1054214"/>
                    <a:pt x="2065736" y="1075631"/>
                    <a:pt x="2065693" y="1102014"/>
                  </a:cubicBezTo>
                  <a:cubicBezTo>
                    <a:pt x="2065664" y="1128366"/>
                    <a:pt x="2044284" y="1149707"/>
                    <a:pt x="2017938" y="1149707"/>
                  </a:cubicBezTo>
                  <a:cubicBezTo>
                    <a:pt x="2017909" y="1149707"/>
                    <a:pt x="2017895" y="1149707"/>
                    <a:pt x="2017866" y="1149707"/>
                  </a:cubicBezTo>
                  <a:lnTo>
                    <a:pt x="1801657" y="1149383"/>
                  </a:lnTo>
                  <a:cubicBezTo>
                    <a:pt x="1775268" y="1149343"/>
                    <a:pt x="1753917" y="1127926"/>
                    <a:pt x="1753960" y="1101543"/>
                  </a:cubicBezTo>
                  <a:cubicBezTo>
                    <a:pt x="1753989" y="1075192"/>
                    <a:pt x="1775369" y="1053850"/>
                    <a:pt x="1801715" y="1053850"/>
                  </a:cubicBezTo>
                  <a:close/>
                  <a:moveTo>
                    <a:pt x="47759" y="1053850"/>
                  </a:moveTo>
                  <a:cubicBezTo>
                    <a:pt x="47789" y="1053850"/>
                    <a:pt x="47803" y="1053850"/>
                    <a:pt x="47833" y="1053850"/>
                  </a:cubicBezTo>
                  <a:lnTo>
                    <a:pt x="270130" y="1054174"/>
                  </a:lnTo>
                  <a:cubicBezTo>
                    <a:pt x="296504" y="1054210"/>
                    <a:pt x="317859" y="1075626"/>
                    <a:pt x="317815" y="1102009"/>
                  </a:cubicBezTo>
                  <a:cubicBezTo>
                    <a:pt x="317786" y="1128366"/>
                    <a:pt x="296401" y="1149707"/>
                    <a:pt x="270056" y="1149707"/>
                  </a:cubicBezTo>
                  <a:cubicBezTo>
                    <a:pt x="270027" y="1149707"/>
                    <a:pt x="270012" y="1149707"/>
                    <a:pt x="269983" y="1149707"/>
                  </a:cubicBezTo>
                  <a:lnTo>
                    <a:pt x="47686" y="1149383"/>
                  </a:lnTo>
                  <a:cubicBezTo>
                    <a:pt x="21311" y="1149348"/>
                    <a:pt x="-44" y="1127931"/>
                    <a:pt x="0" y="1101548"/>
                  </a:cubicBezTo>
                  <a:cubicBezTo>
                    <a:pt x="29" y="1075192"/>
                    <a:pt x="21414" y="1053850"/>
                    <a:pt x="47759" y="1053850"/>
                  </a:cubicBezTo>
                  <a:close/>
                  <a:moveTo>
                    <a:pt x="246687" y="368484"/>
                  </a:moveTo>
                  <a:cubicBezTo>
                    <a:pt x="258912" y="368471"/>
                    <a:pt x="271142" y="373121"/>
                    <a:pt x="280474" y="382438"/>
                  </a:cubicBezTo>
                  <a:lnTo>
                    <a:pt x="415397" y="517044"/>
                  </a:lnTo>
                  <a:cubicBezTo>
                    <a:pt x="434083" y="535666"/>
                    <a:pt x="434116" y="565921"/>
                    <a:pt x="415486" y="584586"/>
                  </a:cubicBezTo>
                  <a:cubicBezTo>
                    <a:pt x="406159" y="593946"/>
                    <a:pt x="393913" y="598621"/>
                    <a:pt x="381666" y="598621"/>
                  </a:cubicBezTo>
                  <a:cubicBezTo>
                    <a:pt x="369464" y="598621"/>
                    <a:pt x="357251" y="593968"/>
                    <a:pt x="347936" y="584673"/>
                  </a:cubicBezTo>
                  <a:lnTo>
                    <a:pt x="213002" y="450067"/>
                  </a:lnTo>
                  <a:cubicBezTo>
                    <a:pt x="194327" y="431434"/>
                    <a:pt x="194294" y="401190"/>
                    <a:pt x="212924" y="382514"/>
                  </a:cubicBezTo>
                  <a:cubicBezTo>
                    <a:pt x="222240" y="373175"/>
                    <a:pt x="234461" y="368498"/>
                    <a:pt x="246687" y="368484"/>
                  </a:cubicBezTo>
                  <a:close/>
                  <a:moveTo>
                    <a:pt x="1730811" y="316891"/>
                  </a:moveTo>
                  <a:cubicBezTo>
                    <a:pt x="1743035" y="316906"/>
                    <a:pt x="1755251" y="321586"/>
                    <a:pt x="1764561" y="330930"/>
                  </a:cubicBezTo>
                  <a:cubicBezTo>
                    <a:pt x="1783193" y="349608"/>
                    <a:pt x="1783160" y="379851"/>
                    <a:pt x="1764484" y="398474"/>
                  </a:cubicBezTo>
                  <a:lnTo>
                    <a:pt x="1629113" y="533497"/>
                  </a:lnTo>
                  <a:cubicBezTo>
                    <a:pt x="1619791" y="542798"/>
                    <a:pt x="1607578" y="547448"/>
                    <a:pt x="1595376" y="547448"/>
                  </a:cubicBezTo>
                  <a:cubicBezTo>
                    <a:pt x="1583129" y="547448"/>
                    <a:pt x="1570893" y="542776"/>
                    <a:pt x="1561561" y="533410"/>
                  </a:cubicBezTo>
                  <a:cubicBezTo>
                    <a:pt x="1542929" y="514732"/>
                    <a:pt x="1542963" y="484489"/>
                    <a:pt x="1561639" y="465866"/>
                  </a:cubicBezTo>
                  <a:lnTo>
                    <a:pt x="1697010" y="330843"/>
                  </a:lnTo>
                  <a:cubicBezTo>
                    <a:pt x="1706353" y="321526"/>
                    <a:pt x="1718586" y="316876"/>
                    <a:pt x="1730811" y="316891"/>
                  </a:cubicBezTo>
                  <a:close/>
                  <a:moveTo>
                    <a:pt x="1006130" y="0"/>
                  </a:moveTo>
                  <a:cubicBezTo>
                    <a:pt x="1006153" y="0"/>
                    <a:pt x="1006179" y="0"/>
                    <a:pt x="1006206" y="0"/>
                  </a:cubicBezTo>
                  <a:cubicBezTo>
                    <a:pt x="1032581" y="42"/>
                    <a:pt x="1053940" y="21457"/>
                    <a:pt x="1053896" y="47837"/>
                  </a:cubicBezTo>
                  <a:lnTo>
                    <a:pt x="1053581" y="251889"/>
                  </a:lnTo>
                  <a:cubicBezTo>
                    <a:pt x="1053536" y="278255"/>
                    <a:pt x="1032159" y="299587"/>
                    <a:pt x="1005811" y="299587"/>
                  </a:cubicBezTo>
                  <a:cubicBezTo>
                    <a:pt x="1005788" y="299587"/>
                    <a:pt x="1005762" y="299587"/>
                    <a:pt x="1005735" y="299587"/>
                  </a:cubicBezTo>
                  <a:cubicBezTo>
                    <a:pt x="979361" y="299545"/>
                    <a:pt x="958001" y="278131"/>
                    <a:pt x="958045" y="251750"/>
                  </a:cubicBezTo>
                  <a:lnTo>
                    <a:pt x="958360" y="47698"/>
                  </a:lnTo>
                  <a:cubicBezTo>
                    <a:pt x="958405" y="21332"/>
                    <a:pt x="979783" y="0"/>
                    <a:pt x="1006130" y="0"/>
                  </a:cubicBezTo>
                  <a:close/>
                </a:path>
              </a:pathLst>
            </a:custGeom>
            <a:solidFill>
              <a:srgbClr val="FFC000"/>
            </a:solidFill>
            <a:ln w="12700">
              <a:miter lim="400000"/>
            </a:ln>
          </p:spPr>
          <p:txBody>
            <a:bodyPr wrap="square" lIns="0" tIns="0" r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pic>
        <p:nvPicPr>
          <p:cNvPr id="93" name="图片 18" descr="D:\个人文件夹\2020年\办公室相关\ppt专用\素材图片\元素\幼小学习\41ccb0b246391f2d9ee80502266d306d.png41ccb0b246391f2d9ee80502266d306d"/>
          <p:cNvPicPr>
            <a:picLocks noChangeAspect="1"/>
          </p:cNvPicPr>
          <p:nvPr/>
        </p:nvPicPr>
        <p:blipFill>
          <a:blip r:embed="rId5"/>
          <a:srcRect b="43195"/>
          <a:stretch>
            <a:fillRect/>
          </a:stretch>
        </p:blipFill>
        <p:spPr>
          <a:xfrm>
            <a:off x="1834515" y="4879975"/>
            <a:ext cx="3498850" cy="1987550"/>
          </a:xfrm>
          <a:prstGeom prst="rect">
            <a:avLst/>
          </a:prstGeom>
        </p:spPr>
      </p:pic>
      <p:pic>
        <p:nvPicPr>
          <p:cNvPr id="94" name="图片 20"/>
          <p:cNvPicPr>
            <a:picLocks noChangeAspect="1"/>
          </p:cNvPicPr>
          <p:nvPr/>
        </p:nvPicPr>
        <p:blipFill>
          <a:blip r:embed="rId6"/>
          <a:srcRect/>
          <a:stretch>
            <a:fillRect/>
          </a:stretch>
        </p:blipFill>
        <p:spPr>
          <a:xfrm>
            <a:off x="9994900" y="5446395"/>
            <a:ext cx="1755775" cy="1411605"/>
          </a:xfrm>
          <a:prstGeom prst="rect">
            <a:avLst/>
          </a:prstGeom>
        </p:spPr>
      </p:pic>
      <p:pic>
        <p:nvPicPr>
          <p:cNvPr id="95" name="图片 25"/>
          <p:cNvPicPr>
            <a:picLocks noChangeAspect="1"/>
          </p:cNvPicPr>
          <p:nvPr/>
        </p:nvPicPr>
        <p:blipFill>
          <a:blip r:embed="rId7"/>
          <a:srcRect t="19119"/>
          <a:stretch>
            <a:fillRect/>
          </a:stretch>
        </p:blipFill>
        <p:spPr>
          <a:xfrm>
            <a:off x="9968230" y="367030"/>
            <a:ext cx="2235200" cy="1807845"/>
          </a:xfrm>
          <a:prstGeom prst="rect">
            <a:avLst/>
          </a:prstGeom>
        </p:spPr>
      </p:pic>
      <p:pic>
        <p:nvPicPr>
          <p:cNvPr id="2" name="Picture 1"/>
          <p:cNvPicPr>
            <a:picLocks noChangeAspect="1"/>
          </p:cNvPicPr>
          <p:nvPr/>
        </p:nvPicPr>
        <p:blipFill>
          <a:blip r:embed="rId8"/>
          <a:stretch>
            <a:fillRect/>
          </a:stretch>
        </p:blipFill>
        <p:spPr>
          <a:xfrm>
            <a:off x="2824471" y="2122932"/>
            <a:ext cx="6639119" cy="1609483"/>
          </a:xfrm>
          <a:prstGeom prst="rect">
            <a:avLst/>
          </a:prstGeom>
        </p:spPr>
      </p:pic>
    </p:spTree>
    <p:extLst>
      <p:ext uri="{BB962C8B-B14F-4D97-AF65-F5344CB8AC3E}">
        <p14:creationId xmlns:p14="http://schemas.microsoft.com/office/powerpoint/2010/main" val="6486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to="" calcmode="lin" valueType="num">
                                      <p:cBhvr>
                                        <p:cTn id="7" dur="1" fill="hold"/>
                                        <p:tgtEl>
                                          <p:spTgt spid="78"/>
                                        </p:tgtEl>
                                      </p:cBhvr>
                                    </p:anim>
                                  </p:childTnLst>
                                </p:cTn>
                              </p:par>
                              <p:par>
                                <p:cTn id="8" presetID="24"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 to="" calcmode="lin" valueType="num">
                                      <p:cBhvr>
                                        <p:cTn id="10" dur="1" fill="hold"/>
                                        <p:tgtEl>
                                          <p:spTgt spid="80"/>
                                        </p:tgtEl>
                                      </p:cBhvr>
                                    </p:anim>
                                  </p:childTnLst>
                                </p:cTn>
                              </p:par>
                              <p:par>
                                <p:cTn id="11" presetID="24"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 to="" calcmode="lin" valueType="num">
                                      <p:cBhvr>
                                        <p:cTn id="13" dur="1" fill="hold"/>
                                        <p:tgtEl>
                                          <p:spTgt spid="81"/>
                                        </p:tgtEl>
                                      </p:cBhvr>
                                    </p:anim>
                                  </p:childTnLst>
                                </p:cTn>
                              </p:par>
                              <p:par>
                                <p:cTn id="14" presetID="24" presetClass="entr" presetSubtype="0"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 to="" calcmode="lin" valueType="num">
                                      <p:cBhvr>
                                        <p:cTn id="16" dur="1" fill="hold"/>
                                        <p:tgtEl>
                                          <p:spTgt spid="85"/>
                                        </p:tgtEl>
                                      </p:cBhvr>
                                    </p:anim>
                                  </p:childTnLst>
                                </p:cTn>
                              </p:par>
                              <p:par>
                                <p:cTn id="17" presetID="24"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anim to="" calcmode="lin" valueType="num">
                                      <p:cBhvr>
                                        <p:cTn id="19" dur="1" fill="hold"/>
                                        <p:tgtEl>
                                          <p:spTgt spid="86"/>
                                        </p:tgtEl>
                                      </p:cBhvr>
                                    </p:anim>
                                  </p:childTnLst>
                                </p:cTn>
                              </p:par>
                              <p:par>
                                <p:cTn id="20" presetID="24" presetClass="entr" presetSubtype="0" fill="hold" nodeType="withEffect">
                                  <p:stCondLst>
                                    <p:cond delay="0"/>
                                  </p:stCondLst>
                                  <p:childTnLst>
                                    <p:set>
                                      <p:cBhvr>
                                        <p:cTn id="21" dur="1" fill="hold">
                                          <p:stCondLst>
                                            <p:cond delay="0"/>
                                          </p:stCondLst>
                                        </p:cTn>
                                        <p:tgtEl>
                                          <p:spTgt spid="93"/>
                                        </p:tgtEl>
                                        <p:attrNameLst>
                                          <p:attrName>style.visibility</p:attrName>
                                        </p:attrNameLst>
                                      </p:cBhvr>
                                      <p:to>
                                        <p:strVal val="visible"/>
                                      </p:to>
                                    </p:set>
                                    <p:anim to="" calcmode="lin" valueType="num">
                                      <p:cBhvr>
                                        <p:cTn id="22" dur="1" fill="hold"/>
                                        <p:tgtEl>
                                          <p:spTgt spid="93"/>
                                        </p:tgtEl>
                                      </p:cBhvr>
                                    </p:anim>
                                  </p:childTnLst>
                                </p:cTn>
                              </p:par>
                              <p:par>
                                <p:cTn id="23" presetID="24"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 to="" calcmode="lin" valueType="num">
                                      <p:cBhvr>
                                        <p:cTn id="25" dur="1" fill="hold"/>
                                        <p:tgtEl>
                                          <p:spTgt spid="94"/>
                                        </p:tgtEl>
                                      </p:cBhvr>
                                    </p:anim>
                                  </p:childTnLst>
                                </p:cTn>
                              </p:par>
                              <p:par>
                                <p:cTn id="26" presetID="24" presetClass="entr" presetSubtype="0"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to="" calcmode="lin" valueType="num">
                                      <p:cBhvr>
                                        <p:cTn id="28" dur="1" fill="hold"/>
                                        <p:tgtEl>
                                          <p:spTgt spid="9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80" grpId="0" animBg="1"/>
      <p:bldP spid="8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0975" y="-21462"/>
            <a:ext cx="6827520" cy="3667970"/>
            <a:chOff x="-180975" y="-21462"/>
            <a:chExt cx="6827520" cy="3667970"/>
          </a:xfrm>
        </p:grpSpPr>
        <p:pic>
          <p:nvPicPr>
            <p:cNvPr id="10" name="图片 4" descr="D:\个人文件夹\2020年\办公室相关\ppt专用\素材图片\元素\幼小学习\80e7c6c957404648ab4b856abd16c972.png80e7c6c957404648ab4b856abd16c972"/>
            <p:cNvPicPr>
              <a:picLocks noChangeAspect="1"/>
            </p:cNvPicPr>
            <p:nvPr/>
          </p:nvPicPr>
          <p:blipFill>
            <a:blip r:embed="rId2"/>
            <a:srcRect/>
            <a:stretch>
              <a:fillRect/>
            </a:stretch>
          </p:blipFill>
          <p:spPr>
            <a:xfrm flipH="1">
              <a:off x="-180975" y="-21462"/>
              <a:ext cx="6827520" cy="3667970"/>
            </a:xfrm>
            <a:prstGeom prst="rect">
              <a:avLst/>
            </a:prstGeom>
          </p:spPr>
        </p:pic>
        <p:sp>
          <p:nvSpPr>
            <p:cNvPr id="8" name="Rectangle 7"/>
            <p:cNvSpPr/>
            <p:nvPr/>
          </p:nvSpPr>
          <p:spPr>
            <a:xfrm rot="21433941">
              <a:off x="526362" y="565503"/>
              <a:ext cx="5592644" cy="2308324"/>
            </a:xfrm>
            <a:prstGeom prst="rect">
              <a:avLst/>
            </a:prstGeom>
          </p:spPr>
          <p:txBody>
            <a:bodyPr wrap="square">
              <a:spAutoFit/>
            </a:bodyPr>
            <a:lstStyle/>
            <a:p>
              <a:pPr algn="ctr"/>
              <a:r>
                <a:rPr lang="nl-NL" sz="3600" b="1" dirty="0">
                  <a:solidFill>
                    <a:srgbClr val="002060"/>
                  </a:solidFill>
                  <a:effectLst/>
                  <a:latin typeface="Cambria" panose="02040503050406030204" pitchFamily="18" charset="0"/>
                  <a:ea typeface="Cambria" panose="02040503050406030204" pitchFamily="18" charset="0"/>
                </a:rPr>
                <a:t>Chia sẻ một số việc em đã và sẽ làm để thể hiện tình yêu tình yêu Tổ quốc theo bảng sau:</a:t>
              </a:r>
              <a:endParaRPr lang="en-US" sz="4400" b="1" dirty="0">
                <a:solidFill>
                  <a:srgbClr val="002060"/>
                </a:solidFill>
                <a:latin typeface="Cambria" panose="02040503050406030204" pitchFamily="18" charset="0"/>
                <a:ea typeface="Cambria" panose="02040503050406030204" pitchFamily="18" charset="0"/>
              </a:endParaRPr>
            </a:p>
          </p:txBody>
        </p:sp>
      </p:grpSp>
      <p:pic>
        <p:nvPicPr>
          <p:cNvPr id="9" name="图片 12" descr="D:\个人文件夹\2020年\办公室相关\ppt专用\素材图片\元素\幼小学习\4f248a040e1e74edff6a55721ae76496.png4f248a040e1e74edff6a55721ae76496"/>
          <p:cNvPicPr>
            <a:picLocks noChangeAspect="1"/>
          </p:cNvPicPr>
          <p:nvPr/>
        </p:nvPicPr>
        <p:blipFill>
          <a:blip r:embed="rId3"/>
          <a:srcRect/>
          <a:stretch>
            <a:fillRect/>
          </a:stretch>
        </p:blipFill>
        <p:spPr>
          <a:xfrm>
            <a:off x="274320" y="3832224"/>
            <a:ext cx="3780155" cy="266827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018385767"/>
              </p:ext>
            </p:extLst>
          </p:nvPr>
        </p:nvGraphicFramePr>
        <p:xfrm>
          <a:off x="4421054" y="3460792"/>
          <a:ext cx="7269478" cy="1539240"/>
        </p:xfrm>
        <a:graphic>
          <a:graphicData uri="http://schemas.openxmlformats.org/drawingml/2006/table">
            <a:tbl>
              <a:tblPr firstRow="1" firstCol="1" bandRow="1">
                <a:tableStyleId>{5C22544A-7EE6-4342-B048-85BDC9FD1C3A}</a:tableStyleId>
              </a:tblPr>
              <a:tblGrid>
                <a:gridCol w="1173769">
                  <a:extLst>
                    <a:ext uri="{9D8B030D-6E8A-4147-A177-3AD203B41FA5}">
                      <a16:colId xmlns:a16="http://schemas.microsoft.com/office/drawing/2014/main" val="900280987"/>
                    </a:ext>
                  </a:extLst>
                </a:gridCol>
                <a:gridCol w="3065938">
                  <a:extLst>
                    <a:ext uri="{9D8B030D-6E8A-4147-A177-3AD203B41FA5}">
                      <a16:colId xmlns:a16="http://schemas.microsoft.com/office/drawing/2014/main" val="3841487124"/>
                    </a:ext>
                  </a:extLst>
                </a:gridCol>
                <a:gridCol w="3029771">
                  <a:extLst>
                    <a:ext uri="{9D8B030D-6E8A-4147-A177-3AD203B41FA5}">
                      <a16:colId xmlns:a16="http://schemas.microsoft.com/office/drawing/2014/main" val="3577078825"/>
                    </a:ext>
                  </a:extLst>
                </a:gridCol>
              </a:tblGrid>
              <a:tr h="0">
                <a:tc>
                  <a:txBody>
                    <a:bodyPr/>
                    <a:lstStyle/>
                    <a:p>
                      <a:pPr marL="0" marR="0" algn="ctr">
                        <a:lnSpc>
                          <a:spcPct val="115000"/>
                        </a:lnSpc>
                        <a:spcBef>
                          <a:spcPts val="0"/>
                        </a:spcBef>
                        <a:spcAft>
                          <a:spcPts val="0"/>
                        </a:spcAft>
                      </a:pPr>
                      <a:r>
                        <a:rPr lang="nl-NL" sz="3200" dirty="0">
                          <a:effectLst/>
                          <a:latin typeface="Cambria" panose="02040503050406030204" pitchFamily="18" charset="0"/>
                          <a:ea typeface="Cambria" panose="02040503050406030204" pitchFamily="18" charset="0"/>
                        </a:rPr>
                        <a:t>STT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nl-NL" sz="3200" dirty="0">
                          <a:effectLst/>
                          <a:latin typeface="Cambria" panose="02040503050406030204" pitchFamily="18" charset="0"/>
                          <a:ea typeface="Cambria" panose="02040503050406030204" pitchFamily="18" charset="0"/>
                        </a:rPr>
                        <a:t>Việc em đã làm</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nl-NL" sz="3200" dirty="0">
                          <a:effectLst/>
                          <a:latin typeface="Cambria" panose="02040503050406030204" pitchFamily="18" charset="0"/>
                          <a:ea typeface="Cambria" panose="02040503050406030204" pitchFamily="18" charset="0"/>
                        </a:rPr>
                        <a:t>Việc em sẽ làm</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6541368"/>
                  </a:ext>
                </a:extLst>
              </a:tr>
              <a:tr h="0">
                <a:tc>
                  <a:txBody>
                    <a:bodyPr/>
                    <a:lstStyle/>
                    <a:p>
                      <a:pPr marL="0" marR="0" algn="ctr">
                        <a:lnSpc>
                          <a:spcPct val="115000"/>
                        </a:lnSpc>
                        <a:spcBef>
                          <a:spcPts val="0"/>
                        </a:spcBef>
                        <a:spcAft>
                          <a:spcPts val="0"/>
                        </a:spcAft>
                      </a:pPr>
                      <a:r>
                        <a:rPr lang="nl-NL" sz="3200" dirty="0">
                          <a:solidFill>
                            <a:schemeClr val="accent1">
                              <a:lumMod val="50000"/>
                            </a:schemeClr>
                          </a:solidFill>
                          <a:effectLst/>
                          <a:latin typeface="Cambria" panose="02040503050406030204" pitchFamily="18" charset="0"/>
                          <a:ea typeface="Cambria" panose="02040503050406030204" pitchFamily="18" charset="0"/>
                        </a:rPr>
                        <a:t>1</a:t>
                      </a:r>
                      <a:endParaRPr lang="en-US" sz="32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endParaRPr lang="en-US" sz="32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endParaRPr lang="en-US" sz="32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2370613398"/>
                  </a:ext>
                </a:extLst>
              </a:tr>
              <a:tr h="0">
                <a:tc>
                  <a:txBody>
                    <a:bodyPr/>
                    <a:lstStyle/>
                    <a:p>
                      <a:pPr marL="0" marR="0" algn="ctr">
                        <a:lnSpc>
                          <a:spcPct val="115000"/>
                        </a:lnSpc>
                        <a:spcBef>
                          <a:spcPts val="0"/>
                        </a:spcBef>
                        <a:spcAft>
                          <a:spcPts val="0"/>
                        </a:spcAft>
                      </a:pPr>
                      <a:r>
                        <a:rPr lang="en-US" sz="32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solidFill>
                      <a:schemeClr val="accent2"/>
                    </a:solidFill>
                  </a:tcPr>
                </a:tc>
                <a:tc>
                  <a:txBody>
                    <a:bodyPr/>
                    <a:lstStyle/>
                    <a:p>
                      <a:pPr marL="0" marR="0" algn="ctr">
                        <a:lnSpc>
                          <a:spcPct val="115000"/>
                        </a:lnSpc>
                        <a:spcBef>
                          <a:spcPts val="0"/>
                        </a:spcBef>
                        <a:spcAft>
                          <a:spcPts val="0"/>
                        </a:spcAft>
                      </a:pPr>
                      <a:endParaRPr lang="en-US" sz="32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endParaRPr lang="en-US" sz="3200" dirty="0">
                        <a:solidFill>
                          <a:schemeClr val="accent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3555186814"/>
                  </a:ext>
                </a:extLst>
              </a:tr>
            </a:tbl>
          </a:graphicData>
        </a:graphic>
      </p:graphicFrame>
    </p:spTree>
    <p:extLst>
      <p:ext uri="{BB962C8B-B14F-4D97-AF65-F5344CB8AC3E}">
        <p14:creationId xmlns:p14="http://schemas.microsoft.com/office/powerpoint/2010/main" val="42395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55"/>
        <p:cNvGrpSpPr/>
        <p:nvPr/>
      </p:nvGrpSpPr>
      <p:grpSpPr>
        <a:xfrm>
          <a:off x="0" y="0"/>
          <a:ext cx="0" cy="0"/>
          <a:chOff x="0" y="0"/>
          <a:chExt cx="0" cy="0"/>
        </a:xfrm>
      </p:grpSpPr>
      <p:grpSp>
        <p:nvGrpSpPr>
          <p:cNvPr id="2869" name="Google Shape;2869;p42"/>
          <p:cNvGrpSpPr/>
          <p:nvPr/>
        </p:nvGrpSpPr>
        <p:grpSpPr>
          <a:xfrm>
            <a:off x="9887764" y="112700"/>
            <a:ext cx="1423239" cy="1423836"/>
            <a:chOff x="-1361103" y="621343"/>
            <a:chExt cx="1067429" cy="1067877"/>
          </a:xfrm>
        </p:grpSpPr>
        <p:sp>
          <p:nvSpPr>
            <p:cNvPr id="2870" name="Google Shape;2870;p42"/>
            <p:cNvSpPr/>
            <p:nvPr/>
          </p:nvSpPr>
          <p:spPr>
            <a:xfrm>
              <a:off x="-969456" y="621343"/>
              <a:ext cx="91123" cy="110816"/>
            </a:xfrm>
            <a:custGeom>
              <a:avLst/>
              <a:gdLst/>
              <a:ahLst/>
              <a:cxnLst/>
              <a:rect l="l" t="t" r="r" b="b"/>
              <a:pathLst>
                <a:path w="2642" h="3213" extrusionOk="0">
                  <a:moveTo>
                    <a:pt x="684" y="1"/>
                  </a:moveTo>
                  <a:cubicBezTo>
                    <a:pt x="676" y="1"/>
                    <a:pt x="668" y="2"/>
                    <a:pt x="660" y="4"/>
                  </a:cubicBezTo>
                  <a:cubicBezTo>
                    <a:pt x="620" y="14"/>
                    <a:pt x="591" y="44"/>
                    <a:pt x="584" y="80"/>
                  </a:cubicBezTo>
                  <a:cubicBezTo>
                    <a:pt x="356" y="1076"/>
                    <a:pt x="162" y="2088"/>
                    <a:pt x="3" y="3094"/>
                  </a:cubicBezTo>
                  <a:cubicBezTo>
                    <a:pt x="0" y="3127"/>
                    <a:pt x="10" y="3160"/>
                    <a:pt x="37" y="3183"/>
                  </a:cubicBezTo>
                  <a:cubicBezTo>
                    <a:pt x="56" y="3203"/>
                    <a:pt x="79" y="3213"/>
                    <a:pt x="105" y="3213"/>
                  </a:cubicBezTo>
                  <a:cubicBezTo>
                    <a:pt x="112" y="3213"/>
                    <a:pt x="122" y="3210"/>
                    <a:pt x="128" y="3210"/>
                  </a:cubicBezTo>
                  <a:cubicBezTo>
                    <a:pt x="996" y="2998"/>
                    <a:pt x="1738" y="2896"/>
                    <a:pt x="2533" y="2883"/>
                  </a:cubicBezTo>
                  <a:cubicBezTo>
                    <a:pt x="2573" y="2883"/>
                    <a:pt x="2605" y="2863"/>
                    <a:pt x="2622" y="2830"/>
                  </a:cubicBezTo>
                  <a:cubicBezTo>
                    <a:pt x="2641" y="2797"/>
                    <a:pt x="2638" y="2761"/>
                    <a:pt x="2618" y="2728"/>
                  </a:cubicBezTo>
                  <a:cubicBezTo>
                    <a:pt x="2045" y="1808"/>
                    <a:pt x="1454" y="858"/>
                    <a:pt x="762" y="37"/>
                  </a:cubicBezTo>
                  <a:cubicBezTo>
                    <a:pt x="741" y="14"/>
                    <a:pt x="713" y="1"/>
                    <a:pt x="6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1" name="Google Shape;2871;p42"/>
            <p:cNvSpPr/>
            <p:nvPr/>
          </p:nvSpPr>
          <p:spPr>
            <a:xfrm>
              <a:off x="-823765" y="644935"/>
              <a:ext cx="103642" cy="111679"/>
            </a:xfrm>
            <a:custGeom>
              <a:avLst/>
              <a:gdLst/>
              <a:ahLst/>
              <a:cxnLst/>
              <a:rect l="l" t="t" r="r" b="b"/>
              <a:pathLst>
                <a:path w="3005" h="3238" extrusionOk="0">
                  <a:moveTo>
                    <a:pt x="1933" y="1"/>
                  </a:moveTo>
                  <a:cubicBezTo>
                    <a:pt x="1905" y="1"/>
                    <a:pt x="1876" y="14"/>
                    <a:pt x="1857" y="36"/>
                  </a:cubicBezTo>
                  <a:lnTo>
                    <a:pt x="1557" y="382"/>
                  </a:lnTo>
                  <a:cubicBezTo>
                    <a:pt x="960" y="1068"/>
                    <a:pt x="443" y="1658"/>
                    <a:pt x="20" y="2321"/>
                  </a:cubicBezTo>
                  <a:cubicBezTo>
                    <a:pt x="4" y="2347"/>
                    <a:pt x="0" y="2381"/>
                    <a:pt x="11" y="2410"/>
                  </a:cubicBezTo>
                  <a:cubicBezTo>
                    <a:pt x="20" y="2440"/>
                    <a:pt x="43" y="2463"/>
                    <a:pt x="70" y="2473"/>
                  </a:cubicBezTo>
                  <a:cubicBezTo>
                    <a:pt x="898" y="2773"/>
                    <a:pt x="1709" y="2994"/>
                    <a:pt x="2877" y="3238"/>
                  </a:cubicBezTo>
                  <a:lnTo>
                    <a:pt x="2896" y="3238"/>
                  </a:lnTo>
                  <a:cubicBezTo>
                    <a:pt x="2923" y="3238"/>
                    <a:pt x="2949" y="3228"/>
                    <a:pt x="2968" y="3208"/>
                  </a:cubicBezTo>
                  <a:cubicBezTo>
                    <a:pt x="2991" y="3185"/>
                    <a:pt x="3005" y="3148"/>
                    <a:pt x="2995" y="3116"/>
                  </a:cubicBezTo>
                  <a:cubicBezTo>
                    <a:pt x="2787" y="2067"/>
                    <a:pt x="2464" y="1042"/>
                    <a:pt x="2029" y="62"/>
                  </a:cubicBezTo>
                  <a:cubicBezTo>
                    <a:pt x="2016" y="29"/>
                    <a:pt x="1986" y="6"/>
                    <a:pt x="1950" y="2"/>
                  </a:cubicBezTo>
                  <a:cubicBezTo>
                    <a:pt x="1944" y="1"/>
                    <a:pt x="1939" y="1"/>
                    <a:pt x="19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2" name="Google Shape;2872;p42"/>
            <p:cNvSpPr/>
            <p:nvPr/>
          </p:nvSpPr>
          <p:spPr>
            <a:xfrm>
              <a:off x="-666209" y="690463"/>
              <a:ext cx="102746" cy="122336"/>
            </a:xfrm>
            <a:custGeom>
              <a:avLst/>
              <a:gdLst/>
              <a:ahLst/>
              <a:cxnLst/>
              <a:rect l="l" t="t" r="r" b="b"/>
              <a:pathLst>
                <a:path w="2979" h="3547" extrusionOk="0">
                  <a:moveTo>
                    <a:pt x="2871" y="1"/>
                  </a:moveTo>
                  <a:cubicBezTo>
                    <a:pt x="2853" y="1"/>
                    <a:pt x="2834" y="6"/>
                    <a:pt x="2816" y="15"/>
                  </a:cubicBezTo>
                  <a:cubicBezTo>
                    <a:pt x="1699" y="727"/>
                    <a:pt x="854" y="1539"/>
                    <a:pt x="36" y="2323"/>
                  </a:cubicBezTo>
                  <a:cubicBezTo>
                    <a:pt x="14" y="2347"/>
                    <a:pt x="0" y="2379"/>
                    <a:pt x="6" y="2413"/>
                  </a:cubicBezTo>
                  <a:cubicBezTo>
                    <a:pt x="10" y="2442"/>
                    <a:pt x="30" y="2472"/>
                    <a:pt x="59" y="2489"/>
                  </a:cubicBezTo>
                  <a:cubicBezTo>
                    <a:pt x="815" y="2881"/>
                    <a:pt x="1510" y="3204"/>
                    <a:pt x="2312" y="3537"/>
                  </a:cubicBezTo>
                  <a:cubicBezTo>
                    <a:pt x="2322" y="3544"/>
                    <a:pt x="2335" y="3547"/>
                    <a:pt x="2352" y="3547"/>
                  </a:cubicBezTo>
                  <a:cubicBezTo>
                    <a:pt x="2368" y="3547"/>
                    <a:pt x="2385" y="3540"/>
                    <a:pt x="2401" y="3534"/>
                  </a:cubicBezTo>
                  <a:cubicBezTo>
                    <a:pt x="2428" y="3518"/>
                    <a:pt x="2447" y="3491"/>
                    <a:pt x="2451" y="3458"/>
                  </a:cubicBezTo>
                  <a:lnTo>
                    <a:pt x="2974" y="117"/>
                  </a:lnTo>
                  <a:cubicBezTo>
                    <a:pt x="2978" y="78"/>
                    <a:pt x="2962" y="38"/>
                    <a:pt x="2929" y="18"/>
                  </a:cubicBezTo>
                  <a:cubicBezTo>
                    <a:pt x="2911" y="6"/>
                    <a:pt x="2892" y="1"/>
                    <a:pt x="28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3" name="Google Shape;2873;p42"/>
            <p:cNvSpPr/>
            <p:nvPr/>
          </p:nvSpPr>
          <p:spPr>
            <a:xfrm>
              <a:off x="-512655" y="815976"/>
              <a:ext cx="117887" cy="105022"/>
            </a:xfrm>
            <a:custGeom>
              <a:avLst/>
              <a:gdLst/>
              <a:ahLst/>
              <a:cxnLst/>
              <a:rect l="l" t="t" r="r" b="b"/>
              <a:pathLst>
                <a:path w="3418" h="3045" extrusionOk="0">
                  <a:moveTo>
                    <a:pt x="3311" y="0"/>
                  </a:moveTo>
                  <a:cubicBezTo>
                    <a:pt x="3308" y="0"/>
                    <a:pt x="3305" y="0"/>
                    <a:pt x="3302" y="0"/>
                  </a:cubicBezTo>
                  <a:cubicBezTo>
                    <a:pt x="2108" y="83"/>
                    <a:pt x="1108" y="326"/>
                    <a:pt x="63" y="789"/>
                  </a:cubicBezTo>
                  <a:cubicBezTo>
                    <a:pt x="33" y="801"/>
                    <a:pt x="14" y="831"/>
                    <a:pt x="7" y="861"/>
                  </a:cubicBezTo>
                  <a:cubicBezTo>
                    <a:pt x="0" y="894"/>
                    <a:pt x="10" y="930"/>
                    <a:pt x="30" y="953"/>
                  </a:cubicBezTo>
                  <a:cubicBezTo>
                    <a:pt x="347" y="1287"/>
                    <a:pt x="647" y="1617"/>
                    <a:pt x="944" y="1940"/>
                  </a:cubicBezTo>
                  <a:cubicBezTo>
                    <a:pt x="1267" y="2293"/>
                    <a:pt x="1600" y="2655"/>
                    <a:pt x="1939" y="3011"/>
                  </a:cubicBezTo>
                  <a:cubicBezTo>
                    <a:pt x="1959" y="3031"/>
                    <a:pt x="1985" y="3044"/>
                    <a:pt x="2012" y="3044"/>
                  </a:cubicBezTo>
                  <a:cubicBezTo>
                    <a:pt x="2019" y="3044"/>
                    <a:pt x="2025" y="3041"/>
                    <a:pt x="2032" y="3041"/>
                  </a:cubicBezTo>
                  <a:cubicBezTo>
                    <a:pt x="2068" y="3034"/>
                    <a:pt x="2098" y="3008"/>
                    <a:pt x="2108" y="2975"/>
                  </a:cubicBezTo>
                  <a:cubicBezTo>
                    <a:pt x="2460" y="2002"/>
                    <a:pt x="2895" y="1052"/>
                    <a:pt x="3400" y="152"/>
                  </a:cubicBezTo>
                  <a:cubicBezTo>
                    <a:pt x="3417" y="119"/>
                    <a:pt x="3417" y="76"/>
                    <a:pt x="3397" y="46"/>
                  </a:cubicBezTo>
                  <a:cubicBezTo>
                    <a:pt x="3379" y="16"/>
                    <a:pt x="3347" y="0"/>
                    <a:pt x="33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4" name="Google Shape;2874;p42"/>
            <p:cNvSpPr/>
            <p:nvPr/>
          </p:nvSpPr>
          <p:spPr>
            <a:xfrm>
              <a:off x="-1282291" y="850433"/>
              <a:ext cx="129958" cy="122543"/>
            </a:xfrm>
            <a:custGeom>
              <a:avLst/>
              <a:gdLst/>
              <a:ahLst/>
              <a:cxnLst/>
              <a:rect l="l" t="t" r="r" b="b"/>
              <a:pathLst>
                <a:path w="3768" h="3553" extrusionOk="0">
                  <a:moveTo>
                    <a:pt x="113" y="0"/>
                  </a:moveTo>
                  <a:cubicBezTo>
                    <a:pt x="73" y="0"/>
                    <a:pt x="44" y="17"/>
                    <a:pt x="24" y="47"/>
                  </a:cubicBezTo>
                  <a:cubicBezTo>
                    <a:pt x="4" y="76"/>
                    <a:pt x="1" y="113"/>
                    <a:pt x="17" y="146"/>
                  </a:cubicBezTo>
                  <a:cubicBezTo>
                    <a:pt x="588" y="1350"/>
                    <a:pt x="1224" y="2444"/>
                    <a:pt x="1838" y="3503"/>
                  </a:cubicBezTo>
                  <a:cubicBezTo>
                    <a:pt x="1857" y="3533"/>
                    <a:pt x="1891" y="3552"/>
                    <a:pt x="1927" y="3552"/>
                  </a:cubicBezTo>
                  <a:lnTo>
                    <a:pt x="1930" y="3552"/>
                  </a:lnTo>
                  <a:cubicBezTo>
                    <a:pt x="1970" y="3552"/>
                    <a:pt x="2003" y="3530"/>
                    <a:pt x="2019" y="3496"/>
                  </a:cubicBezTo>
                  <a:cubicBezTo>
                    <a:pt x="2540" y="2414"/>
                    <a:pt x="3121" y="1419"/>
                    <a:pt x="3744" y="535"/>
                  </a:cubicBezTo>
                  <a:cubicBezTo>
                    <a:pt x="3764" y="508"/>
                    <a:pt x="3767" y="472"/>
                    <a:pt x="3754" y="440"/>
                  </a:cubicBezTo>
                  <a:cubicBezTo>
                    <a:pt x="3740" y="409"/>
                    <a:pt x="3714" y="383"/>
                    <a:pt x="3681" y="376"/>
                  </a:cubicBezTo>
                  <a:cubicBezTo>
                    <a:pt x="2419" y="99"/>
                    <a:pt x="1247" y="47"/>
                    <a:pt x="11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5" name="Google Shape;2875;p42"/>
            <p:cNvSpPr/>
            <p:nvPr/>
          </p:nvSpPr>
          <p:spPr>
            <a:xfrm>
              <a:off x="-1146016" y="706260"/>
              <a:ext cx="96606" cy="126233"/>
            </a:xfrm>
            <a:custGeom>
              <a:avLst/>
              <a:gdLst/>
              <a:ahLst/>
              <a:cxnLst/>
              <a:rect l="l" t="t" r="r" b="b"/>
              <a:pathLst>
                <a:path w="2801" h="3660" extrusionOk="0">
                  <a:moveTo>
                    <a:pt x="108" y="1"/>
                  </a:moveTo>
                  <a:cubicBezTo>
                    <a:pt x="88" y="1"/>
                    <a:pt x="68" y="7"/>
                    <a:pt x="50" y="19"/>
                  </a:cubicBezTo>
                  <a:cubicBezTo>
                    <a:pt x="17" y="38"/>
                    <a:pt x="1" y="72"/>
                    <a:pt x="4" y="108"/>
                  </a:cubicBezTo>
                  <a:cubicBezTo>
                    <a:pt x="73" y="1268"/>
                    <a:pt x="221" y="2436"/>
                    <a:pt x="363" y="3571"/>
                  </a:cubicBezTo>
                  <a:cubicBezTo>
                    <a:pt x="367" y="3610"/>
                    <a:pt x="393" y="3640"/>
                    <a:pt x="430" y="3653"/>
                  </a:cubicBezTo>
                  <a:cubicBezTo>
                    <a:pt x="439" y="3659"/>
                    <a:pt x="453" y="3659"/>
                    <a:pt x="462" y="3659"/>
                  </a:cubicBezTo>
                  <a:cubicBezTo>
                    <a:pt x="489" y="3659"/>
                    <a:pt x="515" y="3653"/>
                    <a:pt x="532" y="3633"/>
                  </a:cubicBezTo>
                  <a:cubicBezTo>
                    <a:pt x="1290" y="2941"/>
                    <a:pt x="1983" y="2320"/>
                    <a:pt x="2751" y="1793"/>
                  </a:cubicBezTo>
                  <a:cubicBezTo>
                    <a:pt x="2777" y="1773"/>
                    <a:pt x="2794" y="1746"/>
                    <a:pt x="2797" y="1714"/>
                  </a:cubicBezTo>
                  <a:cubicBezTo>
                    <a:pt x="2801" y="1684"/>
                    <a:pt x="2787" y="1655"/>
                    <a:pt x="2765" y="1632"/>
                  </a:cubicBezTo>
                  <a:cubicBezTo>
                    <a:pt x="2191" y="1101"/>
                    <a:pt x="1360" y="583"/>
                    <a:pt x="149" y="9"/>
                  </a:cubicBezTo>
                  <a:cubicBezTo>
                    <a:pt x="136" y="4"/>
                    <a:pt x="122" y="1"/>
                    <a:pt x="10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6" name="Google Shape;2876;p42"/>
            <p:cNvSpPr/>
            <p:nvPr/>
          </p:nvSpPr>
          <p:spPr>
            <a:xfrm>
              <a:off x="-1361103" y="1052620"/>
              <a:ext cx="120025" cy="102228"/>
            </a:xfrm>
            <a:custGeom>
              <a:avLst/>
              <a:gdLst/>
              <a:ahLst/>
              <a:cxnLst/>
              <a:rect l="l" t="t" r="r" b="b"/>
              <a:pathLst>
                <a:path w="3480" h="2964" extrusionOk="0">
                  <a:moveTo>
                    <a:pt x="3369" y="0"/>
                  </a:moveTo>
                  <a:cubicBezTo>
                    <a:pt x="3362" y="0"/>
                    <a:pt x="3355" y="1"/>
                    <a:pt x="3348" y="2"/>
                  </a:cubicBezTo>
                  <a:cubicBezTo>
                    <a:pt x="2075" y="296"/>
                    <a:pt x="1063" y="560"/>
                    <a:pt x="83" y="817"/>
                  </a:cubicBezTo>
                  <a:cubicBezTo>
                    <a:pt x="46" y="823"/>
                    <a:pt x="20" y="853"/>
                    <a:pt x="10" y="890"/>
                  </a:cubicBezTo>
                  <a:cubicBezTo>
                    <a:pt x="0" y="925"/>
                    <a:pt x="10" y="962"/>
                    <a:pt x="37" y="989"/>
                  </a:cubicBezTo>
                  <a:cubicBezTo>
                    <a:pt x="759" y="1677"/>
                    <a:pt x="1643" y="2301"/>
                    <a:pt x="2817" y="2951"/>
                  </a:cubicBezTo>
                  <a:cubicBezTo>
                    <a:pt x="2833" y="2957"/>
                    <a:pt x="2850" y="2963"/>
                    <a:pt x="2866" y="2963"/>
                  </a:cubicBezTo>
                  <a:cubicBezTo>
                    <a:pt x="2883" y="2963"/>
                    <a:pt x="2899" y="2960"/>
                    <a:pt x="2912" y="2951"/>
                  </a:cubicBezTo>
                  <a:cubicBezTo>
                    <a:pt x="2942" y="2937"/>
                    <a:pt x="2962" y="2908"/>
                    <a:pt x="2969" y="2875"/>
                  </a:cubicBezTo>
                  <a:cubicBezTo>
                    <a:pt x="3084" y="2047"/>
                    <a:pt x="3232" y="1074"/>
                    <a:pt x="3470" y="127"/>
                  </a:cubicBezTo>
                  <a:cubicBezTo>
                    <a:pt x="3480" y="91"/>
                    <a:pt x="3470" y="55"/>
                    <a:pt x="3443" y="29"/>
                  </a:cubicBezTo>
                  <a:cubicBezTo>
                    <a:pt x="3423" y="10"/>
                    <a:pt x="3396" y="0"/>
                    <a:pt x="33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7" name="Google Shape;2877;p42"/>
            <p:cNvSpPr/>
            <p:nvPr/>
          </p:nvSpPr>
          <p:spPr>
            <a:xfrm>
              <a:off x="-1355067" y="1235285"/>
              <a:ext cx="108540" cy="109851"/>
            </a:xfrm>
            <a:custGeom>
              <a:avLst/>
              <a:gdLst/>
              <a:ahLst/>
              <a:cxnLst/>
              <a:rect l="l" t="t" r="r" b="b"/>
              <a:pathLst>
                <a:path w="3147" h="3185" extrusionOk="0">
                  <a:moveTo>
                    <a:pt x="2577" y="0"/>
                  </a:moveTo>
                  <a:cubicBezTo>
                    <a:pt x="2552" y="0"/>
                    <a:pt x="2527" y="9"/>
                    <a:pt x="2506" y="26"/>
                  </a:cubicBezTo>
                  <a:cubicBezTo>
                    <a:pt x="1979" y="497"/>
                    <a:pt x="1544" y="913"/>
                    <a:pt x="1121" y="1315"/>
                  </a:cubicBezTo>
                  <a:cubicBezTo>
                    <a:pt x="752" y="1672"/>
                    <a:pt x="399" y="2008"/>
                    <a:pt x="40" y="2325"/>
                  </a:cubicBezTo>
                  <a:cubicBezTo>
                    <a:pt x="13" y="2347"/>
                    <a:pt x="0" y="2384"/>
                    <a:pt x="7" y="2420"/>
                  </a:cubicBezTo>
                  <a:cubicBezTo>
                    <a:pt x="17" y="2456"/>
                    <a:pt x="40" y="2486"/>
                    <a:pt x="76" y="2496"/>
                  </a:cubicBezTo>
                  <a:cubicBezTo>
                    <a:pt x="947" y="2786"/>
                    <a:pt x="1940" y="3017"/>
                    <a:pt x="3025" y="3185"/>
                  </a:cubicBezTo>
                  <a:lnTo>
                    <a:pt x="3037" y="3185"/>
                  </a:lnTo>
                  <a:cubicBezTo>
                    <a:pt x="3067" y="3185"/>
                    <a:pt x="3097" y="3172"/>
                    <a:pt x="3116" y="3148"/>
                  </a:cubicBezTo>
                  <a:cubicBezTo>
                    <a:pt x="3139" y="3122"/>
                    <a:pt x="3147" y="3086"/>
                    <a:pt x="3136" y="3054"/>
                  </a:cubicBezTo>
                  <a:cubicBezTo>
                    <a:pt x="2833" y="2116"/>
                    <a:pt x="2675" y="1098"/>
                    <a:pt x="2678" y="101"/>
                  </a:cubicBezTo>
                  <a:cubicBezTo>
                    <a:pt x="2678" y="62"/>
                    <a:pt x="2655" y="26"/>
                    <a:pt x="2619" y="9"/>
                  </a:cubicBezTo>
                  <a:cubicBezTo>
                    <a:pt x="2605" y="3"/>
                    <a:pt x="2591" y="0"/>
                    <a:pt x="2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8" name="Google Shape;2878;p42"/>
            <p:cNvSpPr/>
            <p:nvPr/>
          </p:nvSpPr>
          <p:spPr>
            <a:xfrm>
              <a:off x="-1267045" y="1419503"/>
              <a:ext cx="121163" cy="106195"/>
            </a:xfrm>
            <a:custGeom>
              <a:avLst/>
              <a:gdLst/>
              <a:ahLst/>
              <a:cxnLst/>
              <a:rect l="l" t="t" r="r" b="b"/>
              <a:pathLst>
                <a:path w="3513" h="3079" extrusionOk="0">
                  <a:moveTo>
                    <a:pt x="1735" y="0"/>
                  </a:moveTo>
                  <a:cubicBezTo>
                    <a:pt x="1701" y="0"/>
                    <a:pt x="1671" y="19"/>
                    <a:pt x="1653" y="43"/>
                  </a:cubicBezTo>
                  <a:cubicBezTo>
                    <a:pt x="891" y="1139"/>
                    <a:pt x="400" y="2118"/>
                    <a:pt x="18" y="2932"/>
                  </a:cubicBezTo>
                  <a:cubicBezTo>
                    <a:pt x="1" y="2969"/>
                    <a:pt x="7" y="3008"/>
                    <a:pt x="30" y="3038"/>
                  </a:cubicBezTo>
                  <a:cubicBezTo>
                    <a:pt x="50" y="3065"/>
                    <a:pt x="80" y="3078"/>
                    <a:pt x="109" y="3078"/>
                  </a:cubicBezTo>
                  <a:lnTo>
                    <a:pt x="126" y="3078"/>
                  </a:lnTo>
                  <a:cubicBezTo>
                    <a:pt x="1240" y="2890"/>
                    <a:pt x="2326" y="2560"/>
                    <a:pt x="3450" y="2072"/>
                  </a:cubicBezTo>
                  <a:cubicBezTo>
                    <a:pt x="3484" y="2059"/>
                    <a:pt x="3506" y="2026"/>
                    <a:pt x="3510" y="1990"/>
                  </a:cubicBezTo>
                  <a:cubicBezTo>
                    <a:pt x="3513" y="1953"/>
                    <a:pt x="3500" y="1917"/>
                    <a:pt x="3470" y="1897"/>
                  </a:cubicBezTo>
                  <a:cubicBezTo>
                    <a:pt x="2774" y="1369"/>
                    <a:pt x="2223" y="749"/>
                    <a:pt x="1828" y="54"/>
                  </a:cubicBezTo>
                  <a:cubicBezTo>
                    <a:pt x="1808" y="20"/>
                    <a:pt x="1779" y="4"/>
                    <a:pt x="1742" y="1"/>
                  </a:cubicBezTo>
                  <a:cubicBezTo>
                    <a:pt x="1740" y="0"/>
                    <a:pt x="1737" y="0"/>
                    <a:pt x="17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9" name="Google Shape;2879;p42"/>
            <p:cNvSpPr/>
            <p:nvPr/>
          </p:nvSpPr>
          <p:spPr>
            <a:xfrm>
              <a:off x="-1109490" y="1510077"/>
              <a:ext cx="97745" cy="109333"/>
            </a:xfrm>
            <a:custGeom>
              <a:avLst/>
              <a:gdLst/>
              <a:ahLst/>
              <a:cxnLst/>
              <a:rect l="l" t="t" r="r" b="b"/>
              <a:pathLst>
                <a:path w="2834" h="3170" extrusionOk="0">
                  <a:moveTo>
                    <a:pt x="390" y="1"/>
                  </a:moveTo>
                  <a:cubicBezTo>
                    <a:pt x="376" y="1"/>
                    <a:pt x="362" y="4"/>
                    <a:pt x="350" y="10"/>
                  </a:cubicBezTo>
                  <a:cubicBezTo>
                    <a:pt x="320" y="20"/>
                    <a:pt x="297" y="46"/>
                    <a:pt x="290" y="76"/>
                  </a:cubicBezTo>
                  <a:cubicBezTo>
                    <a:pt x="4" y="1161"/>
                    <a:pt x="1" y="2157"/>
                    <a:pt x="36" y="3070"/>
                  </a:cubicBezTo>
                  <a:cubicBezTo>
                    <a:pt x="36" y="3107"/>
                    <a:pt x="60" y="3140"/>
                    <a:pt x="92" y="3156"/>
                  </a:cubicBezTo>
                  <a:cubicBezTo>
                    <a:pt x="106" y="3166"/>
                    <a:pt x="123" y="3169"/>
                    <a:pt x="139" y="3169"/>
                  </a:cubicBezTo>
                  <a:cubicBezTo>
                    <a:pt x="159" y="3169"/>
                    <a:pt x="179" y="3163"/>
                    <a:pt x="195" y="3153"/>
                  </a:cubicBezTo>
                  <a:cubicBezTo>
                    <a:pt x="1155" y="2523"/>
                    <a:pt x="2032" y="1801"/>
                    <a:pt x="2797" y="1003"/>
                  </a:cubicBezTo>
                  <a:cubicBezTo>
                    <a:pt x="2823" y="973"/>
                    <a:pt x="2833" y="936"/>
                    <a:pt x="2823" y="900"/>
                  </a:cubicBezTo>
                  <a:cubicBezTo>
                    <a:pt x="2810" y="864"/>
                    <a:pt x="2780" y="837"/>
                    <a:pt x="2744" y="831"/>
                  </a:cubicBezTo>
                  <a:cubicBezTo>
                    <a:pt x="1861" y="643"/>
                    <a:pt x="1105" y="376"/>
                    <a:pt x="439" y="14"/>
                  </a:cubicBezTo>
                  <a:cubicBezTo>
                    <a:pt x="423" y="5"/>
                    <a:pt x="406" y="1"/>
                    <a:pt x="39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0" name="Google Shape;2880;p42"/>
            <p:cNvSpPr/>
            <p:nvPr/>
          </p:nvSpPr>
          <p:spPr>
            <a:xfrm>
              <a:off x="-944898" y="1556088"/>
              <a:ext cx="95572" cy="105746"/>
            </a:xfrm>
            <a:custGeom>
              <a:avLst/>
              <a:gdLst/>
              <a:ahLst/>
              <a:cxnLst/>
              <a:rect l="l" t="t" r="r" b="b"/>
              <a:pathLst>
                <a:path w="2771" h="3066" extrusionOk="0">
                  <a:moveTo>
                    <a:pt x="104" y="1"/>
                  </a:moveTo>
                  <a:cubicBezTo>
                    <a:pt x="72" y="1"/>
                    <a:pt x="45" y="17"/>
                    <a:pt x="27" y="41"/>
                  </a:cubicBezTo>
                  <a:cubicBezTo>
                    <a:pt x="4" y="68"/>
                    <a:pt x="1" y="104"/>
                    <a:pt x="10" y="134"/>
                  </a:cubicBezTo>
                  <a:cubicBezTo>
                    <a:pt x="96" y="411"/>
                    <a:pt x="175" y="668"/>
                    <a:pt x="251" y="912"/>
                  </a:cubicBezTo>
                  <a:cubicBezTo>
                    <a:pt x="505" y="1727"/>
                    <a:pt x="706" y="2369"/>
                    <a:pt x="967" y="3003"/>
                  </a:cubicBezTo>
                  <a:cubicBezTo>
                    <a:pt x="980" y="3036"/>
                    <a:pt x="1010" y="3059"/>
                    <a:pt x="1042" y="3065"/>
                  </a:cubicBezTo>
                  <a:lnTo>
                    <a:pt x="1059" y="3065"/>
                  </a:lnTo>
                  <a:cubicBezTo>
                    <a:pt x="1089" y="3065"/>
                    <a:pt x="1118" y="3053"/>
                    <a:pt x="1138" y="3029"/>
                  </a:cubicBezTo>
                  <a:cubicBezTo>
                    <a:pt x="1739" y="2327"/>
                    <a:pt x="2286" y="1433"/>
                    <a:pt x="2757" y="368"/>
                  </a:cubicBezTo>
                  <a:cubicBezTo>
                    <a:pt x="2771" y="338"/>
                    <a:pt x="2768" y="305"/>
                    <a:pt x="2754" y="278"/>
                  </a:cubicBezTo>
                  <a:cubicBezTo>
                    <a:pt x="2738" y="249"/>
                    <a:pt x="2711" y="229"/>
                    <a:pt x="2678" y="226"/>
                  </a:cubicBezTo>
                  <a:cubicBezTo>
                    <a:pt x="1844" y="100"/>
                    <a:pt x="967" y="51"/>
                    <a:pt x="119" y="1"/>
                  </a:cubicBezTo>
                  <a:lnTo>
                    <a:pt x="106" y="104"/>
                  </a:lnTo>
                  <a:lnTo>
                    <a:pt x="106" y="104"/>
                  </a:lnTo>
                  <a:lnTo>
                    <a:pt x="112" y="1"/>
                  </a:lnTo>
                  <a:cubicBezTo>
                    <a:pt x="109" y="1"/>
                    <a:pt x="106" y="1"/>
                    <a:pt x="1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1" name="Google Shape;2881;p42"/>
            <p:cNvSpPr/>
            <p:nvPr/>
          </p:nvSpPr>
          <p:spPr>
            <a:xfrm>
              <a:off x="-816487" y="1567711"/>
              <a:ext cx="93882" cy="121508"/>
            </a:xfrm>
            <a:custGeom>
              <a:avLst/>
              <a:gdLst/>
              <a:ahLst/>
              <a:cxnLst/>
              <a:rect l="l" t="t" r="r" b="b"/>
              <a:pathLst>
                <a:path w="2722" h="3523" extrusionOk="0">
                  <a:moveTo>
                    <a:pt x="1348" y="1"/>
                  </a:moveTo>
                  <a:cubicBezTo>
                    <a:pt x="933" y="1"/>
                    <a:pt x="515" y="21"/>
                    <a:pt x="103" y="40"/>
                  </a:cubicBezTo>
                  <a:lnTo>
                    <a:pt x="106" y="143"/>
                  </a:lnTo>
                  <a:lnTo>
                    <a:pt x="100" y="40"/>
                  </a:lnTo>
                  <a:cubicBezTo>
                    <a:pt x="66" y="44"/>
                    <a:pt x="34" y="64"/>
                    <a:pt x="17" y="93"/>
                  </a:cubicBezTo>
                  <a:cubicBezTo>
                    <a:pt x="1" y="127"/>
                    <a:pt x="1" y="163"/>
                    <a:pt x="17" y="192"/>
                  </a:cubicBezTo>
                  <a:cubicBezTo>
                    <a:pt x="683" y="1383"/>
                    <a:pt x="1191" y="2435"/>
                    <a:pt x="1689" y="3464"/>
                  </a:cubicBezTo>
                  <a:cubicBezTo>
                    <a:pt x="1709" y="3500"/>
                    <a:pt x="1742" y="3523"/>
                    <a:pt x="1782" y="3523"/>
                  </a:cubicBezTo>
                  <a:lnTo>
                    <a:pt x="1788" y="3523"/>
                  </a:lnTo>
                  <a:cubicBezTo>
                    <a:pt x="1831" y="3520"/>
                    <a:pt x="1867" y="3490"/>
                    <a:pt x="1881" y="3451"/>
                  </a:cubicBezTo>
                  <a:cubicBezTo>
                    <a:pt x="2286" y="2165"/>
                    <a:pt x="2543" y="1165"/>
                    <a:pt x="2718" y="209"/>
                  </a:cubicBezTo>
                  <a:cubicBezTo>
                    <a:pt x="2721" y="183"/>
                    <a:pt x="2715" y="156"/>
                    <a:pt x="2701" y="133"/>
                  </a:cubicBezTo>
                  <a:cubicBezTo>
                    <a:pt x="2685" y="110"/>
                    <a:pt x="2659" y="93"/>
                    <a:pt x="2632" y="90"/>
                  </a:cubicBezTo>
                  <a:cubicBezTo>
                    <a:pt x="2213" y="23"/>
                    <a:pt x="1782" y="1"/>
                    <a:pt x="13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2" name="Google Shape;2882;p42"/>
            <p:cNvSpPr/>
            <p:nvPr/>
          </p:nvSpPr>
          <p:spPr>
            <a:xfrm>
              <a:off x="-654620" y="1522562"/>
              <a:ext cx="96606" cy="109471"/>
            </a:xfrm>
            <a:custGeom>
              <a:avLst/>
              <a:gdLst/>
              <a:ahLst/>
              <a:cxnLst/>
              <a:rect l="l" t="t" r="r" b="b"/>
              <a:pathLst>
                <a:path w="2801" h="3174" extrusionOk="0">
                  <a:moveTo>
                    <a:pt x="2339" y="1"/>
                  </a:moveTo>
                  <a:cubicBezTo>
                    <a:pt x="2323" y="1"/>
                    <a:pt x="2307" y="4"/>
                    <a:pt x="2293" y="11"/>
                  </a:cubicBezTo>
                  <a:cubicBezTo>
                    <a:pt x="1538" y="390"/>
                    <a:pt x="756" y="766"/>
                    <a:pt x="63" y="1099"/>
                  </a:cubicBezTo>
                  <a:cubicBezTo>
                    <a:pt x="34" y="1116"/>
                    <a:pt x="11" y="1145"/>
                    <a:pt x="7" y="1178"/>
                  </a:cubicBezTo>
                  <a:cubicBezTo>
                    <a:pt x="0" y="1211"/>
                    <a:pt x="14" y="1244"/>
                    <a:pt x="37" y="1267"/>
                  </a:cubicBezTo>
                  <a:cubicBezTo>
                    <a:pt x="818" y="1999"/>
                    <a:pt x="1577" y="2567"/>
                    <a:pt x="2579" y="3157"/>
                  </a:cubicBezTo>
                  <a:cubicBezTo>
                    <a:pt x="2596" y="3167"/>
                    <a:pt x="2612" y="3174"/>
                    <a:pt x="2632" y="3174"/>
                  </a:cubicBezTo>
                  <a:cubicBezTo>
                    <a:pt x="2649" y="3174"/>
                    <a:pt x="2665" y="3170"/>
                    <a:pt x="2678" y="3160"/>
                  </a:cubicBezTo>
                  <a:cubicBezTo>
                    <a:pt x="2711" y="3144"/>
                    <a:pt x="2731" y="3110"/>
                    <a:pt x="2734" y="3078"/>
                  </a:cubicBezTo>
                  <a:cubicBezTo>
                    <a:pt x="2801" y="1917"/>
                    <a:pt x="2612" y="865"/>
                    <a:pt x="2441" y="80"/>
                  </a:cubicBezTo>
                  <a:cubicBezTo>
                    <a:pt x="2434" y="50"/>
                    <a:pt x="2411" y="24"/>
                    <a:pt x="2385" y="11"/>
                  </a:cubicBezTo>
                  <a:cubicBezTo>
                    <a:pt x="2370" y="4"/>
                    <a:pt x="2354" y="1"/>
                    <a:pt x="23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3" name="Google Shape;2883;p42"/>
            <p:cNvSpPr/>
            <p:nvPr/>
          </p:nvSpPr>
          <p:spPr>
            <a:xfrm>
              <a:off x="-512758" y="1369732"/>
              <a:ext cx="118887" cy="106712"/>
            </a:xfrm>
            <a:custGeom>
              <a:avLst/>
              <a:gdLst/>
              <a:ahLst/>
              <a:cxnLst/>
              <a:rect l="l" t="t" r="r" b="b"/>
              <a:pathLst>
                <a:path w="3447" h="3094" extrusionOk="0">
                  <a:moveTo>
                    <a:pt x="1462" y="1"/>
                  </a:moveTo>
                  <a:cubicBezTo>
                    <a:pt x="1456" y="1"/>
                    <a:pt x="1451" y="1"/>
                    <a:pt x="1445" y="2"/>
                  </a:cubicBezTo>
                  <a:cubicBezTo>
                    <a:pt x="1408" y="6"/>
                    <a:pt x="1379" y="32"/>
                    <a:pt x="1365" y="66"/>
                  </a:cubicBezTo>
                  <a:cubicBezTo>
                    <a:pt x="1003" y="969"/>
                    <a:pt x="568" y="1711"/>
                    <a:pt x="33" y="2328"/>
                  </a:cubicBezTo>
                  <a:cubicBezTo>
                    <a:pt x="10" y="2354"/>
                    <a:pt x="0" y="2390"/>
                    <a:pt x="10" y="2424"/>
                  </a:cubicBezTo>
                  <a:cubicBezTo>
                    <a:pt x="20" y="2456"/>
                    <a:pt x="46" y="2483"/>
                    <a:pt x="79" y="2492"/>
                  </a:cubicBezTo>
                  <a:cubicBezTo>
                    <a:pt x="1504" y="2908"/>
                    <a:pt x="2483" y="3027"/>
                    <a:pt x="3331" y="3093"/>
                  </a:cubicBezTo>
                  <a:lnTo>
                    <a:pt x="3338" y="3093"/>
                  </a:lnTo>
                  <a:cubicBezTo>
                    <a:pt x="3370" y="3093"/>
                    <a:pt x="3400" y="3077"/>
                    <a:pt x="3420" y="3050"/>
                  </a:cubicBezTo>
                  <a:cubicBezTo>
                    <a:pt x="3440" y="3024"/>
                    <a:pt x="3446" y="2987"/>
                    <a:pt x="3433" y="2955"/>
                  </a:cubicBezTo>
                  <a:cubicBezTo>
                    <a:pt x="3067" y="2037"/>
                    <a:pt x="2467" y="1110"/>
                    <a:pt x="1537" y="36"/>
                  </a:cubicBezTo>
                  <a:cubicBezTo>
                    <a:pt x="1517" y="14"/>
                    <a:pt x="1491" y="1"/>
                    <a:pt x="146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4" name="Google Shape;2884;p42"/>
            <p:cNvSpPr/>
            <p:nvPr/>
          </p:nvSpPr>
          <p:spPr>
            <a:xfrm>
              <a:off x="-431083" y="1193275"/>
              <a:ext cx="120129" cy="91226"/>
            </a:xfrm>
            <a:custGeom>
              <a:avLst/>
              <a:gdLst/>
              <a:ahLst/>
              <a:cxnLst/>
              <a:rect l="l" t="t" r="r" b="b"/>
              <a:pathLst>
                <a:path w="3483" h="2645" extrusionOk="0">
                  <a:moveTo>
                    <a:pt x="603" y="1"/>
                  </a:moveTo>
                  <a:cubicBezTo>
                    <a:pt x="588" y="1"/>
                    <a:pt x="574" y="4"/>
                    <a:pt x="561" y="10"/>
                  </a:cubicBezTo>
                  <a:cubicBezTo>
                    <a:pt x="534" y="24"/>
                    <a:pt x="515" y="50"/>
                    <a:pt x="504" y="77"/>
                  </a:cubicBezTo>
                  <a:cubicBezTo>
                    <a:pt x="303" y="841"/>
                    <a:pt x="155" y="1692"/>
                    <a:pt x="10" y="2514"/>
                  </a:cubicBezTo>
                  <a:lnTo>
                    <a:pt x="109" y="2543"/>
                  </a:lnTo>
                  <a:lnTo>
                    <a:pt x="7" y="2526"/>
                  </a:lnTo>
                  <a:lnTo>
                    <a:pt x="7" y="2526"/>
                  </a:lnTo>
                  <a:cubicBezTo>
                    <a:pt x="0" y="2556"/>
                    <a:pt x="10" y="2590"/>
                    <a:pt x="33" y="2613"/>
                  </a:cubicBezTo>
                  <a:cubicBezTo>
                    <a:pt x="52" y="2635"/>
                    <a:pt x="79" y="2645"/>
                    <a:pt x="109" y="2645"/>
                  </a:cubicBezTo>
                  <a:lnTo>
                    <a:pt x="119" y="2645"/>
                  </a:lnTo>
                  <a:cubicBezTo>
                    <a:pt x="1256" y="2526"/>
                    <a:pt x="2269" y="2322"/>
                    <a:pt x="3404" y="1976"/>
                  </a:cubicBezTo>
                  <a:cubicBezTo>
                    <a:pt x="3439" y="1966"/>
                    <a:pt x="3466" y="1937"/>
                    <a:pt x="3476" y="1900"/>
                  </a:cubicBezTo>
                  <a:cubicBezTo>
                    <a:pt x="3483" y="1861"/>
                    <a:pt x="3469" y="1824"/>
                    <a:pt x="3439" y="1801"/>
                  </a:cubicBezTo>
                  <a:cubicBezTo>
                    <a:pt x="2582" y="1079"/>
                    <a:pt x="1643" y="476"/>
                    <a:pt x="646" y="10"/>
                  </a:cubicBezTo>
                  <a:cubicBezTo>
                    <a:pt x="633" y="4"/>
                    <a:pt x="618" y="1"/>
                    <a:pt x="60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5" name="Google Shape;2885;p42"/>
            <p:cNvSpPr/>
            <p:nvPr/>
          </p:nvSpPr>
          <p:spPr>
            <a:xfrm>
              <a:off x="-405422" y="1001194"/>
              <a:ext cx="111748" cy="89502"/>
            </a:xfrm>
            <a:custGeom>
              <a:avLst/>
              <a:gdLst/>
              <a:ahLst/>
              <a:cxnLst/>
              <a:rect l="l" t="t" r="r" b="b"/>
              <a:pathLst>
                <a:path w="3240" h="2595" extrusionOk="0">
                  <a:moveTo>
                    <a:pt x="104" y="0"/>
                  </a:moveTo>
                  <a:cubicBezTo>
                    <a:pt x="78" y="0"/>
                    <a:pt x="53" y="11"/>
                    <a:pt x="34" y="29"/>
                  </a:cubicBezTo>
                  <a:cubicBezTo>
                    <a:pt x="11" y="52"/>
                    <a:pt x="1" y="85"/>
                    <a:pt x="4" y="115"/>
                  </a:cubicBezTo>
                  <a:cubicBezTo>
                    <a:pt x="41" y="395"/>
                    <a:pt x="87" y="688"/>
                    <a:pt x="136" y="1002"/>
                  </a:cubicBezTo>
                  <a:cubicBezTo>
                    <a:pt x="212" y="1486"/>
                    <a:pt x="291" y="1991"/>
                    <a:pt x="337" y="2503"/>
                  </a:cubicBezTo>
                  <a:cubicBezTo>
                    <a:pt x="341" y="2539"/>
                    <a:pt x="364" y="2571"/>
                    <a:pt x="397" y="2585"/>
                  </a:cubicBezTo>
                  <a:cubicBezTo>
                    <a:pt x="410" y="2591"/>
                    <a:pt x="424" y="2594"/>
                    <a:pt x="439" y="2594"/>
                  </a:cubicBezTo>
                  <a:cubicBezTo>
                    <a:pt x="459" y="2594"/>
                    <a:pt x="479" y="2588"/>
                    <a:pt x="496" y="2579"/>
                  </a:cubicBezTo>
                  <a:cubicBezTo>
                    <a:pt x="1607" y="1807"/>
                    <a:pt x="2412" y="1206"/>
                    <a:pt x="3190" y="620"/>
                  </a:cubicBezTo>
                  <a:cubicBezTo>
                    <a:pt x="3223" y="596"/>
                    <a:pt x="3240" y="553"/>
                    <a:pt x="3229" y="514"/>
                  </a:cubicBezTo>
                  <a:cubicBezTo>
                    <a:pt x="3217" y="471"/>
                    <a:pt x="3184" y="442"/>
                    <a:pt x="3144" y="438"/>
                  </a:cubicBezTo>
                  <a:cubicBezTo>
                    <a:pt x="2098" y="303"/>
                    <a:pt x="1092" y="148"/>
                    <a:pt x="123" y="2"/>
                  </a:cubicBezTo>
                  <a:cubicBezTo>
                    <a:pt x="117" y="1"/>
                    <a:pt x="110" y="0"/>
                    <a:pt x="1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6" name="Google Shape;2886;p42"/>
            <p:cNvSpPr/>
            <p:nvPr/>
          </p:nvSpPr>
          <p:spPr>
            <a:xfrm>
              <a:off x="-1283187" y="74636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7" name="Google Shape;2887;p42"/>
            <p:cNvSpPr/>
            <p:nvPr/>
          </p:nvSpPr>
          <p:spPr>
            <a:xfrm>
              <a:off x="-1222850" y="105606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8" name="Google Shape;2888;p42"/>
            <p:cNvSpPr/>
            <p:nvPr/>
          </p:nvSpPr>
          <p:spPr>
            <a:xfrm>
              <a:off x="-735261" y="99081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9" name="Google Shape;2889;p42"/>
            <p:cNvSpPr/>
            <p:nvPr/>
          </p:nvSpPr>
          <p:spPr>
            <a:xfrm>
              <a:off x="-1101074" y="99546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0" name="Google Shape;2890;p42"/>
            <p:cNvSpPr/>
            <p:nvPr/>
          </p:nvSpPr>
          <p:spPr>
            <a:xfrm>
              <a:off x="-852876" y="94638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1" name="Google Shape;2891;p42"/>
            <p:cNvSpPr/>
            <p:nvPr/>
          </p:nvSpPr>
          <p:spPr>
            <a:xfrm>
              <a:off x="-828421" y="94407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2" name="Google Shape;2892;p42"/>
            <p:cNvSpPr/>
            <p:nvPr/>
          </p:nvSpPr>
          <p:spPr>
            <a:xfrm>
              <a:off x="-848219" y="92051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3" name="Google Shape;2893;p42"/>
            <p:cNvSpPr/>
            <p:nvPr/>
          </p:nvSpPr>
          <p:spPr>
            <a:xfrm>
              <a:off x="-886677" y="93238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4" name="Google Shape;2894;p42"/>
            <p:cNvSpPr/>
            <p:nvPr/>
          </p:nvSpPr>
          <p:spPr>
            <a:xfrm>
              <a:off x="-800449" y="91827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5" name="Google Shape;2895;p42"/>
            <p:cNvSpPr/>
            <p:nvPr/>
          </p:nvSpPr>
          <p:spPr>
            <a:xfrm>
              <a:off x="-855152" y="89240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6" name="Google Shape;2896;p42"/>
            <p:cNvSpPr/>
            <p:nvPr/>
          </p:nvSpPr>
          <p:spPr>
            <a:xfrm>
              <a:off x="-816694" y="88540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7" name="Google Shape;2897;p42"/>
            <p:cNvSpPr/>
            <p:nvPr/>
          </p:nvSpPr>
          <p:spPr>
            <a:xfrm>
              <a:off x="-895990" y="89009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8" name="Google Shape;2898;p42"/>
            <p:cNvSpPr/>
            <p:nvPr/>
          </p:nvSpPr>
          <p:spPr>
            <a:xfrm>
              <a:off x="-997325" y="127270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9" name="Google Shape;2899;p42"/>
            <p:cNvSpPr/>
            <p:nvPr/>
          </p:nvSpPr>
          <p:spPr>
            <a:xfrm>
              <a:off x="-1028849" y="128095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0" name="Google Shape;2900;p42"/>
            <p:cNvSpPr/>
            <p:nvPr/>
          </p:nvSpPr>
          <p:spPr>
            <a:xfrm>
              <a:off x="-1011328" y="131740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1" name="Google Shape;2901;p42"/>
            <p:cNvSpPr/>
            <p:nvPr/>
          </p:nvSpPr>
          <p:spPr>
            <a:xfrm>
              <a:off x="-1063755" y="134093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2" name="Google Shape;2902;p42"/>
            <p:cNvSpPr/>
            <p:nvPr/>
          </p:nvSpPr>
          <p:spPr>
            <a:xfrm>
              <a:off x="-720016" y="126915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3" name="Google Shape;2903;p42"/>
            <p:cNvSpPr/>
            <p:nvPr/>
          </p:nvSpPr>
          <p:spPr>
            <a:xfrm>
              <a:off x="-702494" y="130682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4" name="Google Shape;2904;p42"/>
            <p:cNvSpPr/>
            <p:nvPr/>
          </p:nvSpPr>
          <p:spPr>
            <a:xfrm>
              <a:off x="-679178" y="127626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5" name="Google Shape;2905;p42"/>
            <p:cNvSpPr/>
            <p:nvPr/>
          </p:nvSpPr>
          <p:spPr>
            <a:xfrm>
              <a:off x="-651206" y="133617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6" name="Google Shape;2906;p42"/>
            <p:cNvSpPr/>
            <p:nvPr/>
          </p:nvSpPr>
          <p:spPr>
            <a:xfrm>
              <a:off x="-1087795" y="124525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7" name="Google Shape;2907;p42"/>
            <p:cNvSpPr/>
            <p:nvPr/>
          </p:nvSpPr>
          <p:spPr>
            <a:xfrm>
              <a:off x="-1028849" y="128095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8" name="Google Shape;2908;p42"/>
            <p:cNvSpPr/>
            <p:nvPr/>
          </p:nvSpPr>
          <p:spPr>
            <a:xfrm>
              <a:off x="-669520" y="124411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9" name="Google Shape;2909;p42"/>
            <p:cNvSpPr/>
            <p:nvPr/>
          </p:nvSpPr>
          <p:spPr>
            <a:xfrm>
              <a:off x="-939207" y="132951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10" name="Google Shape;2910;p42"/>
          <p:cNvGrpSpPr/>
          <p:nvPr/>
        </p:nvGrpSpPr>
        <p:grpSpPr>
          <a:xfrm>
            <a:off x="1021517" y="126785"/>
            <a:ext cx="1335184" cy="1228029"/>
            <a:chOff x="713088" y="539410"/>
            <a:chExt cx="877564" cy="807135"/>
          </a:xfrm>
        </p:grpSpPr>
        <p:sp>
          <p:nvSpPr>
            <p:cNvPr id="2911" name="Google Shape;2911;p42"/>
            <p:cNvSpPr/>
            <p:nvPr/>
          </p:nvSpPr>
          <p:spPr>
            <a:xfrm>
              <a:off x="713088" y="53941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2" name="Google Shape;2912;p42"/>
            <p:cNvSpPr/>
            <p:nvPr/>
          </p:nvSpPr>
          <p:spPr>
            <a:xfrm>
              <a:off x="960374" y="665376"/>
              <a:ext cx="75123" cy="69153"/>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3" name="Google Shape;2913;p42"/>
            <p:cNvSpPr/>
            <p:nvPr/>
          </p:nvSpPr>
          <p:spPr>
            <a:xfrm>
              <a:off x="1309909" y="1220679"/>
              <a:ext cx="39184" cy="36039"/>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4" name="Google Shape;2914;p42"/>
            <p:cNvSpPr/>
            <p:nvPr/>
          </p:nvSpPr>
          <p:spPr>
            <a:xfrm>
              <a:off x="967265" y="1189260"/>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5" name="Google Shape;2915;p42"/>
            <p:cNvSpPr/>
            <p:nvPr/>
          </p:nvSpPr>
          <p:spPr>
            <a:xfrm>
              <a:off x="950019" y="616938"/>
              <a:ext cx="42937" cy="39491"/>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6" name="Google Shape;2916;p42"/>
            <p:cNvSpPr/>
            <p:nvPr/>
          </p:nvSpPr>
          <p:spPr>
            <a:xfrm>
              <a:off x="1377915" y="1170085"/>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7" name="Google Shape;2917;p42"/>
            <p:cNvSpPr/>
            <p:nvPr/>
          </p:nvSpPr>
          <p:spPr>
            <a:xfrm flipH="1">
              <a:off x="895201" y="78386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8" name="Google Shape;2918;p42"/>
            <p:cNvSpPr/>
            <p:nvPr/>
          </p:nvSpPr>
          <p:spPr>
            <a:xfrm flipH="1">
              <a:off x="1261118" y="78851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9" name="Google Shape;2919;p42"/>
            <p:cNvSpPr/>
            <p:nvPr/>
          </p:nvSpPr>
          <p:spPr>
            <a:xfrm flipH="1">
              <a:off x="1322439" y="107400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920" name="Google Shape;2920;p42"/>
            <p:cNvGrpSpPr/>
            <p:nvPr/>
          </p:nvGrpSpPr>
          <p:grpSpPr>
            <a:xfrm>
              <a:off x="896889" y="678457"/>
              <a:ext cx="487703" cy="459733"/>
              <a:chOff x="896889" y="678457"/>
              <a:chExt cx="487703" cy="459733"/>
            </a:xfrm>
          </p:grpSpPr>
          <p:sp>
            <p:nvSpPr>
              <p:cNvPr id="2921" name="Google Shape;2921;p42"/>
              <p:cNvSpPr/>
              <p:nvPr/>
            </p:nvSpPr>
            <p:spPr>
              <a:xfrm flipH="1">
                <a:off x="1146465" y="73943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2" name="Google Shape;2922;p42"/>
              <p:cNvSpPr/>
              <p:nvPr/>
            </p:nvSpPr>
            <p:spPr>
              <a:xfrm flipH="1">
                <a:off x="1120872" y="73712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3" name="Google Shape;2923;p42"/>
              <p:cNvSpPr/>
              <p:nvPr/>
            </p:nvSpPr>
            <p:spPr>
              <a:xfrm flipH="1">
                <a:off x="1140636" y="71356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4" name="Google Shape;2924;p42"/>
              <p:cNvSpPr/>
              <p:nvPr/>
            </p:nvSpPr>
            <p:spPr>
              <a:xfrm flipH="1">
                <a:off x="1180231" y="72543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5" name="Google Shape;2925;p42"/>
              <p:cNvSpPr/>
              <p:nvPr/>
            </p:nvSpPr>
            <p:spPr>
              <a:xfrm flipH="1">
                <a:off x="1094038" y="71132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6" name="Google Shape;2926;p42"/>
              <p:cNvSpPr/>
              <p:nvPr/>
            </p:nvSpPr>
            <p:spPr>
              <a:xfrm flipH="1">
                <a:off x="1147568" y="68545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7" name="Google Shape;2927;p42"/>
              <p:cNvSpPr/>
              <p:nvPr/>
            </p:nvSpPr>
            <p:spPr>
              <a:xfrm flipH="1">
                <a:off x="1110387" y="67845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8" name="Google Shape;2928;p42"/>
              <p:cNvSpPr/>
              <p:nvPr/>
            </p:nvSpPr>
            <p:spPr>
              <a:xfrm flipH="1">
                <a:off x="1189579" y="68314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9" name="Google Shape;2929;p42"/>
              <p:cNvSpPr/>
              <p:nvPr/>
            </p:nvSpPr>
            <p:spPr>
              <a:xfrm flipH="1">
                <a:off x="1290914" y="106575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0" name="Google Shape;2930;p42"/>
              <p:cNvSpPr/>
              <p:nvPr/>
            </p:nvSpPr>
            <p:spPr>
              <a:xfrm flipH="1">
                <a:off x="1304917" y="111045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1" name="Google Shape;2931;p42"/>
              <p:cNvSpPr/>
              <p:nvPr/>
            </p:nvSpPr>
            <p:spPr>
              <a:xfrm flipH="1">
                <a:off x="1356102" y="113398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2" name="Google Shape;2932;p42"/>
              <p:cNvSpPr/>
              <p:nvPr/>
            </p:nvSpPr>
            <p:spPr>
              <a:xfrm flipH="1">
                <a:off x="1013605" y="106220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3" name="Google Shape;2933;p42"/>
              <p:cNvSpPr/>
              <p:nvPr/>
            </p:nvSpPr>
            <p:spPr>
              <a:xfrm flipH="1">
                <a:off x="996083" y="109987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4" name="Google Shape;2934;p42"/>
              <p:cNvSpPr/>
              <p:nvPr/>
            </p:nvSpPr>
            <p:spPr>
              <a:xfrm flipH="1">
                <a:off x="972767" y="106931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5" name="Google Shape;2935;p42"/>
              <p:cNvSpPr/>
              <p:nvPr/>
            </p:nvSpPr>
            <p:spPr>
              <a:xfrm flipH="1">
                <a:off x="944898" y="112922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6" name="Google Shape;2936;p42"/>
              <p:cNvSpPr/>
              <p:nvPr/>
            </p:nvSpPr>
            <p:spPr>
              <a:xfrm flipH="1">
                <a:off x="1315267" y="103830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7" name="Google Shape;2937;p42"/>
              <p:cNvSpPr/>
              <p:nvPr/>
            </p:nvSpPr>
            <p:spPr>
              <a:xfrm flipH="1">
                <a:off x="1322439" y="107400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8" name="Google Shape;2938;p42"/>
              <p:cNvSpPr/>
              <p:nvPr/>
            </p:nvSpPr>
            <p:spPr>
              <a:xfrm flipH="1">
                <a:off x="896889" y="103716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939" name="Google Shape;2939;p42"/>
            <p:cNvSpPr/>
            <p:nvPr/>
          </p:nvSpPr>
          <p:spPr>
            <a:xfrm flipH="1">
              <a:off x="1138500" y="112256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0" name="Google Shape;2940;p42"/>
            <p:cNvSpPr/>
            <p:nvPr/>
          </p:nvSpPr>
          <p:spPr>
            <a:xfrm>
              <a:off x="773425" y="84911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Đạo đức lớp 3 Bài 2: Tự hào Tổ quốc Việt Nam trang 9, 10, 11, 12, 13, 14,  15 | Kết nối tri thức"/>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07600" y="1981876"/>
            <a:ext cx="9176801" cy="398059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Đạo đức lớp 3 Bài 2: Tự hào Tổ quốc Việt Nam trang 9, 10, 11, 12, 13, 14,  15 | Kết nối tri thức"/>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999" y="1757563"/>
            <a:ext cx="5117318" cy="24822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3675224" y="3286888"/>
            <a:ext cx="8430276" cy="3539897"/>
          </a:xfrm>
          <a:prstGeom prst="rect">
            <a:avLst/>
          </a:prstGeom>
        </p:spPr>
      </p:pic>
      <p:pic>
        <p:nvPicPr>
          <p:cNvPr id="104" name="Picture 103"/>
          <p:cNvPicPr>
            <a:picLocks noChangeAspect="1"/>
          </p:cNvPicPr>
          <p:nvPr/>
        </p:nvPicPr>
        <p:blipFill>
          <a:blip r:embed="rId7">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6388258" y="1761502"/>
            <a:ext cx="5091983" cy="2458805"/>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86501" y="2584821"/>
            <a:ext cx="7687845" cy="4273179"/>
          </a:xfrm>
          <a:prstGeom prst="rect">
            <a:avLst/>
          </a:prstGeom>
        </p:spPr>
      </p:pic>
      <p:pic>
        <p:nvPicPr>
          <p:cNvPr id="106" name="Picture 105"/>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368040" y="4229579"/>
            <a:ext cx="5649713" cy="2602523"/>
          </a:xfrm>
          <a:prstGeom prst="rect">
            <a:avLst/>
          </a:prstGeom>
        </p:spPr>
      </p:pic>
      <p:grpSp>
        <p:nvGrpSpPr>
          <p:cNvPr id="107" name="组合 31">
            <a:extLst>
              <a:ext uri="{FF2B5EF4-FFF2-40B4-BE49-F238E27FC236}">
                <a16:creationId xmlns:a16="http://schemas.microsoft.com/office/drawing/2014/main" id="{D7CCE7F6-1198-4B19-8503-3797872D3720}"/>
              </a:ext>
            </a:extLst>
          </p:cNvPr>
          <p:cNvGrpSpPr/>
          <p:nvPr/>
        </p:nvGrpSpPr>
        <p:grpSpPr>
          <a:xfrm>
            <a:off x="4291144" y="2904583"/>
            <a:ext cx="3471158" cy="2135183"/>
            <a:chOff x="5581558" y="3650491"/>
            <a:chExt cx="5352152" cy="2135183"/>
          </a:xfrm>
        </p:grpSpPr>
        <p:sp>
          <p:nvSpPr>
            <p:cNvPr id="108" name="矩形: 圆角 25">
              <a:extLst>
                <a:ext uri="{FF2B5EF4-FFF2-40B4-BE49-F238E27FC236}">
                  <a16:creationId xmlns:a16="http://schemas.microsoft.com/office/drawing/2014/main" id="{86814111-5489-4554-B2E0-CC09EB811D81}"/>
                </a:ext>
              </a:extLst>
            </p:cNvPr>
            <p:cNvSpPr/>
            <p:nvPr/>
          </p:nvSpPr>
          <p:spPr>
            <a:xfrm>
              <a:off x="5674574" y="3650491"/>
              <a:ext cx="5259136" cy="213518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28">
              <a:extLst>
                <a:ext uri="{FF2B5EF4-FFF2-40B4-BE49-F238E27FC236}">
                  <a16:creationId xmlns:a16="http://schemas.microsoft.com/office/drawing/2014/main" id="{8658BE2E-499E-43EB-8CA1-1B5233DA0EBC}"/>
                </a:ext>
              </a:extLst>
            </p:cNvPr>
            <p:cNvSpPr txBox="1"/>
            <p:nvPr/>
          </p:nvSpPr>
          <p:spPr>
            <a:xfrm>
              <a:off x="5581558" y="3780455"/>
              <a:ext cx="5347393" cy="1200329"/>
            </a:xfrm>
            <a:prstGeom prst="rect">
              <a:avLst/>
            </a:prstGeom>
            <a:noFill/>
          </p:spPr>
          <p:txBody>
            <a:bodyPr wrap="square" rtlCol="0">
              <a:spAutoFit/>
            </a:bodyPr>
            <a:lstStyle/>
            <a:p>
              <a:pPr algn="ctr">
                <a:lnSpc>
                  <a:spcPct val="150000"/>
                </a:lnSpc>
              </a:pPr>
              <a:r>
                <a:rPr lang="en-US" altLang="zh-CN" sz="2400" b="1" dirty="0" err="1">
                  <a:solidFill>
                    <a:schemeClr val="tx2"/>
                  </a:solidFill>
                  <a:latin typeface="Cambria" panose="02040503050406030204" pitchFamily="18" charset="0"/>
                  <a:ea typeface="Cambria" panose="02040503050406030204" pitchFamily="18" charset="0"/>
                </a:rPr>
                <a:t>Thảo</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luận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nhóm</a:t>
              </a:r>
              <a:r>
                <a:rPr lang="en-US" altLang="zh-CN" sz="2400" b="1" dirty="0">
                  <a:solidFill>
                    <a:schemeClr val="tx2"/>
                  </a:solidFill>
                  <a:latin typeface="Cambria" panose="02040503050406030204" pitchFamily="18" charset="0"/>
                  <a:ea typeface="Cambria" panose="02040503050406030204" pitchFamily="18" charset="0"/>
                </a:rPr>
                <a:t> 4: </a:t>
              </a:r>
            </a:p>
            <a:p>
              <a:pPr algn="ctr">
                <a:lnSpc>
                  <a:spcPct val="150000"/>
                </a:lnSpc>
              </a:pPr>
              <a:r>
                <a:rPr lang="en-US" altLang="zh-CN" sz="2400" b="1" dirty="0">
                  <a:solidFill>
                    <a:schemeClr val="tx2"/>
                  </a:solidFill>
                  <a:latin typeface="Cambria" panose="02040503050406030204" pitchFamily="18" charset="0"/>
                  <a:ea typeface="Cambria" panose="02040503050406030204" pitchFamily="18" charset="0"/>
                </a:rPr>
                <a:t>Chia </a:t>
              </a:r>
              <a:r>
                <a:rPr lang="en-US" altLang="zh-CN" sz="2400" b="1" dirty="0" err="1">
                  <a:solidFill>
                    <a:schemeClr val="tx2"/>
                  </a:solidFill>
                  <a:latin typeface="Cambria" panose="02040503050406030204" pitchFamily="18" charset="0"/>
                  <a:ea typeface="Cambria" panose="02040503050406030204" pitchFamily="18" charset="0"/>
                </a:rPr>
                <a:t>sẻ</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cảm</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nhận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về</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những</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bức</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hình</a:t>
              </a:r>
              <a:endParaRPr lang="zh-CN" altLang="en-US" sz="2400" b="1" dirty="0">
                <a:solidFill>
                  <a:schemeClr val="tx2"/>
                </a:solidFill>
                <a:latin typeface="Cambria" panose="02040503050406030204" pitchFamily="18" charset="0"/>
                <a:ea typeface="思源黑体 CN Normal" panose="020B0400000000000000" pitchFamily="34" charset="-122"/>
              </a:endParaRPr>
            </a:p>
          </p:txBody>
        </p:sp>
      </p:grpSp>
      <p:pic>
        <p:nvPicPr>
          <p:cNvPr id="3" name="Picture 2"/>
          <p:cNvPicPr>
            <a:picLocks noChangeAspect="1"/>
          </p:cNvPicPr>
          <p:nvPr/>
        </p:nvPicPr>
        <p:blipFill>
          <a:blip r:embed="rId10"/>
          <a:stretch>
            <a:fillRect/>
          </a:stretch>
        </p:blipFill>
        <p:spPr>
          <a:xfrm>
            <a:off x="2465637" y="420117"/>
            <a:ext cx="7352413" cy="1072989"/>
          </a:xfrm>
          <a:prstGeom prst="rect">
            <a:avLst/>
          </a:prstGeom>
        </p:spPr>
      </p:pic>
    </p:spTree>
    <p:extLst>
      <p:ext uri="{BB962C8B-B14F-4D97-AF65-F5344CB8AC3E}">
        <p14:creationId xmlns:p14="http://schemas.microsoft.com/office/powerpoint/2010/main" val="32798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3.33333E-6 L -0.10859 -0.04931 " pathEditMode="relative" rAng="0" ptsTypes="AA">
                                      <p:cBhvr>
                                        <p:cTn id="16" dur="2000" fill="hold"/>
                                        <p:tgtEl>
                                          <p:spTgt spid="1026"/>
                                        </p:tgtEl>
                                        <p:attrNameLst>
                                          <p:attrName>ppt_x</p:attrName>
                                          <p:attrName>ppt_y</p:attrName>
                                        </p:attrNameLst>
                                      </p:cBhvr>
                                      <p:rCtr x="-5430" y="-2477"/>
                                    </p:animMotion>
                                  </p:childTnLst>
                                </p:cTn>
                              </p:par>
                            </p:childTnLst>
                          </p:cTn>
                        </p:par>
                        <p:par>
                          <p:cTn id="17" fill="hold">
                            <p:stCondLst>
                              <p:cond delay="2000"/>
                            </p:stCondLst>
                            <p:childTnLst>
                              <p:par>
                                <p:cTn id="18" presetID="10" presetClass="exit" presetSubtype="0" fill="hold" nodeType="after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58333E-6 1.48148E-6 L 0.00377 -0.2757 " pathEditMode="relative" rAng="0" ptsTypes="AA">
                                      <p:cBhvr>
                                        <p:cTn id="32" dur="2000" fill="hold"/>
                                        <p:tgtEl>
                                          <p:spTgt spid="14"/>
                                        </p:tgtEl>
                                        <p:attrNameLst>
                                          <p:attrName>ppt_x</p:attrName>
                                          <p:attrName>ppt_y</p:attrName>
                                        </p:attrNameLst>
                                      </p:cBhvr>
                                      <p:rCtr x="182" y="-13796"/>
                                    </p:animMotion>
                                  </p:childTnLst>
                                </p:cTn>
                              </p:par>
                            </p:childTnLst>
                          </p:cTn>
                        </p:par>
                        <p:par>
                          <p:cTn id="33" fill="hold">
                            <p:stCondLst>
                              <p:cond delay="2000"/>
                            </p:stCondLst>
                            <p:childTnLst>
                              <p:par>
                                <p:cTn id="34" presetID="10" presetClass="exit" presetSubtype="0" fill="hold" nodeType="after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500"/>
                                        <p:tgtEl>
                                          <p:spTgt spid="10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4.375E-6 4.07407E-6 L 0.16132 -0.00232 " pathEditMode="relative" rAng="0" ptsTypes="AA">
                                      <p:cBhvr>
                                        <p:cTn id="48" dur="2000" fill="hold"/>
                                        <p:tgtEl>
                                          <p:spTgt spid="15"/>
                                        </p:tgtEl>
                                        <p:attrNameLst>
                                          <p:attrName>ppt_x</p:attrName>
                                          <p:attrName>ppt_y</p:attrName>
                                        </p:attrNameLst>
                                      </p:cBhvr>
                                      <p:rCtr x="8060" y="-116"/>
                                    </p:animMotion>
                                  </p:childTnLst>
                                </p:cTn>
                              </p:par>
                            </p:childTnLst>
                          </p:cTn>
                        </p:par>
                        <p:par>
                          <p:cTn id="49" fill="hold">
                            <p:stCondLst>
                              <p:cond delay="20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500"/>
                                        <p:tgtEl>
                                          <p:spTgt spid="10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fade">
                                      <p:cBhvr>
                                        <p:cTn id="60" dur="500"/>
                                        <p:tgtEl>
                                          <p:spTgt spid="107"/>
                                        </p:tgtEl>
                                      </p:cBhvr>
                                    </p:animEffect>
                                    <p:anim calcmode="lin" valueType="num">
                                      <p:cBhvr>
                                        <p:cTn id="61" dur="500" fill="hold"/>
                                        <p:tgtEl>
                                          <p:spTgt spid="107"/>
                                        </p:tgtEl>
                                        <p:attrNameLst>
                                          <p:attrName>ppt_x</p:attrName>
                                        </p:attrNameLst>
                                      </p:cBhvr>
                                      <p:tavLst>
                                        <p:tav tm="0">
                                          <p:val>
                                            <p:strVal val="#ppt_x"/>
                                          </p:val>
                                        </p:tav>
                                        <p:tav tm="100000">
                                          <p:val>
                                            <p:strVal val="#ppt_x"/>
                                          </p:val>
                                        </p:tav>
                                      </p:tavLst>
                                    </p:anim>
                                    <p:anim calcmode="lin" valueType="num">
                                      <p:cBhvr>
                                        <p:cTn id="62" dur="5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1203960" y="-355712"/>
            <a:ext cx="9311639" cy="5683318"/>
          </a:xfrm>
          <a:prstGeom prst="rect">
            <a:avLst/>
          </a:prstGeom>
        </p:spPr>
      </p:pic>
      <p:pic>
        <p:nvPicPr>
          <p:cNvPr id="21" name="图片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3727781" y="3797212"/>
            <a:ext cx="4184892" cy="3060788"/>
          </a:xfrm>
          <a:prstGeom prst="rect">
            <a:avLst/>
          </a:prstGeom>
        </p:spPr>
      </p:pic>
      <p:sp>
        <p:nvSpPr>
          <p:cNvPr id="17" name="文本框 28">
            <a:extLst>
              <a:ext uri="{FF2B5EF4-FFF2-40B4-BE49-F238E27FC236}">
                <a16:creationId xmlns:a16="http://schemas.microsoft.com/office/drawing/2014/main" id="{8658BE2E-499E-43EB-8CA1-1B5233DA0EBC}"/>
              </a:ext>
            </a:extLst>
          </p:cNvPr>
          <p:cNvSpPr txBox="1"/>
          <p:nvPr/>
        </p:nvSpPr>
        <p:spPr>
          <a:xfrm>
            <a:off x="2886468" y="1944957"/>
            <a:ext cx="6803994" cy="1569660"/>
          </a:xfrm>
          <a:prstGeom prst="rect">
            <a:avLst/>
          </a:prstGeom>
          <a:noFill/>
        </p:spPr>
        <p:txBody>
          <a:bodyPr wrap="square" rtlCol="0">
            <a:spAutoFit/>
          </a:bodyPr>
          <a:lstStyle/>
          <a:p>
            <a:pPr algn="ctr">
              <a:lnSpc>
                <a:spcPct val="150000"/>
              </a:lnSpc>
            </a:pPr>
            <a:r>
              <a:rPr lang="en-US" altLang="zh-CN" sz="3200" b="1" dirty="0">
                <a:solidFill>
                  <a:schemeClr val="tx2"/>
                </a:solidFill>
                <a:latin typeface="Cambria" panose="02040503050406030204" pitchFamily="18" charset="0"/>
                <a:ea typeface="Cambria" panose="02040503050406030204" pitchFamily="18" charset="0"/>
              </a:rPr>
              <a:t>Chia </a:t>
            </a:r>
            <a:r>
              <a:rPr lang="en-US" altLang="zh-CN" sz="3200" b="1" dirty="0" err="1">
                <a:solidFill>
                  <a:schemeClr val="tx2"/>
                </a:solidFill>
                <a:latin typeface="Cambria" panose="02040503050406030204" pitchFamily="18" charset="0"/>
                <a:ea typeface="Cambria" panose="02040503050406030204" pitchFamily="18" charset="0"/>
              </a:rPr>
              <a:t>sẻ</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thêm</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về</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những</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vẻ</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đẹp</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khác</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của</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đất</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nước</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mình</a:t>
            </a:r>
            <a:r>
              <a:rPr lang="en-US" altLang="zh-CN" sz="3200" b="1" dirty="0">
                <a:solidFill>
                  <a:schemeClr val="tx2"/>
                </a:solidFill>
                <a:latin typeface="Cambria" panose="02040503050406030204" pitchFamily="18" charset="0"/>
                <a:ea typeface="Cambria" panose="02040503050406030204" pitchFamily="18" charset="0"/>
              </a:rPr>
              <a:t>.</a:t>
            </a:r>
            <a:endParaRPr lang="zh-CN" altLang="en-US" sz="3200" b="1" dirty="0">
              <a:solidFill>
                <a:schemeClr val="tx2"/>
              </a:solidFill>
              <a:latin typeface="Cambria" panose="02040503050406030204" pitchFamily="18" charset="0"/>
              <a:ea typeface="思源黑体 CN Normal" panose="020B0400000000000000" pitchFamily="34" charset="-122"/>
            </a:endParaRPr>
          </a:p>
        </p:txBody>
      </p:sp>
    </p:spTree>
    <p:extLst>
      <p:ext uri="{BB962C8B-B14F-4D97-AF65-F5344CB8AC3E}">
        <p14:creationId xmlns:p14="http://schemas.microsoft.com/office/powerpoint/2010/main" val="20635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32577" y="784868"/>
            <a:ext cx="8970653" cy="51656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916680" y="6044327"/>
            <a:ext cx="4907280" cy="783193"/>
          </a:xfrm>
          <a:prstGeom prst="flowChartAlternateProcess">
            <a:avLst/>
          </a:prstGeom>
          <a:solidFill>
            <a:schemeClr val="accent4">
              <a:lumMod val="20000"/>
              <a:lumOff val="80000"/>
            </a:schemeClr>
          </a:solidFill>
        </p:spPr>
        <p:txBody>
          <a:bodyPr wrap="square" rtlCol="0">
            <a:spAutoFit/>
          </a:bodyPr>
          <a:lstStyle/>
          <a:p>
            <a:pPr algn="ctr"/>
            <a:r>
              <a:rPr lang="en-US" sz="4000" dirty="0" err="1">
                <a:solidFill>
                  <a:srgbClr val="0070C0"/>
                </a:solidFill>
                <a:latin typeface="Cambria" panose="02040503050406030204" pitchFamily="18" charset="0"/>
                <a:ea typeface="Cambria" panose="02040503050406030204" pitchFamily="18" charset="0"/>
              </a:rPr>
              <a:t>Bà</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Nà</a:t>
            </a:r>
            <a:r>
              <a:rPr lang="en-US" sz="4000" dirty="0">
                <a:solidFill>
                  <a:srgbClr val="0070C0"/>
                </a:solidFill>
                <a:latin typeface="Cambria" panose="02040503050406030204" pitchFamily="18" charset="0"/>
                <a:ea typeface="Cambria" panose="02040503050406030204" pitchFamily="18" charset="0"/>
              </a:rPr>
              <a:t> – </a:t>
            </a:r>
            <a:r>
              <a:rPr lang="en-US" sz="4000" dirty="0" err="1">
                <a:solidFill>
                  <a:srgbClr val="0070C0"/>
                </a:solidFill>
                <a:latin typeface="Cambria" panose="02040503050406030204" pitchFamily="18" charset="0"/>
                <a:ea typeface="Cambria" panose="02040503050406030204" pitchFamily="18" charset="0"/>
              </a:rPr>
              <a:t>Đà</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Nẵng</a:t>
            </a:r>
            <a:endParaRPr lang="en-US" sz="4000" dirty="0">
              <a:solidFill>
                <a:srgbClr val="0070C0"/>
              </a:solidFill>
              <a:latin typeface="Cambria" panose="02040503050406030204" pitchFamily="18" charset="0"/>
              <a:ea typeface="Cambria" panose="02040503050406030204" pitchFamily="18" charset="0"/>
            </a:endParaRPr>
          </a:p>
        </p:txBody>
      </p:sp>
      <p:sp>
        <p:nvSpPr>
          <p:cNvPr id="21" name="TextBox 20"/>
          <p:cNvSpPr txBox="1"/>
          <p:nvPr/>
        </p:nvSpPr>
        <p:spPr>
          <a:xfrm>
            <a:off x="3253740" y="6044326"/>
            <a:ext cx="6233160" cy="783193"/>
          </a:xfrm>
          <a:prstGeom prst="flowChartAlternateProcess">
            <a:avLst/>
          </a:prstGeom>
          <a:solidFill>
            <a:schemeClr val="accent4">
              <a:lumMod val="20000"/>
              <a:lumOff val="80000"/>
            </a:schemeClr>
          </a:solidFill>
        </p:spPr>
        <p:txBody>
          <a:bodyPr wrap="square" rtlCol="0">
            <a:spAutoFit/>
          </a:bodyPr>
          <a:lstStyle/>
          <a:p>
            <a:pPr algn="ctr"/>
            <a:r>
              <a:rPr lang="en-US" sz="4000" dirty="0" err="1">
                <a:solidFill>
                  <a:srgbClr val="0070C0"/>
                </a:solidFill>
                <a:latin typeface="Cambria" panose="02040503050406030204" pitchFamily="18" charset="0"/>
                <a:ea typeface="Cambria" panose="02040503050406030204" pitchFamily="18" charset="0"/>
              </a:rPr>
              <a:t>Thác</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Bản</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Giốc</a:t>
            </a:r>
            <a:r>
              <a:rPr lang="en-US" sz="4000" dirty="0">
                <a:solidFill>
                  <a:srgbClr val="0070C0"/>
                </a:solidFill>
                <a:latin typeface="Cambria" panose="02040503050406030204" pitchFamily="18" charset="0"/>
                <a:ea typeface="Cambria" panose="02040503050406030204" pitchFamily="18" charset="0"/>
              </a:rPr>
              <a:t> – Cao </a:t>
            </a:r>
            <a:r>
              <a:rPr lang="en-US" sz="4000" dirty="0" err="1">
                <a:solidFill>
                  <a:srgbClr val="0070C0"/>
                </a:solidFill>
                <a:latin typeface="Cambria" panose="02040503050406030204" pitchFamily="18" charset="0"/>
                <a:ea typeface="Cambria" panose="02040503050406030204" pitchFamily="18" charset="0"/>
              </a:rPr>
              <a:t>Bằng</a:t>
            </a:r>
            <a:endParaRPr lang="en-US" sz="4000" dirty="0">
              <a:solidFill>
                <a:srgbClr val="0070C0"/>
              </a:solidFill>
              <a:latin typeface="Cambria" panose="02040503050406030204" pitchFamily="18" charset="0"/>
              <a:ea typeface="Cambria" panose="02040503050406030204" pitchFamily="18"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2577" y="769627"/>
            <a:ext cx="8970653" cy="51656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32577" y="754386"/>
            <a:ext cx="8970653" cy="51657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253740" y="6074807"/>
            <a:ext cx="6233160" cy="783193"/>
          </a:xfrm>
          <a:prstGeom prst="flowChartAlternateProcess">
            <a:avLst/>
          </a:prstGeom>
          <a:solidFill>
            <a:schemeClr val="accent4">
              <a:lumMod val="20000"/>
              <a:lumOff val="80000"/>
            </a:schemeClr>
          </a:solidFill>
        </p:spPr>
        <p:txBody>
          <a:bodyPr wrap="square" rtlCol="0">
            <a:spAutoFit/>
          </a:bodyPr>
          <a:lstStyle/>
          <a:p>
            <a:pPr algn="ctr"/>
            <a:r>
              <a:rPr lang="en-US" sz="4000" dirty="0" err="1">
                <a:solidFill>
                  <a:srgbClr val="0070C0"/>
                </a:solidFill>
                <a:latin typeface="Cambria" panose="02040503050406030204" pitchFamily="18" charset="0"/>
                <a:ea typeface="Cambria" panose="02040503050406030204" pitchFamily="18" charset="0"/>
              </a:rPr>
              <a:t>Tràng</a:t>
            </a:r>
            <a:r>
              <a:rPr lang="en-US" sz="4000" dirty="0">
                <a:solidFill>
                  <a:srgbClr val="0070C0"/>
                </a:solidFill>
                <a:latin typeface="Cambria" panose="02040503050406030204" pitchFamily="18" charset="0"/>
                <a:ea typeface="Cambria" panose="02040503050406030204" pitchFamily="18" charset="0"/>
              </a:rPr>
              <a:t> An – </a:t>
            </a:r>
            <a:r>
              <a:rPr lang="en-US" sz="4000" dirty="0" err="1">
                <a:solidFill>
                  <a:srgbClr val="0070C0"/>
                </a:solidFill>
                <a:latin typeface="Cambria" panose="02040503050406030204" pitchFamily="18" charset="0"/>
                <a:ea typeface="Cambria" panose="02040503050406030204" pitchFamily="18" charset="0"/>
              </a:rPr>
              <a:t>Ninh</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Bình</a:t>
            </a:r>
            <a:endParaRPr lang="en-US" sz="4000" dirty="0">
              <a:solidFill>
                <a:srgbClr val="0070C0"/>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383" y="777247"/>
            <a:ext cx="8926847" cy="5150458"/>
          </a:xfrm>
          <a:prstGeom prst="rect">
            <a:avLst/>
          </a:prstGeom>
        </p:spPr>
      </p:pic>
      <p:sp>
        <p:nvSpPr>
          <p:cNvPr id="29" name="TextBox 28"/>
          <p:cNvSpPr txBox="1"/>
          <p:nvPr/>
        </p:nvSpPr>
        <p:spPr>
          <a:xfrm>
            <a:off x="1959154" y="6074806"/>
            <a:ext cx="8465820" cy="783193"/>
          </a:xfrm>
          <a:prstGeom prst="flowChartAlternateProcess">
            <a:avLst/>
          </a:prstGeom>
          <a:solidFill>
            <a:schemeClr val="accent4">
              <a:lumMod val="20000"/>
              <a:lumOff val="80000"/>
            </a:schemeClr>
          </a:solidFill>
        </p:spPr>
        <p:txBody>
          <a:bodyPr wrap="square" rtlCol="0">
            <a:spAutoFit/>
          </a:bodyPr>
          <a:lstStyle/>
          <a:p>
            <a:pPr algn="ctr"/>
            <a:r>
              <a:rPr lang="en-US" sz="4000" dirty="0" err="1">
                <a:solidFill>
                  <a:srgbClr val="0070C0"/>
                </a:solidFill>
                <a:latin typeface="Cambria" panose="02040503050406030204" pitchFamily="18" charset="0"/>
                <a:ea typeface="Cambria" panose="02040503050406030204" pitchFamily="18" charset="0"/>
              </a:rPr>
              <a:t>Bến</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cảng</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Nhà</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Rồng</a:t>
            </a:r>
            <a:r>
              <a:rPr lang="en-US" sz="4000" dirty="0">
                <a:solidFill>
                  <a:srgbClr val="0070C0"/>
                </a:solidFill>
                <a:latin typeface="Cambria" panose="02040503050406030204" pitchFamily="18" charset="0"/>
                <a:ea typeface="Cambria" panose="02040503050406030204" pitchFamily="18" charset="0"/>
              </a:rPr>
              <a:t>– TP </a:t>
            </a:r>
            <a:r>
              <a:rPr lang="en-US" sz="4000" dirty="0" err="1">
                <a:solidFill>
                  <a:srgbClr val="0070C0"/>
                </a:solidFill>
                <a:latin typeface="Cambria" panose="02040503050406030204" pitchFamily="18" charset="0"/>
                <a:ea typeface="Cambria" panose="02040503050406030204" pitchFamily="18" charset="0"/>
              </a:rPr>
              <a:t>Hồ</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Chí</a:t>
            </a:r>
            <a:r>
              <a:rPr lang="en-US" sz="4000" dirty="0">
                <a:solidFill>
                  <a:srgbClr val="0070C0"/>
                </a:solidFill>
                <a:latin typeface="Cambria" panose="02040503050406030204" pitchFamily="18" charset="0"/>
                <a:ea typeface="Cambria" panose="02040503050406030204" pitchFamily="18" charset="0"/>
              </a:rPr>
              <a:t> Minh</a:t>
            </a:r>
          </a:p>
        </p:txBody>
      </p:sp>
      <p:pic>
        <p:nvPicPr>
          <p:cNvPr id="1026" name="Picture 2" descr="Tổng cục Du lị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479" y="795462"/>
            <a:ext cx="8970653" cy="52114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stretch>
            <a:fillRect/>
          </a:stretch>
        </p:blipFill>
        <p:spPr>
          <a:xfrm>
            <a:off x="3081265" y="45720"/>
            <a:ext cx="6029467" cy="1072989"/>
          </a:xfrm>
          <a:prstGeom prst="rect">
            <a:avLst/>
          </a:prstGeom>
        </p:spPr>
      </p:pic>
      <p:pic>
        <p:nvPicPr>
          <p:cNvPr id="31" name="图片 1"/>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67301" y="4590733"/>
            <a:ext cx="2304711" cy="2304711"/>
          </a:xfrm>
          <a:prstGeom prst="rect">
            <a:avLst/>
          </a:prstGeom>
        </p:spPr>
      </p:pic>
      <p:pic>
        <p:nvPicPr>
          <p:cNvPr id="32" name="图片 20"/>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0017107" y="4626554"/>
            <a:ext cx="2200965" cy="2200965"/>
          </a:xfrm>
          <a:prstGeom prst="rect">
            <a:avLst/>
          </a:prstGeom>
        </p:spPr>
      </p:pic>
      <p:sp>
        <p:nvSpPr>
          <p:cNvPr id="14" name="TextBox 13"/>
          <p:cNvSpPr txBox="1"/>
          <p:nvPr/>
        </p:nvSpPr>
        <p:spPr>
          <a:xfrm>
            <a:off x="1959154" y="6044325"/>
            <a:ext cx="8465820" cy="783193"/>
          </a:xfrm>
          <a:prstGeom prst="flowChartAlternateProcess">
            <a:avLst/>
          </a:prstGeom>
          <a:solidFill>
            <a:schemeClr val="accent4">
              <a:lumMod val="20000"/>
              <a:lumOff val="80000"/>
            </a:schemeClr>
          </a:solidFill>
        </p:spPr>
        <p:txBody>
          <a:bodyPr wrap="square" rtlCol="0">
            <a:spAutoFit/>
          </a:bodyPr>
          <a:lstStyle/>
          <a:p>
            <a:pPr algn="ctr"/>
            <a:r>
              <a:rPr lang="en-US" sz="4000" dirty="0" err="1">
                <a:solidFill>
                  <a:srgbClr val="0070C0"/>
                </a:solidFill>
                <a:latin typeface="Cambria" panose="02040503050406030204" pitchFamily="18" charset="0"/>
                <a:ea typeface="Cambria" panose="02040503050406030204" pitchFamily="18" charset="0"/>
              </a:rPr>
              <a:t>Mù</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Cang</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Chải</a:t>
            </a:r>
            <a:r>
              <a:rPr lang="en-US" sz="4000" dirty="0">
                <a:solidFill>
                  <a:srgbClr val="0070C0"/>
                </a:solidFill>
                <a:latin typeface="Cambria" panose="02040503050406030204" pitchFamily="18" charset="0"/>
                <a:ea typeface="Cambria" panose="02040503050406030204" pitchFamily="18" charset="0"/>
              </a:rPr>
              <a:t> – </a:t>
            </a:r>
            <a:r>
              <a:rPr lang="en-US" sz="4000" dirty="0" err="1">
                <a:solidFill>
                  <a:srgbClr val="0070C0"/>
                </a:solidFill>
                <a:latin typeface="Cambria" panose="02040503050406030204" pitchFamily="18" charset="0"/>
                <a:ea typeface="Cambria" panose="02040503050406030204" pitchFamily="18" charset="0"/>
              </a:rPr>
              <a:t>Yên</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Bái</a:t>
            </a:r>
            <a:r>
              <a:rPr lang="en-US" sz="4000" dirty="0">
                <a:solidFill>
                  <a:srgbClr val="0070C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5627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out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52"/>
                                        </p:tgtEl>
                                      </p:cBhvr>
                                    </p:animEffect>
                                    <p:set>
                                      <p:cBhvr>
                                        <p:cTn id="28" dur="1" fill="hold">
                                          <p:stCondLst>
                                            <p:cond delay="499"/>
                                          </p:stCondLst>
                                        </p:cTn>
                                        <p:tgtEl>
                                          <p:spTgt spid="205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fade">
                                      <p:cBhvr>
                                        <p:cTn id="34" dur="500"/>
                                        <p:tgtEl>
                                          <p:spTgt spid="205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out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54"/>
                                        </p:tgtEl>
                                      </p:cBhvr>
                                    </p:animEffect>
                                    <p:set>
                                      <p:cBhvr>
                                        <p:cTn id="44" dur="1" fill="hold">
                                          <p:stCondLst>
                                            <p:cond delay="499"/>
                                          </p:stCondLst>
                                        </p:cTn>
                                        <p:tgtEl>
                                          <p:spTgt spid="205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outVertic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500"/>
                                        <p:tgtEl>
                                          <p:spTgt spid="10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37"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arn(outVertical)">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24" grpId="0" animBg="1"/>
      <p:bldP spid="24" grpId="1" animBg="1"/>
      <p:bldP spid="29" grpId="0" animBg="1"/>
      <p:bldP spid="29" grpId="1"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44"/>
        <p:cNvGrpSpPr/>
        <p:nvPr/>
      </p:nvGrpSpPr>
      <p:grpSpPr>
        <a:xfrm>
          <a:off x="0" y="0"/>
          <a:ext cx="0" cy="0"/>
          <a:chOff x="0" y="0"/>
          <a:chExt cx="0" cy="0"/>
        </a:xfrm>
      </p:grpSpPr>
      <p:grpSp>
        <p:nvGrpSpPr>
          <p:cNvPr id="2948" name="Google Shape;2948;p43"/>
          <p:cNvGrpSpPr/>
          <p:nvPr/>
        </p:nvGrpSpPr>
        <p:grpSpPr>
          <a:xfrm>
            <a:off x="9907427" y="251557"/>
            <a:ext cx="1423239" cy="1423836"/>
            <a:chOff x="-1361103" y="621343"/>
            <a:chExt cx="1067429" cy="1067877"/>
          </a:xfrm>
        </p:grpSpPr>
        <p:sp>
          <p:nvSpPr>
            <p:cNvPr id="2949" name="Google Shape;2949;p43"/>
            <p:cNvSpPr/>
            <p:nvPr/>
          </p:nvSpPr>
          <p:spPr>
            <a:xfrm>
              <a:off x="-969456" y="621343"/>
              <a:ext cx="91123" cy="110816"/>
            </a:xfrm>
            <a:custGeom>
              <a:avLst/>
              <a:gdLst/>
              <a:ahLst/>
              <a:cxnLst/>
              <a:rect l="l" t="t" r="r" b="b"/>
              <a:pathLst>
                <a:path w="2642" h="3213" extrusionOk="0">
                  <a:moveTo>
                    <a:pt x="684" y="1"/>
                  </a:moveTo>
                  <a:cubicBezTo>
                    <a:pt x="676" y="1"/>
                    <a:pt x="668" y="2"/>
                    <a:pt x="660" y="4"/>
                  </a:cubicBezTo>
                  <a:cubicBezTo>
                    <a:pt x="620" y="14"/>
                    <a:pt x="591" y="44"/>
                    <a:pt x="584" y="80"/>
                  </a:cubicBezTo>
                  <a:cubicBezTo>
                    <a:pt x="356" y="1076"/>
                    <a:pt x="162" y="2088"/>
                    <a:pt x="3" y="3094"/>
                  </a:cubicBezTo>
                  <a:cubicBezTo>
                    <a:pt x="0" y="3127"/>
                    <a:pt x="10" y="3160"/>
                    <a:pt x="37" y="3183"/>
                  </a:cubicBezTo>
                  <a:cubicBezTo>
                    <a:pt x="56" y="3203"/>
                    <a:pt x="79" y="3213"/>
                    <a:pt x="105" y="3213"/>
                  </a:cubicBezTo>
                  <a:cubicBezTo>
                    <a:pt x="112" y="3213"/>
                    <a:pt x="122" y="3210"/>
                    <a:pt x="128" y="3210"/>
                  </a:cubicBezTo>
                  <a:cubicBezTo>
                    <a:pt x="996" y="2998"/>
                    <a:pt x="1738" y="2896"/>
                    <a:pt x="2533" y="2883"/>
                  </a:cubicBezTo>
                  <a:cubicBezTo>
                    <a:pt x="2573" y="2883"/>
                    <a:pt x="2605" y="2863"/>
                    <a:pt x="2622" y="2830"/>
                  </a:cubicBezTo>
                  <a:cubicBezTo>
                    <a:pt x="2641" y="2797"/>
                    <a:pt x="2638" y="2761"/>
                    <a:pt x="2618" y="2728"/>
                  </a:cubicBezTo>
                  <a:cubicBezTo>
                    <a:pt x="2045" y="1808"/>
                    <a:pt x="1454" y="858"/>
                    <a:pt x="762" y="37"/>
                  </a:cubicBezTo>
                  <a:cubicBezTo>
                    <a:pt x="741" y="14"/>
                    <a:pt x="713" y="1"/>
                    <a:pt x="6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0" name="Google Shape;2950;p43"/>
            <p:cNvSpPr/>
            <p:nvPr/>
          </p:nvSpPr>
          <p:spPr>
            <a:xfrm>
              <a:off x="-823765" y="644935"/>
              <a:ext cx="103642" cy="111679"/>
            </a:xfrm>
            <a:custGeom>
              <a:avLst/>
              <a:gdLst/>
              <a:ahLst/>
              <a:cxnLst/>
              <a:rect l="l" t="t" r="r" b="b"/>
              <a:pathLst>
                <a:path w="3005" h="3238" extrusionOk="0">
                  <a:moveTo>
                    <a:pt x="1933" y="1"/>
                  </a:moveTo>
                  <a:cubicBezTo>
                    <a:pt x="1905" y="1"/>
                    <a:pt x="1876" y="14"/>
                    <a:pt x="1857" y="36"/>
                  </a:cubicBezTo>
                  <a:lnTo>
                    <a:pt x="1557" y="382"/>
                  </a:lnTo>
                  <a:cubicBezTo>
                    <a:pt x="960" y="1068"/>
                    <a:pt x="443" y="1658"/>
                    <a:pt x="20" y="2321"/>
                  </a:cubicBezTo>
                  <a:cubicBezTo>
                    <a:pt x="4" y="2347"/>
                    <a:pt x="0" y="2381"/>
                    <a:pt x="11" y="2410"/>
                  </a:cubicBezTo>
                  <a:cubicBezTo>
                    <a:pt x="20" y="2440"/>
                    <a:pt x="43" y="2463"/>
                    <a:pt x="70" y="2473"/>
                  </a:cubicBezTo>
                  <a:cubicBezTo>
                    <a:pt x="898" y="2773"/>
                    <a:pt x="1709" y="2994"/>
                    <a:pt x="2877" y="3238"/>
                  </a:cubicBezTo>
                  <a:lnTo>
                    <a:pt x="2896" y="3238"/>
                  </a:lnTo>
                  <a:cubicBezTo>
                    <a:pt x="2923" y="3238"/>
                    <a:pt x="2949" y="3228"/>
                    <a:pt x="2968" y="3208"/>
                  </a:cubicBezTo>
                  <a:cubicBezTo>
                    <a:pt x="2991" y="3185"/>
                    <a:pt x="3005" y="3148"/>
                    <a:pt x="2995" y="3116"/>
                  </a:cubicBezTo>
                  <a:cubicBezTo>
                    <a:pt x="2787" y="2067"/>
                    <a:pt x="2464" y="1042"/>
                    <a:pt x="2029" y="62"/>
                  </a:cubicBezTo>
                  <a:cubicBezTo>
                    <a:pt x="2016" y="29"/>
                    <a:pt x="1986" y="6"/>
                    <a:pt x="1950" y="2"/>
                  </a:cubicBezTo>
                  <a:cubicBezTo>
                    <a:pt x="1944" y="1"/>
                    <a:pt x="1939" y="1"/>
                    <a:pt x="19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1" name="Google Shape;2951;p43"/>
            <p:cNvSpPr/>
            <p:nvPr/>
          </p:nvSpPr>
          <p:spPr>
            <a:xfrm>
              <a:off x="-666209" y="690463"/>
              <a:ext cx="102746" cy="122336"/>
            </a:xfrm>
            <a:custGeom>
              <a:avLst/>
              <a:gdLst/>
              <a:ahLst/>
              <a:cxnLst/>
              <a:rect l="l" t="t" r="r" b="b"/>
              <a:pathLst>
                <a:path w="2979" h="3547" extrusionOk="0">
                  <a:moveTo>
                    <a:pt x="2871" y="1"/>
                  </a:moveTo>
                  <a:cubicBezTo>
                    <a:pt x="2853" y="1"/>
                    <a:pt x="2834" y="6"/>
                    <a:pt x="2816" y="15"/>
                  </a:cubicBezTo>
                  <a:cubicBezTo>
                    <a:pt x="1699" y="727"/>
                    <a:pt x="854" y="1539"/>
                    <a:pt x="36" y="2323"/>
                  </a:cubicBezTo>
                  <a:cubicBezTo>
                    <a:pt x="14" y="2347"/>
                    <a:pt x="0" y="2379"/>
                    <a:pt x="6" y="2413"/>
                  </a:cubicBezTo>
                  <a:cubicBezTo>
                    <a:pt x="10" y="2442"/>
                    <a:pt x="30" y="2472"/>
                    <a:pt x="59" y="2489"/>
                  </a:cubicBezTo>
                  <a:cubicBezTo>
                    <a:pt x="815" y="2881"/>
                    <a:pt x="1510" y="3204"/>
                    <a:pt x="2312" y="3537"/>
                  </a:cubicBezTo>
                  <a:cubicBezTo>
                    <a:pt x="2322" y="3544"/>
                    <a:pt x="2335" y="3547"/>
                    <a:pt x="2352" y="3547"/>
                  </a:cubicBezTo>
                  <a:cubicBezTo>
                    <a:pt x="2368" y="3547"/>
                    <a:pt x="2385" y="3540"/>
                    <a:pt x="2401" y="3534"/>
                  </a:cubicBezTo>
                  <a:cubicBezTo>
                    <a:pt x="2428" y="3518"/>
                    <a:pt x="2447" y="3491"/>
                    <a:pt x="2451" y="3458"/>
                  </a:cubicBezTo>
                  <a:lnTo>
                    <a:pt x="2974" y="117"/>
                  </a:lnTo>
                  <a:cubicBezTo>
                    <a:pt x="2978" y="78"/>
                    <a:pt x="2962" y="38"/>
                    <a:pt x="2929" y="18"/>
                  </a:cubicBezTo>
                  <a:cubicBezTo>
                    <a:pt x="2911" y="6"/>
                    <a:pt x="2892" y="1"/>
                    <a:pt x="28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2" name="Google Shape;2952;p43"/>
            <p:cNvSpPr/>
            <p:nvPr/>
          </p:nvSpPr>
          <p:spPr>
            <a:xfrm>
              <a:off x="-512655" y="815976"/>
              <a:ext cx="117887" cy="105022"/>
            </a:xfrm>
            <a:custGeom>
              <a:avLst/>
              <a:gdLst/>
              <a:ahLst/>
              <a:cxnLst/>
              <a:rect l="l" t="t" r="r" b="b"/>
              <a:pathLst>
                <a:path w="3418" h="3045" extrusionOk="0">
                  <a:moveTo>
                    <a:pt x="3311" y="0"/>
                  </a:moveTo>
                  <a:cubicBezTo>
                    <a:pt x="3308" y="0"/>
                    <a:pt x="3305" y="0"/>
                    <a:pt x="3302" y="0"/>
                  </a:cubicBezTo>
                  <a:cubicBezTo>
                    <a:pt x="2108" y="83"/>
                    <a:pt x="1108" y="326"/>
                    <a:pt x="63" y="789"/>
                  </a:cubicBezTo>
                  <a:cubicBezTo>
                    <a:pt x="33" y="801"/>
                    <a:pt x="14" y="831"/>
                    <a:pt x="7" y="861"/>
                  </a:cubicBezTo>
                  <a:cubicBezTo>
                    <a:pt x="0" y="894"/>
                    <a:pt x="10" y="930"/>
                    <a:pt x="30" y="953"/>
                  </a:cubicBezTo>
                  <a:cubicBezTo>
                    <a:pt x="347" y="1287"/>
                    <a:pt x="647" y="1617"/>
                    <a:pt x="944" y="1940"/>
                  </a:cubicBezTo>
                  <a:cubicBezTo>
                    <a:pt x="1267" y="2293"/>
                    <a:pt x="1600" y="2655"/>
                    <a:pt x="1939" y="3011"/>
                  </a:cubicBezTo>
                  <a:cubicBezTo>
                    <a:pt x="1959" y="3031"/>
                    <a:pt x="1985" y="3044"/>
                    <a:pt x="2012" y="3044"/>
                  </a:cubicBezTo>
                  <a:cubicBezTo>
                    <a:pt x="2019" y="3044"/>
                    <a:pt x="2025" y="3041"/>
                    <a:pt x="2032" y="3041"/>
                  </a:cubicBezTo>
                  <a:cubicBezTo>
                    <a:pt x="2068" y="3034"/>
                    <a:pt x="2098" y="3008"/>
                    <a:pt x="2108" y="2975"/>
                  </a:cubicBezTo>
                  <a:cubicBezTo>
                    <a:pt x="2460" y="2002"/>
                    <a:pt x="2895" y="1052"/>
                    <a:pt x="3400" y="152"/>
                  </a:cubicBezTo>
                  <a:cubicBezTo>
                    <a:pt x="3417" y="119"/>
                    <a:pt x="3417" y="76"/>
                    <a:pt x="3397" y="46"/>
                  </a:cubicBezTo>
                  <a:cubicBezTo>
                    <a:pt x="3379" y="16"/>
                    <a:pt x="3347" y="0"/>
                    <a:pt x="33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3" name="Google Shape;2953;p43"/>
            <p:cNvSpPr/>
            <p:nvPr/>
          </p:nvSpPr>
          <p:spPr>
            <a:xfrm>
              <a:off x="-1282291" y="850433"/>
              <a:ext cx="129958" cy="122543"/>
            </a:xfrm>
            <a:custGeom>
              <a:avLst/>
              <a:gdLst/>
              <a:ahLst/>
              <a:cxnLst/>
              <a:rect l="l" t="t" r="r" b="b"/>
              <a:pathLst>
                <a:path w="3768" h="3553" extrusionOk="0">
                  <a:moveTo>
                    <a:pt x="113" y="0"/>
                  </a:moveTo>
                  <a:cubicBezTo>
                    <a:pt x="73" y="0"/>
                    <a:pt x="44" y="17"/>
                    <a:pt x="24" y="47"/>
                  </a:cubicBezTo>
                  <a:cubicBezTo>
                    <a:pt x="4" y="76"/>
                    <a:pt x="1" y="113"/>
                    <a:pt x="17" y="146"/>
                  </a:cubicBezTo>
                  <a:cubicBezTo>
                    <a:pt x="588" y="1350"/>
                    <a:pt x="1224" y="2444"/>
                    <a:pt x="1838" y="3503"/>
                  </a:cubicBezTo>
                  <a:cubicBezTo>
                    <a:pt x="1857" y="3533"/>
                    <a:pt x="1891" y="3552"/>
                    <a:pt x="1927" y="3552"/>
                  </a:cubicBezTo>
                  <a:lnTo>
                    <a:pt x="1930" y="3552"/>
                  </a:lnTo>
                  <a:cubicBezTo>
                    <a:pt x="1970" y="3552"/>
                    <a:pt x="2003" y="3530"/>
                    <a:pt x="2019" y="3496"/>
                  </a:cubicBezTo>
                  <a:cubicBezTo>
                    <a:pt x="2540" y="2414"/>
                    <a:pt x="3121" y="1419"/>
                    <a:pt x="3744" y="535"/>
                  </a:cubicBezTo>
                  <a:cubicBezTo>
                    <a:pt x="3764" y="508"/>
                    <a:pt x="3767" y="472"/>
                    <a:pt x="3754" y="440"/>
                  </a:cubicBezTo>
                  <a:cubicBezTo>
                    <a:pt x="3740" y="409"/>
                    <a:pt x="3714" y="383"/>
                    <a:pt x="3681" y="376"/>
                  </a:cubicBezTo>
                  <a:cubicBezTo>
                    <a:pt x="2419" y="99"/>
                    <a:pt x="1247" y="47"/>
                    <a:pt x="11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4" name="Google Shape;2954;p43"/>
            <p:cNvSpPr/>
            <p:nvPr/>
          </p:nvSpPr>
          <p:spPr>
            <a:xfrm>
              <a:off x="-1146016" y="706260"/>
              <a:ext cx="96606" cy="126233"/>
            </a:xfrm>
            <a:custGeom>
              <a:avLst/>
              <a:gdLst/>
              <a:ahLst/>
              <a:cxnLst/>
              <a:rect l="l" t="t" r="r" b="b"/>
              <a:pathLst>
                <a:path w="2801" h="3660" extrusionOk="0">
                  <a:moveTo>
                    <a:pt x="108" y="1"/>
                  </a:moveTo>
                  <a:cubicBezTo>
                    <a:pt x="88" y="1"/>
                    <a:pt x="68" y="7"/>
                    <a:pt x="50" y="19"/>
                  </a:cubicBezTo>
                  <a:cubicBezTo>
                    <a:pt x="17" y="38"/>
                    <a:pt x="1" y="72"/>
                    <a:pt x="4" y="108"/>
                  </a:cubicBezTo>
                  <a:cubicBezTo>
                    <a:pt x="73" y="1268"/>
                    <a:pt x="221" y="2436"/>
                    <a:pt x="363" y="3571"/>
                  </a:cubicBezTo>
                  <a:cubicBezTo>
                    <a:pt x="367" y="3610"/>
                    <a:pt x="393" y="3640"/>
                    <a:pt x="430" y="3653"/>
                  </a:cubicBezTo>
                  <a:cubicBezTo>
                    <a:pt x="439" y="3659"/>
                    <a:pt x="453" y="3659"/>
                    <a:pt x="462" y="3659"/>
                  </a:cubicBezTo>
                  <a:cubicBezTo>
                    <a:pt x="489" y="3659"/>
                    <a:pt x="515" y="3653"/>
                    <a:pt x="532" y="3633"/>
                  </a:cubicBezTo>
                  <a:cubicBezTo>
                    <a:pt x="1290" y="2941"/>
                    <a:pt x="1983" y="2320"/>
                    <a:pt x="2751" y="1793"/>
                  </a:cubicBezTo>
                  <a:cubicBezTo>
                    <a:pt x="2777" y="1773"/>
                    <a:pt x="2794" y="1746"/>
                    <a:pt x="2797" y="1714"/>
                  </a:cubicBezTo>
                  <a:cubicBezTo>
                    <a:pt x="2801" y="1684"/>
                    <a:pt x="2787" y="1655"/>
                    <a:pt x="2765" y="1632"/>
                  </a:cubicBezTo>
                  <a:cubicBezTo>
                    <a:pt x="2191" y="1101"/>
                    <a:pt x="1360" y="583"/>
                    <a:pt x="149" y="9"/>
                  </a:cubicBezTo>
                  <a:cubicBezTo>
                    <a:pt x="136" y="4"/>
                    <a:pt x="122" y="1"/>
                    <a:pt x="10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5" name="Google Shape;2955;p43"/>
            <p:cNvSpPr/>
            <p:nvPr/>
          </p:nvSpPr>
          <p:spPr>
            <a:xfrm>
              <a:off x="-1361103" y="1052620"/>
              <a:ext cx="120025" cy="102228"/>
            </a:xfrm>
            <a:custGeom>
              <a:avLst/>
              <a:gdLst/>
              <a:ahLst/>
              <a:cxnLst/>
              <a:rect l="l" t="t" r="r" b="b"/>
              <a:pathLst>
                <a:path w="3480" h="2964" extrusionOk="0">
                  <a:moveTo>
                    <a:pt x="3369" y="0"/>
                  </a:moveTo>
                  <a:cubicBezTo>
                    <a:pt x="3362" y="0"/>
                    <a:pt x="3355" y="1"/>
                    <a:pt x="3348" y="2"/>
                  </a:cubicBezTo>
                  <a:cubicBezTo>
                    <a:pt x="2075" y="296"/>
                    <a:pt x="1063" y="560"/>
                    <a:pt x="83" y="817"/>
                  </a:cubicBezTo>
                  <a:cubicBezTo>
                    <a:pt x="46" y="823"/>
                    <a:pt x="20" y="853"/>
                    <a:pt x="10" y="890"/>
                  </a:cubicBezTo>
                  <a:cubicBezTo>
                    <a:pt x="0" y="925"/>
                    <a:pt x="10" y="962"/>
                    <a:pt x="37" y="989"/>
                  </a:cubicBezTo>
                  <a:cubicBezTo>
                    <a:pt x="759" y="1677"/>
                    <a:pt x="1643" y="2301"/>
                    <a:pt x="2817" y="2951"/>
                  </a:cubicBezTo>
                  <a:cubicBezTo>
                    <a:pt x="2833" y="2957"/>
                    <a:pt x="2850" y="2963"/>
                    <a:pt x="2866" y="2963"/>
                  </a:cubicBezTo>
                  <a:cubicBezTo>
                    <a:pt x="2883" y="2963"/>
                    <a:pt x="2899" y="2960"/>
                    <a:pt x="2912" y="2951"/>
                  </a:cubicBezTo>
                  <a:cubicBezTo>
                    <a:pt x="2942" y="2937"/>
                    <a:pt x="2962" y="2908"/>
                    <a:pt x="2969" y="2875"/>
                  </a:cubicBezTo>
                  <a:cubicBezTo>
                    <a:pt x="3084" y="2047"/>
                    <a:pt x="3232" y="1074"/>
                    <a:pt x="3470" y="127"/>
                  </a:cubicBezTo>
                  <a:cubicBezTo>
                    <a:pt x="3480" y="91"/>
                    <a:pt x="3470" y="55"/>
                    <a:pt x="3443" y="29"/>
                  </a:cubicBezTo>
                  <a:cubicBezTo>
                    <a:pt x="3423" y="10"/>
                    <a:pt x="3396" y="0"/>
                    <a:pt x="33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6" name="Google Shape;2956;p43"/>
            <p:cNvSpPr/>
            <p:nvPr/>
          </p:nvSpPr>
          <p:spPr>
            <a:xfrm>
              <a:off x="-1355067" y="1235285"/>
              <a:ext cx="108540" cy="109851"/>
            </a:xfrm>
            <a:custGeom>
              <a:avLst/>
              <a:gdLst/>
              <a:ahLst/>
              <a:cxnLst/>
              <a:rect l="l" t="t" r="r" b="b"/>
              <a:pathLst>
                <a:path w="3147" h="3185" extrusionOk="0">
                  <a:moveTo>
                    <a:pt x="2577" y="0"/>
                  </a:moveTo>
                  <a:cubicBezTo>
                    <a:pt x="2552" y="0"/>
                    <a:pt x="2527" y="9"/>
                    <a:pt x="2506" y="26"/>
                  </a:cubicBezTo>
                  <a:cubicBezTo>
                    <a:pt x="1979" y="497"/>
                    <a:pt x="1544" y="913"/>
                    <a:pt x="1121" y="1315"/>
                  </a:cubicBezTo>
                  <a:cubicBezTo>
                    <a:pt x="752" y="1672"/>
                    <a:pt x="399" y="2008"/>
                    <a:pt x="40" y="2325"/>
                  </a:cubicBezTo>
                  <a:cubicBezTo>
                    <a:pt x="13" y="2347"/>
                    <a:pt x="0" y="2384"/>
                    <a:pt x="7" y="2420"/>
                  </a:cubicBezTo>
                  <a:cubicBezTo>
                    <a:pt x="17" y="2456"/>
                    <a:pt x="40" y="2486"/>
                    <a:pt x="76" y="2496"/>
                  </a:cubicBezTo>
                  <a:cubicBezTo>
                    <a:pt x="947" y="2786"/>
                    <a:pt x="1940" y="3017"/>
                    <a:pt x="3025" y="3185"/>
                  </a:cubicBezTo>
                  <a:lnTo>
                    <a:pt x="3037" y="3185"/>
                  </a:lnTo>
                  <a:cubicBezTo>
                    <a:pt x="3067" y="3185"/>
                    <a:pt x="3097" y="3172"/>
                    <a:pt x="3116" y="3148"/>
                  </a:cubicBezTo>
                  <a:cubicBezTo>
                    <a:pt x="3139" y="3122"/>
                    <a:pt x="3147" y="3086"/>
                    <a:pt x="3136" y="3054"/>
                  </a:cubicBezTo>
                  <a:cubicBezTo>
                    <a:pt x="2833" y="2116"/>
                    <a:pt x="2675" y="1098"/>
                    <a:pt x="2678" y="101"/>
                  </a:cubicBezTo>
                  <a:cubicBezTo>
                    <a:pt x="2678" y="62"/>
                    <a:pt x="2655" y="26"/>
                    <a:pt x="2619" y="9"/>
                  </a:cubicBezTo>
                  <a:cubicBezTo>
                    <a:pt x="2605" y="3"/>
                    <a:pt x="2591" y="0"/>
                    <a:pt x="2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7" name="Google Shape;2957;p43"/>
            <p:cNvSpPr/>
            <p:nvPr/>
          </p:nvSpPr>
          <p:spPr>
            <a:xfrm>
              <a:off x="-1267045" y="1419503"/>
              <a:ext cx="121163" cy="106195"/>
            </a:xfrm>
            <a:custGeom>
              <a:avLst/>
              <a:gdLst/>
              <a:ahLst/>
              <a:cxnLst/>
              <a:rect l="l" t="t" r="r" b="b"/>
              <a:pathLst>
                <a:path w="3513" h="3079" extrusionOk="0">
                  <a:moveTo>
                    <a:pt x="1735" y="0"/>
                  </a:moveTo>
                  <a:cubicBezTo>
                    <a:pt x="1701" y="0"/>
                    <a:pt x="1671" y="19"/>
                    <a:pt x="1653" y="43"/>
                  </a:cubicBezTo>
                  <a:cubicBezTo>
                    <a:pt x="891" y="1139"/>
                    <a:pt x="400" y="2118"/>
                    <a:pt x="18" y="2932"/>
                  </a:cubicBezTo>
                  <a:cubicBezTo>
                    <a:pt x="1" y="2969"/>
                    <a:pt x="7" y="3008"/>
                    <a:pt x="30" y="3038"/>
                  </a:cubicBezTo>
                  <a:cubicBezTo>
                    <a:pt x="50" y="3065"/>
                    <a:pt x="80" y="3078"/>
                    <a:pt x="109" y="3078"/>
                  </a:cubicBezTo>
                  <a:lnTo>
                    <a:pt x="126" y="3078"/>
                  </a:lnTo>
                  <a:cubicBezTo>
                    <a:pt x="1240" y="2890"/>
                    <a:pt x="2326" y="2560"/>
                    <a:pt x="3450" y="2072"/>
                  </a:cubicBezTo>
                  <a:cubicBezTo>
                    <a:pt x="3484" y="2059"/>
                    <a:pt x="3506" y="2026"/>
                    <a:pt x="3510" y="1990"/>
                  </a:cubicBezTo>
                  <a:cubicBezTo>
                    <a:pt x="3513" y="1953"/>
                    <a:pt x="3500" y="1917"/>
                    <a:pt x="3470" y="1897"/>
                  </a:cubicBezTo>
                  <a:cubicBezTo>
                    <a:pt x="2774" y="1369"/>
                    <a:pt x="2223" y="749"/>
                    <a:pt x="1828" y="54"/>
                  </a:cubicBezTo>
                  <a:cubicBezTo>
                    <a:pt x="1808" y="20"/>
                    <a:pt x="1779" y="4"/>
                    <a:pt x="1742" y="1"/>
                  </a:cubicBezTo>
                  <a:cubicBezTo>
                    <a:pt x="1740" y="0"/>
                    <a:pt x="1737" y="0"/>
                    <a:pt x="17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8" name="Google Shape;2958;p43"/>
            <p:cNvSpPr/>
            <p:nvPr/>
          </p:nvSpPr>
          <p:spPr>
            <a:xfrm>
              <a:off x="-1109490" y="1510077"/>
              <a:ext cx="97745" cy="109333"/>
            </a:xfrm>
            <a:custGeom>
              <a:avLst/>
              <a:gdLst/>
              <a:ahLst/>
              <a:cxnLst/>
              <a:rect l="l" t="t" r="r" b="b"/>
              <a:pathLst>
                <a:path w="2834" h="3170" extrusionOk="0">
                  <a:moveTo>
                    <a:pt x="390" y="1"/>
                  </a:moveTo>
                  <a:cubicBezTo>
                    <a:pt x="376" y="1"/>
                    <a:pt x="362" y="4"/>
                    <a:pt x="350" y="10"/>
                  </a:cubicBezTo>
                  <a:cubicBezTo>
                    <a:pt x="320" y="20"/>
                    <a:pt x="297" y="46"/>
                    <a:pt x="290" y="76"/>
                  </a:cubicBezTo>
                  <a:cubicBezTo>
                    <a:pt x="4" y="1161"/>
                    <a:pt x="1" y="2157"/>
                    <a:pt x="36" y="3070"/>
                  </a:cubicBezTo>
                  <a:cubicBezTo>
                    <a:pt x="36" y="3107"/>
                    <a:pt x="60" y="3140"/>
                    <a:pt x="92" y="3156"/>
                  </a:cubicBezTo>
                  <a:cubicBezTo>
                    <a:pt x="106" y="3166"/>
                    <a:pt x="123" y="3169"/>
                    <a:pt x="139" y="3169"/>
                  </a:cubicBezTo>
                  <a:cubicBezTo>
                    <a:pt x="159" y="3169"/>
                    <a:pt x="179" y="3163"/>
                    <a:pt x="195" y="3153"/>
                  </a:cubicBezTo>
                  <a:cubicBezTo>
                    <a:pt x="1155" y="2523"/>
                    <a:pt x="2032" y="1801"/>
                    <a:pt x="2797" y="1003"/>
                  </a:cubicBezTo>
                  <a:cubicBezTo>
                    <a:pt x="2823" y="973"/>
                    <a:pt x="2833" y="936"/>
                    <a:pt x="2823" y="900"/>
                  </a:cubicBezTo>
                  <a:cubicBezTo>
                    <a:pt x="2810" y="864"/>
                    <a:pt x="2780" y="837"/>
                    <a:pt x="2744" y="831"/>
                  </a:cubicBezTo>
                  <a:cubicBezTo>
                    <a:pt x="1861" y="643"/>
                    <a:pt x="1105" y="376"/>
                    <a:pt x="439" y="14"/>
                  </a:cubicBezTo>
                  <a:cubicBezTo>
                    <a:pt x="423" y="5"/>
                    <a:pt x="406" y="1"/>
                    <a:pt x="39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9" name="Google Shape;2959;p43"/>
            <p:cNvSpPr/>
            <p:nvPr/>
          </p:nvSpPr>
          <p:spPr>
            <a:xfrm>
              <a:off x="-944898" y="1556088"/>
              <a:ext cx="95572" cy="105746"/>
            </a:xfrm>
            <a:custGeom>
              <a:avLst/>
              <a:gdLst/>
              <a:ahLst/>
              <a:cxnLst/>
              <a:rect l="l" t="t" r="r" b="b"/>
              <a:pathLst>
                <a:path w="2771" h="3066" extrusionOk="0">
                  <a:moveTo>
                    <a:pt x="104" y="1"/>
                  </a:moveTo>
                  <a:cubicBezTo>
                    <a:pt x="72" y="1"/>
                    <a:pt x="45" y="17"/>
                    <a:pt x="27" y="41"/>
                  </a:cubicBezTo>
                  <a:cubicBezTo>
                    <a:pt x="4" y="68"/>
                    <a:pt x="1" y="104"/>
                    <a:pt x="10" y="134"/>
                  </a:cubicBezTo>
                  <a:cubicBezTo>
                    <a:pt x="96" y="411"/>
                    <a:pt x="175" y="668"/>
                    <a:pt x="251" y="912"/>
                  </a:cubicBezTo>
                  <a:cubicBezTo>
                    <a:pt x="505" y="1727"/>
                    <a:pt x="706" y="2369"/>
                    <a:pt x="967" y="3003"/>
                  </a:cubicBezTo>
                  <a:cubicBezTo>
                    <a:pt x="980" y="3036"/>
                    <a:pt x="1010" y="3059"/>
                    <a:pt x="1042" y="3065"/>
                  </a:cubicBezTo>
                  <a:lnTo>
                    <a:pt x="1059" y="3065"/>
                  </a:lnTo>
                  <a:cubicBezTo>
                    <a:pt x="1089" y="3065"/>
                    <a:pt x="1118" y="3053"/>
                    <a:pt x="1138" y="3029"/>
                  </a:cubicBezTo>
                  <a:cubicBezTo>
                    <a:pt x="1739" y="2327"/>
                    <a:pt x="2286" y="1433"/>
                    <a:pt x="2757" y="368"/>
                  </a:cubicBezTo>
                  <a:cubicBezTo>
                    <a:pt x="2771" y="338"/>
                    <a:pt x="2768" y="305"/>
                    <a:pt x="2754" y="278"/>
                  </a:cubicBezTo>
                  <a:cubicBezTo>
                    <a:pt x="2738" y="249"/>
                    <a:pt x="2711" y="229"/>
                    <a:pt x="2678" y="226"/>
                  </a:cubicBezTo>
                  <a:cubicBezTo>
                    <a:pt x="1844" y="100"/>
                    <a:pt x="967" y="51"/>
                    <a:pt x="119" y="1"/>
                  </a:cubicBezTo>
                  <a:lnTo>
                    <a:pt x="106" y="104"/>
                  </a:lnTo>
                  <a:lnTo>
                    <a:pt x="106" y="104"/>
                  </a:lnTo>
                  <a:lnTo>
                    <a:pt x="112" y="1"/>
                  </a:lnTo>
                  <a:cubicBezTo>
                    <a:pt x="109" y="1"/>
                    <a:pt x="106" y="1"/>
                    <a:pt x="1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0" name="Google Shape;2960;p43"/>
            <p:cNvSpPr/>
            <p:nvPr/>
          </p:nvSpPr>
          <p:spPr>
            <a:xfrm>
              <a:off x="-816487" y="1567711"/>
              <a:ext cx="93882" cy="121508"/>
            </a:xfrm>
            <a:custGeom>
              <a:avLst/>
              <a:gdLst/>
              <a:ahLst/>
              <a:cxnLst/>
              <a:rect l="l" t="t" r="r" b="b"/>
              <a:pathLst>
                <a:path w="2722" h="3523" extrusionOk="0">
                  <a:moveTo>
                    <a:pt x="1348" y="1"/>
                  </a:moveTo>
                  <a:cubicBezTo>
                    <a:pt x="933" y="1"/>
                    <a:pt x="515" y="21"/>
                    <a:pt x="103" y="40"/>
                  </a:cubicBezTo>
                  <a:lnTo>
                    <a:pt x="106" y="143"/>
                  </a:lnTo>
                  <a:lnTo>
                    <a:pt x="100" y="40"/>
                  </a:lnTo>
                  <a:cubicBezTo>
                    <a:pt x="66" y="44"/>
                    <a:pt x="34" y="64"/>
                    <a:pt x="17" y="93"/>
                  </a:cubicBezTo>
                  <a:cubicBezTo>
                    <a:pt x="1" y="127"/>
                    <a:pt x="1" y="163"/>
                    <a:pt x="17" y="192"/>
                  </a:cubicBezTo>
                  <a:cubicBezTo>
                    <a:pt x="683" y="1383"/>
                    <a:pt x="1191" y="2435"/>
                    <a:pt x="1689" y="3464"/>
                  </a:cubicBezTo>
                  <a:cubicBezTo>
                    <a:pt x="1709" y="3500"/>
                    <a:pt x="1742" y="3523"/>
                    <a:pt x="1782" y="3523"/>
                  </a:cubicBezTo>
                  <a:lnTo>
                    <a:pt x="1788" y="3523"/>
                  </a:lnTo>
                  <a:cubicBezTo>
                    <a:pt x="1831" y="3520"/>
                    <a:pt x="1867" y="3490"/>
                    <a:pt x="1881" y="3451"/>
                  </a:cubicBezTo>
                  <a:cubicBezTo>
                    <a:pt x="2286" y="2165"/>
                    <a:pt x="2543" y="1165"/>
                    <a:pt x="2718" y="209"/>
                  </a:cubicBezTo>
                  <a:cubicBezTo>
                    <a:pt x="2721" y="183"/>
                    <a:pt x="2715" y="156"/>
                    <a:pt x="2701" y="133"/>
                  </a:cubicBezTo>
                  <a:cubicBezTo>
                    <a:pt x="2685" y="110"/>
                    <a:pt x="2659" y="93"/>
                    <a:pt x="2632" y="90"/>
                  </a:cubicBezTo>
                  <a:cubicBezTo>
                    <a:pt x="2213" y="23"/>
                    <a:pt x="1782" y="1"/>
                    <a:pt x="13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1" name="Google Shape;2961;p43"/>
            <p:cNvSpPr/>
            <p:nvPr/>
          </p:nvSpPr>
          <p:spPr>
            <a:xfrm>
              <a:off x="-654620" y="1522562"/>
              <a:ext cx="96606" cy="109471"/>
            </a:xfrm>
            <a:custGeom>
              <a:avLst/>
              <a:gdLst/>
              <a:ahLst/>
              <a:cxnLst/>
              <a:rect l="l" t="t" r="r" b="b"/>
              <a:pathLst>
                <a:path w="2801" h="3174" extrusionOk="0">
                  <a:moveTo>
                    <a:pt x="2339" y="1"/>
                  </a:moveTo>
                  <a:cubicBezTo>
                    <a:pt x="2323" y="1"/>
                    <a:pt x="2307" y="4"/>
                    <a:pt x="2293" y="11"/>
                  </a:cubicBezTo>
                  <a:cubicBezTo>
                    <a:pt x="1538" y="390"/>
                    <a:pt x="756" y="766"/>
                    <a:pt x="63" y="1099"/>
                  </a:cubicBezTo>
                  <a:cubicBezTo>
                    <a:pt x="34" y="1116"/>
                    <a:pt x="11" y="1145"/>
                    <a:pt x="7" y="1178"/>
                  </a:cubicBezTo>
                  <a:cubicBezTo>
                    <a:pt x="0" y="1211"/>
                    <a:pt x="14" y="1244"/>
                    <a:pt x="37" y="1267"/>
                  </a:cubicBezTo>
                  <a:cubicBezTo>
                    <a:pt x="818" y="1999"/>
                    <a:pt x="1577" y="2567"/>
                    <a:pt x="2579" y="3157"/>
                  </a:cubicBezTo>
                  <a:cubicBezTo>
                    <a:pt x="2596" y="3167"/>
                    <a:pt x="2612" y="3174"/>
                    <a:pt x="2632" y="3174"/>
                  </a:cubicBezTo>
                  <a:cubicBezTo>
                    <a:pt x="2649" y="3174"/>
                    <a:pt x="2665" y="3170"/>
                    <a:pt x="2678" y="3160"/>
                  </a:cubicBezTo>
                  <a:cubicBezTo>
                    <a:pt x="2711" y="3144"/>
                    <a:pt x="2731" y="3110"/>
                    <a:pt x="2734" y="3078"/>
                  </a:cubicBezTo>
                  <a:cubicBezTo>
                    <a:pt x="2801" y="1917"/>
                    <a:pt x="2612" y="865"/>
                    <a:pt x="2441" y="80"/>
                  </a:cubicBezTo>
                  <a:cubicBezTo>
                    <a:pt x="2434" y="50"/>
                    <a:pt x="2411" y="24"/>
                    <a:pt x="2385" y="11"/>
                  </a:cubicBezTo>
                  <a:cubicBezTo>
                    <a:pt x="2370" y="4"/>
                    <a:pt x="2354" y="1"/>
                    <a:pt x="23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2" name="Google Shape;2962;p43"/>
            <p:cNvSpPr/>
            <p:nvPr/>
          </p:nvSpPr>
          <p:spPr>
            <a:xfrm>
              <a:off x="-512758" y="1369732"/>
              <a:ext cx="118887" cy="106712"/>
            </a:xfrm>
            <a:custGeom>
              <a:avLst/>
              <a:gdLst/>
              <a:ahLst/>
              <a:cxnLst/>
              <a:rect l="l" t="t" r="r" b="b"/>
              <a:pathLst>
                <a:path w="3447" h="3094" extrusionOk="0">
                  <a:moveTo>
                    <a:pt x="1462" y="1"/>
                  </a:moveTo>
                  <a:cubicBezTo>
                    <a:pt x="1456" y="1"/>
                    <a:pt x="1451" y="1"/>
                    <a:pt x="1445" y="2"/>
                  </a:cubicBezTo>
                  <a:cubicBezTo>
                    <a:pt x="1408" y="6"/>
                    <a:pt x="1379" y="32"/>
                    <a:pt x="1365" y="66"/>
                  </a:cubicBezTo>
                  <a:cubicBezTo>
                    <a:pt x="1003" y="969"/>
                    <a:pt x="568" y="1711"/>
                    <a:pt x="33" y="2328"/>
                  </a:cubicBezTo>
                  <a:cubicBezTo>
                    <a:pt x="10" y="2354"/>
                    <a:pt x="0" y="2390"/>
                    <a:pt x="10" y="2424"/>
                  </a:cubicBezTo>
                  <a:cubicBezTo>
                    <a:pt x="20" y="2456"/>
                    <a:pt x="46" y="2483"/>
                    <a:pt x="79" y="2492"/>
                  </a:cubicBezTo>
                  <a:cubicBezTo>
                    <a:pt x="1504" y="2908"/>
                    <a:pt x="2483" y="3027"/>
                    <a:pt x="3331" y="3093"/>
                  </a:cubicBezTo>
                  <a:lnTo>
                    <a:pt x="3338" y="3093"/>
                  </a:lnTo>
                  <a:cubicBezTo>
                    <a:pt x="3370" y="3093"/>
                    <a:pt x="3400" y="3077"/>
                    <a:pt x="3420" y="3050"/>
                  </a:cubicBezTo>
                  <a:cubicBezTo>
                    <a:pt x="3440" y="3024"/>
                    <a:pt x="3446" y="2987"/>
                    <a:pt x="3433" y="2955"/>
                  </a:cubicBezTo>
                  <a:cubicBezTo>
                    <a:pt x="3067" y="2037"/>
                    <a:pt x="2467" y="1110"/>
                    <a:pt x="1537" y="36"/>
                  </a:cubicBezTo>
                  <a:cubicBezTo>
                    <a:pt x="1517" y="14"/>
                    <a:pt x="1491" y="1"/>
                    <a:pt x="146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3" name="Google Shape;2963;p43"/>
            <p:cNvSpPr/>
            <p:nvPr/>
          </p:nvSpPr>
          <p:spPr>
            <a:xfrm>
              <a:off x="-431083" y="1193275"/>
              <a:ext cx="120129" cy="91226"/>
            </a:xfrm>
            <a:custGeom>
              <a:avLst/>
              <a:gdLst/>
              <a:ahLst/>
              <a:cxnLst/>
              <a:rect l="l" t="t" r="r" b="b"/>
              <a:pathLst>
                <a:path w="3483" h="2645" extrusionOk="0">
                  <a:moveTo>
                    <a:pt x="603" y="1"/>
                  </a:moveTo>
                  <a:cubicBezTo>
                    <a:pt x="588" y="1"/>
                    <a:pt x="574" y="4"/>
                    <a:pt x="561" y="10"/>
                  </a:cubicBezTo>
                  <a:cubicBezTo>
                    <a:pt x="534" y="24"/>
                    <a:pt x="515" y="50"/>
                    <a:pt x="504" y="77"/>
                  </a:cubicBezTo>
                  <a:cubicBezTo>
                    <a:pt x="303" y="841"/>
                    <a:pt x="155" y="1692"/>
                    <a:pt x="10" y="2514"/>
                  </a:cubicBezTo>
                  <a:lnTo>
                    <a:pt x="109" y="2543"/>
                  </a:lnTo>
                  <a:lnTo>
                    <a:pt x="7" y="2526"/>
                  </a:lnTo>
                  <a:lnTo>
                    <a:pt x="7" y="2526"/>
                  </a:lnTo>
                  <a:cubicBezTo>
                    <a:pt x="0" y="2556"/>
                    <a:pt x="10" y="2590"/>
                    <a:pt x="33" y="2613"/>
                  </a:cubicBezTo>
                  <a:cubicBezTo>
                    <a:pt x="52" y="2635"/>
                    <a:pt x="79" y="2645"/>
                    <a:pt x="109" y="2645"/>
                  </a:cubicBezTo>
                  <a:lnTo>
                    <a:pt x="119" y="2645"/>
                  </a:lnTo>
                  <a:cubicBezTo>
                    <a:pt x="1256" y="2526"/>
                    <a:pt x="2269" y="2322"/>
                    <a:pt x="3404" y="1976"/>
                  </a:cubicBezTo>
                  <a:cubicBezTo>
                    <a:pt x="3439" y="1966"/>
                    <a:pt x="3466" y="1937"/>
                    <a:pt x="3476" y="1900"/>
                  </a:cubicBezTo>
                  <a:cubicBezTo>
                    <a:pt x="3483" y="1861"/>
                    <a:pt x="3469" y="1824"/>
                    <a:pt x="3439" y="1801"/>
                  </a:cubicBezTo>
                  <a:cubicBezTo>
                    <a:pt x="2582" y="1079"/>
                    <a:pt x="1643" y="476"/>
                    <a:pt x="646" y="10"/>
                  </a:cubicBezTo>
                  <a:cubicBezTo>
                    <a:pt x="633" y="4"/>
                    <a:pt x="618" y="1"/>
                    <a:pt x="60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4" name="Google Shape;2964;p43"/>
            <p:cNvSpPr/>
            <p:nvPr/>
          </p:nvSpPr>
          <p:spPr>
            <a:xfrm>
              <a:off x="-405422" y="1001194"/>
              <a:ext cx="111748" cy="89502"/>
            </a:xfrm>
            <a:custGeom>
              <a:avLst/>
              <a:gdLst/>
              <a:ahLst/>
              <a:cxnLst/>
              <a:rect l="l" t="t" r="r" b="b"/>
              <a:pathLst>
                <a:path w="3240" h="2595" extrusionOk="0">
                  <a:moveTo>
                    <a:pt x="104" y="0"/>
                  </a:moveTo>
                  <a:cubicBezTo>
                    <a:pt x="78" y="0"/>
                    <a:pt x="53" y="11"/>
                    <a:pt x="34" y="29"/>
                  </a:cubicBezTo>
                  <a:cubicBezTo>
                    <a:pt x="11" y="52"/>
                    <a:pt x="1" y="85"/>
                    <a:pt x="4" y="115"/>
                  </a:cubicBezTo>
                  <a:cubicBezTo>
                    <a:pt x="41" y="395"/>
                    <a:pt x="87" y="688"/>
                    <a:pt x="136" y="1002"/>
                  </a:cubicBezTo>
                  <a:cubicBezTo>
                    <a:pt x="212" y="1486"/>
                    <a:pt x="291" y="1991"/>
                    <a:pt x="337" y="2503"/>
                  </a:cubicBezTo>
                  <a:cubicBezTo>
                    <a:pt x="341" y="2539"/>
                    <a:pt x="364" y="2571"/>
                    <a:pt x="397" y="2585"/>
                  </a:cubicBezTo>
                  <a:cubicBezTo>
                    <a:pt x="410" y="2591"/>
                    <a:pt x="424" y="2594"/>
                    <a:pt x="439" y="2594"/>
                  </a:cubicBezTo>
                  <a:cubicBezTo>
                    <a:pt x="459" y="2594"/>
                    <a:pt x="479" y="2588"/>
                    <a:pt x="496" y="2579"/>
                  </a:cubicBezTo>
                  <a:cubicBezTo>
                    <a:pt x="1607" y="1807"/>
                    <a:pt x="2412" y="1206"/>
                    <a:pt x="3190" y="620"/>
                  </a:cubicBezTo>
                  <a:cubicBezTo>
                    <a:pt x="3223" y="596"/>
                    <a:pt x="3240" y="553"/>
                    <a:pt x="3229" y="514"/>
                  </a:cubicBezTo>
                  <a:cubicBezTo>
                    <a:pt x="3217" y="471"/>
                    <a:pt x="3184" y="442"/>
                    <a:pt x="3144" y="438"/>
                  </a:cubicBezTo>
                  <a:cubicBezTo>
                    <a:pt x="2098" y="303"/>
                    <a:pt x="1092" y="148"/>
                    <a:pt x="123" y="2"/>
                  </a:cubicBezTo>
                  <a:cubicBezTo>
                    <a:pt x="117" y="1"/>
                    <a:pt x="110" y="0"/>
                    <a:pt x="1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5" name="Google Shape;2965;p43"/>
            <p:cNvSpPr/>
            <p:nvPr/>
          </p:nvSpPr>
          <p:spPr>
            <a:xfrm>
              <a:off x="-1283187" y="74636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6" name="Google Shape;2966;p43"/>
            <p:cNvSpPr/>
            <p:nvPr/>
          </p:nvSpPr>
          <p:spPr>
            <a:xfrm>
              <a:off x="-1222850" y="105606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7" name="Google Shape;2967;p43"/>
            <p:cNvSpPr/>
            <p:nvPr/>
          </p:nvSpPr>
          <p:spPr>
            <a:xfrm>
              <a:off x="-735261" y="99081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8" name="Google Shape;2968;p43"/>
            <p:cNvSpPr/>
            <p:nvPr/>
          </p:nvSpPr>
          <p:spPr>
            <a:xfrm>
              <a:off x="-1101074" y="99546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9" name="Google Shape;2969;p43"/>
            <p:cNvSpPr/>
            <p:nvPr/>
          </p:nvSpPr>
          <p:spPr>
            <a:xfrm>
              <a:off x="-852876" y="94638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0" name="Google Shape;2970;p43"/>
            <p:cNvSpPr/>
            <p:nvPr/>
          </p:nvSpPr>
          <p:spPr>
            <a:xfrm>
              <a:off x="-828421" y="94407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1" name="Google Shape;2971;p43"/>
            <p:cNvSpPr/>
            <p:nvPr/>
          </p:nvSpPr>
          <p:spPr>
            <a:xfrm>
              <a:off x="-848219" y="92051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2" name="Google Shape;2972;p43"/>
            <p:cNvSpPr/>
            <p:nvPr/>
          </p:nvSpPr>
          <p:spPr>
            <a:xfrm>
              <a:off x="-886677" y="93238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3" name="Google Shape;2973;p43"/>
            <p:cNvSpPr/>
            <p:nvPr/>
          </p:nvSpPr>
          <p:spPr>
            <a:xfrm>
              <a:off x="-800449" y="91827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4" name="Google Shape;2974;p43"/>
            <p:cNvSpPr/>
            <p:nvPr/>
          </p:nvSpPr>
          <p:spPr>
            <a:xfrm>
              <a:off x="-855152" y="89240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5" name="Google Shape;2975;p43"/>
            <p:cNvSpPr/>
            <p:nvPr/>
          </p:nvSpPr>
          <p:spPr>
            <a:xfrm>
              <a:off x="-816694" y="88540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6" name="Google Shape;2976;p43"/>
            <p:cNvSpPr/>
            <p:nvPr/>
          </p:nvSpPr>
          <p:spPr>
            <a:xfrm>
              <a:off x="-895990" y="89009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7" name="Google Shape;2977;p43"/>
            <p:cNvSpPr/>
            <p:nvPr/>
          </p:nvSpPr>
          <p:spPr>
            <a:xfrm>
              <a:off x="-997325" y="127270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8" name="Google Shape;2978;p43"/>
            <p:cNvSpPr/>
            <p:nvPr/>
          </p:nvSpPr>
          <p:spPr>
            <a:xfrm>
              <a:off x="-1028849" y="128095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9" name="Google Shape;2979;p43"/>
            <p:cNvSpPr/>
            <p:nvPr/>
          </p:nvSpPr>
          <p:spPr>
            <a:xfrm>
              <a:off x="-1011328" y="131740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0" name="Google Shape;2980;p43"/>
            <p:cNvSpPr/>
            <p:nvPr/>
          </p:nvSpPr>
          <p:spPr>
            <a:xfrm>
              <a:off x="-1063755" y="134093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1" name="Google Shape;2981;p43"/>
            <p:cNvSpPr/>
            <p:nvPr/>
          </p:nvSpPr>
          <p:spPr>
            <a:xfrm>
              <a:off x="-720016" y="126915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2" name="Google Shape;2982;p43"/>
            <p:cNvSpPr/>
            <p:nvPr/>
          </p:nvSpPr>
          <p:spPr>
            <a:xfrm>
              <a:off x="-702494" y="130682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3" name="Google Shape;2983;p43"/>
            <p:cNvSpPr/>
            <p:nvPr/>
          </p:nvSpPr>
          <p:spPr>
            <a:xfrm>
              <a:off x="-679178" y="127626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4" name="Google Shape;2984;p43"/>
            <p:cNvSpPr/>
            <p:nvPr/>
          </p:nvSpPr>
          <p:spPr>
            <a:xfrm>
              <a:off x="-651206" y="133617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5" name="Google Shape;2985;p43"/>
            <p:cNvSpPr/>
            <p:nvPr/>
          </p:nvSpPr>
          <p:spPr>
            <a:xfrm>
              <a:off x="-1087795" y="124525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6" name="Google Shape;2986;p43"/>
            <p:cNvSpPr/>
            <p:nvPr/>
          </p:nvSpPr>
          <p:spPr>
            <a:xfrm>
              <a:off x="-1028849" y="128095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7" name="Google Shape;2987;p43"/>
            <p:cNvSpPr/>
            <p:nvPr/>
          </p:nvSpPr>
          <p:spPr>
            <a:xfrm>
              <a:off x="-669520" y="124411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8" name="Google Shape;2988;p43"/>
            <p:cNvSpPr/>
            <p:nvPr/>
          </p:nvSpPr>
          <p:spPr>
            <a:xfrm>
              <a:off x="-939207" y="132951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89" name="Google Shape;2989;p43"/>
          <p:cNvGrpSpPr/>
          <p:nvPr/>
        </p:nvGrpSpPr>
        <p:grpSpPr>
          <a:xfrm>
            <a:off x="980010" y="298133"/>
            <a:ext cx="1335184" cy="1228029"/>
            <a:chOff x="713088" y="539410"/>
            <a:chExt cx="877564" cy="807135"/>
          </a:xfrm>
        </p:grpSpPr>
        <p:sp>
          <p:nvSpPr>
            <p:cNvPr id="2990" name="Google Shape;2990;p43"/>
            <p:cNvSpPr/>
            <p:nvPr/>
          </p:nvSpPr>
          <p:spPr>
            <a:xfrm>
              <a:off x="713088" y="53941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1" name="Google Shape;2991;p43"/>
            <p:cNvSpPr/>
            <p:nvPr/>
          </p:nvSpPr>
          <p:spPr>
            <a:xfrm>
              <a:off x="960374" y="665376"/>
              <a:ext cx="75123" cy="69153"/>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2" name="Google Shape;2992;p43"/>
            <p:cNvSpPr/>
            <p:nvPr/>
          </p:nvSpPr>
          <p:spPr>
            <a:xfrm>
              <a:off x="1309909" y="1220679"/>
              <a:ext cx="39184" cy="36039"/>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3" name="Google Shape;2993;p43"/>
            <p:cNvSpPr/>
            <p:nvPr/>
          </p:nvSpPr>
          <p:spPr>
            <a:xfrm>
              <a:off x="967265" y="1189260"/>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4" name="Google Shape;2994;p43"/>
            <p:cNvSpPr/>
            <p:nvPr/>
          </p:nvSpPr>
          <p:spPr>
            <a:xfrm>
              <a:off x="950019" y="616938"/>
              <a:ext cx="42937" cy="39491"/>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5" name="Google Shape;2995;p43"/>
            <p:cNvSpPr/>
            <p:nvPr/>
          </p:nvSpPr>
          <p:spPr>
            <a:xfrm>
              <a:off x="1377915" y="1170085"/>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6" name="Google Shape;2996;p43"/>
            <p:cNvSpPr/>
            <p:nvPr/>
          </p:nvSpPr>
          <p:spPr>
            <a:xfrm flipH="1">
              <a:off x="895201" y="78386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7" name="Google Shape;2997;p43"/>
            <p:cNvSpPr/>
            <p:nvPr/>
          </p:nvSpPr>
          <p:spPr>
            <a:xfrm flipH="1">
              <a:off x="1261118" y="78851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8" name="Google Shape;2998;p43"/>
            <p:cNvSpPr/>
            <p:nvPr/>
          </p:nvSpPr>
          <p:spPr>
            <a:xfrm flipH="1">
              <a:off x="1322439" y="107400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999" name="Google Shape;2999;p43"/>
            <p:cNvGrpSpPr/>
            <p:nvPr/>
          </p:nvGrpSpPr>
          <p:grpSpPr>
            <a:xfrm>
              <a:off x="896889" y="678457"/>
              <a:ext cx="487703" cy="459733"/>
              <a:chOff x="896889" y="678457"/>
              <a:chExt cx="487703" cy="459733"/>
            </a:xfrm>
          </p:grpSpPr>
          <p:sp>
            <p:nvSpPr>
              <p:cNvPr id="3000" name="Google Shape;3000;p43"/>
              <p:cNvSpPr/>
              <p:nvPr/>
            </p:nvSpPr>
            <p:spPr>
              <a:xfrm flipH="1">
                <a:off x="1146465" y="73943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1" name="Google Shape;3001;p43"/>
              <p:cNvSpPr/>
              <p:nvPr/>
            </p:nvSpPr>
            <p:spPr>
              <a:xfrm flipH="1">
                <a:off x="1120872" y="73712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2" name="Google Shape;3002;p43"/>
              <p:cNvSpPr/>
              <p:nvPr/>
            </p:nvSpPr>
            <p:spPr>
              <a:xfrm flipH="1">
                <a:off x="1140636" y="71356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3" name="Google Shape;3003;p43"/>
              <p:cNvSpPr/>
              <p:nvPr/>
            </p:nvSpPr>
            <p:spPr>
              <a:xfrm flipH="1">
                <a:off x="1180231" y="72543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4" name="Google Shape;3004;p43"/>
              <p:cNvSpPr/>
              <p:nvPr/>
            </p:nvSpPr>
            <p:spPr>
              <a:xfrm flipH="1">
                <a:off x="1094038" y="71132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5" name="Google Shape;3005;p43"/>
              <p:cNvSpPr/>
              <p:nvPr/>
            </p:nvSpPr>
            <p:spPr>
              <a:xfrm flipH="1">
                <a:off x="1147568" y="68545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6" name="Google Shape;3006;p43"/>
              <p:cNvSpPr/>
              <p:nvPr/>
            </p:nvSpPr>
            <p:spPr>
              <a:xfrm flipH="1">
                <a:off x="1110387" y="67845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7" name="Google Shape;3007;p43"/>
              <p:cNvSpPr/>
              <p:nvPr/>
            </p:nvSpPr>
            <p:spPr>
              <a:xfrm flipH="1">
                <a:off x="1189579" y="68314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8" name="Google Shape;3008;p43"/>
              <p:cNvSpPr/>
              <p:nvPr/>
            </p:nvSpPr>
            <p:spPr>
              <a:xfrm flipH="1">
                <a:off x="1290914" y="106575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9" name="Google Shape;3009;p43"/>
              <p:cNvSpPr/>
              <p:nvPr/>
            </p:nvSpPr>
            <p:spPr>
              <a:xfrm flipH="1">
                <a:off x="1304917" y="111045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0" name="Google Shape;3010;p43"/>
              <p:cNvSpPr/>
              <p:nvPr/>
            </p:nvSpPr>
            <p:spPr>
              <a:xfrm flipH="1">
                <a:off x="1356102" y="113398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1" name="Google Shape;3011;p43"/>
              <p:cNvSpPr/>
              <p:nvPr/>
            </p:nvSpPr>
            <p:spPr>
              <a:xfrm flipH="1">
                <a:off x="1013605" y="106220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2" name="Google Shape;3012;p43"/>
              <p:cNvSpPr/>
              <p:nvPr/>
            </p:nvSpPr>
            <p:spPr>
              <a:xfrm flipH="1">
                <a:off x="996083" y="109987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3" name="Google Shape;3013;p43"/>
              <p:cNvSpPr/>
              <p:nvPr/>
            </p:nvSpPr>
            <p:spPr>
              <a:xfrm flipH="1">
                <a:off x="972767" y="106931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4" name="Google Shape;3014;p43"/>
              <p:cNvSpPr/>
              <p:nvPr/>
            </p:nvSpPr>
            <p:spPr>
              <a:xfrm flipH="1">
                <a:off x="944898" y="112922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5" name="Google Shape;3015;p43"/>
              <p:cNvSpPr/>
              <p:nvPr/>
            </p:nvSpPr>
            <p:spPr>
              <a:xfrm flipH="1">
                <a:off x="1315267" y="103830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6" name="Google Shape;3016;p43"/>
              <p:cNvSpPr/>
              <p:nvPr/>
            </p:nvSpPr>
            <p:spPr>
              <a:xfrm flipH="1">
                <a:off x="1322439" y="107400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7" name="Google Shape;3017;p43"/>
              <p:cNvSpPr/>
              <p:nvPr/>
            </p:nvSpPr>
            <p:spPr>
              <a:xfrm flipH="1">
                <a:off x="896889" y="103716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18" name="Google Shape;3018;p43"/>
            <p:cNvSpPr/>
            <p:nvPr/>
          </p:nvSpPr>
          <p:spPr>
            <a:xfrm flipH="1">
              <a:off x="1138500" y="112256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9" name="Google Shape;3019;p43"/>
            <p:cNvSpPr/>
            <p:nvPr/>
          </p:nvSpPr>
          <p:spPr>
            <a:xfrm>
              <a:off x="773425" y="84911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897880" y="3901184"/>
            <a:ext cx="6294120" cy="295681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4632" y="3901184"/>
            <a:ext cx="5893248" cy="2956816"/>
          </a:xfrm>
          <a:prstGeom prst="rect">
            <a:avLst/>
          </a:prstGeom>
        </p:spPr>
      </p:pic>
      <p:grpSp>
        <p:nvGrpSpPr>
          <p:cNvPr id="85" name="组合 31">
            <a:extLst>
              <a:ext uri="{FF2B5EF4-FFF2-40B4-BE49-F238E27FC236}">
                <a16:creationId xmlns:a16="http://schemas.microsoft.com/office/drawing/2014/main" id="{D7CCE7F6-1198-4B19-8503-3797872D3720}"/>
              </a:ext>
            </a:extLst>
          </p:cNvPr>
          <p:cNvGrpSpPr/>
          <p:nvPr/>
        </p:nvGrpSpPr>
        <p:grpSpPr>
          <a:xfrm>
            <a:off x="2386877" y="4589247"/>
            <a:ext cx="3471158" cy="2135183"/>
            <a:chOff x="5581558" y="3650491"/>
            <a:chExt cx="5352152" cy="2135183"/>
          </a:xfrm>
          <a:solidFill>
            <a:schemeClr val="accent1">
              <a:lumMod val="40000"/>
              <a:lumOff val="60000"/>
            </a:schemeClr>
          </a:solidFill>
        </p:grpSpPr>
        <p:sp>
          <p:nvSpPr>
            <p:cNvPr id="86" name="矩形: 圆角 25">
              <a:extLst>
                <a:ext uri="{FF2B5EF4-FFF2-40B4-BE49-F238E27FC236}">
                  <a16:creationId xmlns:a16="http://schemas.microsoft.com/office/drawing/2014/main" id="{86814111-5489-4554-B2E0-CC09EB811D81}"/>
                </a:ext>
              </a:extLst>
            </p:cNvPr>
            <p:cNvSpPr/>
            <p:nvPr/>
          </p:nvSpPr>
          <p:spPr>
            <a:xfrm>
              <a:off x="5674574" y="3650491"/>
              <a:ext cx="5259136" cy="21351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28">
              <a:extLst>
                <a:ext uri="{FF2B5EF4-FFF2-40B4-BE49-F238E27FC236}">
                  <a16:creationId xmlns:a16="http://schemas.microsoft.com/office/drawing/2014/main" id="{8658BE2E-499E-43EB-8CA1-1B5233DA0EBC}"/>
                </a:ext>
              </a:extLst>
            </p:cNvPr>
            <p:cNvSpPr txBox="1"/>
            <p:nvPr/>
          </p:nvSpPr>
          <p:spPr>
            <a:xfrm>
              <a:off x="5581558" y="3780455"/>
              <a:ext cx="5347393" cy="1200329"/>
            </a:xfrm>
            <a:prstGeom prst="rect">
              <a:avLst/>
            </a:prstGeom>
            <a:noFill/>
          </p:spPr>
          <p:txBody>
            <a:bodyPr wrap="square" rtlCol="0">
              <a:spAutoFit/>
            </a:bodyPr>
            <a:lstStyle/>
            <a:p>
              <a:pPr algn="ctr">
                <a:lnSpc>
                  <a:spcPct val="150000"/>
                </a:lnSpc>
              </a:pPr>
              <a:r>
                <a:rPr lang="en-US" altLang="zh-CN" sz="2400" b="1" dirty="0" err="1">
                  <a:solidFill>
                    <a:schemeClr val="tx2"/>
                  </a:solidFill>
                  <a:latin typeface="Cambria" panose="02040503050406030204" pitchFamily="18" charset="0"/>
                  <a:ea typeface="Cambria" panose="02040503050406030204" pitchFamily="18" charset="0"/>
                </a:rPr>
                <a:t>Thảo</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luận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nhóm</a:t>
              </a:r>
              <a:r>
                <a:rPr lang="en-US" altLang="zh-CN" sz="2400" b="1" dirty="0">
                  <a:solidFill>
                    <a:schemeClr val="tx2"/>
                  </a:solidFill>
                  <a:latin typeface="Cambria" panose="02040503050406030204" pitchFamily="18" charset="0"/>
                  <a:ea typeface="Cambria" panose="02040503050406030204" pitchFamily="18" charset="0"/>
                </a:rPr>
                <a:t> 4: </a:t>
              </a:r>
            </a:p>
            <a:p>
              <a:pPr algn="ctr">
                <a:lnSpc>
                  <a:spcPct val="150000"/>
                </a:lnSpc>
              </a:pPr>
              <a:r>
                <a:rPr lang="en-US" altLang="zh-CN" sz="2400" b="1" dirty="0">
                  <a:solidFill>
                    <a:schemeClr val="tx2"/>
                  </a:solidFill>
                  <a:latin typeface="Cambria" panose="02040503050406030204" pitchFamily="18" charset="0"/>
                  <a:ea typeface="Cambria" panose="02040503050406030204" pitchFamily="18" charset="0"/>
                </a:rPr>
                <a:t>Chia </a:t>
              </a:r>
              <a:r>
                <a:rPr lang="en-US" altLang="zh-CN" sz="2400" b="1" dirty="0" err="1">
                  <a:solidFill>
                    <a:schemeClr val="tx2"/>
                  </a:solidFill>
                  <a:latin typeface="Cambria" panose="02040503050406030204" pitchFamily="18" charset="0"/>
                  <a:ea typeface="Cambria" panose="02040503050406030204" pitchFamily="18" charset="0"/>
                </a:rPr>
                <a:t>sẻ</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cảm</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nhận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về</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những</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bức</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hình</a:t>
              </a:r>
              <a:endParaRPr lang="zh-CN" altLang="en-US" sz="2400" b="1" dirty="0">
                <a:solidFill>
                  <a:schemeClr val="tx2"/>
                </a:solidFill>
                <a:latin typeface="Cambria" panose="02040503050406030204" pitchFamily="18" charset="0"/>
                <a:ea typeface="思源黑体 CN Normal" panose="020B0400000000000000" pitchFamily="34" charset="-122"/>
              </a:endParaRPr>
            </a:p>
          </p:txBody>
        </p:sp>
      </p:grpSp>
      <p:grpSp>
        <p:nvGrpSpPr>
          <p:cNvPr id="88" name="组合 31">
            <a:extLst>
              <a:ext uri="{FF2B5EF4-FFF2-40B4-BE49-F238E27FC236}">
                <a16:creationId xmlns:a16="http://schemas.microsoft.com/office/drawing/2014/main" id="{D7CCE7F6-1198-4B19-8503-3797872D3720}"/>
              </a:ext>
            </a:extLst>
          </p:cNvPr>
          <p:cNvGrpSpPr/>
          <p:nvPr/>
        </p:nvGrpSpPr>
        <p:grpSpPr>
          <a:xfrm>
            <a:off x="6048585" y="4589247"/>
            <a:ext cx="3858842" cy="2438289"/>
            <a:chOff x="5534214" y="3650491"/>
            <a:chExt cx="5455831" cy="2438289"/>
          </a:xfrm>
          <a:solidFill>
            <a:schemeClr val="accent1">
              <a:lumMod val="40000"/>
              <a:lumOff val="60000"/>
            </a:schemeClr>
          </a:solidFill>
        </p:grpSpPr>
        <p:sp>
          <p:nvSpPr>
            <p:cNvPr id="89" name="矩形: 圆角 25">
              <a:extLst>
                <a:ext uri="{FF2B5EF4-FFF2-40B4-BE49-F238E27FC236}">
                  <a16:creationId xmlns:a16="http://schemas.microsoft.com/office/drawing/2014/main" id="{86814111-5489-4554-B2E0-CC09EB811D81}"/>
                </a:ext>
              </a:extLst>
            </p:cNvPr>
            <p:cNvSpPr/>
            <p:nvPr/>
          </p:nvSpPr>
          <p:spPr>
            <a:xfrm>
              <a:off x="5674574" y="3650491"/>
              <a:ext cx="5259136" cy="21351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28">
              <a:extLst>
                <a:ext uri="{FF2B5EF4-FFF2-40B4-BE49-F238E27FC236}">
                  <a16:creationId xmlns:a16="http://schemas.microsoft.com/office/drawing/2014/main" id="{8658BE2E-499E-43EB-8CA1-1B5233DA0EBC}"/>
                </a:ext>
              </a:extLst>
            </p:cNvPr>
            <p:cNvSpPr txBox="1"/>
            <p:nvPr/>
          </p:nvSpPr>
          <p:spPr>
            <a:xfrm>
              <a:off x="5534214" y="3780456"/>
              <a:ext cx="5455831" cy="2308324"/>
            </a:xfrm>
            <a:prstGeom prst="rect">
              <a:avLst/>
            </a:prstGeom>
            <a:noFill/>
          </p:spPr>
          <p:txBody>
            <a:bodyPr wrap="square" rtlCol="0">
              <a:spAutoFit/>
            </a:bodyPr>
            <a:lstStyle/>
            <a:p>
              <a:pPr algn="ctr">
                <a:lnSpc>
                  <a:spcPct val="150000"/>
                </a:lnSpc>
              </a:pPr>
              <a:r>
                <a:rPr lang="en-US" altLang="zh-CN" sz="2400" b="1" dirty="0">
                  <a:solidFill>
                    <a:schemeClr val="tx2"/>
                  </a:solidFill>
                  <a:latin typeface="Cambria" panose="02040503050406030204" pitchFamily="18" charset="0"/>
                  <a:ea typeface="Cambria" panose="02040503050406030204" pitchFamily="18" charset="0"/>
                </a:rPr>
                <a:t>Chia </a:t>
              </a:r>
              <a:r>
                <a:rPr lang="en-US" altLang="zh-CN" sz="2400" b="1" dirty="0" err="1">
                  <a:solidFill>
                    <a:schemeClr val="tx2"/>
                  </a:solidFill>
                  <a:latin typeface="Cambria" panose="02040503050406030204" pitchFamily="18" charset="0"/>
                  <a:ea typeface="Cambria" panose="02040503050406030204" pitchFamily="18" charset="0"/>
                </a:rPr>
                <a:t>sẻ</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thêm</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về</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những</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vẻ</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đẹp</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khác</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của</a:t>
              </a:r>
              <a:r>
                <a:rPr lang="en-US" altLang="zh-CN" sz="2400" b="1" dirty="0">
                  <a:solidFill>
                    <a:schemeClr val="tx2"/>
                  </a:solidFill>
                  <a:latin typeface="Cambria" panose="02040503050406030204" pitchFamily="18" charset="0"/>
                  <a:ea typeface="Cambria" panose="02040503050406030204" pitchFamily="18" charset="0"/>
                </a:rPr>
                <a:t> con </a:t>
              </a:r>
              <a:r>
                <a:rPr lang="en-US" altLang="zh-CN" sz="2400" b="1" dirty="0" err="1">
                  <a:solidFill>
                    <a:schemeClr val="tx2"/>
                  </a:solidFill>
                  <a:latin typeface="Cambria" panose="02040503050406030204" pitchFamily="18" charset="0"/>
                  <a:ea typeface="Cambria" panose="02040503050406030204" pitchFamily="18" charset="0"/>
                </a:rPr>
                <a:t>người</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Việt</a:t>
              </a:r>
              <a:r>
                <a:rPr lang="en-US" altLang="zh-CN" sz="2400" b="1" dirty="0">
                  <a:solidFill>
                    <a:schemeClr val="tx2"/>
                  </a:solidFill>
                  <a:latin typeface="Cambria" panose="02040503050406030204" pitchFamily="18" charset="0"/>
                  <a:ea typeface="Cambria" panose="02040503050406030204" pitchFamily="18" charset="0"/>
                </a:rPr>
                <a:t> Nam.</a:t>
              </a:r>
              <a:endParaRPr lang="zh-CN" altLang="en-US" sz="2400" b="1" dirty="0">
                <a:solidFill>
                  <a:schemeClr val="tx2"/>
                </a:solidFill>
                <a:latin typeface="Cambria" panose="02040503050406030204" pitchFamily="18" charset="0"/>
                <a:ea typeface="思源黑体 CN Normal" panose="020B0400000000000000" pitchFamily="34" charset="-122"/>
              </a:endParaRPr>
            </a:p>
          </p:txBody>
        </p:sp>
      </p:grpSp>
      <p:pic>
        <p:nvPicPr>
          <p:cNvPr id="2" name="Picture 1"/>
          <p:cNvPicPr>
            <a:picLocks noChangeAspect="1"/>
          </p:cNvPicPr>
          <p:nvPr/>
        </p:nvPicPr>
        <p:blipFill>
          <a:blip r:embed="rId7"/>
          <a:stretch>
            <a:fillRect/>
          </a:stretch>
        </p:blipFill>
        <p:spPr>
          <a:xfrm>
            <a:off x="2463015" y="555399"/>
            <a:ext cx="7456054" cy="1072989"/>
          </a:xfrm>
          <a:prstGeom prst="rect">
            <a:avLst/>
          </a:prstGeom>
        </p:spPr>
      </p:pic>
    </p:spTree>
    <p:extLst>
      <p:ext uri="{BB962C8B-B14F-4D97-AF65-F5344CB8AC3E}">
        <p14:creationId xmlns:p14="http://schemas.microsoft.com/office/powerpoint/2010/main" val="21926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125E-6 7.40741E-7 L -0.48295 -0.32639 " pathEditMode="relative" rAng="0" ptsTypes="AA">
                                      <p:cBhvr>
                                        <p:cTn id="10" dur="2000" fill="hold"/>
                                        <p:tgtEl>
                                          <p:spTgt spid="6"/>
                                        </p:tgtEl>
                                        <p:attrNameLst>
                                          <p:attrName>ppt_x</p:attrName>
                                          <p:attrName>ppt_y</p:attrName>
                                        </p:attrNameLst>
                                      </p:cBhvr>
                                      <p:rCtr x="-24154" y="-16319"/>
                                    </p:animMotion>
                                  </p:childTnLst>
                                </p:cTn>
                              </p:par>
                              <p:par>
                                <p:cTn id="11" presetID="42" presetClass="path" presetSubtype="0" accel="50000" decel="50000" fill="hold" nodeType="withEffect">
                                  <p:stCondLst>
                                    <p:cond delay="0"/>
                                  </p:stCondLst>
                                  <p:childTnLst>
                                    <p:animMotion origin="layout" path="M 2.70833E-6 7.40741E-7 L 0.51549 -0.3287 " pathEditMode="relative" rAng="0" ptsTypes="AA">
                                      <p:cBhvr>
                                        <p:cTn id="12" dur="2000" fill="hold"/>
                                        <p:tgtEl>
                                          <p:spTgt spid="7"/>
                                        </p:tgtEl>
                                        <p:attrNameLst>
                                          <p:attrName>ppt_x</p:attrName>
                                          <p:attrName>ppt_y</p:attrName>
                                        </p:attrNameLst>
                                      </p:cBhvr>
                                      <p:rCtr x="25768" y="-16435"/>
                                    </p:animMotion>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anim calcmode="lin" valueType="num">
                                      <p:cBhvr>
                                        <p:cTn id="18" dur="500" fill="hold"/>
                                        <p:tgtEl>
                                          <p:spTgt spid="85"/>
                                        </p:tgtEl>
                                        <p:attrNameLst>
                                          <p:attrName>ppt_x</p:attrName>
                                        </p:attrNameLst>
                                      </p:cBhvr>
                                      <p:tavLst>
                                        <p:tav tm="0">
                                          <p:val>
                                            <p:strVal val="#ppt_x"/>
                                          </p:val>
                                        </p:tav>
                                        <p:tav tm="100000">
                                          <p:val>
                                            <p:strVal val="#ppt_x"/>
                                          </p:val>
                                        </p:tav>
                                      </p:tavLst>
                                    </p:anim>
                                    <p:anim calcmode="lin" valueType="num">
                                      <p:cBhvr>
                                        <p:cTn id="1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anim calcmode="lin" valueType="num">
                                      <p:cBhvr>
                                        <p:cTn id="25" dur="500" fill="hold"/>
                                        <p:tgtEl>
                                          <p:spTgt spid="88"/>
                                        </p:tgtEl>
                                        <p:attrNameLst>
                                          <p:attrName>ppt_x</p:attrName>
                                        </p:attrNameLst>
                                      </p:cBhvr>
                                      <p:tavLst>
                                        <p:tav tm="0">
                                          <p:val>
                                            <p:strVal val="#ppt_x"/>
                                          </p:val>
                                        </p:tav>
                                        <p:tav tm="100000">
                                          <p:val>
                                            <p:strVal val="#ppt_x"/>
                                          </p:val>
                                        </p:tav>
                                      </p:tavLst>
                                    </p:anim>
                                    <p:anim calcmode="lin" valueType="num">
                                      <p:cBhvr>
                                        <p:cTn id="26" dur="5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1960" y="439847"/>
            <a:ext cx="5463270" cy="413215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80" y="439848"/>
            <a:ext cx="5159160" cy="4132151"/>
          </a:xfrm>
          <a:prstGeom prst="rect">
            <a:avLst/>
          </a:prstGeom>
        </p:spPr>
      </p:pic>
      <p:pic>
        <p:nvPicPr>
          <p:cNvPr id="2" name="Picture 1"/>
          <p:cNvPicPr>
            <a:picLocks noChangeAspect="1"/>
          </p:cNvPicPr>
          <p:nvPr/>
        </p:nvPicPr>
        <p:blipFill>
          <a:blip r:embed="rId4"/>
          <a:stretch>
            <a:fillRect/>
          </a:stretch>
        </p:blipFill>
        <p:spPr>
          <a:xfrm>
            <a:off x="1738499" y="4765271"/>
            <a:ext cx="9224047" cy="1682642"/>
          </a:xfrm>
          <a:prstGeom prst="rect">
            <a:avLst/>
          </a:prstGeom>
        </p:spPr>
      </p:pic>
    </p:spTree>
    <p:extLst>
      <p:ext uri="{BB962C8B-B14F-4D97-AF65-F5344CB8AC3E}">
        <p14:creationId xmlns:p14="http://schemas.microsoft.com/office/powerpoint/2010/main" val="41818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23"/>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105033" y="1568185"/>
            <a:ext cx="5837426" cy="4983912"/>
          </a:xfrm>
          <a:prstGeom prst="rect">
            <a:avLst/>
          </a:prstGeom>
        </p:spPr>
      </p:pic>
      <p:grpSp>
        <p:nvGrpSpPr>
          <p:cNvPr id="3029" name="Google Shape;3029;p44"/>
          <p:cNvGrpSpPr/>
          <p:nvPr/>
        </p:nvGrpSpPr>
        <p:grpSpPr>
          <a:xfrm>
            <a:off x="10243506" y="379901"/>
            <a:ext cx="1423239" cy="1423836"/>
            <a:chOff x="-1361103" y="621343"/>
            <a:chExt cx="1067429" cy="1067877"/>
          </a:xfrm>
        </p:grpSpPr>
        <p:sp>
          <p:nvSpPr>
            <p:cNvPr id="3030" name="Google Shape;3030;p44"/>
            <p:cNvSpPr/>
            <p:nvPr/>
          </p:nvSpPr>
          <p:spPr>
            <a:xfrm>
              <a:off x="-969456" y="621343"/>
              <a:ext cx="91123" cy="110816"/>
            </a:xfrm>
            <a:custGeom>
              <a:avLst/>
              <a:gdLst/>
              <a:ahLst/>
              <a:cxnLst/>
              <a:rect l="l" t="t" r="r" b="b"/>
              <a:pathLst>
                <a:path w="2642" h="3213" extrusionOk="0">
                  <a:moveTo>
                    <a:pt x="684" y="1"/>
                  </a:moveTo>
                  <a:cubicBezTo>
                    <a:pt x="676" y="1"/>
                    <a:pt x="668" y="2"/>
                    <a:pt x="660" y="4"/>
                  </a:cubicBezTo>
                  <a:cubicBezTo>
                    <a:pt x="620" y="14"/>
                    <a:pt x="591" y="44"/>
                    <a:pt x="584" y="80"/>
                  </a:cubicBezTo>
                  <a:cubicBezTo>
                    <a:pt x="356" y="1076"/>
                    <a:pt x="162" y="2088"/>
                    <a:pt x="3" y="3094"/>
                  </a:cubicBezTo>
                  <a:cubicBezTo>
                    <a:pt x="0" y="3127"/>
                    <a:pt x="10" y="3160"/>
                    <a:pt x="37" y="3183"/>
                  </a:cubicBezTo>
                  <a:cubicBezTo>
                    <a:pt x="56" y="3203"/>
                    <a:pt x="79" y="3213"/>
                    <a:pt x="105" y="3213"/>
                  </a:cubicBezTo>
                  <a:cubicBezTo>
                    <a:pt x="112" y="3213"/>
                    <a:pt x="122" y="3210"/>
                    <a:pt x="128" y="3210"/>
                  </a:cubicBezTo>
                  <a:cubicBezTo>
                    <a:pt x="996" y="2998"/>
                    <a:pt x="1738" y="2896"/>
                    <a:pt x="2533" y="2883"/>
                  </a:cubicBezTo>
                  <a:cubicBezTo>
                    <a:pt x="2573" y="2883"/>
                    <a:pt x="2605" y="2863"/>
                    <a:pt x="2622" y="2830"/>
                  </a:cubicBezTo>
                  <a:cubicBezTo>
                    <a:pt x="2641" y="2797"/>
                    <a:pt x="2638" y="2761"/>
                    <a:pt x="2618" y="2728"/>
                  </a:cubicBezTo>
                  <a:cubicBezTo>
                    <a:pt x="2045" y="1808"/>
                    <a:pt x="1454" y="858"/>
                    <a:pt x="762" y="37"/>
                  </a:cubicBezTo>
                  <a:cubicBezTo>
                    <a:pt x="741" y="14"/>
                    <a:pt x="713" y="1"/>
                    <a:pt x="6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1" name="Google Shape;3031;p44"/>
            <p:cNvSpPr/>
            <p:nvPr/>
          </p:nvSpPr>
          <p:spPr>
            <a:xfrm>
              <a:off x="-823765" y="644935"/>
              <a:ext cx="103642" cy="111679"/>
            </a:xfrm>
            <a:custGeom>
              <a:avLst/>
              <a:gdLst/>
              <a:ahLst/>
              <a:cxnLst/>
              <a:rect l="l" t="t" r="r" b="b"/>
              <a:pathLst>
                <a:path w="3005" h="3238" extrusionOk="0">
                  <a:moveTo>
                    <a:pt x="1933" y="1"/>
                  </a:moveTo>
                  <a:cubicBezTo>
                    <a:pt x="1905" y="1"/>
                    <a:pt x="1876" y="14"/>
                    <a:pt x="1857" y="36"/>
                  </a:cubicBezTo>
                  <a:lnTo>
                    <a:pt x="1557" y="382"/>
                  </a:lnTo>
                  <a:cubicBezTo>
                    <a:pt x="960" y="1068"/>
                    <a:pt x="443" y="1658"/>
                    <a:pt x="20" y="2321"/>
                  </a:cubicBezTo>
                  <a:cubicBezTo>
                    <a:pt x="4" y="2347"/>
                    <a:pt x="0" y="2381"/>
                    <a:pt x="11" y="2410"/>
                  </a:cubicBezTo>
                  <a:cubicBezTo>
                    <a:pt x="20" y="2440"/>
                    <a:pt x="43" y="2463"/>
                    <a:pt x="70" y="2473"/>
                  </a:cubicBezTo>
                  <a:cubicBezTo>
                    <a:pt x="898" y="2773"/>
                    <a:pt x="1709" y="2994"/>
                    <a:pt x="2877" y="3238"/>
                  </a:cubicBezTo>
                  <a:lnTo>
                    <a:pt x="2896" y="3238"/>
                  </a:lnTo>
                  <a:cubicBezTo>
                    <a:pt x="2923" y="3238"/>
                    <a:pt x="2949" y="3228"/>
                    <a:pt x="2968" y="3208"/>
                  </a:cubicBezTo>
                  <a:cubicBezTo>
                    <a:pt x="2991" y="3185"/>
                    <a:pt x="3005" y="3148"/>
                    <a:pt x="2995" y="3116"/>
                  </a:cubicBezTo>
                  <a:cubicBezTo>
                    <a:pt x="2787" y="2067"/>
                    <a:pt x="2464" y="1042"/>
                    <a:pt x="2029" y="62"/>
                  </a:cubicBezTo>
                  <a:cubicBezTo>
                    <a:pt x="2016" y="29"/>
                    <a:pt x="1986" y="6"/>
                    <a:pt x="1950" y="2"/>
                  </a:cubicBezTo>
                  <a:cubicBezTo>
                    <a:pt x="1944" y="1"/>
                    <a:pt x="1939" y="1"/>
                    <a:pt x="19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2" name="Google Shape;3032;p44"/>
            <p:cNvSpPr/>
            <p:nvPr/>
          </p:nvSpPr>
          <p:spPr>
            <a:xfrm>
              <a:off x="-666209" y="690463"/>
              <a:ext cx="102746" cy="122336"/>
            </a:xfrm>
            <a:custGeom>
              <a:avLst/>
              <a:gdLst/>
              <a:ahLst/>
              <a:cxnLst/>
              <a:rect l="l" t="t" r="r" b="b"/>
              <a:pathLst>
                <a:path w="2979" h="3547" extrusionOk="0">
                  <a:moveTo>
                    <a:pt x="2871" y="1"/>
                  </a:moveTo>
                  <a:cubicBezTo>
                    <a:pt x="2853" y="1"/>
                    <a:pt x="2834" y="6"/>
                    <a:pt x="2816" y="15"/>
                  </a:cubicBezTo>
                  <a:cubicBezTo>
                    <a:pt x="1699" y="727"/>
                    <a:pt x="854" y="1539"/>
                    <a:pt x="36" y="2323"/>
                  </a:cubicBezTo>
                  <a:cubicBezTo>
                    <a:pt x="14" y="2347"/>
                    <a:pt x="0" y="2379"/>
                    <a:pt x="6" y="2413"/>
                  </a:cubicBezTo>
                  <a:cubicBezTo>
                    <a:pt x="10" y="2442"/>
                    <a:pt x="30" y="2472"/>
                    <a:pt x="59" y="2489"/>
                  </a:cubicBezTo>
                  <a:cubicBezTo>
                    <a:pt x="815" y="2881"/>
                    <a:pt x="1510" y="3204"/>
                    <a:pt x="2312" y="3537"/>
                  </a:cubicBezTo>
                  <a:cubicBezTo>
                    <a:pt x="2322" y="3544"/>
                    <a:pt x="2335" y="3547"/>
                    <a:pt x="2352" y="3547"/>
                  </a:cubicBezTo>
                  <a:cubicBezTo>
                    <a:pt x="2368" y="3547"/>
                    <a:pt x="2385" y="3540"/>
                    <a:pt x="2401" y="3534"/>
                  </a:cubicBezTo>
                  <a:cubicBezTo>
                    <a:pt x="2428" y="3518"/>
                    <a:pt x="2447" y="3491"/>
                    <a:pt x="2451" y="3458"/>
                  </a:cubicBezTo>
                  <a:lnTo>
                    <a:pt x="2974" y="117"/>
                  </a:lnTo>
                  <a:cubicBezTo>
                    <a:pt x="2978" y="78"/>
                    <a:pt x="2962" y="38"/>
                    <a:pt x="2929" y="18"/>
                  </a:cubicBezTo>
                  <a:cubicBezTo>
                    <a:pt x="2911" y="6"/>
                    <a:pt x="2892" y="1"/>
                    <a:pt x="28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3" name="Google Shape;3033;p44"/>
            <p:cNvSpPr/>
            <p:nvPr/>
          </p:nvSpPr>
          <p:spPr>
            <a:xfrm>
              <a:off x="-512655" y="815976"/>
              <a:ext cx="117887" cy="105022"/>
            </a:xfrm>
            <a:custGeom>
              <a:avLst/>
              <a:gdLst/>
              <a:ahLst/>
              <a:cxnLst/>
              <a:rect l="l" t="t" r="r" b="b"/>
              <a:pathLst>
                <a:path w="3418" h="3045" extrusionOk="0">
                  <a:moveTo>
                    <a:pt x="3311" y="0"/>
                  </a:moveTo>
                  <a:cubicBezTo>
                    <a:pt x="3308" y="0"/>
                    <a:pt x="3305" y="0"/>
                    <a:pt x="3302" y="0"/>
                  </a:cubicBezTo>
                  <a:cubicBezTo>
                    <a:pt x="2108" y="83"/>
                    <a:pt x="1108" y="326"/>
                    <a:pt x="63" y="789"/>
                  </a:cubicBezTo>
                  <a:cubicBezTo>
                    <a:pt x="33" y="801"/>
                    <a:pt x="14" y="831"/>
                    <a:pt x="7" y="861"/>
                  </a:cubicBezTo>
                  <a:cubicBezTo>
                    <a:pt x="0" y="894"/>
                    <a:pt x="10" y="930"/>
                    <a:pt x="30" y="953"/>
                  </a:cubicBezTo>
                  <a:cubicBezTo>
                    <a:pt x="347" y="1287"/>
                    <a:pt x="647" y="1617"/>
                    <a:pt x="944" y="1940"/>
                  </a:cubicBezTo>
                  <a:cubicBezTo>
                    <a:pt x="1267" y="2293"/>
                    <a:pt x="1600" y="2655"/>
                    <a:pt x="1939" y="3011"/>
                  </a:cubicBezTo>
                  <a:cubicBezTo>
                    <a:pt x="1959" y="3031"/>
                    <a:pt x="1985" y="3044"/>
                    <a:pt x="2012" y="3044"/>
                  </a:cubicBezTo>
                  <a:cubicBezTo>
                    <a:pt x="2019" y="3044"/>
                    <a:pt x="2025" y="3041"/>
                    <a:pt x="2032" y="3041"/>
                  </a:cubicBezTo>
                  <a:cubicBezTo>
                    <a:pt x="2068" y="3034"/>
                    <a:pt x="2098" y="3008"/>
                    <a:pt x="2108" y="2975"/>
                  </a:cubicBezTo>
                  <a:cubicBezTo>
                    <a:pt x="2460" y="2002"/>
                    <a:pt x="2895" y="1052"/>
                    <a:pt x="3400" y="152"/>
                  </a:cubicBezTo>
                  <a:cubicBezTo>
                    <a:pt x="3417" y="119"/>
                    <a:pt x="3417" y="76"/>
                    <a:pt x="3397" y="46"/>
                  </a:cubicBezTo>
                  <a:cubicBezTo>
                    <a:pt x="3379" y="16"/>
                    <a:pt x="3347" y="0"/>
                    <a:pt x="33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4" name="Google Shape;3034;p44"/>
            <p:cNvSpPr/>
            <p:nvPr/>
          </p:nvSpPr>
          <p:spPr>
            <a:xfrm>
              <a:off x="-1282291" y="850433"/>
              <a:ext cx="129958" cy="122543"/>
            </a:xfrm>
            <a:custGeom>
              <a:avLst/>
              <a:gdLst/>
              <a:ahLst/>
              <a:cxnLst/>
              <a:rect l="l" t="t" r="r" b="b"/>
              <a:pathLst>
                <a:path w="3768" h="3553" extrusionOk="0">
                  <a:moveTo>
                    <a:pt x="113" y="0"/>
                  </a:moveTo>
                  <a:cubicBezTo>
                    <a:pt x="73" y="0"/>
                    <a:pt x="44" y="17"/>
                    <a:pt x="24" y="47"/>
                  </a:cubicBezTo>
                  <a:cubicBezTo>
                    <a:pt x="4" y="76"/>
                    <a:pt x="1" y="113"/>
                    <a:pt x="17" y="146"/>
                  </a:cubicBezTo>
                  <a:cubicBezTo>
                    <a:pt x="588" y="1350"/>
                    <a:pt x="1224" y="2444"/>
                    <a:pt x="1838" y="3503"/>
                  </a:cubicBezTo>
                  <a:cubicBezTo>
                    <a:pt x="1857" y="3533"/>
                    <a:pt x="1891" y="3552"/>
                    <a:pt x="1927" y="3552"/>
                  </a:cubicBezTo>
                  <a:lnTo>
                    <a:pt x="1930" y="3552"/>
                  </a:lnTo>
                  <a:cubicBezTo>
                    <a:pt x="1970" y="3552"/>
                    <a:pt x="2003" y="3530"/>
                    <a:pt x="2019" y="3496"/>
                  </a:cubicBezTo>
                  <a:cubicBezTo>
                    <a:pt x="2540" y="2414"/>
                    <a:pt x="3121" y="1419"/>
                    <a:pt x="3744" y="535"/>
                  </a:cubicBezTo>
                  <a:cubicBezTo>
                    <a:pt x="3764" y="508"/>
                    <a:pt x="3767" y="472"/>
                    <a:pt x="3754" y="440"/>
                  </a:cubicBezTo>
                  <a:cubicBezTo>
                    <a:pt x="3740" y="409"/>
                    <a:pt x="3714" y="383"/>
                    <a:pt x="3681" y="376"/>
                  </a:cubicBezTo>
                  <a:cubicBezTo>
                    <a:pt x="2419" y="99"/>
                    <a:pt x="1247" y="47"/>
                    <a:pt x="11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5" name="Google Shape;3035;p44"/>
            <p:cNvSpPr/>
            <p:nvPr/>
          </p:nvSpPr>
          <p:spPr>
            <a:xfrm>
              <a:off x="-1146016" y="706260"/>
              <a:ext cx="96606" cy="126233"/>
            </a:xfrm>
            <a:custGeom>
              <a:avLst/>
              <a:gdLst/>
              <a:ahLst/>
              <a:cxnLst/>
              <a:rect l="l" t="t" r="r" b="b"/>
              <a:pathLst>
                <a:path w="2801" h="3660" extrusionOk="0">
                  <a:moveTo>
                    <a:pt x="108" y="1"/>
                  </a:moveTo>
                  <a:cubicBezTo>
                    <a:pt x="88" y="1"/>
                    <a:pt x="68" y="7"/>
                    <a:pt x="50" y="19"/>
                  </a:cubicBezTo>
                  <a:cubicBezTo>
                    <a:pt x="17" y="38"/>
                    <a:pt x="1" y="72"/>
                    <a:pt x="4" y="108"/>
                  </a:cubicBezTo>
                  <a:cubicBezTo>
                    <a:pt x="73" y="1268"/>
                    <a:pt x="221" y="2436"/>
                    <a:pt x="363" y="3571"/>
                  </a:cubicBezTo>
                  <a:cubicBezTo>
                    <a:pt x="367" y="3610"/>
                    <a:pt x="393" y="3640"/>
                    <a:pt x="430" y="3653"/>
                  </a:cubicBezTo>
                  <a:cubicBezTo>
                    <a:pt x="439" y="3659"/>
                    <a:pt x="453" y="3659"/>
                    <a:pt x="462" y="3659"/>
                  </a:cubicBezTo>
                  <a:cubicBezTo>
                    <a:pt x="489" y="3659"/>
                    <a:pt x="515" y="3653"/>
                    <a:pt x="532" y="3633"/>
                  </a:cubicBezTo>
                  <a:cubicBezTo>
                    <a:pt x="1290" y="2941"/>
                    <a:pt x="1983" y="2320"/>
                    <a:pt x="2751" y="1793"/>
                  </a:cubicBezTo>
                  <a:cubicBezTo>
                    <a:pt x="2777" y="1773"/>
                    <a:pt x="2794" y="1746"/>
                    <a:pt x="2797" y="1714"/>
                  </a:cubicBezTo>
                  <a:cubicBezTo>
                    <a:pt x="2801" y="1684"/>
                    <a:pt x="2787" y="1655"/>
                    <a:pt x="2765" y="1632"/>
                  </a:cubicBezTo>
                  <a:cubicBezTo>
                    <a:pt x="2191" y="1101"/>
                    <a:pt x="1360" y="583"/>
                    <a:pt x="149" y="9"/>
                  </a:cubicBezTo>
                  <a:cubicBezTo>
                    <a:pt x="136" y="4"/>
                    <a:pt x="122" y="1"/>
                    <a:pt x="10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6" name="Google Shape;3036;p44"/>
            <p:cNvSpPr/>
            <p:nvPr/>
          </p:nvSpPr>
          <p:spPr>
            <a:xfrm>
              <a:off x="-1361103" y="1052620"/>
              <a:ext cx="120025" cy="102228"/>
            </a:xfrm>
            <a:custGeom>
              <a:avLst/>
              <a:gdLst/>
              <a:ahLst/>
              <a:cxnLst/>
              <a:rect l="l" t="t" r="r" b="b"/>
              <a:pathLst>
                <a:path w="3480" h="2964" extrusionOk="0">
                  <a:moveTo>
                    <a:pt x="3369" y="0"/>
                  </a:moveTo>
                  <a:cubicBezTo>
                    <a:pt x="3362" y="0"/>
                    <a:pt x="3355" y="1"/>
                    <a:pt x="3348" y="2"/>
                  </a:cubicBezTo>
                  <a:cubicBezTo>
                    <a:pt x="2075" y="296"/>
                    <a:pt x="1063" y="560"/>
                    <a:pt x="83" y="817"/>
                  </a:cubicBezTo>
                  <a:cubicBezTo>
                    <a:pt x="46" y="823"/>
                    <a:pt x="20" y="853"/>
                    <a:pt x="10" y="890"/>
                  </a:cubicBezTo>
                  <a:cubicBezTo>
                    <a:pt x="0" y="925"/>
                    <a:pt x="10" y="962"/>
                    <a:pt x="37" y="989"/>
                  </a:cubicBezTo>
                  <a:cubicBezTo>
                    <a:pt x="759" y="1677"/>
                    <a:pt x="1643" y="2301"/>
                    <a:pt x="2817" y="2951"/>
                  </a:cubicBezTo>
                  <a:cubicBezTo>
                    <a:pt x="2833" y="2957"/>
                    <a:pt x="2850" y="2963"/>
                    <a:pt x="2866" y="2963"/>
                  </a:cubicBezTo>
                  <a:cubicBezTo>
                    <a:pt x="2883" y="2963"/>
                    <a:pt x="2899" y="2960"/>
                    <a:pt x="2912" y="2951"/>
                  </a:cubicBezTo>
                  <a:cubicBezTo>
                    <a:pt x="2942" y="2937"/>
                    <a:pt x="2962" y="2908"/>
                    <a:pt x="2969" y="2875"/>
                  </a:cubicBezTo>
                  <a:cubicBezTo>
                    <a:pt x="3084" y="2047"/>
                    <a:pt x="3232" y="1074"/>
                    <a:pt x="3470" y="127"/>
                  </a:cubicBezTo>
                  <a:cubicBezTo>
                    <a:pt x="3480" y="91"/>
                    <a:pt x="3470" y="55"/>
                    <a:pt x="3443" y="29"/>
                  </a:cubicBezTo>
                  <a:cubicBezTo>
                    <a:pt x="3423" y="10"/>
                    <a:pt x="3396" y="0"/>
                    <a:pt x="33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7" name="Google Shape;3037;p44"/>
            <p:cNvSpPr/>
            <p:nvPr/>
          </p:nvSpPr>
          <p:spPr>
            <a:xfrm>
              <a:off x="-1355067" y="1235285"/>
              <a:ext cx="108540" cy="109851"/>
            </a:xfrm>
            <a:custGeom>
              <a:avLst/>
              <a:gdLst/>
              <a:ahLst/>
              <a:cxnLst/>
              <a:rect l="l" t="t" r="r" b="b"/>
              <a:pathLst>
                <a:path w="3147" h="3185" extrusionOk="0">
                  <a:moveTo>
                    <a:pt x="2577" y="0"/>
                  </a:moveTo>
                  <a:cubicBezTo>
                    <a:pt x="2552" y="0"/>
                    <a:pt x="2527" y="9"/>
                    <a:pt x="2506" y="26"/>
                  </a:cubicBezTo>
                  <a:cubicBezTo>
                    <a:pt x="1979" y="497"/>
                    <a:pt x="1544" y="913"/>
                    <a:pt x="1121" y="1315"/>
                  </a:cubicBezTo>
                  <a:cubicBezTo>
                    <a:pt x="752" y="1672"/>
                    <a:pt x="399" y="2008"/>
                    <a:pt x="40" y="2325"/>
                  </a:cubicBezTo>
                  <a:cubicBezTo>
                    <a:pt x="13" y="2347"/>
                    <a:pt x="0" y="2384"/>
                    <a:pt x="7" y="2420"/>
                  </a:cubicBezTo>
                  <a:cubicBezTo>
                    <a:pt x="17" y="2456"/>
                    <a:pt x="40" y="2486"/>
                    <a:pt x="76" y="2496"/>
                  </a:cubicBezTo>
                  <a:cubicBezTo>
                    <a:pt x="947" y="2786"/>
                    <a:pt x="1940" y="3017"/>
                    <a:pt x="3025" y="3185"/>
                  </a:cubicBezTo>
                  <a:lnTo>
                    <a:pt x="3037" y="3185"/>
                  </a:lnTo>
                  <a:cubicBezTo>
                    <a:pt x="3067" y="3185"/>
                    <a:pt x="3097" y="3172"/>
                    <a:pt x="3116" y="3148"/>
                  </a:cubicBezTo>
                  <a:cubicBezTo>
                    <a:pt x="3139" y="3122"/>
                    <a:pt x="3147" y="3086"/>
                    <a:pt x="3136" y="3054"/>
                  </a:cubicBezTo>
                  <a:cubicBezTo>
                    <a:pt x="2833" y="2116"/>
                    <a:pt x="2675" y="1098"/>
                    <a:pt x="2678" y="101"/>
                  </a:cubicBezTo>
                  <a:cubicBezTo>
                    <a:pt x="2678" y="62"/>
                    <a:pt x="2655" y="26"/>
                    <a:pt x="2619" y="9"/>
                  </a:cubicBezTo>
                  <a:cubicBezTo>
                    <a:pt x="2605" y="3"/>
                    <a:pt x="2591" y="0"/>
                    <a:pt x="2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8" name="Google Shape;3038;p44"/>
            <p:cNvSpPr/>
            <p:nvPr/>
          </p:nvSpPr>
          <p:spPr>
            <a:xfrm>
              <a:off x="-1267045" y="1419503"/>
              <a:ext cx="121163" cy="106195"/>
            </a:xfrm>
            <a:custGeom>
              <a:avLst/>
              <a:gdLst/>
              <a:ahLst/>
              <a:cxnLst/>
              <a:rect l="l" t="t" r="r" b="b"/>
              <a:pathLst>
                <a:path w="3513" h="3079" extrusionOk="0">
                  <a:moveTo>
                    <a:pt x="1735" y="0"/>
                  </a:moveTo>
                  <a:cubicBezTo>
                    <a:pt x="1701" y="0"/>
                    <a:pt x="1671" y="19"/>
                    <a:pt x="1653" y="43"/>
                  </a:cubicBezTo>
                  <a:cubicBezTo>
                    <a:pt x="891" y="1139"/>
                    <a:pt x="400" y="2118"/>
                    <a:pt x="18" y="2932"/>
                  </a:cubicBezTo>
                  <a:cubicBezTo>
                    <a:pt x="1" y="2969"/>
                    <a:pt x="7" y="3008"/>
                    <a:pt x="30" y="3038"/>
                  </a:cubicBezTo>
                  <a:cubicBezTo>
                    <a:pt x="50" y="3065"/>
                    <a:pt x="80" y="3078"/>
                    <a:pt x="109" y="3078"/>
                  </a:cubicBezTo>
                  <a:lnTo>
                    <a:pt x="126" y="3078"/>
                  </a:lnTo>
                  <a:cubicBezTo>
                    <a:pt x="1240" y="2890"/>
                    <a:pt x="2326" y="2560"/>
                    <a:pt x="3450" y="2072"/>
                  </a:cubicBezTo>
                  <a:cubicBezTo>
                    <a:pt x="3484" y="2059"/>
                    <a:pt x="3506" y="2026"/>
                    <a:pt x="3510" y="1990"/>
                  </a:cubicBezTo>
                  <a:cubicBezTo>
                    <a:pt x="3513" y="1953"/>
                    <a:pt x="3500" y="1917"/>
                    <a:pt x="3470" y="1897"/>
                  </a:cubicBezTo>
                  <a:cubicBezTo>
                    <a:pt x="2774" y="1369"/>
                    <a:pt x="2223" y="749"/>
                    <a:pt x="1828" y="54"/>
                  </a:cubicBezTo>
                  <a:cubicBezTo>
                    <a:pt x="1808" y="20"/>
                    <a:pt x="1779" y="4"/>
                    <a:pt x="1742" y="1"/>
                  </a:cubicBezTo>
                  <a:cubicBezTo>
                    <a:pt x="1740" y="0"/>
                    <a:pt x="1737" y="0"/>
                    <a:pt x="17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9" name="Google Shape;3039;p44"/>
            <p:cNvSpPr/>
            <p:nvPr/>
          </p:nvSpPr>
          <p:spPr>
            <a:xfrm>
              <a:off x="-1109490" y="1510077"/>
              <a:ext cx="97745" cy="109333"/>
            </a:xfrm>
            <a:custGeom>
              <a:avLst/>
              <a:gdLst/>
              <a:ahLst/>
              <a:cxnLst/>
              <a:rect l="l" t="t" r="r" b="b"/>
              <a:pathLst>
                <a:path w="2834" h="3170" extrusionOk="0">
                  <a:moveTo>
                    <a:pt x="390" y="1"/>
                  </a:moveTo>
                  <a:cubicBezTo>
                    <a:pt x="376" y="1"/>
                    <a:pt x="362" y="4"/>
                    <a:pt x="350" y="10"/>
                  </a:cubicBezTo>
                  <a:cubicBezTo>
                    <a:pt x="320" y="20"/>
                    <a:pt x="297" y="46"/>
                    <a:pt x="290" y="76"/>
                  </a:cubicBezTo>
                  <a:cubicBezTo>
                    <a:pt x="4" y="1161"/>
                    <a:pt x="1" y="2157"/>
                    <a:pt x="36" y="3070"/>
                  </a:cubicBezTo>
                  <a:cubicBezTo>
                    <a:pt x="36" y="3107"/>
                    <a:pt x="60" y="3140"/>
                    <a:pt x="92" y="3156"/>
                  </a:cubicBezTo>
                  <a:cubicBezTo>
                    <a:pt x="106" y="3166"/>
                    <a:pt x="123" y="3169"/>
                    <a:pt x="139" y="3169"/>
                  </a:cubicBezTo>
                  <a:cubicBezTo>
                    <a:pt x="159" y="3169"/>
                    <a:pt x="179" y="3163"/>
                    <a:pt x="195" y="3153"/>
                  </a:cubicBezTo>
                  <a:cubicBezTo>
                    <a:pt x="1155" y="2523"/>
                    <a:pt x="2032" y="1801"/>
                    <a:pt x="2797" y="1003"/>
                  </a:cubicBezTo>
                  <a:cubicBezTo>
                    <a:pt x="2823" y="973"/>
                    <a:pt x="2833" y="936"/>
                    <a:pt x="2823" y="900"/>
                  </a:cubicBezTo>
                  <a:cubicBezTo>
                    <a:pt x="2810" y="864"/>
                    <a:pt x="2780" y="837"/>
                    <a:pt x="2744" y="831"/>
                  </a:cubicBezTo>
                  <a:cubicBezTo>
                    <a:pt x="1861" y="643"/>
                    <a:pt x="1105" y="376"/>
                    <a:pt x="439" y="14"/>
                  </a:cubicBezTo>
                  <a:cubicBezTo>
                    <a:pt x="423" y="5"/>
                    <a:pt x="406" y="1"/>
                    <a:pt x="39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0" name="Google Shape;3040;p44"/>
            <p:cNvSpPr/>
            <p:nvPr/>
          </p:nvSpPr>
          <p:spPr>
            <a:xfrm>
              <a:off x="-944898" y="1556088"/>
              <a:ext cx="95572" cy="105746"/>
            </a:xfrm>
            <a:custGeom>
              <a:avLst/>
              <a:gdLst/>
              <a:ahLst/>
              <a:cxnLst/>
              <a:rect l="l" t="t" r="r" b="b"/>
              <a:pathLst>
                <a:path w="2771" h="3066" extrusionOk="0">
                  <a:moveTo>
                    <a:pt x="104" y="1"/>
                  </a:moveTo>
                  <a:cubicBezTo>
                    <a:pt x="72" y="1"/>
                    <a:pt x="45" y="17"/>
                    <a:pt x="27" y="41"/>
                  </a:cubicBezTo>
                  <a:cubicBezTo>
                    <a:pt x="4" y="68"/>
                    <a:pt x="1" y="104"/>
                    <a:pt x="10" y="134"/>
                  </a:cubicBezTo>
                  <a:cubicBezTo>
                    <a:pt x="96" y="411"/>
                    <a:pt x="175" y="668"/>
                    <a:pt x="251" y="912"/>
                  </a:cubicBezTo>
                  <a:cubicBezTo>
                    <a:pt x="505" y="1727"/>
                    <a:pt x="706" y="2369"/>
                    <a:pt x="967" y="3003"/>
                  </a:cubicBezTo>
                  <a:cubicBezTo>
                    <a:pt x="980" y="3036"/>
                    <a:pt x="1010" y="3059"/>
                    <a:pt x="1042" y="3065"/>
                  </a:cubicBezTo>
                  <a:lnTo>
                    <a:pt x="1059" y="3065"/>
                  </a:lnTo>
                  <a:cubicBezTo>
                    <a:pt x="1089" y="3065"/>
                    <a:pt x="1118" y="3053"/>
                    <a:pt x="1138" y="3029"/>
                  </a:cubicBezTo>
                  <a:cubicBezTo>
                    <a:pt x="1739" y="2327"/>
                    <a:pt x="2286" y="1433"/>
                    <a:pt x="2757" y="368"/>
                  </a:cubicBezTo>
                  <a:cubicBezTo>
                    <a:pt x="2771" y="338"/>
                    <a:pt x="2768" y="305"/>
                    <a:pt x="2754" y="278"/>
                  </a:cubicBezTo>
                  <a:cubicBezTo>
                    <a:pt x="2738" y="249"/>
                    <a:pt x="2711" y="229"/>
                    <a:pt x="2678" y="226"/>
                  </a:cubicBezTo>
                  <a:cubicBezTo>
                    <a:pt x="1844" y="100"/>
                    <a:pt x="967" y="51"/>
                    <a:pt x="119" y="1"/>
                  </a:cubicBezTo>
                  <a:lnTo>
                    <a:pt x="106" y="104"/>
                  </a:lnTo>
                  <a:lnTo>
                    <a:pt x="106" y="104"/>
                  </a:lnTo>
                  <a:lnTo>
                    <a:pt x="112" y="1"/>
                  </a:lnTo>
                  <a:cubicBezTo>
                    <a:pt x="109" y="1"/>
                    <a:pt x="106" y="1"/>
                    <a:pt x="1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1" name="Google Shape;3041;p44"/>
            <p:cNvSpPr/>
            <p:nvPr/>
          </p:nvSpPr>
          <p:spPr>
            <a:xfrm>
              <a:off x="-816487" y="1567711"/>
              <a:ext cx="93882" cy="121508"/>
            </a:xfrm>
            <a:custGeom>
              <a:avLst/>
              <a:gdLst/>
              <a:ahLst/>
              <a:cxnLst/>
              <a:rect l="l" t="t" r="r" b="b"/>
              <a:pathLst>
                <a:path w="2722" h="3523" extrusionOk="0">
                  <a:moveTo>
                    <a:pt x="1348" y="1"/>
                  </a:moveTo>
                  <a:cubicBezTo>
                    <a:pt x="933" y="1"/>
                    <a:pt x="515" y="21"/>
                    <a:pt x="103" y="40"/>
                  </a:cubicBezTo>
                  <a:lnTo>
                    <a:pt x="106" y="143"/>
                  </a:lnTo>
                  <a:lnTo>
                    <a:pt x="100" y="40"/>
                  </a:lnTo>
                  <a:cubicBezTo>
                    <a:pt x="66" y="44"/>
                    <a:pt x="34" y="64"/>
                    <a:pt x="17" y="93"/>
                  </a:cubicBezTo>
                  <a:cubicBezTo>
                    <a:pt x="1" y="127"/>
                    <a:pt x="1" y="163"/>
                    <a:pt x="17" y="192"/>
                  </a:cubicBezTo>
                  <a:cubicBezTo>
                    <a:pt x="683" y="1383"/>
                    <a:pt x="1191" y="2435"/>
                    <a:pt x="1689" y="3464"/>
                  </a:cubicBezTo>
                  <a:cubicBezTo>
                    <a:pt x="1709" y="3500"/>
                    <a:pt x="1742" y="3523"/>
                    <a:pt x="1782" y="3523"/>
                  </a:cubicBezTo>
                  <a:lnTo>
                    <a:pt x="1788" y="3523"/>
                  </a:lnTo>
                  <a:cubicBezTo>
                    <a:pt x="1831" y="3520"/>
                    <a:pt x="1867" y="3490"/>
                    <a:pt x="1881" y="3451"/>
                  </a:cubicBezTo>
                  <a:cubicBezTo>
                    <a:pt x="2286" y="2165"/>
                    <a:pt x="2543" y="1165"/>
                    <a:pt x="2718" y="209"/>
                  </a:cubicBezTo>
                  <a:cubicBezTo>
                    <a:pt x="2721" y="183"/>
                    <a:pt x="2715" y="156"/>
                    <a:pt x="2701" y="133"/>
                  </a:cubicBezTo>
                  <a:cubicBezTo>
                    <a:pt x="2685" y="110"/>
                    <a:pt x="2659" y="93"/>
                    <a:pt x="2632" y="90"/>
                  </a:cubicBezTo>
                  <a:cubicBezTo>
                    <a:pt x="2213" y="23"/>
                    <a:pt x="1782" y="1"/>
                    <a:pt x="13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2" name="Google Shape;3042;p44"/>
            <p:cNvSpPr/>
            <p:nvPr/>
          </p:nvSpPr>
          <p:spPr>
            <a:xfrm>
              <a:off x="-654620" y="1522562"/>
              <a:ext cx="96606" cy="109471"/>
            </a:xfrm>
            <a:custGeom>
              <a:avLst/>
              <a:gdLst/>
              <a:ahLst/>
              <a:cxnLst/>
              <a:rect l="l" t="t" r="r" b="b"/>
              <a:pathLst>
                <a:path w="2801" h="3174" extrusionOk="0">
                  <a:moveTo>
                    <a:pt x="2339" y="1"/>
                  </a:moveTo>
                  <a:cubicBezTo>
                    <a:pt x="2323" y="1"/>
                    <a:pt x="2307" y="4"/>
                    <a:pt x="2293" y="11"/>
                  </a:cubicBezTo>
                  <a:cubicBezTo>
                    <a:pt x="1538" y="390"/>
                    <a:pt x="756" y="766"/>
                    <a:pt x="63" y="1099"/>
                  </a:cubicBezTo>
                  <a:cubicBezTo>
                    <a:pt x="34" y="1116"/>
                    <a:pt x="11" y="1145"/>
                    <a:pt x="7" y="1178"/>
                  </a:cubicBezTo>
                  <a:cubicBezTo>
                    <a:pt x="0" y="1211"/>
                    <a:pt x="14" y="1244"/>
                    <a:pt x="37" y="1267"/>
                  </a:cubicBezTo>
                  <a:cubicBezTo>
                    <a:pt x="818" y="1999"/>
                    <a:pt x="1577" y="2567"/>
                    <a:pt x="2579" y="3157"/>
                  </a:cubicBezTo>
                  <a:cubicBezTo>
                    <a:pt x="2596" y="3167"/>
                    <a:pt x="2612" y="3174"/>
                    <a:pt x="2632" y="3174"/>
                  </a:cubicBezTo>
                  <a:cubicBezTo>
                    <a:pt x="2649" y="3174"/>
                    <a:pt x="2665" y="3170"/>
                    <a:pt x="2678" y="3160"/>
                  </a:cubicBezTo>
                  <a:cubicBezTo>
                    <a:pt x="2711" y="3144"/>
                    <a:pt x="2731" y="3110"/>
                    <a:pt x="2734" y="3078"/>
                  </a:cubicBezTo>
                  <a:cubicBezTo>
                    <a:pt x="2801" y="1917"/>
                    <a:pt x="2612" y="865"/>
                    <a:pt x="2441" y="80"/>
                  </a:cubicBezTo>
                  <a:cubicBezTo>
                    <a:pt x="2434" y="50"/>
                    <a:pt x="2411" y="24"/>
                    <a:pt x="2385" y="11"/>
                  </a:cubicBezTo>
                  <a:cubicBezTo>
                    <a:pt x="2370" y="4"/>
                    <a:pt x="2354" y="1"/>
                    <a:pt x="23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3" name="Google Shape;3043;p44"/>
            <p:cNvSpPr/>
            <p:nvPr/>
          </p:nvSpPr>
          <p:spPr>
            <a:xfrm>
              <a:off x="-512758" y="1369732"/>
              <a:ext cx="118887" cy="106712"/>
            </a:xfrm>
            <a:custGeom>
              <a:avLst/>
              <a:gdLst/>
              <a:ahLst/>
              <a:cxnLst/>
              <a:rect l="l" t="t" r="r" b="b"/>
              <a:pathLst>
                <a:path w="3447" h="3094" extrusionOk="0">
                  <a:moveTo>
                    <a:pt x="1462" y="1"/>
                  </a:moveTo>
                  <a:cubicBezTo>
                    <a:pt x="1456" y="1"/>
                    <a:pt x="1451" y="1"/>
                    <a:pt x="1445" y="2"/>
                  </a:cubicBezTo>
                  <a:cubicBezTo>
                    <a:pt x="1408" y="6"/>
                    <a:pt x="1379" y="32"/>
                    <a:pt x="1365" y="66"/>
                  </a:cubicBezTo>
                  <a:cubicBezTo>
                    <a:pt x="1003" y="969"/>
                    <a:pt x="568" y="1711"/>
                    <a:pt x="33" y="2328"/>
                  </a:cubicBezTo>
                  <a:cubicBezTo>
                    <a:pt x="10" y="2354"/>
                    <a:pt x="0" y="2390"/>
                    <a:pt x="10" y="2424"/>
                  </a:cubicBezTo>
                  <a:cubicBezTo>
                    <a:pt x="20" y="2456"/>
                    <a:pt x="46" y="2483"/>
                    <a:pt x="79" y="2492"/>
                  </a:cubicBezTo>
                  <a:cubicBezTo>
                    <a:pt x="1504" y="2908"/>
                    <a:pt x="2483" y="3027"/>
                    <a:pt x="3331" y="3093"/>
                  </a:cubicBezTo>
                  <a:lnTo>
                    <a:pt x="3338" y="3093"/>
                  </a:lnTo>
                  <a:cubicBezTo>
                    <a:pt x="3370" y="3093"/>
                    <a:pt x="3400" y="3077"/>
                    <a:pt x="3420" y="3050"/>
                  </a:cubicBezTo>
                  <a:cubicBezTo>
                    <a:pt x="3440" y="3024"/>
                    <a:pt x="3446" y="2987"/>
                    <a:pt x="3433" y="2955"/>
                  </a:cubicBezTo>
                  <a:cubicBezTo>
                    <a:pt x="3067" y="2037"/>
                    <a:pt x="2467" y="1110"/>
                    <a:pt x="1537" y="36"/>
                  </a:cubicBezTo>
                  <a:cubicBezTo>
                    <a:pt x="1517" y="14"/>
                    <a:pt x="1491" y="1"/>
                    <a:pt x="146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4" name="Google Shape;3044;p44"/>
            <p:cNvSpPr/>
            <p:nvPr/>
          </p:nvSpPr>
          <p:spPr>
            <a:xfrm>
              <a:off x="-431083" y="1193275"/>
              <a:ext cx="120129" cy="91226"/>
            </a:xfrm>
            <a:custGeom>
              <a:avLst/>
              <a:gdLst/>
              <a:ahLst/>
              <a:cxnLst/>
              <a:rect l="l" t="t" r="r" b="b"/>
              <a:pathLst>
                <a:path w="3483" h="2645" extrusionOk="0">
                  <a:moveTo>
                    <a:pt x="603" y="1"/>
                  </a:moveTo>
                  <a:cubicBezTo>
                    <a:pt x="588" y="1"/>
                    <a:pt x="574" y="4"/>
                    <a:pt x="561" y="10"/>
                  </a:cubicBezTo>
                  <a:cubicBezTo>
                    <a:pt x="534" y="24"/>
                    <a:pt x="515" y="50"/>
                    <a:pt x="504" y="77"/>
                  </a:cubicBezTo>
                  <a:cubicBezTo>
                    <a:pt x="303" y="841"/>
                    <a:pt x="155" y="1692"/>
                    <a:pt x="10" y="2514"/>
                  </a:cubicBezTo>
                  <a:lnTo>
                    <a:pt x="109" y="2543"/>
                  </a:lnTo>
                  <a:lnTo>
                    <a:pt x="7" y="2526"/>
                  </a:lnTo>
                  <a:lnTo>
                    <a:pt x="7" y="2526"/>
                  </a:lnTo>
                  <a:cubicBezTo>
                    <a:pt x="0" y="2556"/>
                    <a:pt x="10" y="2590"/>
                    <a:pt x="33" y="2613"/>
                  </a:cubicBezTo>
                  <a:cubicBezTo>
                    <a:pt x="52" y="2635"/>
                    <a:pt x="79" y="2645"/>
                    <a:pt x="109" y="2645"/>
                  </a:cubicBezTo>
                  <a:lnTo>
                    <a:pt x="119" y="2645"/>
                  </a:lnTo>
                  <a:cubicBezTo>
                    <a:pt x="1256" y="2526"/>
                    <a:pt x="2269" y="2322"/>
                    <a:pt x="3404" y="1976"/>
                  </a:cubicBezTo>
                  <a:cubicBezTo>
                    <a:pt x="3439" y="1966"/>
                    <a:pt x="3466" y="1937"/>
                    <a:pt x="3476" y="1900"/>
                  </a:cubicBezTo>
                  <a:cubicBezTo>
                    <a:pt x="3483" y="1861"/>
                    <a:pt x="3469" y="1824"/>
                    <a:pt x="3439" y="1801"/>
                  </a:cubicBezTo>
                  <a:cubicBezTo>
                    <a:pt x="2582" y="1079"/>
                    <a:pt x="1643" y="476"/>
                    <a:pt x="646" y="10"/>
                  </a:cubicBezTo>
                  <a:cubicBezTo>
                    <a:pt x="633" y="4"/>
                    <a:pt x="618" y="1"/>
                    <a:pt x="60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5" name="Google Shape;3045;p44"/>
            <p:cNvSpPr/>
            <p:nvPr/>
          </p:nvSpPr>
          <p:spPr>
            <a:xfrm>
              <a:off x="-405422" y="1001194"/>
              <a:ext cx="111748" cy="89502"/>
            </a:xfrm>
            <a:custGeom>
              <a:avLst/>
              <a:gdLst/>
              <a:ahLst/>
              <a:cxnLst/>
              <a:rect l="l" t="t" r="r" b="b"/>
              <a:pathLst>
                <a:path w="3240" h="2595" extrusionOk="0">
                  <a:moveTo>
                    <a:pt x="104" y="0"/>
                  </a:moveTo>
                  <a:cubicBezTo>
                    <a:pt x="78" y="0"/>
                    <a:pt x="53" y="11"/>
                    <a:pt x="34" y="29"/>
                  </a:cubicBezTo>
                  <a:cubicBezTo>
                    <a:pt x="11" y="52"/>
                    <a:pt x="1" y="85"/>
                    <a:pt x="4" y="115"/>
                  </a:cubicBezTo>
                  <a:cubicBezTo>
                    <a:pt x="41" y="395"/>
                    <a:pt x="87" y="688"/>
                    <a:pt x="136" y="1002"/>
                  </a:cubicBezTo>
                  <a:cubicBezTo>
                    <a:pt x="212" y="1486"/>
                    <a:pt x="291" y="1991"/>
                    <a:pt x="337" y="2503"/>
                  </a:cubicBezTo>
                  <a:cubicBezTo>
                    <a:pt x="341" y="2539"/>
                    <a:pt x="364" y="2571"/>
                    <a:pt x="397" y="2585"/>
                  </a:cubicBezTo>
                  <a:cubicBezTo>
                    <a:pt x="410" y="2591"/>
                    <a:pt x="424" y="2594"/>
                    <a:pt x="439" y="2594"/>
                  </a:cubicBezTo>
                  <a:cubicBezTo>
                    <a:pt x="459" y="2594"/>
                    <a:pt x="479" y="2588"/>
                    <a:pt x="496" y="2579"/>
                  </a:cubicBezTo>
                  <a:cubicBezTo>
                    <a:pt x="1607" y="1807"/>
                    <a:pt x="2412" y="1206"/>
                    <a:pt x="3190" y="620"/>
                  </a:cubicBezTo>
                  <a:cubicBezTo>
                    <a:pt x="3223" y="596"/>
                    <a:pt x="3240" y="553"/>
                    <a:pt x="3229" y="514"/>
                  </a:cubicBezTo>
                  <a:cubicBezTo>
                    <a:pt x="3217" y="471"/>
                    <a:pt x="3184" y="442"/>
                    <a:pt x="3144" y="438"/>
                  </a:cubicBezTo>
                  <a:cubicBezTo>
                    <a:pt x="2098" y="303"/>
                    <a:pt x="1092" y="148"/>
                    <a:pt x="123" y="2"/>
                  </a:cubicBezTo>
                  <a:cubicBezTo>
                    <a:pt x="117" y="1"/>
                    <a:pt x="110" y="0"/>
                    <a:pt x="1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6" name="Google Shape;3046;p44"/>
            <p:cNvSpPr/>
            <p:nvPr/>
          </p:nvSpPr>
          <p:spPr>
            <a:xfrm>
              <a:off x="-1283187" y="74636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7" name="Google Shape;3047;p44"/>
            <p:cNvSpPr/>
            <p:nvPr/>
          </p:nvSpPr>
          <p:spPr>
            <a:xfrm>
              <a:off x="-1222850" y="105606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8" name="Google Shape;3048;p44"/>
            <p:cNvSpPr/>
            <p:nvPr/>
          </p:nvSpPr>
          <p:spPr>
            <a:xfrm>
              <a:off x="-735261" y="99081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9" name="Google Shape;3049;p44"/>
            <p:cNvSpPr/>
            <p:nvPr/>
          </p:nvSpPr>
          <p:spPr>
            <a:xfrm>
              <a:off x="-1101074" y="99546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0" name="Google Shape;3050;p44"/>
            <p:cNvSpPr/>
            <p:nvPr/>
          </p:nvSpPr>
          <p:spPr>
            <a:xfrm>
              <a:off x="-852876" y="94638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1" name="Google Shape;3051;p44"/>
            <p:cNvSpPr/>
            <p:nvPr/>
          </p:nvSpPr>
          <p:spPr>
            <a:xfrm>
              <a:off x="-828421" y="94407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2" name="Google Shape;3052;p44"/>
            <p:cNvSpPr/>
            <p:nvPr/>
          </p:nvSpPr>
          <p:spPr>
            <a:xfrm>
              <a:off x="-848219" y="92051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3" name="Google Shape;3053;p44"/>
            <p:cNvSpPr/>
            <p:nvPr/>
          </p:nvSpPr>
          <p:spPr>
            <a:xfrm>
              <a:off x="-886677" y="93238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4" name="Google Shape;3054;p44"/>
            <p:cNvSpPr/>
            <p:nvPr/>
          </p:nvSpPr>
          <p:spPr>
            <a:xfrm>
              <a:off x="-800449" y="91827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5" name="Google Shape;3055;p44"/>
            <p:cNvSpPr/>
            <p:nvPr/>
          </p:nvSpPr>
          <p:spPr>
            <a:xfrm>
              <a:off x="-855152" y="89240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6" name="Google Shape;3056;p44"/>
            <p:cNvSpPr/>
            <p:nvPr/>
          </p:nvSpPr>
          <p:spPr>
            <a:xfrm>
              <a:off x="-816694" y="88540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7" name="Google Shape;3057;p44"/>
            <p:cNvSpPr/>
            <p:nvPr/>
          </p:nvSpPr>
          <p:spPr>
            <a:xfrm>
              <a:off x="-895990" y="89009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8" name="Google Shape;3058;p44"/>
            <p:cNvSpPr/>
            <p:nvPr/>
          </p:nvSpPr>
          <p:spPr>
            <a:xfrm>
              <a:off x="-997325" y="127270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9" name="Google Shape;3059;p44"/>
            <p:cNvSpPr/>
            <p:nvPr/>
          </p:nvSpPr>
          <p:spPr>
            <a:xfrm>
              <a:off x="-1028849" y="128095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0" name="Google Shape;3060;p44"/>
            <p:cNvSpPr/>
            <p:nvPr/>
          </p:nvSpPr>
          <p:spPr>
            <a:xfrm>
              <a:off x="-1011328" y="131740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44"/>
            <p:cNvSpPr/>
            <p:nvPr/>
          </p:nvSpPr>
          <p:spPr>
            <a:xfrm>
              <a:off x="-1063755" y="134093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44"/>
            <p:cNvSpPr/>
            <p:nvPr/>
          </p:nvSpPr>
          <p:spPr>
            <a:xfrm>
              <a:off x="-720016" y="126915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3" name="Google Shape;3063;p44"/>
            <p:cNvSpPr/>
            <p:nvPr/>
          </p:nvSpPr>
          <p:spPr>
            <a:xfrm>
              <a:off x="-702494" y="130682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4" name="Google Shape;3064;p44"/>
            <p:cNvSpPr/>
            <p:nvPr/>
          </p:nvSpPr>
          <p:spPr>
            <a:xfrm>
              <a:off x="-679178" y="127626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5" name="Google Shape;3065;p44"/>
            <p:cNvSpPr/>
            <p:nvPr/>
          </p:nvSpPr>
          <p:spPr>
            <a:xfrm>
              <a:off x="-651206" y="133617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6" name="Google Shape;3066;p44"/>
            <p:cNvSpPr/>
            <p:nvPr/>
          </p:nvSpPr>
          <p:spPr>
            <a:xfrm>
              <a:off x="-1087795" y="124525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7" name="Google Shape;3067;p44"/>
            <p:cNvSpPr/>
            <p:nvPr/>
          </p:nvSpPr>
          <p:spPr>
            <a:xfrm>
              <a:off x="-1028849" y="128095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8" name="Google Shape;3068;p44"/>
            <p:cNvSpPr/>
            <p:nvPr/>
          </p:nvSpPr>
          <p:spPr>
            <a:xfrm>
              <a:off x="-669520" y="124411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9" name="Google Shape;3069;p44"/>
            <p:cNvSpPr/>
            <p:nvPr/>
          </p:nvSpPr>
          <p:spPr>
            <a:xfrm>
              <a:off x="-939207" y="132951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070" name="Google Shape;3070;p44"/>
          <p:cNvGrpSpPr/>
          <p:nvPr/>
        </p:nvGrpSpPr>
        <p:grpSpPr>
          <a:xfrm>
            <a:off x="569881" y="426477"/>
            <a:ext cx="1335184" cy="1228029"/>
            <a:chOff x="713088" y="539410"/>
            <a:chExt cx="877564" cy="807135"/>
          </a:xfrm>
        </p:grpSpPr>
        <p:sp>
          <p:nvSpPr>
            <p:cNvPr id="3071" name="Google Shape;3071;p44"/>
            <p:cNvSpPr/>
            <p:nvPr/>
          </p:nvSpPr>
          <p:spPr>
            <a:xfrm>
              <a:off x="713088" y="53941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2" name="Google Shape;3072;p44"/>
            <p:cNvSpPr/>
            <p:nvPr/>
          </p:nvSpPr>
          <p:spPr>
            <a:xfrm>
              <a:off x="960374" y="665376"/>
              <a:ext cx="75123" cy="69153"/>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3" name="Google Shape;3073;p44"/>
            <p:cNvSpPr/>
            <p:nvPr/>
          </p:nvSpPr>
          <p:spPr>
            <a:xfrm>
              <a:off x="1309909" y="1220679"/>
              <a:ext cx="39184" cy="36039"/>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4" name="Google Shape;3074;p44"/>
            <p:cNvSpPr/>
            <p:nvPr/>
          </p:nvSpPr>
          <p:spPr>
            <a:xfrm>
              <a:off x="967265" y="1189260"/>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5" name="Google Shape;3075;p44"/>
            <p:cNvSpPr/>
            <p:nvPr/>
          </p:nvSpPr>
          <p:spPr>
            <a:xfrm>
              <a:off x="950019" y="616938"/>
              <a:ext cx="42937" cy="39491"/>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6" name="Google Shape;3076;p44"/>
            <p:cNvSpPr/>
            <p:nvPr/>
          </p:nvSpPr>
          <p:spPr>
            <a:xfrm>
              <a:off x="1377915" y="1170085"/>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7" name="Google Shape;3077;p44"/>
            <p:cNvSpPr/>
            <p:nvPr/>
          </p:nvSpPr>
          <p:spPr>
            <a:xfrm flipH="1">
              <a:off x="895201" y="78386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8" name="Google Shape;3078;p44"/>
            <p:cNvSpPr/>
            <p:nvPr/>
          </p:nvSpPr>
          <p:spPr>
            <a:xfrm flipH="1">
              <a:off x="1261118" y="78851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9" name="Google Shape;3079;p44"/>
            <p:cNvSpPr/>
            <p:nvPr/>
          </p:nvSpPr>
          <p:spPr>
            <a:xfrm flipH="1">
              <a:off x="1322439" y="107400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80" name="Google Shape;3080;p44"/>
            <p:cNvGrpSpPr/>
            <p:nvPr/>
          </p:nvGrpSpPr>
          <p:grpSpPr>
            <a:xfrm>
              <a:off x="896889" y="678457"/>
              <a:ext cx="487703" cy="459733"/>
              <a:chOff x="896889" y="678457"/>
              <a:chExt cx="487703" cy="459733"/>
            </a:xfrm>
          </p:grpSpPr>
          <p:sp>
            <p:nvSpPr>
              <p:cNvPr id="3081" name="Google Shape;3081;p44"/>
              <p:cNvSpPr/>
              <p:nvPr/>
            </p:nvSpPr>
            <p:spPr>
              <a:xfrm flipH="1">
                <a:off x="1146465" y="73943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2" name="Google Shape;3082;p44"/>
              <p:cNvSpPr/>
              <p:nvPr/>
            </p:nvSpPr>
            <p:spPr>
              <a:xfrm flipH="1">
                <a:off x="1120872" y="73712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3" name="Google Shape;3083;p44"/>
              <p:cNvSpPr/>
              <p:nvPr/>
            </p:nvSpPr>
            <p:spPr>
              <a:xfrm flipH="1">
                <a:off x="1140636" y="71356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4" name="Google Shape;3084;p44"/>
              <p:cNvSpPr/>
              <p:nvPr/>
            </p:nvSpPr>
            <p:spPr>
              <a:xfrm flipH="1">
                <a:off x="1180231" y="72543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5" name="Google Shape;3085;p44"/>
              <p:cNvSpPr/>
              <p:nvPr/>
            </p:nvSpPr>
            <p:spPr>
              <a:xfrm flipH="1">
                <a:off x="1094038" y="71132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6" name="Google Shape;3086;p44"/>
              <p:cNvSpPr/>
              <p:nvPr/>
            </p:nvSpPr>
            <p:spPr>
              <a:xfrm flipH="1">
                <a:off x="1147568" y="68545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7" name="Google Shape;3087;p44"/>
              <p:cNvSpPr/>
              <p:nvPr/>
            </p:nvSpPr>
            <p:spPr>
              <a:xfrm flipH="1">
                <a:off x="1110387" y="67845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8" name="Google Shape;3088;p44"/>
              <p:cNvSpPr/>
              <p:nvPr/>
            </p:nvSpPr>
            <p:spPr>
              <a:xfrm flipH="1">
                <a:off x="1189579" y="68314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9" name="Google Shape;3089;p44"/>
              <p:cNvSpPr/>
              <p:nvPr/>
            </p:nvSpPr>
            <p:spPr>
              <a:xfrm flipH="1">
                <a:off x="1290914" y="106575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0" name="Google Shape;3090;p44"/>
              <p:cNvSpPr/>
              <p:nvPr/>
            </p:nvSpPr>
            <p:spPr>
              <a:xfrm flipH="1">
                <a:off x="1304917" y="111045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1" name="Google Shape;3091;p44"/>
              <p:cNvSpPr/>
              <p:nvPr/>
            </p:nvSpPr>
            <p:spPr>
              <a:xfrm flipH="1">
                <a:off x="1356102" y="113398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2" name="Google Shape;3092;p44"/>
              <p:cNvSpPr/>
              <p:nvPr/>
            </p:nvSpPr>
            <p:spPr>
              <a:xfrm flipH="1">
                <a:off x="1013605" y="106220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3" name="Google Shape;3093;p44"/>
              <p:cNvSpPr/>
              <p:nvPr/>
            </p:nvSpPr>
            <p:spPr>
              <a:xfrm flipH="1">
                <a:off x="996083" y="109987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4" name="Google Shape;3094;p44"/>
              <p:cNvSpPr/>
              <p:nvPr/>
            </p:nvSpPr>
            <p:spPr>
              <a:xfrm flipH="1">
                <a:off x="972767" y="106931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5" name="Google Shape;3095;p44"/>
              <p:cNvSpPr/>
              <p:nvPr/>
            </p:nvSpPr>
            <p:spPr>
              <a:xfrm flipH="1">
                <a:off x="944898" y="112922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6" name="Google Shape;3096;p44"/>
              <p:cNvSpPr/>
              <p:nvPr/>
            </p:nvSpPr>
            <p:spPr>
              <a:xfrm flipH="1">
                <a:off x="1315267" y="103830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7" name="Google Shape;3097;p44"/>
              <p:cNvSpPr/>
              <p:nvPr/>
            </p:nvSpPr>
            <p:spPr>
              <a:xfrm flipH="1">
                <a:off x="1322439" y="107400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8" name="Google Shape;3098;p44"/>
              <p:cNvSpPr/>
              <p:nvPr/>
            </p:nvSpPr>
            <p:spPr>
              <a:xfrm flipH="1">
                <a:off x="896889" y="103716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99" name="Google Shape;3099;p44"/>
            <p:cNvSpPr/>
            <p:nvPr/>
          </p:nvSpPr>
          <p:spPr>
            <a:xfrm flipH="1">
              <a:off x="1138500" y="112256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0" name="Google Shape;3100;p44"/>
            <p:cNvSpPr/>
            <p:nvPr/>
          </p:nvSpPr>
          <p:spPr>
            <a:xfrm>
              <a:off x="773425" y="84911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 name="组合 31">
            <a:extLst>
              <a:ext uri="{FF2B5EF4-FFF2-40B4-BE49-F238E27FC236}">
                <a16:creationId xmlns:a16="http://schemas.microsoft.com/office/drawing/2014/main" id="{D7CCE7F6-1198-4B19-8503-3797872D3720}"/>
              </a:ext>
            </a:extLst>
          </p:cNvPr>
          <p:cNvGrpSpPr/>
          <p:nvPr/>
        </p:nvGrpSpPr>
        <p:grpSpPr>
          <a:xfrm>
            <a:off x="6612154" y="1578502"/>
            <a:ext cx="3925872" cy="2383675"/>
            <a:chOff x="5540128" y="3638707"/>
            <a:chExt cx="6053272" cy="2383675"/>
          </a:xfrm>
          <a:solidFill>
            <a:schemeClr val="accent1">
              <a:lumMod val="40000"/>
              <a:lumOff val="60000"/>
            </a:schemeClr>
          </a:solidFill>
        </p:grpSpPr>
        <p:sp>
          <p:nvSpPr>
            <p:cNvPr id="89" name="矩形: 圆角 25">
              <a:extLst>
                <a:ext uri="{FF2B5EF4-FFF2-40B4-BE49-F238E27FC236}">
                  <a16:creationId xmlns:a16="http://schemas.microsoft.com/office/drawing/2014/main" id="{86814111-5489-4554-B2E0-CC09EB811D81}"/>
                </a:ext>
              </a:extLst>
            </p:cNvPr>
            <p:cNvSpPr/>
            <p:nvPr/>
          </p:nvSpPr>
          <p:spPr>
            <a:xfrm>
              <a:off x="5674572" y="3650491"/>
              <a:ext cx="5892251" cy="237189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28">
              <a:extLst>
                <a:ext uri="{FF2B5EF4-FFF2-40B4-BE49-F238E27FC236}">
                  <a16:creationId xmlns:a16="http://schemas.microsoft.com/office/drawing/2014/main" id="{8658BE2E-499E-43EB-8CA1-1B5233DA0EBC}"/>
                </a:ext>
              </a:extLst>
            </p:cNvPr>
            <p:cNvSpPr txBox="1"/>
            <p:nvPr/>
          </p:nvSpPr>
          <p:spPr>
            <a:xfrm>
              <a:off x="5540128" y="3638707"/>
              <a:ext cx="6053272" cy="2308324"/>
            </a:xfrm>
            <a:prstGeom prst="rect">
              <a:avLst/>
            </a:prstGeom>
            <a:noFill/>
          </p:spPr>
          <p:txBody>
            <a:bodyPr wrap="square" rtlCol="0">
              <a:spAutoFit/>
            </a:bodyPr>
            <a:lstStyle/>
            <a:p>
              <a:pPr algn="ctr">
                <a:lnSpc>
                  <a:spcPct val="150000"/>
                </a:lnSpc>
              </a:pPr>
              <a:r>
                <a:rPr lang="en-US" altLang="zh-CN" sz="2400" b="1" dirty="0" err="1">
                  <a:solidFill>
                    <a:schemeClr val="tx2"/>
                  </a:solidFill>
                  <a:latin typeface="Cambria" panose="02040503050406030204" pitchFamily="18" charset="0"/>
                  <a:ea typeface="Cambria" panose="02040503050406030204" pitchFamily="18" charset="0"/>
                </a:rPr>
                <a:t>Thảo</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luận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nhóm</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đôi</a:t>
              </a:r>
              <a:r>
                <a:rPr lang="en-US" altLang="zh-CN" sz="2400" b="1" dirty="0">
                  <a:solidFill>
                    <a:schemeClr val="tx2"/>
                  </a:solidFill>
                  <a:latin typeface="Cambria" panose="02040503050406030204" pitchFamily="18" charset="0"/>
                  <a:ea typeface="Cambria" panose="02040503050406030204" pitchFamily="18" charset="0"/>
                </a:rPr>
                <a:t>: </a:t>
              </a:r>
            </a:p>
            <a:p>
              <a:pPr algn="ctr">
                <a:lnSpc>
                  <a:spcPct val="150000"/>
                </a:lnSpc>
              </a:pPr>
              <a:r>
                <a:rPr lang="en-US" altLang="zh-CN" sz="2400" b="1" dirty="0">
                  <a:solidFill>
                    <a:schemeClr val="tx2"/>
                  </a:solidFill>
                  <a:latin typeface="Cambria" panose="02040503050406030204" pitchFamily="18" charset="0"/>
                  <a:ea typeface="Cambria" panose="02040503050406030204" pitchFamily="18" charset="0"/>
                </a:rPr>
                <a:t>Chia </a:t>
              </a:r>
              <a:r>
                <a:rPr lang="en-US" altLang="zh-CN" sz="2400" b="1" dirty="0" err="1">
                  <a:solidFill>
                    <a:schemeClr val="tx2"/>
                  </a:solidFill>
                  <a:latin typeface="Cambria" panose="02040503050406030204" pitchFamily="18" charset="0"/>
                  <a:ea typeface="Cambria" panose="02040503050406030204" pitchFamily="18" charset="0"/>
                </a:rPr>
                <a:t>sẻ</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cảm</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nhận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về</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sự</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phát</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triển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của</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đất</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nước</a:t>
              </a:r>
              <a:r>
                <a:rPr lang="en-US" altLang="zh-CN" sz="2400" b="1" dirty="0">
                  <a:solidFill>
                    <a:schemeClr val="tx2"/>
                  </a:solidFill>
                  <a:latin typeface="Cambria" panose="02040503050406030204" pitchFamily="18" charset="0"/>
                  <a:ea typeface="Cambria" panose="02040503050406030204" pitchFamily="18" charset="0"/>
                </a:rPr>
                <a:t> qua </a:t>
              </a:r>
              <a:r>
                <a:rPr lang="en-US" altLang="zh-CN" sz="2400" b="1" dirty="0" err="1">
                  <a:solidFill>
                    <a:schemeClr val="tx2"/>
                  </a:solidFill>
                  <a:latin typeface="Cambria" panose="02040503050406030204" pitchFamily="18" charset="0"/>
                  <a:ea typeface="Cambria" panose="02040503050406030204" pitchFamily="18" charset="0"/>
                </a:rPr>
                <a:t>những</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bức</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hình</a:t>
              </a:r>
              <a:r>
                <a:rPr lang="en-US" altLang="zh-CN" sz="2400" b="1" dirty="0">
                  <a:solidFill>
                    <a:schemeClr val="tx2"/>
                  </a:solidFill>
                  <a:latin typeface="Cambria" panose="02040503050406030204" pitchFamily="18" charset="0"/>
                  <a:ea typeface="Cambria" panose="02040503050406030204" pitchFamily="18" charset="0"/>
                </a:rPr>
                <a:t>.</a:t>
              </a:r>
              <a:endParaRPr lang="zh-CN" altLang="en-US" sz="2400" b="1" dirty="0">
                <a:solidFill>
                  <a:schemeClr val="tx2"/>
                </a:solidFill>
                <a:latin typeface="Cambria" panose="02040503050406030204" pitchFamily="18" charset="0"/>
                <a:ea typeface="思源黑体 CN Normal" panose="020B0400000000000000" pitchFamily="34" charset="-122"/>
              </a:endParaRPr>
            </a:p>
          </p:txBody>
        </p:sp>
      </p:grpSp>
      <p:grpSp>
        <p:nvGrpSpPr>
          <p:cNvPr id="91" name="组合 31">
            <a:extLst>
              <a:ext uri="{FF2B5EF4-FFF2-40B4-BE49-F238E27FC236}">
                <a16:creationId xmlns:a16="http://schemas.microsoft.com/office/drawing/2014/main" id="{D7CCE7F6-1198-4B19-8503-3797872D3720}"/>
              </a:ext>
            </a:extLst>
          </p:cNvPr>
          <p:cNvGrpSpPr/>
          <p:nvPr/>
        </p:nvGrpSpPr>
        <p:grpSpPr>
          <a:xfrm>
            <a:off x="6732763" y="4104976"/>
            <a:ext cx="3858842" cy="2135183"/>
            <a:chOff x="5534214" y="3650491"/>
            <a:chExt cx="5455831" cy="2135183"/>
          </a:xfrm>
          <a:solidFill>
            <a:schemeClr val="accent1">
              <a:lumMod val="40000"/>
              <a:lumOff val="60000"/>
            </a:schemeClr>
          </a:solidFill>
        </p:grpSpPr>
        <p:sp>
          <p:nvSpPr>
            <p:cNvPr id="92" name="矩形: 圆角 25">
              <a:extLst>
                <a:ext uri="{FF2B5EF4-FFF2-40B4-BE49-F238E27FC236}">
                  <a16:creationId xmlns:a16="http://schemas.microsoft.com/office/drawing/2014/main" id="{86814111-5489-4554-B2E0-CC09EB811D81}"/>
                </a:ext>
              </a:extLst>
            </p:cNvPr>
            <p:cNvSpPr/>
            <p:nvPr/>
          </p:nvSpPr>
          <p:spPr>
            <a:xfrm>
              <a:off x="5674574" y="3650491"/>
              <a:ext cx="5259136" cy="21351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28">
              <a:extLst>
                <a:ext uri="{FF2B5EF4-FFF2-40B4-BE49-F238E27FC236}">
                  <a16:creationId xmlns:a16="http://schemas.microsoft.com/office/drawing/2014/main" id="{8658BE2E-499E-43EB-8CA1-1B5233DA0EBC}"/>
                </a:ext>
              </a:extLst>
            </p:cNvPr>
            <p:cNvSpPr txBox="1"/>
            <p:nvPr/>
          </p:nvSpPr>
          <p:spPr>
            <a:xfrm>
              <a:off x="5534214" y="3780456"/>
              <a:ext cx="5455831" cy="1754326"/>
            </a:xfrm>
            <a:prstGeom prst="rect">
              <a:avLst/>
            </a:prstGeom>
            <a:noFill/>
          </p:spPr>
          <p:txBody>
            <a:bodyPr wrap="square" rtlCol="0">
              <a:spAutoFit/>
            </a:bodyPr>
            <a:lstStyle/>
            <a:p>
              <a:pPr algn="ctr">
                <a:lnSpc>
                  <a:spcPct val="150000"/>
                </a:lnSpc>
              </a:pPr>
              <a:r>
                <a:rPr lang="en-US" altLang="zh-CN" sz="2400" b="1" dirty="0">
                  <a:solidFill>
                    <a:schemeClr val="tx2"/>
                  </a:solidFill>
                  <a:latin typeface="Cambria" panose="02040503050406030204" pitchFamily="18" charset="0"/>
                  <a:ea typeface="Cambria" panose="02040503050406030204" pitchFamily="18" charset="0"/>
                </a:rPr>
                <a:t>Chia </a:t>
              </a:r>
              <a:r>
                <a:rPr lang="en-US" altLang="zh-CN" sz="2400" b="1" dirty="0" err="1">
                  <a:solidFill>
                    <a:schemeClr val="tx2"/>
                  </a:solidFill>
                  <a:latin typeface="Cambria" panose="02040503050406030204" pitchFamily="18" charset="0"/>
                  <a:ea typeface="Cambria" panose="02040503050406030204" pitchFamily="18" charset="0"/>
                </a:rPr>
                <a:t>sẻ</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thêm</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về</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sự</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phát</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triển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của</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quê</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hương</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đất</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nước</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mà</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em</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biết</a:t>
              </a:r>
              <a:r>
                <a:rPr lang="en-US" altLang="zh-CN" sz="2400" b="1" dirty="0">
                  <a:solidFill>
                    <a:schemeClr val="tx2"/>
                  </a:solidFill>
                  <a:latin typeface="Cambria" panose="02040503050406030204" pitchFamily="18" charset="0"/>
                  <a:ea typeface="Cambria" panose="02040503050406030204" pitchFamily="18" charset="0"/>
                </a:rPr>
                <a:t>.</a:t>
              </a:r>
              <a:endParaRPr lang="zh-CN" altLang="en-US" sz="2400" b="1" dirty="0">
                <a:solidFill>
                  <a:schemeClr val="tx2"/>
                </a:solidFill>
                <a:latin typeface="Cambria" panose="02040503050406030204" pitchFamily="18" charset="0"/>
                <a:ea typeface="思源黑体 CN Normal" panose="020B0400000000000000" pitchFamily="34" charset="-122"/>
              </a:endParaRPr>
            </a:p>
          </p:txBody>
        </p:sp>
      </p:grpSp>
      <p:pic>
        <p:nvPicPr>
          <p:cNvPr id="2" name="Picture 1"/>
          <p:cNvPicPr>
            <a:picLocks noChangeAspect="1"/>
          </p:cNvPicPr>
          <p:nvPr/>
        </p:nvPicPr>
        <p:blipFill>
          <a:blip r:embed="rId5"/>
          <a:stretch>
            <a:fillRect/>
          </a:stretch>
        </p:blipFill>
        <p:spPr>
          <a:xfrm>
            <a:off x="1758238" y="705707"/>
            <a:ext cx="8541236" cy="1072989"/>
          </a:xfrm>
          <a:prstGeom prst="rect">
            <a:avLst/>
          </a:prstGeom>
        </p:spPr>
      </p:pic>
    </p:spTree>
    <p:extLst>
      <p:ext uri="{BB962C8B-B14F-4D97-AF65-F5344CB8AC3E}">
        <p14:creationId xmlns:p14="http://schemas.microsoft.com/office/powerpoint/2010/main" val="20720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4.16667E-7 1.85185E-6 L -0.24023 0.00139 " pathEditMode="relative" rAng="0" ptsTypes="AA">
                                      <p:cBhvr>
                                        <p:cTn id="11" dur="2000" fill="hold"/>
                                        <p:tgtEl>
                                          <p:spTgt spid="7"/>
                                        </p:tgtEl>
                                        <p:attrNameLst>
                                          <p:attrName>ppt_x</p:attrName>
                                          <p:attrName>ppt_y</p:attrName>
                                        </p:attrNameLst>
                                      </p:cBhvr>
                                      <p:rCtr x="-12018" y="69"/>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500"/>
                                        <p:tgtEl>
                                          <p:spTgt spid="88"/>
                                        </p:tgtEl>
                                      </p:cBhvr>
                                    </p:animEffect>
                                    <p:anim calcmode="lin" valueType="num">
                                      <p:cBhvr>
                                        <p:cTn id="17" dur="500" fill="hold"/>
                                        <p:tgtEl>
                                          <p:spTgt spid="88"/>
                                        </p:tgtEl>
                                        <p:attrNameLst>
                                          <p:attrName>ppt_x</p:attrName>
                                        </p:attrNameLst>
                                      </p:cBhvr>
                                      <p:tavLst>
                                        <p:tav tm="0">
                                          <p:val>
                                            <p:strVal val="#ppt_x"/>
                                          </p:val>
                                        </p:tav>
                                        <p:tav tm="100000">
                                          <p:val>
                                            <p:strVal val="#ppt_x"/>
                                          </p:val>
                                        </p:tav>
                                      </p:tavLst>
                                    </p:anim>
                                    <p:anim calcmode="lin" valueType="num">
                                      <p:cBhvr>
                                        <p:cTn id="18"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500"/>
                                        <p:tgtEl>
                                          <p:spTgt spid="91"/>
                                        </p:tgtEl>
                                      </p:cBhvr>
                                    </p:animEffect>
                                    <p:anim calcmode="lin" valueType="num">
                                      <p:cBhvr>
                                        <p:cTn id="24" dur="500" fill="hold"/>
                                        <p:tgtEl>
                                          <p:spTgt spid="91"/>
                                        </p:tgtEl>
                                        <p:attrNameLst>
                                          <p:attrName>ppt_x</p:attrName>
                                        </p:attrNameLst>
                                      </p:cBhvr>
                                      <p:tavLst>
                                        <p:tav tm="0">
                                          <p:val>
                                            <p:strVal val="#ppt_x"/>
                                          </p:val>
                                        </p:tav>
                                        <p:tav tm="100000">
                                          <p:val>
                                            <p:strVal val="#ppt_x"/>
                                          </p:val>
                                        </p:tav>
                                      </p:tavLst>
                                    </p:anim>
                                    <p:anim calcmode="lin" valueType="num">
                                      <p:cBhvr>
                                        <p:cTn id="25" dur="5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nh Thuận: Nhà máy điện gió lớn nhất Việt Nam đi vào hoạt động | Kinh  doanh | Vietnam+ (VietnamPlu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5974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0113" y="6074807"/>
            <a:ext cx="11491774" cy="783193"/>
          </a:xfrm>
          <a:prstGeom prst="flowChartAlternateProcess">
            <a:avLst/>
          </a:prstGeom>
          <a:solidFill>
            <a:schemeClr val="accent4">
              <a:lumMod val="20000"/>
              <a:lumOff val="80000"/>
            </a:schemeClr>
          </a:solidFill>
        </p:spPr>
        <p:txBody>
          <a:bodyPr wrap="square" rtlCol="0">
            <a:spAutoFit/>
          </a:bodyPr>
          <a:lstStyle/>
          <a:p>
            <a:pPr algn="ctr"/>
            <a:r>
              <a:rPr lang="en-US" sz="4000" dirty="0" err="1">
                <a:solidFill>
                  <a:srgbClr val="0070C0"/>
                </a:solidFill>
                <a:latin typeface="Cambria" panose="02040503050406030204" pitchFamily="18" charset="0"/>
                <a:ea typeface="Cambria" panose="02040503050406030204" pitchFamily="18" charset="0"/>
              </a:rPr>
              <a:t>Nhà</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máy</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điện</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gió</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lớn</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nhất</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Việt</a:t>
            </a:r>
            <a:r>
              <a:rPr lang="en-US" sz="4000" dirty="0">
                <a:solidFill>
                  <a:srgbClr val="0070C0"/>
                </a:solidFill>
                <a:latin typeface="Cambria" panose="02040503050406030204" pitchFamily="18" charset="0"/>
                <a:ea typeface="Cambria" panose="02040503050406030204" pitchFamily="18" charset="0"/>
              </a:rPr>
              <a:t> Nam – </a:t>
            </a:r>
            <a:r>
              <a:rPr lang="en-US" sz="4000" dirty="0" err="1">
                <a:solidFill>
                  <a:srgbClr val="0070C0"/>
                </a:solidFill>
                <a:latin typeface="Cambria" panose="02040503050406030204" pitchFamily="18" charset="0"/>
                <a:ea typeface="Cambria" panose="02040503050406030204" pitchFamily="18" charset="0"/>
              </a:rPr>
              <a:t>Ninh</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Thuận</a:t>
            </a:r>
            <a:r>
              <a:rPr lang="en-US" sz="4000" dirty="0">
                <a:solidFill>
                  <a:srgbClr val="0070C0"/>
                </a:solidFill>
                <a:latin typeface="Cambria" panose="02040503050406030204" pitchFamily="18" charset="0"/>
                <a:ea typeface="Cambria" panose="02040503050406030204" pitchFamily="18" charset="0"/>
              </a:rPr>
              <a:t> </a:t>
            </a:r>
          </a:p>
        </p:txBody>
      </p:sp>
      <p:pic>
        <p:nvPicPr>
          <p:cNvPr id="1028" name="Picture 4" descr="Đường sắt Cát Linh - Hà Đông: Ai dám cam kết 1-2 tuần nữa tàu sẽ chạy?"/>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5974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0113" y="6074807"/>
            <a:ext cx="11491774" cy="783193"/>
          </a:xfrm>
          <a:prstGeom prst="flowChartAlternateProcess">
            <a:avLst/>
          </a:prstGeom>
          <a:solidFill>
            <a:schemeClr val="accent4">
              <a:lumMod val="20000"/>
              <a:lumOff val="80000"/>
            </a:schemeClr>
          </a:solidFill>
        </p:spPr>
        <p:txBody>
          <a:bodyPr wrap="square" rtlCol="0">
            <a:spAutoFit/>
          </a:bodyPr>
          <a:lstStyle/>
          <a:p>
            <a:pPr algn="ctr"/>
            <a:r>
              <a:rPr lang="en-US" sz="4000" dirty="0" err="1">
                <a:solidFill>
                  <a:srgbClr val="0070C0"/>
                </a:solidFill>
                <a:latin typeface="Cambria" panose="02040503050406030204" pitchFamily="18" charset="0"/>
                <a:ea typeface="Cambria" panose="02040503050406030204" pitchFamily="18" charset="0"/>
              </a:rPr>
              <a:t>Tàu</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điện</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Cát</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Linh</a:t>
            </a:r>
            <a:r>
              <a:rPr lang="en-US" sz="4000" dirty="0">
                <a:solidFill>
                  <a:srgbClr val="0070C0"/>
                </a:solidFill>
                <a:latin typeface="Cambria" panose="02040503050406030204" pitchFamily="18" charset="0"/>
                <a:ea typeface="Cambria" panose="02040503050406030204" pitchFamily="18" charset="0"/>
              </a:rPr>
              <a:t> – </a:t>
            </a:r>
            <a:r>
              <a:rPr lang="en-US" sz="4000" dirty="0" err="1">
                <a:solidFill>
                  <a:srgbClr val="0070C0"/>
                </a:solidFill>
                <a:latin typeface="Cambria" panose="02040503050406030204" pitchFamily="18" charset="0"/>
                <a:ea typeface="Cambria" panose="02040503050406030204" pitchFamily="18" charset="0"/>
              </a:rPr>
              <a:t>Hà</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Đông</a:t>
            </a:r>
            <a:r>
              <a:rPr lang="en-US" sz="4000" dirty="0">
                <a:solidFill>
                  <a:srgbClr val="0070C0"/>
                </a:solidFill>
                <a:latin typeface="Cambria" panose="02040503050406030204" pitchFamily="18" charset="0"/>
                <a:ea typeface="Cambria" panose="02040503050406030204" pitchFamily="18" charset="0"/>
              </a:rPr>
              <a:t> – </a:t>
            </a:r>
            <a:r>
              <a:rPr lang="en-US" sz="4000" dirty="0" err="1">
                <a:solidFill>
                  <a:srgbClr val="0070C0"/>
                </a:solidFill>
                <a:latin typeface="Cambria" panose="02040503050406030204" pitchFamily="18" charset="0"/>
                <a:ea typeface="Cambria" panose="02040503050406030204" pitchFamily="18" charset="0"/>
              </a:rPr>
              <a:t>Hà</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Nội</a:t>
            </a:r>
            <a:endParaRPr lang="en-US" sz="4000" dirty="0">
              <a:solidFill>
                <a:srgbClr val="0070C0"/>
              </a:solidFill>
              <a:latin typeface="Cambria" panose="02040503050406030204" pitchFamily="18" charset="0"/>
              <a:ea typeface="Cambria" panose="02040503050406030204" pitchFamily="18" charset="0"/>
            </a:endParaRPr>
          </a:p>
        </p:txBody>
      </p:sp>
      <p:pic>
        <p:nvPicPr>
          <p:cNvPr id="1030" name="Picture 6" descr="Những bí mật xung quanh ngành kinh doanh nông nghiệp là gì?"/>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59740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0113" y="6044326"/>
            <a:ext cx="11491774" cy="783193"/>
          </a:xfrm>
          <a:prstGeom prst="flowChartAlternateProcess">
            <a:avLst/>
          </a:prstGeom>
          <a:solidFill>
            <a:schemeClr val="accent4">
              <a:lumMod val="20000"/>
              <a:lumOff val="80000"/>
            </a:schemeClr>
          </a:solidFill>
        </p:spPr>
        <p:txBody>
          <a:bodyPr wrap="square" rtlCol="0">
            <a:spAutoFit/>
          </a:bodyPr>
          <a:lstStyle/>
          <a:p>
            <a:pPr algn="ctr"/>
            <a:r>
              <a:rPr lang="en-US" sz="4000" dirty="0" err="1">
                <a:solidFill>
                  <a:srgbClr val="0070C0"/>
                </a:solidFill>
                <a:latin typeface="Cambria" panose="02040503050406030204" pitchFamily="18" charset="0"/>
                <a:ea typeface="Cambria" panose="02040503050406030204" pitchFamily="18" charset="0"/>
              </a:rPr>
              <a:t>Áp</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dụng</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máy</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móc</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vào</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việc</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trồng</a:t>
            </a:r>
            <a:r>
              <a:rPr lang="en-US" sz="4000" dirty="0">
                <a:solidFill>
                  <a:srgbClr val="0070C0"/>
                </a:solidFill>
                <a:latin typeface="Cambria" panose="02040503050406030204" pitchFamily="18" charset="0"/>
                <a:ea typeface="Cambria" panose="02040503050406030204" pitchFamily="18" charset="0"/>
              </a:rPr>
              <a:t> </a:t>
            </a:r>
            <a:r>
              <a:rPr lang="en-US" sz="4000" dirty="0" err="1">
                <a:solidFill>
                  <a:srgbClr val="0070C0"/>
                </a:solidFill>
                <a:latin typeface="Cambria" panose="02040503050406030204" pitchFamily="18" charset="0"/>
                <a:ea typeface="Cambria" panose="02040503050406030204" pitchFamily="18" charset="0"/>
              </a:rPr>
              <a:t>trọt</a:t>
            </a:r>
            <a:r>
              <a:rPr lang="en-US" sz="4000" dirty="0">
                <a:solidFill>
                  <a:srgbClr val="0070C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2415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8"/>
                                        </p:tgtEl>
                                      </p:cBhvr>
                                    </p:animEffect>
                                    <p:set>
                                      <p:cBhvr>
                                        <p:cTn id="19" dur="1" fill="hold">
                                          <p:stCondLst>
                                            <p:cond delay="499"/>
                                          </p:stCondLst>
                                        </p:cTn>
                                        <p:tgtEl>
                                          <p:spTgt spid="1028"/>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30"/>
                                        </p:tgtEl>
                                      </p:cBhvr>
                                    </p:animEffect>
                                    <p:set>
                                      <p:cBhvr>
                                        <p:cTn id="36"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10" grpId="0" animBg="1"/>
      <p:bldP spid="10" grpId="1" animBg="1"/>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10" name="Rounded Rectangle 9"/>
          <p:cNvSpPr/>
          <p:nvPr/>
        </p:nvSpPr>
        <p:spPr>
          <a:xfrm>
            <a:off x="1" y="927951"/>
            <a:ext cx="12192000" cy="588284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999" t="63429" r="48908"/>
          <a:stretch/>
        </p:blipFill>
        <p:spPr>
          <a:xfrm>
            <a:off x="366090" y="3730732"/>
            <a:ext cx="2639723" cy="2658448"/>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r="50345"/>
          <a:stretch/>
        </p:blipFill>
        <p:spPr>
          <a:xfrm>
            <a:off x="5979059" y="3942831"/>
            <a:ext cx="2989713" cy="2525671"/>
          </a:xfrm>
          <a:prstGeom prst="rect">
            <a:avLst/>
          </a:prstGeom>
        </p:spPr>
      </p:pic>
      <p:pic>
        <p:nvPicPr>
          <p:cNvPr id="93" name="Picture 9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50076" b="70078"/>
          <a:stretch/>
        </p:blipFill>
        <p:spPr>
          <a:xfrm>
            <a:off x="3157090" y="1543440"/>
            <a:ext cx="2974145" cy="2381255"/>
          </a:xfrm>
          <a:prstGeom prst="rect">
            <a:avLst/>
          </a:prstGeom>
        </p:spPr>
      </p:pic>
      <p:pic>
        <p:nvPicPr>
          <p:cNvPr id="89" name="Picture 88"/>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3113" t="32383" b="37455"/>
          <a:stretch/>
        </p:blipFill>
        <p:spPr>
          <a:xfrm>
            <a:off x="6008721" y="1550967"/>
            <a:ext cx="5785826" cy="2435042"/>
          </a:xfrm>
          <a:prstGeom prst="rect">
            <a:avLst/>
          </a:prstGeom>
        </p:spPr>
      </p:pic>
      <p:pic>
        <p:nvPicPr>
          <p:cNvPr id="94" name="Picture 9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49802" t="64637" r="1739" b="1"/>
          <a:stretch/>
        </p:blipFill>
        <p:spPr>
          <a:xfrm>
            <a:off x="2927277" y="3861843"/>
            <a:ext cx="3101195" cy="2673366"/>
          </a:xfrm>
          <a:prstGeom prst="rect">
            <a:avLst/>
          </a:prstGeom>
        </p:spPr>
      </p:pic>
      <p:pic>
        <p:nvPicPr>
          <p:cNvPr id="95" name="Picture 94"/>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50391" r="2494" b="2557"/>
          <a:stretch/>
        </p:blipFill>
        <p:spPr>
          <a:xfrm>
            <a:off x="8968772" y="3811379"/>
            <a:ext cx="2781268" cy="2774294"/>
          </a:xfrm>
          <a:prstGeom prst="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r="48752" b="68051"/>
          <a:stretch/>
        </p:blipFill>
        <p:spPr>
          <a:xfrm>
            <a:off x="207161" y="1539507"/>
            <a:ext cx="2859282" cy="2381255"/>
          </a:xfrm>
          <a:prstGeom prst="rect">
            <a:avLst/>
          </a:prstGeom>
        </p:spPr>
      </p:pic>
      <p:pic>
        <p:nvPicPr>
          <p:cNvPr id="3" name="Picture 2"/>
          <p:cNvPicPr>
            <a:picLocks noChangeAspect="1"/>
          </p:cNvPicPr>
          <p:nvPr/>
        </p:nvPicPr>
        <p:blipFill>
          <a:blip r:embed="rId7"/>
          <a:stretch>
            <a:fillRect/>
          </a:stretch>
        </p:blipFill>
        <p:spPr>
          <a:xfrm>
            <a:off x="1283932" y="159396"/>
            <a:ext cx="9608129" cy="1682642"/>
          </a:xfrm>
          <a:prstGeom prst="rect">
            <a:avLst/>
          </a:prstGeom>
        </p:spPr>
      </p:pic>
      <p:grpSp>
        <p:nvGrpSpPr>
          <p:cNvPr id="3266" name="Google Shape;3266;p46"/>
          <p:cNvGrpSpPr/>
          <p:nvPr/>
        </p:nvGrpSpPr>
        <p:grpSpPr>
          <a:xfrm>
            <a:off x="277064" y="180900"/>
            <a:ext cx="1335184" cy="1228029"/>
            <a:chOff x="713088" y="539410"/>
            <a:chExt cx="877564" cy="807135"/>
          </a:xfrm>
        </p:grpSpPr>
        <p:sp>
          <p:nvSpPr>
            <p:cNvPr id="3267" name="Google Shape;3267;p46"/>
            <p:cNvSpPr/>
            <p:nvPr/>
          </p:nvSpPr>
          <p:spPr>
            <a:xfrm>
              <a:off x="713088" y="53941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8" name="Google Shape;3268;p46"/>
            <p:cNvSpPr/>
            <p:nvPr/>
          </p:nvSpPr>
          <p:spPr>
            <a:xfrm>
              <a:off x="960374" y="665376"/>
              <a:ext cx="75123" cy="69153"/>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9" name="Google Shape;3269;p46"/>
            <p:cNvSpPr/>
            <p:nvPr/>
          </p:nvSpPr>
          <p:spPr>
            <a:xfrm>
              <a:off x="1309909" y="1220679"/>
              <a:ext cx="39184" cy="36039"/>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0" name="Google Shape;3270;p46"/>
            <p:cNvSpPr/>
            <p:nvPr/>
          </p:nvSpPr>
          <p:spPr>
            <a:xfrm>
              <a:off x="967265" y="1189260"/>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1" name="Google Shape;3271;p46"/>
            <p:cNvSpPr/>
            <p:nvPr/>
          </p:nvSpPr>
          <p:spPr>
            <a:xfrm>
              <a:off x="950019" y="616938"/>
              <a:ext cx="42937" cy="39491"/>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2" name="Google Shape;3272;p46"/>
            <p:cNvSpPr/>
            <p:nvPr/>
          </p:nvSpPr>
          <p:spPr>
            <a:xfrm>
              <a:off x="1377915" y="1170085"/>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3" name="Google Shape;3273;p46"/>
            <p:cNvSpPr/>
            <p:nvPr/>
          </p:nvSpPr>
          <p:spPr>
            <a:xfrm flipH="1">
              <a:off x="895201" y="78386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4" name="Google Shape;3274;p46"/>
            <p:cNvSpPr/>
            <p:nvPr/>
          </p:nvSpPr>
          <p:spPr>
            <a:xfrm flipH="1">
              <a:off x="1261118" y="78851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5" name="Google Shape;3275;p46"/>
            <p:cNvSpPr/>
            <p:nvPr/>
          </p:nvSpPr>
          <p:spPr>
            <a:xfrm flipH="1">
              <a:off x="1322439" y="107400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276" name="Google Shape;3276;p46"/>
            <p:cNvGrpSpPr/>
            <p:nvPr/>
          </p:nvGrpSpPr>
          <p:grpSpPr>
            <a:xfrm>
              <a:off x="896889" y="678457"/>
              <a:ext cx="487703" cy="459733"/>
              <a:chOff x="896889" y="678457"/>
              <a:chExt cx="487703" cy="459733"/>
            </a:xfrm>
          </p:grpSpPr>
          <p:sp>
            <p:nvSpPr>
              <p:cNvPr id="3277" name="Google Shape;3277;p46"/>
              <p:cNvSpPr/>
              <p:nvPr/>
            </p:nvSpPr>
            <p:spPr>
              <a:xfrm flipH="1">
                <a:off x="1146465" y="73943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8" name="Google Shape;3278;p46"/>
              <p:cNvSpPr/>
              <p:nvPr/>
            </p:nvSpPr>
            <p:spPr>
              <a:xfrm flipH="1">
                <a:off x="1120872" y="73712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9" name="Google Shape;3279;p46"/>
              <p:cNvSpPr/>
              <p:nvPr/>
            </p:nvSpPr>
            <p:spPr>
              <a:xfrm flipH="1">
                <a:off x="1140636" y="71356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0" name="Google Shape;3280;p46"/>
              <p:cNvSpPr/>
              <p:nvPr/>
            </p:nvSpPr>
            <p:spPr>
              <a:xfrm flipH="1">
                <a:off x="1180231" y="72543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1" name="Google Shape;3281;p46"/>
              <p:cNvSpPr/>
              <p:nvPr/>
            </p:nvSpPr>
            <p:spPr>
              <a:xfrm flipH="1">
                <a:off x="1094038" y="71132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2" name="Google Shape;3282;p46"/>
              <p:cNvSpPr/>
              <p:nvPr/>
            </p:nvSpPr>
            <p:spPr>
              <a:xfrm flipH="1">
                <a:off x="1147568" y="68545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3" name="Google Shape;3283;p46"/>
              <p:cNvSpPr/>
              <p:nvPr/>
            </p:nvSpPr>
            <p:spPr>
              <a:xfrm flipH="1">
                <a:off x="1110387" y="67845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4" name="Google Shape;3284;p46"/>
              <p:cNvSpPr/>
              <p:nvPr/>
            </p:nvSpPr>
            <p:spPr>
              <a:xfrm flipH="1">
                <a:off x="1189579" y="68314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5" name="Google Shape;3285;p46"/>
              <p:cNvSpPr/>
              <p:nvPr/>
            </p:nvSpPr>
            <p:spPr>
              <a:xfrm flipH="1">
                <a:off x="1290914" y="106575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6" name="Google Shape;3286;p46"/>
              <p:cNvSpPr/>
              <p:nvPr/>
            </p:nvSpPr>
            <p:spPr>
              <a:xfrm flipH="1">
                <a:off x="1304917" y="111045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7" name="Google Shape;3287;p46"/>
              <p:cNvSpPr/>
              <p:nvPr/>
            </p:nvSpPr>
            <p:spPr>
              <a:xfrm flipH="1">
                <a:off x="1356102" y="113398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8" name="Google Shape;3288;p46"/>
              <p:cNvSpPr/>
              <p:nvPr/>
            </p:nvSpPr>
            <p:spPr>
              <a:xfrm flipH="1">
                <a:off x="1013605" y="106220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9" name="Google Shape;3289;p46"/>
              <p:cNvSpPr/>
              <p:nvPr/>
            </p:nvSpPr>
            <p:spPr>
              <a:xfrm flipH="1">
                <a:off x="996083" y="109987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0" name="Google Shape;3290;p46"/>
              <p:cNvSpPr/>
              <p:nvPr/>
            </p:nvSpPr>
            <p:spPr>
              <a:xfrm flipH="1">
                <a:off x="972767" y="106931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1" name="Google Shape;3291;p46"/>
              <p:cNvSpPr/>
              <p:nvPr/>
            </p:nvSpPr>
            <p:spPr>
              <a:xfrm flipH="1">
                <a:off x="944898" y="112922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2" name="Google Shape;3292;p46"/>
              <p:cNvSpPr/>
              <p:nvPr/>
            </p:nvSpPr>
            <p:spPr>
              <a:xfrm flipH="1">
                <a:off x="1315267" y="103830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3" name="Google Shape;3293;p46"/>
              <p:cNvSpPr/>
              <p:nvPr/>
            </p:nvSpPr>
            <p:spPr>
              <a:xfrm flipH="1">
                <a:off x="1322439" y="107400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4" name="Google Shape;3294;p46"/>
              <p:cNvSpPr/>
              <p:nvPr/>
            </p:nvSpPr>
            <p:spPr>
              <a:xfrm flipH="1">
                <a:off x="896889" y="103716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95" name="Google Shape;3295;p46"/>
            <p:cNvSpPr/>
            <p:nvPr/>
          </p:nvSpPr>
          <p:spPr>
            <a:xfrm flipH="1">
              <a:off x="1138500" y="112256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6" name="Google Shape;3296;p46"/>
            <p:cNvSpPr/>
            <p:nvPr/>
          </p:nvSpPr>
          <p:spPr>
            <a:xfrm>
              <a:off x="773425" y="84911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25" name="Google Shape;3225;p46"/>
          <p:cNvGrpSpPr/>
          <p:nvPr/>
        </p:nvGrpSpPr>
        <p:grpSpPr>
          <a:xfrm>
            <a:off x="10562167" y="156118"/>
            <a:ext cx="1423239" cy="1423836"/>
            <a:chOff x="-1361103" y="621343"/>
            <a:chExt cx="1067429" cy="1067877"/>
          </a:xfrm>
        </p:grpSpPr>
        <p:sp>
          <p:nvSpPr>
            <p:cNvPr id="3226" name="Google Shape;3226;p46"/>
            <p:cNvSpPr/>
            <p:nvPr/>
          </p:nvSpPr>
          <p:spPr>
            <a:xfrm>
              <a:off x="-969456" y="621343"/>
              <a:ext cx="91123" cy="110816"/>
            </a:xfrm>
            <a:custGeom>
              <a:avLst/>
              <a:gdLst/>
              <a:ahLst/>
              <a:cxnLst/>
              <a:rect l="l" t="t" r="r" b="b"/>
              <a:pathLst>
                <a:path w="2642" h="3213" extrusionOk="0">
                  <a:moveTo>
                    <a:pt x="684" y="1"/>
                  </a:moveTo>
                  <a:cubicBezTo>
                    <a:pt x="676" y="1"/>
                    <a:pt x="668" y="2"/>
                    <a:pt x="660" y="4"/>
                  </a:cubicBezTo>
                  <a:cubicBezTo>
                    <a:pt x="620" y="14"/>
                    <a:pt x="591" y="44"/>
                    <a:pt x="584" y="80"/>
                  </a:cubicBezTo>
                  <a:cubicBezTo>
                    <a:pt x="356" y="1076"/>
                    <a:pt x="162" y="2088"/>
                    <a:pt x="3" y="3094"/>
                  </a:cubicBezTo>
                  <a:cubicBezTo>
                    <a:pt x="0" y="3127"/>
                    <a:pt x="10" y="3160"/>
                    <a:pt x="37" y="3183"/>
                  </a:cubicBezTo>
                  <a:cubicBezTo>
                    <a:pt x="56" y="3203"/>
                    <a:pt x="79" y="3213"/>
                    <a:pt x="105" y="3213"/>
                  </a:cubicBezTo>
                  <a:cubicBezTo>
                    <a:pt x="112" y="3213"/>
                    <a:pt x="122" y="3210"/>
                    <a:pt x="128" y="3210"/>
                  </a:cubicBezTo>
                  <a:cubicBezTo>
                    <a:pt x="996" y="2998"/>
                    <a:pt x="1738" y="2896"/>
                    <a:pt x="2533" y="2883"/>
                  </a:cubicBezTo>
                  <a:cubicBezTo>
                    <a:pt x="2573" y="2883"/>
                    <a:pt x="2605" y="2863"/>
                    <a:pt x="2622" y="2830"/>
                  </a:cubicBezTo>
                  <a:cubicBezTo>
                    <a:pt x="2641" y="2797"/>
                    <a:pt x="2638" y="2761"/>
                    <a:pt x="2618" y="2728"/>
                  </a:cubicBezTo>
                  <a:cubicBezTo>
                    <a:pt x="2045" y="1808"/>
                    <a:pt x="1454" y="858"/>
                    <a:pt x="762" y="37"/>
                  </a:cubicBezTo>
                  <a:cubicBezTo>
                    <a:pt x="741" y="14"/>
                    <a:pt x="713" y="1"/>
                    <a:pt x="6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7" name="Google Shape;3227;p46"/>
            <p:cNvSpPr/>
            <p:nvPr/>
          </p:nvSpPr>
          <p:spPr>
            <a:xfrm>
              <a:off x="-823765" y="644935"/>
              <a:ext cx="103642" cy="111679"/>
            </a:xfrm>
            <a:custGeom>
              <a:avLst/>
              <a:gdLst/>
              <a:ahLst/>
              <a:cxnLst/>
              <a:rect l="l" t="t" r="r" b="b"/>
              <a:pathLst>
                <a:path w="3005" h="3238" extrusionOk="0">
                  <a:moveTo>
                    <a:pt x="1933" y="1"/>
                  </a:moveTo>
                  <a:cubicBezTo>
                    <a:pt x="1905" y="1"/>
                    <a:pt x="1876" y="14"/>
                    <a:pt x="1857" y="36"/>
                  </a:cubicBezTo>
                  <a:lnTo>
                    <a:pt x="1557" y="382"/>
                  </a:lnTo>
                  <a:cubicBezTo>
                    <a:pt x="960" y="1068"/>
                    <a:pt x="443" y="1658"/>
                    <a:pt x="20" y="2321"/>
                  </a:cubicBezTo>
                  <a:cubicBezTo>
                    <a:pt x="4" y="2347"/>
                    <a:pt x="0" y="2381"/>
                    <a:pt x="11" y="2410"/>
                  </a:cubicBezTo>
                  <a:cubicBezTo>
                    <a:pt x="20" y="2440"/>
                    <a:pt x="43" y="2463"/>
                    <a:pt x="70" y="2473"/>
                  </a:cubicBezTo>
                  <a:cubicBezTo>
                    <a:pt x="898" y="2773"/>
                    <a:pt x="1709" y="2994"/>
                    <a:pt x="2877" y="3238"/>
                  </a:cubicBezTo>
                  <a:lnTo>
                    <a:pt x="2896" y="3238"/>
                  </a:lnTo>
                  <a:cubicBezTo>
                    <a:pt x="2923" y="3238"/>
                    <a:pt x="2949" y="3228"/>
                    <a:pt x="2968" y="3208"/>
                  </a:cubicBezTo>
                  <a:cubicBezTo>
                    <a:pt x="2991" y="3185"/>
                    <a:pt x="3005" y="3148"/>
                    <a:pt x="2995" y="3116"/>
                  </a:cubicBezTo>
                  <a:cubicBezTo>
                    <a:pt x="2787" y="2067"/>
                    <a:pt x="2464" y="1042"/>
                    <a:pt x="2029" y="62"/>
                  </a:cubicBezTo>
                  <a:cubicBezTo>
                    <a:pt x="2016" y="29"/>
                    <a:pt x="1986" y="6"/>
                    <a:pt x="1950" y="2"/>
                  </a:cubicBezTo>
                  <a:cubicBezTo>
                    <a:pt x="1944" y="1"/>
                    <a:pt x="1939" y="1"/>
                    <a:pt x="19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8" name="Google Shape;3228;p46"/>
            <p:cNvSpPr/>
            <p:nvPr/>
          </p:nvSpPr>
          <p:spPr>
            <a:xfrm>
              <a:off x="-666209" y="690463"/>
              <a:ext cx="102746" cy="122336"/>
            </a:xfrm>
            <a:custGeom>
              <a:avLst/>
              <a:gdLst/>
              <a:ahLst/>
              <a:cxnLst/>
              <a:rect l="l" t="t" r="r" b="b"/>
              <a:pathLst>
                <a:path w="2979" h="3547" extrusionOk="0">
                  <a:moveTo>
                    <a:pt x="2871" y="1"/>
                  </a:moveTo>
                  <a:cubicBezTo>
                    <a:pt x="2853" y="1"/>
                    <a:pt x="2834" y="6"/>
                    <a:pt x="2816" y="15"/>
                  </a:cubicBezTo>
                  <a:cubicBezTo>
                    <a:pt x="1699" y="727"/>
                    <a:pt x="854" y="1539"/>
                    <a:pt x="36" y="2323"/>
                  </a:cubicBezTo>
                  <a:cubicBezTo>
                    <a:pt x="14" y="2347"/>
                    <a:pt x="0" y="2379"/>
                    <a:pt x="6" y="2413"/>
                  </a:cubicBezTo>
                  <a:cubicBezTo>
                    <a:pt x="10" y="2442"/>
                    <a:pt x="30" y="2472"/>
                    <a:pt x="59" y="2489"/>
                  </a:cubicBezTo>
                  <a:cubicBezTo>
                    <a:pt x="815" y="2881"/>
                    <a:pt x="1510" y="3204"/>
                    <a:pt x="2312" y="3537"/>
                  </a:cubicBezTo>
                  <a:cubicBezTo>
                    <a:pt x="2322" y="3544"/>
                    <a:pt x="2335" y="3547"/>
                    <a:pt x="2352" y="3547"/>
                  </a:cubicBezTo>
                  <a:cubicBezTo>
                    <a:pt x="2368" y="3547"/>
                    <a:pt x="2385" y="3540"/>
                    <a:pt x="2401" y="3534"/>
                  </a:cubicBezTo>
                  <a:cubicBezTo>
                    <a:pt x="2428" y="3518"/>
                    <a:pt x="2447" y="3491"/>
                    <a:pt x="2451" y="3458"/>
                  </a:cubicBezTo>
                  <a:lnTo>
                    <a:pt x="2974" y="117"/>
                  </a:lnTo>
                  <a:cubicBezTo>
                    <a:pt x="2978" y="78"/>
                    <a:pt x="2962" y="38"/>
                    <a:pt x="2929" y="18"/>
                  </a:cubicBezTo>
                  <a:cubicBezTo>
                    <a:pt x="2911" y="6"/>
                    <a:pt x="2892" y="1"/>
                    <a:pt x="28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9" name="Google Shape;3229;p46"/>
            <p:cNvSpPr/>
            <p:nvPr/>
          </p:nvSpPr>
          <p:spPr>
            <a:xfrm>
              <a:off x="-512655" y="815976"/>
              <a:ext cx="117887" cy="105022"/>
            </a:xfrm>
            <a:custGeom>
              <a:avLst/>
              <a:gdLst/>
              <a:ahLst/>
              <a:cxnLst/>
              <a:rect l="l" t="t" r="r" b="b"/>
              <a:pathLst>
                <a:path w="3418" h="3045" extrusionOk="0">
                  <a:moveTo>
                    <a:pt x="3311" y="0"/>
                  </a:moveTo>
                  <a:cubicBezTo>
                    <a:pt x="3308" y="0"/>
                    <a:pt x="3305" y="0"/>
                    <a:pt x="3302" y="0"/>
                  </a:cubicBezTo>
                  <a:cubicBezTo>
                    <a:pt x="2108" y="83"/>
                    <a:pt x="1108" y="326"/>
                    <a:pt x="63" y="789"/>
                  </a:cubicBezTo>
                  <a:cubicBezTo>
                    <a:pt x="33" y="801"/>
                    <a:pt x="14" y="831"/>
                    <a:pt x="7" y="861"/>
                  </a:cubicBezTo>
                  <a:cubicBezTo>
                    <a:pt x="0" y="894"/>
                    <a:pt x="10" y="930"/>
                    <a:pt x="30" y="953"/>
                  </a:cubicBezTo>
                  <a:cubicBezTo>
                    <a:pt x="347" y="1287"/>
                    <a:pt x="647" y="1617"/>
                    <a:pt x="944" y="1940"/>
                  </a:cubicBezTo>
                  <a:cubicBezTo>
                    <a:pt x="1267" y="2293"/>
                    <a:pt x="1600" y="2655"/>
                    <a:pt x="1939" y="3011"/>
                  </a:cubicBezTo>
                  <a:cubicBezTo>
                    <a:pt x="1959" y="3031"/>
                    <a:pt x="1985" y="3044"/>
                    <a:pt x="2012" y="3044"/>
                  </a:cubicBezTo>
                  <a:cubicBezTo>
                    <a:pt x="2019" y="3044"/>
                    <a:pt x="2025" y="3041"/>
                    <a:pt x="2032" y="3041"/>
                  </a:cubicBezTo>
                  <a:cubicBezTo>
                    <a:pt x="2068" y="3034"/>
                    <a:pt x="2098" y="3008"/>
                    <a:pt x="2108" y="2975"/>
                  </a:cubicBezTo>
                  <a:cubicBezTo>
                    <a:pt x="2460" y="2002"/>
                    <a:pt x="2895" y="1052"/>
                    <a:pt x="3400" y="152"/>
                  </a:cubicBezTo>
                  <a:cubicBezTo>
                    <a:pt x="3417" y="119"/>
                    <a:pt x="3417" y="76"/>
                    <a:pt x="3397" y="46"/>
                  </a:cubicBezTo>
                  <a:cubicBezTo>
                    <a:pt x="3379" y="16"/>
                    <a:pt x="3347" y="0"/>
                    <a:pt x="33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0" name="Google Shape;3230;p46"/>
            <p:cNvSpPr/>
            <p:nvPr/>
          </p:nvSpPr>
          <p:spPr>
            <a:xfrm>
              <a:off x="-1282291" y="850433"/>
              <a:ext cx="129958" cy="122543"/>
            </a:xfrm>
            <a:custGeom>
              <a:avLst/>
              <a:gdLst/>
              <a:ahLst/>
              <a:cxnLst/>
              <a:rect l="l" t="t" r="r" b="b"/>
              <a:pathLst>
                <a:path w="3768" h="3553" extrusionOk="0">
                  <a:moveTo>
                    <a:pt x="113" y="0"/>
                  </a:moveTo>
                  <a:cubicBezTo>
                    <a:pt x="73" y="0"/>
                    <a:pt x="44" y="17"/>
                    <a:pt x="24" y="47"/>
                  </a:cubicBezTo>
                  <a:cubicBezTo>
                    <a:pt x="4" y="76"/>
                    <a:pt x="1" y="113"/>
                    <a:pt x="17" y="146"/>
                  </a:cubicBezTo>
                  <a:cubicBezTo>
                    <a:pt x="588" y="1350"/>
                    <a:pt x="1224" y="2444"/>
                    <a:pt x="1838" y="3503"/>
                  </a:cubicBezTo>
                  <a:cubicBezTo>
                    <a:pt x="1857" y="3533"/>
                    <a:pt x="1891" y="3552"/>
                    <a:pt x="1927" y="3552"/>
                  </a:cubicBezTo>
                  <a:lnTo>
                    <a:pt x="1930" y="3552"/>
                  </a:lnTo>
                  <a:cubicBezTo>
                    <a:pt x="1970" y="3552"/>
                    <a:pt x="2003" y="3530"/>
                    <a:pt x="2019" y="3496"/>
                  </a:cubicBezTo>
                  <a:cubicBezTo>
                    <a:pt x="2540" y="2414"/>
                    <a:pt x="3121" y="1419"/>
                    <a:pt x="3744" y="535"/>
                  </a:cubicBezTo>
                  <a:cubicBezTo>
                    <a:pt x="3764" y="508"/>
                    <a:pt x="3767" y="472"/>
                    <a:pt x="3754" y="440"/>
                  </a:cubicBezTo>
                  <a:cubicBezTo>
                    <a:pt x="3740" y="409"/>
                    <a:pt x="3714" y="383"/>
                    <a:pt x="3681" y="376"/>
                  </a:cubicBezTo>
                  <a:cubicBezTo>
                    <a:pt x="2419" y="99"/>
                    <a:pt x="1247" y="47"/>
                    <a:pt x="11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1" name="Google Shape;3231;p46"/>
            <p:cNvSpPr/>
            <p:nvPr/>
          </p:nvSpPr>
          <p:spPr>
            <a:xfrm>
              <a:off x="-1146016" y="706260"/>
              <a:ext cx="96606" cy="126233"/>
            </a:xfrm>
            <a:custGeom>
              <a:avLst/>
              <a:gdLst/>
              <a:ahLst/>
              <a:cxnLst/>
              <a:rect l="l" t="t" r="r" b="b"/>
              <a:pathLst>
                <a:path w="2801" h="3660" extrusionOk="0">
                  <a:moveTo>
                    <a:pt x="108" y="1"/>
                  </a:moveTo>
                  <a:cubicBezTo>
                    <a:pt x="88" y="1"/>
                    <a:pt x="68" y="7"/>
                    <a:pt x="50" y="19"/>
                  </a:cubicBezTo>
                  <a:cubicBezTo>
                    <a:pt x="17" y="38"/>
                    <a:pt x="1" y="72"/>
                    <a:pt x="4" y="108"/>
                  </a:cubicBezTo>
                  <a:cubicBezTo>
                    <a:pt x="73" y="1268"/>
                    <a:pt x="221" y="2436"/>
                    <a:pt x="363" y="3571"/>
                  </a:cubicBezTo>
                  <a:cubicBezTo>
                    <a:pt x="367" y="3610"/>
                    <a:pt x="393" y="3640"/>
                    <a:pt x="430" y="3653"/>
                  </a:cubicBezTo>
                  <a:cubicBezTo>
                    <a:pt x="439" y="3659"/>
                    <a:pt x="453" y="3659"/>
                    <a:pt x="462" y="3659"/>
                  </a:cubicBezTo>
                  <a:cubicBezTo>
                    <a:pt x="489" y="3659"/>
                    <a:pt x="515" y="3653"/>
                    <a:pt x="532" y="3633"/>
                  </a:cubicBezTo>
                  <a:cubicBezTo>
                    <a:pt x="1290" y="2941"/>
                    <a:pt x="1983" y="2320"/>
                    <a:pt x="2751" y="1793"/>
                  </a:cubicBezTo>
                  <a:cubicBezTo>
                    <a:pt x="2777" y="1773"/>
                    <a:pt x="2794" y="1746"/>
                    <a:pt x="2797" y="1714"/>
                  </a:cubicBezTo>
                  <a:cubicBezTo>
                    <a:pt x="2801" y="1684"/>
                    <a:pt x="2787" y="1655"/>
                    <a:pt x="2765" y="1632"/>
                  </a:cubicBezTo>
                  <a:cubicBezTo>
                    <a:pt x="2191" y="1101"/>
                    <a:pt x="1360" y="583"/>
                    <a:pt x="149" y="9"/>
                  </a:cubicBezTo>
                  <a:cubicBezTo>
                    <a:pt x="136" y="4"/>
                    <a:pt x="122" y="1"/>
                    <a:pt x="10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2" name="Google Shape;3232;p46"/>
            <p:cNvSpPr/>
            <p:nvPr/>
          </p:nvSpPr>
          <p:spPr>
            <a:xfrm>
              <a:off x="-1361103" y="1052620"/>
              <a:ext cx="120025" cy="102228"/>
            </a:xfrm>
            <a:custGeom>
              <a:avLst/>
              <a:gdLst/>
              <a:ahLst/>
              <a:cxnLst/>
              <a:rect l="l" t="t" r="r" b="b"/>
              <a:pathLst>
                <a:path w="3480" h="2964" extrusionOk="0">
                  <a:moveTo>
                    <a:pt x="3369" y="0"/>
                  </a:moveTo>
                  <a:cubicBezTo>
                    <a:pt x="3362" y="0"/>
                    <a:pt x="3355" y="1"/>
                    <a:pt x="3348" y="2"/>
                  </a:cubicBezTo>
                  <a:cubicBezTo>
                    <a:pt x="2075" y="296"/>
                    <a:pt x="1063" y="560"/>
                    <a:pt x="83" y="817"/>
                  </a:cubicBezTo>
                  <a:cubicBezTo>
                    <a:pt x="46" y="823"/>
                    <a:pt x="20" y="853"/>
                    <a:pt x="10" y="890"/>
                  </a:cubicBezTo>
                  <a:cubicBezTo>
                    <a:pt x="0" y="925"/>
                    <a:pt x="10" y="962"/>
                    <a:pt x="37" y="989"/>
                  </a:cubicBezTo>
                  <a:cubicBezTo>
                    <a:pt x="759" y="1677"/>
                    <a:pt x="1643" y="2301"/>
                    <a:pt x="2817" y="2951"/>
                  </a:cubicBezTo>
                  <a:cubicBezTo>
                    <a:pt x="2833" y="2957"/>
                    <a:pt x="2850" y="2963"/>
                    <a:pt x="2866" y="2963"/>
                  </a:cubicBezTo>
                  <a:cubicBezTo>
                    <a:pt x="2883" y="2963"/>
                    <a:pt x="2899" y="2960"/>
                    <a:pt x="2912" y="2951"/>
                  </a:cubicBezTo>
                  <a:cubicBezTo>
                    <a:pt x="2942" y="2937"/>
                    <a:pt x="2962" y="2908"/>
                    <a:pt x="2969" y="2875"/>
                  </a:cubicBezTo>
                  <a:cubicBezTo>
                    <a:pt x="3084" y="2047"/>
                    <a:pt x="3232" y="1074"/>
                    <a:pt x="3470" y="127"/>
                  </a:cubicBezTo>
                  <a:cubicBezTo>
                    <a:pt x="3480" y="91"/>
                    <a:pt x="3470" y="55"/>
                    <a:pt x="3443" y="29"/>
                  </a:cubicBezTo>
                  <a:cubicBezTo>
                    <a:pt x="3423" y="10"/>
                    <a:pt x="3396" y="0"/>
                    <a:pt x="33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3" name="Google Shape;3233;p46"/>
            <p:cNvSpPr/>
            <p:nvPr/>
          </p:nvSpPr>
          <p:spPr>
            <a:xfrm>
              <a:off x="-1355067" y="1235285"/>
              <a:ext cx="108540" cy="109851"/>
            </a:xfrm>
            <a:custGeom>
              <a:avLst/>
              <a:gdLst/>
              <a:ahLst/>
              <a:cxnLst/>
              <a:rect l="l" t="t" r="r" b="b"/>
              <a:pathLst>
                <a:path w="3147" h="3185" extrusionOk="0">
                  <a:moveTo>
                    <a:pt x="2577" y="0"/>
                  </a:moveTo>
                  <a:cubicBezTo>
                    <a:pt x="2552" y="0"/>
                    <a:pt x="2527" y="9"/>
                    <a:pt x="2506" y="26"/>
                  </a:cubicBezTo>
                  <a:cubicBezTo>
                    <a:pt x="1979" y="497"/>
                    <a:pt x="1544" y="913"/>
                    <a:pt x="1121" y="1315"/>
                  </a:cubicBezTo>
                  <a:cubicBezTo>
                    <a:pt x="752" y="1672"/>
                    <a:pt x="399" y="2008"/>
                    <a:pt x="40" y="2325"/>
                  </a:cubicBezTo>
                  <a:cubicBezTo>
                    <a:pt x="13" y="2347"/>
                    <a:pt x="0" y="2384"/>
                    <a:pt x="7" y="2420"/>
                  </a:cubicBezTo>
                  <a:cubicBezTo>
                    <a:pt x="17" y="2456"/>
                    <a:pt x="40" y="2486"/>
                    <a:pt x="76" y="2496"/>
                  </a:cubicBezTo>
                  <a:cubicBezTo>
                    <a:pt x="947" y="2786"/>
                    <a:pt x="1940" y="3017"/>
                    <a:pt x="3025" y="3185"/>
                  </a:cubicBezTo>
                  <a:lnTo>
                    <a:pt x="3037" y="3185"/>
                  </a:lnTo>
                  <a:cubicBezTo>
                    <a:pt x="3067" y="3185"/>
                    <a:pt x="3097" y="3172"/>
                    <a:pt x="3116" y="3148"/>
                  </a:cubicBezTo>
                  <a:cubicBezTo>
                    <a:pt x="3139" y="3122"/>
                    <a:pt x="3147" y="3086"/>
                    <a:pt x="3136" y="3054"/>
                  </a:cubicBezTo>
                  <a:cubicBezTo>
                    <a:pt x="2833" y="2116"/>
                    <a:pt x="2675" y="1098"/>
                    <a:pt x="2678" y="101"/>
                  </a:cubicBezTo>
                  <a:cubicBezTo>
                    <a:pt x="2678" y="62"/>
                    <a:pt x="2655" y="26"/>
                    <a:pt x="2619" y="9"/>
                  </a:cubicBezTo>
                  <a:cubicBezTo>
                    <a:pt x="2605" y="3"/>
                    <a:pt x="2591" y="0"/>
                    <a:pt x="2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4" name="Google Shape;3234;p46"/>
            <p:cNvSpPr/>
            <p:nvPr/>
          </p:nvSpPr>
          <p:spPr>
            <a:xfrm>
              <a:off x="-1267045" y="1419503"/>
              <a:ext cx="121163" cy="106195"/>
            </a:xfrm>
            <a:custGeom>
              <a:avLst/>
              <a:gdLst/>
              <a:ahLst/>
              <a:cxnLst/>
              <a:rect l="l" t="t" r="r" b="b"/>
              <a:pathLst>
                <a:path w="3513" h="3079" extrusionOk="0">
                  <a:moveTo>
                    <a:pt x="1735" y="0"/>
                  </a:moveTo>
                  <a:cubicBezTo>
                    <a:pt x="1701" y="0"/>
                    <a:pt x="1671" y="19"/>
                    <a:pt x="1653" y="43"/>
                  </a:cubicBezTo>
                  <a:cubicBezTo>
                    <a:pt x="891" y="1139"/>
                    <a:pt x="400" y="2118"/>
                    <a:pt x="18" y="2932"/>
                  </a:cubicBezTo>
                  <a:cubicBezTo>
                    <a:pt x="1" y="2969"/>
                    <a:pt x="7" y="3008"/>
                    <a:pt x="30" y="3038"/>
                  </a:cubicBezTo>
                  <a:cubicBezTo>
                    <a:pt x="50" y="3065"/>
                    <a:pt x="80" y="3078"/>
                    <a:pt x="109" y="3078"/>
                  </a:cubicBezTo>
                  <a:lnTo>
                    <a:pt x="126" y="3078"/>
                  </a:lnTo>
                  <a:cubicBezTo>
                    <a:pt x="1240" y="2890"/>
                    <a:pt x="2326" y="2560"/>
                    <a:pt x="3450" y="2072"/>
                  </a:cubicBezTo>
                  <a:cubicBezTo>
                    <a:pt x="3484" y="2059"/>
                    <a:pt x="3506" y="2026"/>
                    <a:pt x="3510" y="1990"/>
                  </a:cubicBezTo>
                  <a:cubicBezTo>
                    <a:pt x="3513" y="1953"/>
                    <a:pt x="3500" y="1917"/>
                    <a:pt x="3470" y="1897"/>
                  </a:cubicBezTo>
                  <a:cubicBezTo>
                    <a:pt x="2774" y="1369"/>
                    <a:pt x="2223" y="749"/>
                    <a:pt x="1828" y="54"/>
                  </a:cubicBezTo>
                  <a:cubicBezTo>
                    <a:pt x="1808" y="20"/>
                    <a:pt x="1779" y="4"/>
                    <a:pt x="1742" y="1"/>
                  </a:cubicBezTo>
                  <a:cubicBezTo>
                    <a:pt x="1740" y="0"/>
                    <a:pt x="1737" y="0"/>
                    <a:pt x="17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5" name="Google Shape;3235;p46"/>
            <p:cNvSpPr/>
            <p:nvPr/>
          </p:nvSpPr>
          <p:spPr>
            <a:xfrm>
              <a:off x="-1109490" y="1510077"/>
              <a:ext cx="97745" cy="109333"/>
            </a:xfrm>
            <a:custGeom>
              <a:avLst/>
              <a:gdLst/>
              <a:ahLst/>
              <a:cxnLst/>
              <a:rect l="l" t="t" r="r" b="b"/>
              <a:pathLst>
                <a:path w="2834" h="3170" extrusionOk="0">
                  <a:moveTo>
                    <a:pt x="390" y="1"/>
                  </a:moveTo>
                  <a:cubicBezTo>
                    <a:pt x="376" y="1"/>
                    <a:pt x="362" y="4"/>
                    <a:pt x="350" y="10"/>
                  </a:cubicBezTo>
                  <a:cubicBezTo>
                    <a:pt x="320" y="20"/>
                    <a:pt x="297" y="46"/>
                    <a:pt x="290" y="76"/>
                  </a:cubicBezTo>
                  <a:cubicBezTo>
                    <a:pt x="4" y="1161"/>
                    <a:pt x="1" y="2157"/>
                    <a:pt x="36" y="3070"/>
                  </a:cubicBezTo>
                  <a:cubicBezTo>
                    <a:pt x="36" y="3107"/>
                    <a:pt x="60" y="3140"/>
                    <a:pt x="92" y="3156"/>
                  </a:cubicBezTo>
                  <a:cubicBezTo>
                    <a:pt x="106" y="3166"/>
                    <a:pt x="123" y="3169"/>
                    <a:pt x="139" y="3169"/>
                  </a:cubicBezTo>
                  <a:cubicBezTo>
                    <a:pt x="159" y="3169"/>
                    <a:pt x="179" y="3163"/>
                    <a:pt x="195" y="3153"/>
                  </a:cubicBezTo>
                  <a:cubicBezTo>
                    <a:pt x="1155" y="2523"/>
                    <a:pt x="2032" y="1801"/>
                    <a:pt x="2797" y="1003"/>
                  </a:cubicBezTo>
                  <a:cubicBezTo>
                    <a:pt x="2823" y="973"/>
                    <a:pt x="2833" y="936"/>
                    <a:pt x="2823" y="900"/>
                  </a:cubicBezTo>
                  <a:cubicBezTo>
                    <a:pt x="2810" y="864"/>
                    <a:pt x="2780" y="837"/>
                    <a:pt x="2744" y="831"/>
                  </a:cubicBezTo>
                  <a:cubicBezTo>
                    <a:pt x="1861" y="643"/>
                    <a:pt x="1105" y="376"/>
                    <a:pt x="439" y="14"/>
                  </a:cubicBezTo>
                  <a:cubicBezTo>
                    <a:pt x="423" y="5"/>
                    <a:pt x="406" y="1"/>
                    <a:pt x="39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6" name="Google Shape;3236;p46"/>
            <p:cNvSpPr/>
            <p:nvPr/>
          </p:nvSpPr>
          <p:spPr>
            <a:xfrm>
              <a:off x="-944898" y="1556088"/>
              <a:ext cx="95572" cy="105746"/>
            </a:xfrm>
            <a:custGeom>
              <a:avLst/>
              <a:gdLst/>
              <a:ahLst/>
              <a:cxnLst/>
              <a:rect l="l" t="t" r="r" b="b"/>
              <a:pathLst>
                <a:path w="2771" h="3066" extrusionOk="0">
                  <a:moveTo>
                    <a:pt x="104" y="1"/>
                  </a:moveTo>
                  <a:cubicBezTo>
                    <a:pt x="72" y="1"/>
                    <a:pt x="45" y="17"/>
                    <a:pt x="27" y="41"/>
                  </a:cubicBezTo>
                  <a:cubicBezTo>
                    <a:pt x="4" y="68"/>
                    <a:pt x="1" y="104"/>
                    <a:pt x="10" y="134"/>
                  </a:cubicBezTo>
                  <a:cubicBezTo>
                    <a:pt x="96" y="411"/>
                    <a:pt x="175" y="668"/>
                    <a:pt x="251" y="912"/>
                  </a:cubicBezTo>
                  <a:cubicBezTo>
                    <a:pt x="505" y="1727"/>
                    <a:pt x="706" y="2369"/>
                    <a:pt x="967" y="3003"/>
                  </a:cubicBezTo>
                  <a:cubicBezTo>
                    <a:pt x="980" y="3036"/>
                    <a:pt x="1010" y="3059"/>
                    <a:pt x="1042" y="3065"/>
                  </a:cubicBezTo>
                  <a:lnTo>
                    <a:pt x="1059" y="3065"/>
                  </a:lnTo>
                  <a:cubicBezTo>
                    <a:pt x="1089" y="3065"/>
                    <a:pt x="1118" y="3053"/>
                    <a:pt x="1138" y="3029"/>
                  </a:cubicBezTo>
                  <a:cubicBezTo>
                    <a:pt x="1739" y="2327"/>
                    <a:pt x="2286" y="1433"/>
                    <a:pt x="2757" y="368"/>
                  </a:cubicBezTo>
                  <a:cubicBezTo>
                    <a:pt x="2771" y="338"/>
                    <a:pt x="2768" y="305"/>
                    <a:pt x="2754" y="278"/>
                  </a:cubicBezTo>
                  <a:cubicBezTo>
                    <a:pt x="2738" y="249"/>
                    <a:pt x="2711" y="229"/>
                    <a:pt x="2678" y="226"/>
                  </a:cubicBezTo>
                  <a:cubicBezTo>
                    <a:pt x="1844" y="100"/>
                    <a:pt x="967" y="51"/>
                    <a:pt x="119" y="1"/>
                  </a:cubicBezTo>
                  <a:lnTo>
                    <a:pt x="106" y="104"/>
                  </a:lnTo>
                  <a:lnTo>
                    <a:pt x="106" y="104"/>
                  </a:lnTo>
                  <a:lnTo>
                    <a:pt x="112" y="1"/>
                  </a:lnTo>
                  <a:cubicBezTo>
                    <a:pt x="109" y="1"/>
                    <a:pt x="106" y="1"/>
                    <a:pt x="1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7" name="Google Shape;3237;p46"/>
            <p:cNvSpPr/>
            <p:nvPr/>
          </p:nvSpPr>
          <p:spPr>
            <a:xfrm>
              <a:off x="-816487" y="1567711"/>
              <a:ext cx="93882" cy="121508"/>
            </a:xfrm>
            <a:custGeom>
              <a:avLst/>
              <a:gdLst/>
              <a:ahLst/>
              <a:cxnLst/>
              <a:rect l="l" t="t" r="r" b="b"/>
              <a:pathLst>
                <a:path w="2722" h="3523" extrusionOk="0">
                  <a:moveTo>
                    <a:pt x="1348" y="1"/>
                  </a:moveTo>
                  <a:cubicBezTo>
                    <a:pt x="933" y="1"/>
                    <a:pt x="515" y="21"/>
                    <a:pt x="103" y="40"/>
                  </a:cubicBezTo>
                  <a:lnTo>
                    <a:pt x="106" y="143"/>
                  </a:lnTo>
                  <a:lnTo>
                    <a:pt x="100" y="40"/>
                  </a:lnTo>
                  <a:cubicBezTo>
                    <a:pt x="66" y="44"/>
                    <a:pt x="34" y="64"/>
                    <a:pt x="17" y="93"/>
                  </a:cubicBezTo>
                  <a:cubicBezTo>
                    <a:pt x="1" y="127"/>
                    <a:pt x="1" y="163"/>
                    <a:pt x="17" y="192"/>
                  </a:cubicBezTo>
                  <a:cubicBezTo>
                    <a:pt x="683" y="1383"/>
                    <a:pt x="1191" y="2435"/>
                    <a:pt x="1689" y="3464"/>
                  </a:cubicBezTo>
                  <a:cubicBezTo>
                    <a:pt x="1709" y="3500"/>
                    <a:pt x="1742" y="3523"/>
                    <a:pt x="1782" y="3523"/>
                  </a:cubicBezTo>
                  <a:lnTo>
                    <a:pt x="1788" y="3523"/>
                  </a:lnTo>
                  <a:cubicBezTo>
                    <a:pt x="1831" y="3520"/>
                    <a:pt x="1867" y="3490"/>
                    <a:pt x="1881" y="3451"/>
                  </a:cubicBezTo>
                  <a:cubicBezTo>
                    <a:pt x="2286" y="2165"/>
                    <a:pt x="2543" y="1165"/>
                    <a:pt x="2718" y="209"/>
                  </a:cubicBezTo>
                  <a:cubicBezTo>
                    <a:pt x="2721" y="183"/>
                    <a:pt x="2715" y="156"/>
                    <a:pt x="2701" y="133"/>
                  </a:cubicBezTo>
                  <a:cubicBezTo>
                    <a:pt x="2685" y="110"/>
                    <a:pt x="2659" y="93"/>
                    <a:pt x="2632" y="90"/>
                  </a:cubicBezTo>
                  <a:cubicBezTo>
                    <a:pt x="2213" y="23"/>
                    <a:pt x="1782" y="1"/>
                    <a:pt x="13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8" name="Google Shape;3238;p46"/>
            <p:cNvSpPr/>
            <p:nvPr/>
          </p:nvSpPr>
          <p:spPr>
            <a:xfrm>
              <a:off x="-654620" y="1522562"/>
              <a:ext cx="96606" cy="109471"/>
            </a:xfrm>
            <a:custGeom>
              <a:avLst/>
              <a:gdLst/>
              <a:ahLst/>
              <a:cxnLst/>
              <a:rect l="l" t="t" r="r" b="b"/>
              <a:pathLst>
                <a:path w="2801" h="3174" extrusionOk="0">
                  <a:moveTo>
                    <a:pt x="2339" y="1"/>
                  </a:moveTo>
                  <a:cubicBezTo>
                    <a:pt x="2323" y="1"/>
                    <a:pt x="2307" y="4"/>
                    <a:pt x="2293" y="11"/>
                  </a:cubicBezTo>
                  <a:cubicBezTo>
                    <a:pt x="1538" y="390"/>
                    <a:pt x="756" y="766"/>
                    <a:pt x="63" y="1099"/>
                  </a:cubicBezTo>
                  <a:cubicBezTo>
                    <a:pt x="34" y="1116"/>
                    <a:pt x="11" y="1145"/>
                    <a:pt x="7" y="1178"/>
                  </a:cubicBezTo>
                  <a:cubicBezTo>
                    <a:pt x="0" y="1211"/>
                    <a:pt x="14" y="1244"/>
                    <a:pt x="37" y="1267"/>
                  </a:cubicBezTo>
                  <a:cubicBezTo>
                    <a:pt x="818" y="1999"/>
                    <a:pt x="1577" y="2567"/>
                    <a:pt x="2579" y="3157"/>
                  </a:cubicBezTo>
                  <a:cubicBezTo>
                    <a:pt x="2596" y="3167"/>
                    <a:pt x="2612" y="3174"/>
                    <a:pt x="2632" y="3174"/>
                  </a:cubicBezTo>
                  <a:cubicBezTo>
                    <a:pt x="2649" y="3174"/>
                    <a:pt x="2665" y="3170"/>
                    <a:pt x="2678" y="3160"/>
                  </a:cubicBezTo>
                  <a:cubicBezTo>
                    <a:pt x="2711" y="3144"/>
                    <a:pt x="2731" y="3110"/>
                    <a:pt x="2734" y="3078"/>
                  </a:cubicBezTo>
                  <a:cubicBezTo>
                    <a:pt x="2801" y="1917"/>
                    <a:pt x="2612" y="865"/>
                    <a:pt x="2441" y="80"/>
                  </a:cubicBezTo>
                  <a:cubicBezTo>
                    <a:pt x="2434" y="50"/>
                    <a:pt x="2411" y="24"/>
                    <a:pt x="2385" y="11"/>
                  </a:cubicBezTo>
                  <a:cubicBezTo>
                    <a:pt x="2370" y="4"/>
                    <a:pt x="2354" y="1"/>
                    <a:pt x="23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9" name="Google Shape;3239;p46"/>
            <p:cNvSpPr/>
            <p:nvPr/>
          </p:nvSpPr>
          <p:spPr>
            <a:xfrm>
              <a:off x="-512758" y="1369732"/>
              <a:ext cx="118887" cy="106712"/>
            </a:xfrm>
            <a:custGeom>
              <a:avLst/>
              <a:gdLst/>
              <a:ahLst/>
              <a:cxnLst/>
              <a:rect l="l" t="t" r="r" b="b"/>
              <a:pathLst>
                <a:path w="3447" h="3094" extrusionOk="0">
                  <a:moveTo>
                    <a:pt x="1462" y="1"/>
                  </a:moveTo>
                  <a:cubicBezTo>
                    <a:pt x="1456" y="1"/>
                    <a:pt x="1451" y="1"/>
                    <a:pt x="1445" y="2"/>
                  </a:cubicBezTo>
                  <a:cubicBezTo>
                    <a:pt x="1408" y="6"/>
                    <a:pt x="1379" y="32"/>
                    <a:pt x="1365" y="66"/>
                  </a:cubicBezTo>
                  <a:cubicBezTo>
                    <a:pt x="1003" y="969"/>
                    <a:pt x="568" y="1711"/>
                    <a:pt x="33" y="2328"/>
                  </a:cubicBezTo>
                  <a:cubicBezTo>
                    <a:pt x="10" y="2354"/>
                    <a:pt x="0" y="2390"/>
                    <a:pt x="10" y="2424"/>
                  </a:cubicBezTo>
                  <a:cubicBezTo>
                    <a:pt x="20" y="2456"/>
                    <a:pt x="46" y="2483"/>
                    <a:pt x="79" y="2492"/>
                  </a:cubicBezTo>
                  <a:cubicBezTo>
                    <a:pt x="1504" y="2908"/>
                    <a:pt x="2483" y="3027"/>
                    <a:pt x="3331" y="3093"/>
                  </a:cubicBezTo>
                  <a:lnTo>
                    <a:pt x="3338" y="3093"/>
                  </a:lnTo>
                  <a:cubicBezTo>
                    <a:pt x="3370" y="3093"/>
                    <a:pt x="3400" y="3077"/>
                    <a:pt x="3420" y="3050"/>
                  </a:cubicBezTo>
                  <a:cubicBezTo>
                    <a:pt x="3440" y="3024"/>
                    <a:pt x="3446" y="2987"/>
                    <a:pt x="3433" y="2955"/>
                  </a:cubicBezTo>
                  <a:cubicBezTo>
                    <a:pt x="3067" y="2037"/>
                    <a:pt x="2467" y="1110"/>
                    <a:pt x="1537" y="36"/>
                  </a:cubicBezTo>
                  <a:cubicBezTo>
                    <a:pt x="1517" y="14"/>
                    <a:pt x="1491" y="1"/>
                    <a:pt x="146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0" name="Google Shape;3240;p46"/>
            <p:cNvSpPr/>
            <p:nvPr/>
          </p:nvSpPr>
          <p:spPr>
            <a:xfrm>
              <a:off x="-431083" y="1193275"/>
              <a:ext cx="120129" cy="91226"/>
            </a:xfrm>
            <a:custGeom>
              <a:avLst/>
              <a:gdLst/>
              <a:ahLst/>
              <a:cxnLst/>
              <a:rect l="l" t="t" r="r" b="b"/>
              <a:pathLst>
                <a:path w="3483" h="2645" extrusionOk="0">
                  <a:moveTo>
                    <a:pt x="603" y="1"/>
                  </a:moveTo>
                  <a:cubicBezTo>
                    <a:pt x="588" y="1"/>
                    <a:pt x="574" y="4"/>
                    <a:pt x="561" y="10"/>
                  </a:cubicBezTo>
                  <a:cubicBezTo>
                    <a:pt x="534" y="24"/>
                    <a:pt x="515" y="50"/>
                    <a:pt x="504" y="77"/>
                  </a:cubicBezTo>
                  <a:cubicBezTo>
                    <a:pt x="303" y="841"/>
                    <a:pt x="155" y="1692"/>
                    <a:pt x="10" y="2514"/>
                  </a:cubicBezTo>
                  <a:lnTo>
                    <a:pt x="109" y="2543"/>
                  </a:lnTo>
                  <a:lnTo>
                    <a:pt x="7" y="2526"/>
                  </a:lnTo>
                  <a:lnTo>
                    <a:pt x="7" y="2526"/>
                  </a:lnTo>
                  <a:cubicBezTo>
                    <a:pt x="0" y="2556"/>
                    <a:pt x="10" y="2590"/>
                    <a:pt x="33" y="2613"/>
                  </a:cubicBezTo>
                  <a:cubicBezTo>
                    <a:pt x="52" y="2635"/>
                    <a:pt x="79" y="2645"/>
                    <a:pt x="109" y="2645"/>
                  </a:cubicBezTo>
                  <a:lnTo>
                    <a:pt x="119" y="2645"/>
                  </a:lnTo>
                  <a:cubicBezTo>
                    <a:pt x="1256" y="2526"/>
                    <a:pt x="2269" y="2322"/>
                    <a:pt x="3404" y="1976"/>
                  </a:cubicBezTo>
                  <a:cubicBezTo>
                    <a:pt x="3439" y="1966"/>
                    <a:pt x="3466" y="1937"/>
                    <a:pt x="3476" y="1900"/>
                  </a:cubicBezTo>
                  <a:cubicBezTo>
                    <a:pt x="3483" y="1861"/>
                    <a:pt x="3469" y="1824"/>
                    <a:pt x="3439" y="1801"/>
                  </a:cubicBezTo>
                  <a:cubicBezTo>
                    <a:pt x="2582" y="1079"/>
                    <a:pt x="1643" y="476"/>
                    <a:pt x="646" y="10"/>
                  </a:cubicBezTo>
                  <a:cubicBezTo>
                    <a:pt x="633" y="4"/>
                    <a:pt x="618" y="1"/>
                    <a:pt x="60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1" name="Google Shape;3241;p46"/>
            <p:cNvSpPr/>
            <p:nvPr/>
          </p:nvSpPr>
          <p:spPr>
            <a:xfrm>
              <a:off x="-405422" y="1001194"/>
              <a:ext cx="111748" cy="89502"/>
            </a:xfrm>
            <a:custGeom>
              <a:avLst/>
              <a:gdLst/>
              <a:ahLst/>
              <a:cxnLst/>
              <a:rect l="l" t="t" r="r" b="b"/>
              <a:pathLst>
                <a:path w="3240" h="2595" extrusionOk="0">
                  <a:moveTo>
                    <a:pt x="104" y="0"/>
                  </a:moveTo>
                  <a:cubicBezTo>
                    <a:pt x="78" y="0"/>
                    <a:pt x="53" y="11"/>
                    <a:pt x="34" y="29"/>
                  </a:cubicBezTo>
                  <a:cubicBezTo>
                    <a:pt x="11" y="52"/>
                    <a:pt x="1" y="85"/>
                    <a:pt x="4" y="115"/>
                  </a:cubicBezTo>
                  <a:cubicBezTo>
                    <a:pt x="41" y="395"/>
                    <a:pt x="87" y="688"/>
                    <a:pt x="136" y="1002"/>
                  </a:cubicBezTo>
                  <a:cubicBezTo>
                    <a:pt x="212" y="1486"/>
                    <a:pt x="291" y="1991"/>
                    <a:pt x="337" y="2503"/>
                  </a:cubicBezTo>
                  <a:cubicBezTo>
                    <a:pt x="341" y="2539"/>
                    <a:pt x="364" y="2571"/>
                    <a:pt x="397" y="2585"/>
                  </a:cubicBezTo>
                  <a:cubicBezTo>
                    <a:pt x="410" y="2591"/>
                    <a:pt x="424" y="2594"/>
                    <a:pt x="439" y="2594"/>
                  </a:cubicBezTo>
                  <a:cubicBezTo>
                    <a:pt x="459" y="2594"/>
                    <a:pt x="479" y="2588"/>
                    <a:pt x="496" y="2579"/>
                  </a:cubicBezTo>
                  <a:cubicBezTo>
                    <a:pt x="1607" y="1807"/>
                    <a:pt x="2412" y="1206"/>
                    <a:pt x="3190" y="620"/>
                  </a:cubicBezTo>
                  <a:cubicBezTo>
                    <a:pt x="3223" y="596"/>
                    <a:pt x="3240" y="553"/>
                    <a:pt x="3229" y="514"/>
                  </a:cubicBezTo>
                  <a:cubicBezTo>
                    <a:pt x="3217" y="471"/>
                    <a:pt x="3184" y="442"/>
                    <a:pt x="3144" y="438"/>
                  </a:cubicBezTo>
                  <a:cubicBezTo>
                    <a:pt x="2098" y="303"/>
                    <a:pt x="1092" y="148"/>
                    <a:pt x="123" y="2"/>
                  </a:cubicBezTo>
                  <a:cubicBezTo>
                    <a:pt x="117" y="1"/>
                    <a:pt x="110" y="0"/>
                    <a:pt x="1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2" name="Google Shape;3242;p46"/>
            <p:cNvSpPr/>
            <p:nvPr/>
          </p:nvSpPr>
          <p:spPr>
            <a:xfrm>
              <a:off x="-1283187" y="74636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3" name="Google Shape;3243;p46"/>
            <p:cNvSpPr/>
            <p:nvPr/>
          </p:nvSpPr>
          <p:spPr>
            <a:xfrm>
              <a:off x="-1222850" y="105606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4" name="Google Shape;3244;p46"/>
            <p:cNvSpPr/>
            <p:nvPr/>
          </p:nvSpPr>
          <p:spPr>
            <a:xfrm>
              <a:off x="-735261" y="99081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5" name="Google Shape;3245;p46"/>
            <p:cNvSpPr/>
            <p:nvPr/>
          </p:nvSpPr>
          <p:spPr>
            <a:xfrm>
              <a:off x="-1101074" y="99546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6" name="Google Shape;3246;p46"/>
            <p:cNvSpPr/>
            <p:nvPr/>
          </p:nvSpPr>
          <p:spPr>
            <a:xfrm>
              <a:off x="-852876" y="94638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7" name="Google Shape;3247;p46"/>
            <p:cNvSpPr/>
            <p:nvPr/>
          </p:nvSpPr>
          <p:spPr>
            <a:xfrm>
              <a:off x="-828421" y="94407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8" name="Google Shape;3248;p46"/>
            <p:cNvSpPr/>
            <p:nvPr/>
          </p:nvSpPr>
          <p:spPr>
            <a:xfrm>
              <a:off x="-848219" y="92051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9" name="Google Shape;3249;p46"/>
            <p:cNvSpPr/>
            <p:nvPr/>
          </p:nvSpPr>
          <p:spPr>
            <a:xfrm>
              <a:off x="-886677" y="93238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0" name="Google Shape;3250;p46"/>
            <p:cNvSpPr/>
            <p:nvPr/>
          </p:nvSpPr>
          <p:spPr>
            <a:xfrm>
              <a:off x="-800449" y="91827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1" name="Google Shape;3251;p46"/>
            <p:cNvSpPr/>
            <p:nvPr/>
          </p:nvSpPr>
          <p:spPr>
            <a:xfrm>
              <a:off x="-855152" y="89240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2" name="Google Shape;3252;p46"/>
            <p:cNvSpPr/>
            <p:nvPr/>
          </p:nvSpPr>
          <p:spPr>
            <a:xfrm>
              <a:off x="-816694" y="88540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3" name="Google Shape;3253;p46"/>
            <p:cNvSpPr/>
            <p:nvPr/>
          </p:nvSpPr>
          <p:spPr>
            <a:xfrm>
              <a:off x="-895990" y="89009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4" name="Google Shape;3254;p46"/>
            <p:cNvSpPr/>
            <p:nvPr/>
          </p:nvSpPr>
          <p:spPr>
            <a:xfrm>
              <a:off x="-997325" y="127270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5" name="Google Shape;3255;p46"/>
            <p:cNvSpPr/>
            <p:nvPr/>
          </p:nvSpPr>
          <p:spPr>
            <a:xfrm>
              <a:off x="-1028849" y="128095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6" name="Google Shape;3256;p46"/>
            <p:cNvSpPr/>
            <p:nvPr/>
          </p:nvSpPr>
          <p:spPr>
            <a:xfrm>
              <a:off x="-1011328" y="131740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7" name="Google Shape;3257;p46"/>
            <p:cNvSpPr/>
            <p:nvPr/>
          </p:nvSpPr>
          <p:spPr>
            <a:xfrm>
              <a:off x="-1063755" y="134093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8" name="Google Shape;3258;p46"/>
            <p:cNvSpPr/>
            <p:nvPr/>
          </p:nvSpPr>
          <p:spPr>
            <a:xfrm>
              <a:off x="-720016" y="126915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9" name="Google Shape;3259;p46"/>
            <p:cNvSpPr/>
            <p:nvPr/>
          </p:nvSpPr>
          <p:spPr>
            <a:xfrm>
              <a:off x="-702494" y="130682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0" name="Google Shape;3260;p46"/>
            <p:cNvSpPr/>
            <p:nvPr/>
          </p:nvSpPr>
          <p:spPr>
            <a:xfrm>
              <a:off x="-679178" y="127626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1" name="Google Shape;3261;p46"/>
            <p:cNvSpPr/>
            <p:nvPr/>
          </p:nvSpPr>
          <p:spPr>
            <a:xfrm>
              <a:off x="-651206" y="133617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2" name="Google Shape;3262;p46"/>
            <p:cNvSpPr/>
            <p:nvPr/>
          </p:nvSpPr>
          <p:spPr>
            <a:xfrm>
              <a:off x="-1087795" y="124525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3" name="Google Shape;3263;p46"/>
            <p:cNvSpPr/>
            <p:nvPr/>
          </p:nvSpPr>
          <p:spPr>
            <a:xfrm>
              <a:off x="-1028849" y="128095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4" name="Google Shape;3264;p46"/>
            <p:cNvSpPr/>
            <p:nvPr/>
          </p:nvSpPr>
          <p:spPr>
            <a:xfrm>
              <a:off x="-669520" y="124411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5" name="Google Shape;3265;p46"/>
            <p:cNvSpPr/>
            <p:nvPr/>
          </p:nvSpPr>
          <p:spPr>
            <a:xfrm>
              <a:off x="-939207" y="132951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9" name="组合 31">
            <a:extLst>
              <a:ext uri="{FF2B5EF4-FFF2-40B4-BE49-F238E27FC236}">
                <a16:creationId xmlns:a16="http://schemas.microsoft.com/office/drawing/2014/main" id="{D7CCE7F6-1198-4B19-8503-3797872D3720}"/>
              </a:ext>
            </a:extLst>
          </p:cNvPr>
          <p:cNvGrpSpPr/>
          <p:nvPr/>
        </p:nvGrpSpPr>
        <p:grpSpPr>
          <a:xfrm>
            <a:off x="10287351" y="228148"/>
            <a:ext cx="1887734" cy="1339113"/>
            <a:chOff x="5755056" y="3688685"/>
            <a:chExt cx="4143230" cy="1339113"/>
          </a:xfrm>
          <a:solidFill>
            <a:schemeClr val="accent1">
              <a:lumMod val="40000"/>
              <a:lumOff val="60000"/>
            </a:schemeClr>
          </a:solidFill>
        </p:grpSpPr>
        <p:sp>
          <p:nvSpPr>
            <p:cNvPr id="100" name="矩形: 圆角 25">
              <a:extLst>
                <a:ext uri="{FF2B5EF4-FFF2-40B4-BE49-F238E27FC236}">
                  <a16:creationId xmlns:a16="http://schemas.microsoft.com/office/drawing/2014/main" id="{86814111-5489-4554-B2E0-CC09EB811D81}"/>
                </a:ext>
              </a:extLst>
            </p:cNvPr>
            <p:cNvSpPr/>
            <p:nvPr/>
          </p:nvSpPr>
          <p:spPr>
            <a:xfrm>
              <a:off x="5880777" y="3688685"/>
              <a:ext cx="3777113" cy="13391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28">
              <a:extLst>
                <a:ext uri="{FF2B5EF4-FFF2-40B4-BE49-F238E27FC236}">
                  <a16:creationId xmlns:a16="http://schemas.microsoft.com/office/drawing/2014/main" id="{8658BE2E-499E-43EB-8CA1-1B5233DA0EBC}"/>
                </a:ext>
              </a:extLst>
            </p:cNvPr>
            <p:cNvSpPr txBox="1"/>
            <p:nvPr/>
          </p:nvSpPr>
          <p:spPr>
            <a:xfrm>
              <a:off x="5755056" y="3806243"/>
              <a:ext cx="4143230" cy="1200329"/>
            </a:xfrm>
            <a:prstGeom prst="rect">
              <a:avLst/>
            </a:prstGeom>
            <a:noFill/>
          </p:spPr>
          <p:txBody>
            <a:bodyPr wrap="square" rtlCol="0">
              <a:spAutoFit/>
            </a:bodyPr>
            <a:lstStyle/>
            <a:p>
              <a:pPr algn="ctr">
                <a:lnSpc>
                  <a:spcPct val="150000"/>
                </a:lnSpc>
              </a:pPr>
              <a:r>
                <a:rPr lang="en-US" altLang="zh-CN" sz="2400" b="1" dirty="0" err="1">
                  <a:solidFill>
                    <a:schemeClr val="tx2"/>
                  </a:solidFill>
                  <a:latin typeface="Cambria" panose="02040503050406030204" pitchFamily="18" charset="0"/>
                  <a:ea typeface="Cambria" panose="02040503050406030204" pitchFamily="18" charset="0"/>
                </a:rPr>
                <a:t>Thảo</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luận</a:t>
              </a:r>
              <a:r>
                <a:rPr lang="en-US" altLang="zh-CN" sz="2400" b="1" dirty="0">
                  <a:solidFill>
                    <a:schemeClr val="tx2"/>
                  </a:solidFill>
                  <a:latin typeface="Cambria" panose="02040503050406030204" pitchFamily="18" charset="0"/>
                  <a:ea typeface="Cambria" panose="02040503050406030204" pitchFamily="18" charset="0"/>
                </a:rPr>
                <a:t> </a:t>
              </a:r>
              <a:r>
                <a:rPr lang="en-US" altLang="zh-CN" sz="2400" b="1" dirty="0" err="1">
                  <a:solidFill>
                    <a:schemeClr val="tx2"/>
                  </a:solidFill>
                  <a:latin typeface="Cambria" panose="02040503050406030204" pitchFamily="18" charset="0"/>
                  <a:ea typeface="Cambria" panose="02040503050406030204" pitchFamily="18" charset="0"/>
                </a:rPr>
                <a:t>nhóm</a:t>
              </a:r>
              <a:r>
                <a:rPr lang="en-US" altLang="zh-CN" sz="2400" b="1" dirty="0">
                  <a:solidFill>
                    <a:schemeClr val="tx2"/>
                  </a:solidFill>
                  <a:latin typeface="Cambria" panose="02040503050406030204" pitchFamily="18" charset="0"/>
                  <a:ea typeface="Cambria" panose="02040503050406030204" pitchFamily="18" charset="0"/>
                </a:rPr>
                <a:t> 4 </a:t>
              </a:r>
            </a:p>
          </p:txBody>
        </p:sp>
      </p:grpSp>
    </p:spTree>
    <p:extLst>
      <p:ext uri="{BB962C8B-B14F-4D97-AF65-F5344CB8AC3E}">
        <p14:creationId xmlns:p14="http://schemas.microsoft.com/office/powerpoint/2010/main" val="40406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circle(in)">
                                      <p:cBhvr>
                                        <p:cTn id="10" dur="2000"/>
                                        <p:tgtEl>
                                          <p:spTgt spid="93"/>
                                        </p:tgtEl>
                                      </p:cBhvr>
                                    </p:animEffect>
                                  </p:childTnLst>
                                </p:cTn>
                              </p:par>
                              <p:par>
                                <p:cTn id="11" presetID="6" presetClass="entr" presetSubtype="16"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circle(in)">
                                      <p:cBhvr>
                                        <p:cTn id="13" dur="2000"/>
                                        <p:tgtEl>
                                          <p:spTgt spid="89"/>
                                        </p:tgtEl>
                                      </p:cBhvr>
                                    </p:animEffect>
                                  </p:childTnLst>
                                </p:cTn>
                              </p:par>
                              <p:par>
                                <p:cTn id="14" presetID="6" presetClass="entr" presetSubtype="16"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circle(in)">
                                      <p:cBhvr>
                                        <p:cTn id="16" dur="2000"/>
                                        <p:tgtEl>
                                          <p:spTgt spid="90"/>
                                        </p:tgtEl>
                                      </p:cBhvr>
                                    </p:animEffect>
                                  </p:childTnLst>
                                </p:cTn>
                              </p:par>
                              <p:par>
                                <p:cTn id="17" presetID="6" presetClass="entr" presetSubtype="16"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circle(in)">
                                      <p:cBhvr>
                                        <p:cTn id="19" dur="2000"/>
                                        <p:tgtEl>
                                          <p:spTgt spid="94"/>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circle(in)">
                                      <p:cBhvr>
                                        <p:cTn id="25" dur="20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fade">
                                      <p:cBhvr>
                                        <p:cTn id="30" dur="500"/>
                                        <p:tgtEl>
                                          <p:spTgt spid="99"/>
                                        </p:tgtEl>
                                      </p:cBhvr>
                                    </p:animEffect>
                                    <p:anim calcmode="lin" valueType="num">
                                      <p:cBhvr>
                                        <p:cTn id="31" dur="500" fill="hold"/>
                                        <p:tgtEl>
                                          <p:spTgt spid="99"/>
                                        </p:tgtEl>
                                        <p:attrNameLst>
                                          <p:attrName>ppt_x</p:attrName>
                                        </p:attrNameLst>
                                      </p:cBhvr>
                                      <p:tavLst>
                                        <p:tav tm="0">
                                          <p:val>
                                            <p:strVal val="#ppt_x"/>
                                          </p:val>
                                        </p:tav>
                                        <p:tav tm="100000">
                                          <p:val>
                                            <p:strVal val="#ppt_x"/>
                                          </p:val>
                                        </p:tav>
                                      </p:tavLst>
                                    </p:anim>
                                    <p:anim calcmode="lin" valueType="num">
                                      <p:cBhvr>
                                        <p:cTn id="32" dur="5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69976864"/>
</p:tagLst>
</file>

<file path=ppt/theme/theme1.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TotalTime>
  <Words>440</Words>
  <Application>Microsoft Office PowerPoint</Application>
  <PresentationFormat>Widescreen</PresentationFormat>
  <Paragraphs>33</Paragraphs>
  <Slides>14</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ABeeZee</vt:lpstr>
      <vt:lpstr>#9Slide05 ViceroyJF</vt:lpstr>
      <vt:lpstr>#9Slide07 SVNDessert Menu Scrip</vt:lpstr>
      <vt:lpstr>Arial</vt:lpstr>
      <vt:lpstr>字魂35号-经典雅黑</vt:lpstr>
      <vt:lpstr>Barrio</vt:lpstr>
      <vt:lpstr>Cambria</vt:lpstr>
      <vt:lpstr>Calibri</vt:lpstr>
      <vt:lpstr>#9Slide07 HoneyCream</vt:lpstr>
      <vt:lpstr>Times New Roman</vt:lpstr>
      <vt:lpstr>UVN Ke Chuyen3</vt:lpstr>
      <vt:lpstr>SVN-Newton</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hào Tổ quốc Việt Nam</dc:title>
  <dc:creator>Laptop T&amp;T</dc:creator>
  <cp:lastModifiedBy>YEN</cp:lastModifiedBy>
  <cp:revision>40</cp:revision>
  <dcterms:created xsi:type="dcterms:W3CDTF">2022-08-13T05:55:25Z</dcterms:created>
  <dcterms:modified xsi:type="dcterms:W3CDTF">2025-09-24T16:36:50Z</dcterms:modified>
</cp:coreProperties>
</file>