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7"/>
  </p:notesMasterIdLst>
  <p:sldIdLst>
    <p:sldId id="260" r:id="rId2"/>
    <p:sldId id="259" r:id="rId3"/>
    <p:sldId id="262" r:id="rId4"/>
    <p:sldId id="263" r:id="rId5"/>
    <p:sldId id="265" r:id="rId6"/>
    <p:sldId id="266" r:id="rId7"/>
    <p:sldId id="264" r:id="rId8"/>
    <p:sldId id="267" r:id="rId9"/>
    <p:sldId id="270" r:id="rId10"/>
    <p:sldId id="269" r:id="rId11"/>
    <p:sldId id="271" r:id="rId12"/>
    <p:sldId id="268" r:id="rId13"/>
    <p:sldId id="272" r:id="rId14"/>
    <p:sldId id="275" r:id="rId15"/>
    <p:sldId id="276" r:id="rId16"/>
    <p:sldId id="278" r:id="rId17"/>
    <p:sldId id="279" r:id="rId18"/>
    <p:sldId id="280" r:id="rId19"/>
    <p:sldId id="281" r:id="rId20"/>
    <p:sldId id="282" r:id="rId21"/>
    <p:sldId id="283" r:id="rId22"/>
    <p:sldId id="284" r:id="rId23"/>
    <p:sldId id="285" r:id="rId24"/>
    <p:sldId id="286" r:id="rId25"/>
    <p:sldId id="287" r:id="rId26"/>
  </p:sldIdLst>
  <p:sldSz cx="12192000" cy="6858000"/>
  <p:notesSz cx="6858000" cy="9144000"/>
  <p:embeddedFontLst>
    <p:embeddedFont>
      <p:font typeface="#9Slide05 Aphrodite Pro" panose="020B0604020202020204" charset="0"/>
      <p:regular r:id="rId28"/>
    </p:embeddedFont>
    <p:embeddedFont>
      <p:font typeface="#9Slide05 Fourth Medium" panose="020B0604020202020204" charset="0"/>
      <p:bold r:id="rId29"/>
    </p:embeddedFont>
    <p:embeddedFont>
      <p:font typeface="#9Slide07 HoneyCream" panose="020B0604020202020204" charset="0"/>
      <p:regular r:id="rId30"/>
    </p:embeddedFont>
  </p:embeddedFontLst>
  <p:custDataLst>
    <p:tags r:id="rId3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19C3F"/>
    <a:srgbClr val="5F0F40"/>
    <a:srgbClr val="663300"/>
    <a:srgbClr val="924900"/>
    <a:srgbClr val="784B1E"/>
    <a:srgbClr val="A9594E"/>
    <a:srgbClr val="DE912A"/>
    <a:srgbClr val="006666"/>
    <a:srgbClr val="E6AD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62" autoAdjust="0"/>
    <p:restoredTop sz="77488" autoAdjust="0"/>
  </p:normalViewPr>
  <p:slideViewPr>
    <p:cSldViewPr snapToGrid="0">
      <p:cViewPr varScale="1">
        <p:scale>
          <a:sx n="73" d="100"/>
          <a:sy n="73" d="100"/>
        </p:scale>
        <p:origin x="99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C3B4EB-C12F-4E60-A3CD-0FC4A4202CA9}" type="datetimeFigureOut">
              <a:rPr lang="en-GB" smtClean="0"/>
              <a:t>24/09/2025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BB9BDD-991F-4E73-AD6C-B75089BFD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5315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các</a:t>
            </a:r>
            <a:r>
              <a:rPr lang="en-GB" baseline="0" dirty="0"/>
              <a:t> icon </a:t>
            </a:r>
            <a:r>
              <a:rPr lang="en-GB" baseline="0" dirty="0" err="1"/>
              <a:t>dụng</a:t>
            </a:r>
            <a:r>
              <a:rPr lang="en-GB" baseline="0" dirty="0"/>
              <a:t> </a:t>
            </a:r>
            <a:r>
              <a:rPr lang="en-GB" baseline="0" dirty="0" err="1"/>
              <a:t>cụ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. </a:t>
            </a:r>
            <a:r>
              <a:rPr lang="en-GB" baseline="0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biểu</a:t>
            </a:r>
            <a:r>
              <a:rPr lang="en-GB" baseline="0" dirty="0"/>
              <a:t> </a:t>
            </a:r>
            <a:r>
              <a:rPr lang="en-GB" baseline="0" dirty="0" err="1"/>
              <a:t>tượng</a:t>
            </a:r>
            <a:r>
              <a:rPr lang="en-GB" baseline="0" dirty="0"/>
              <a:t> </a:t>
            </a:r>
            <a:r>
              <a:rPr lang="en-GB" baseline="0" dirty="0" err="1"/>
              <a:t>bé</a:t>
            </a:r>
            <a:r>
              <a:rPr lang="en-GB" baseline="0" dirty="0"/>
              <a:t> </a:t>
            </a:r>
            <a:r>
              <a:rPr lang="en-GB" baseline="0" dirty="0" err="1"/>
              <a:t>gái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slide </a:t>
            </a:r>
            <a:r>
              <a:rPr lang="en-GB" baseline="0" dirty="0" err="1"/>
              <a:t>dặn</a:t>
            </a:r>
            <a:r>
              <a:rPr lang="en-GB" baseline="0" dirty="0"/>
              <a:t> </a:t>
            </a:r>
            <a:r>
              <a:rPr lang="en-GB" baseline="0" dirty="0" err="1"/>
              <a:t>dò</a:t>
            </a:r>
            <a:r>
              <a:rPr lang="en-GB" baseline="0" dirty="0"/>
              <a:t>.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icon </a:t>
            </a:r>
            <a:r>
              <a:rPr lang="en-GB" baseline="0" dirty="0" err="1"/>
              <a:t>bé</a:t>
            </a:r>
            <a:r>
              <a:rPr lang="en-GB" baseline="0" dirty="0"/>
              <a:t> </a:t>
            </a:r>
            <a:r>
              <a:rPr lang="en-GB" baseline="0" dirty="0" err="1"/>
              <a:t>trai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tiếp</a:t>
            </a:r>
            <a:r>
              <a:rPr lang="en-GB" baseline="0" dirty="0"/>
              <a:t> </a:t>
            </a:r>
            <a:r>
              <a:rPr lang="en-GB" baseline="0" dirty="0" err="1"/>
              <a:t>đoạn</a:t>
            </a:r>
            <a:r>
              <a:rPr lang="en-GB" baseline="0" dirty="0"/>
              <a:t> </a:t>
            </a:r>
            <a:r>
              <a:rPr lang="en-GB" baseline="0" dirty="0" err="1"/>
              <a:t>hội</a:t>
            </a:r>
            <a:r>
              <a:rPr lang="en-GB" baseline="0" dirty="0"/>
              <a:t> </a:t>
            </a:r>
            <a:r>
              <a:rPr lang="en-GB" baseline="0" dirty="0" err="1"/>
              <a:t>thoại</a:t>
            </a:r>
            <a:r>
              <a:rPr lang="en-GB" baseline="0" dirty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BB9BDD-991F-4E73-AD6C-B75089BFD1DE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02912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NhNA</a:t>
            </a:r>
            <a:r>
              <a:rPr lang="en-US" baseline="0" dirty="0"/>
              <a:t> </a:t>
            </a:r>
            <a:r>
              <a:rPr lang="en-US" baseline="0" dirty="0" err="1"/>
              <a:t>Vò</a:t>
            </a:r>
            <a:r>
              <a:rPr lang="en-US" baseline="0" dirty="0"/>
              <a:t> </a:t>
            </a:r>
            <a:r>
              <a:rPr lang="en-US" baseline="0" dirty="0" err="1"/>
              <a:t>dụng</a:t>
            </a:r>
            <a:r>
              <a:rPr lang="en-US" baseline="0" dirty="0"/>
              <a:t> </a:t>
            </a:r>
            <a:r>
              <a:rPr lang="en-US" baseline="0" dirty="0" err="1"/>
              <a:t>cụ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/>
              <a:t>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BB9BDD-991F-4E73-AD6C-B75089BFD1DE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80215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A8482-1F54-4DBD-B90B-0983A24660A2}" type="datetimeFigureOut">
              <a:rPr lang="en-GB" smtClean="0"/>
              <a:t>24/09/2025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4773339"/>
      </p:ext>
    </p:extLst>
  </p:cSld>
  <p:clrMapOvr>
    <a:masterClrMapping/>
  </p:clrMapOvr>
  <p:transition spd="slow">
    <p:cover dir="l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A8482-1F54-4DBD-B90B-0983A24660A2}" type="datetimeFigureOut">
              <a:rPr lang="en-GB" smtClean="0"/>
              <a:t>24/09/2025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4977186"/>
      </p:ext>
    </p:extLst>
  </p:cSld>
  <p:clrMapOvr>
    <a:masterClrMapping/>
  </p:clrMapOvr>
  <p:transition spd="slow">
    <p:cover dir="l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A8482-1F54-4DBD-B90B-0983A24660A2}" type="datetimeFigureOut">
              <a:rPr lang="en-GB" smtClean="0"/>
              <a:t>24/09/2025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1555883"/>
      </p:ext>
    </p:extLst>
  </p:cSld>
  <p:clrMapOvr>
    <a:masterClrMapping/>
  </p:clrMapOvr>
  <p:transition spd="slow">
    <p:cover dir="l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A8482-1F54-4DBD-B90B-0983A24660A2}" type="datetimeFigureOut">
              <a:rPr lang="en-GB" smtClean="0"/>
              <a:t>24/09/2025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0154184"/>
      </p:ext>
    </p:extLst>
  </p:cSld>
  <p:clrMapOvr>
    <a:masterClrMapping/>
  </p:clrMapOvr>
  <p:transition spd="slow">
    <p:cover dir="l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A8482-1F54-4DBD-B90B-0983A24660A2}" type="datetimeFigureOut">
              <a:rPr lang="en-GB" smtClean="0"/>
              <a:t>24/09/2025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3326993"/>
      </p:ext>
    </p:extLst>
  </p:cSld>
  <p:clrMapOvr>
    <a:masterClrMapping/>
  </p:clrMapOvr>
  <p:transition spd="slow">
    <p:cover dir="l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A8482-1F54-4DBD-B90B-0983A24660A2}" type="datetimeFigureOut">
              <a:rPr lang="en-GB" smtClean="0"/>
              <a:t>24/09/2025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5380674"/>
      </p:ext>
    </p:extLst>
  </p:cSld>
  <p:clrMapOvr>
    <a:masterClrMapping/>
  </p:clrMapOvr>
  <p:transition spd="slow">
    <p:cover dir="ld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A8482-1F54-4DBD-B90B-0983A24660A2}" type="datetimeFigureOut">
              <a:rPr lang="en-GB" smtClean="0"/>
              <a:t>24/09/2025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4334918"/>
      </p:ext>
    </p:extLst>
  </p:cSld>
  <p:clrMapOvr>
    <a:masterClrMapping/>
  </p:clrMapOvr>
  <p:transition spd="slow">
    <p:cover dir="ld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A8482-1F54-4DBD-B90B-0983A24660A2}" type="datetimeFigureOut">
              <a:rPr lang="en-GB" smtClean="0"/>
              <a:t>24/09/2025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1016259"/>
      </p:ext>
    </p:extLst>
  </p:cSld>
  <p:clrMapOvr>
    <a:masterClrMapping/>
  </p:clrMapOvr>
  <p:transition spd="slow">
    <p:cover dir="ld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A8482-1F54-4DBD-B90B-0983A24660A2}" type="datetimeFigureOut">
              <a:rPr lang="en-GB" smtClean="0"/>
              <a:t>24/09/2025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9216538"/>
      </p:ext>
    </p:extLst>
  </p:cSld>
  <p:clrMapOvr>
    <a:masterClrMapping/>
  </p:clrMapOvr>
  <p:transition spd="slow">
    <p:cover dir="ld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A8482-1F54-4DBD-B90B-0983A24660A2}" type="datetimeFigureOut">
              <a:rPr lang="en-GB" smtClean="0"/>
              <a:t>24/09/2025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3125409"/>
      </p:ext>
    </p:extLst>
  </p:cSld>
  <p:clrMapOvr>
    <a:masterClrMapping/>
  </p:clrMapOvr>
  <p:transition spd="slow">
    <p:cover dir="ld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A8482-1F54-4DBD-B90B-0983A24660A2}" type="datetimeFigureOut">
              <a:rPr lang="en-GB" smtClean="0"/>
              <a:t>24/09/2025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224405"/>
      </p:ext>
    </p:extLst>
  </p:cSld>
  <p:clrMapOvr>
    <a:masterClrMapping/>
  </p:clrMapOvr>
  <p:transition spd="slow">
    <p:cover dir="l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A8482-1F54-4DBD-B90B-0983A24660A2}" type="datetimeFigureOut">
              <a:rPr lang="en-GB" smtClean="0"/>
              <a:t>24/09/2025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957934"/>
      </p:ext>
    </p:extLst>
  </p:cSld>
  <p:clrMapOvr>
    <a:masterClrMapping/>
  </p:clrMapOvr>
  <p:transition spd="slow">
    <p:cover dir="ld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A8482-1F54-4DBD-B90B-0983A24660A2}" type="datetimeFigureOut">
              <a:rPr lang="en-GB" smtClean="0"/>
              <a:t>24/09/2025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9038333"/>
      </p:ext>
    </p:extLst>
  </p:cSld>
  <p:clrMapOvr>
    <a:masterClrMapping/>
  </p:clrMapOvr>
  <p:transition spd="slow">
    <p:cover dir="ld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A8482-1F54-4DBD-B90B-0983A24660A2}" type="datetimeFigureOut">
              <a:rPr lang="en-GB" smtClean="0"/>
              <a:t>24/09/2025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9191316"/>
      </p:ext>
    </p:extLst>
  </p:cSld>
  <p:clrMapOvr>
    <a:masterClrMapping/>
  </p:clrMapOvr>
  <p:transition spd="slow">
    <p:cover dir="ld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A8482-1F54-4DBD-B90B-0983A24660A2}" type="datetimeFigureOut">
              <a:rPr lang="en-GB" smtClean="0"/>
              <a:t>24/09/2025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604343"/>
      </p:ext>
    </p:extLst>
  </p:cSld>
  <p:clrMapOvr>
    <a:masterClrMapping/>
  </p:clrMapOvr>
  <p:transition spd="slow">
    <p:cover dir="ld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A8482-1F54-4DBD-B90B-0983A24660A2}" type="datetimeFigureOut">
              <a:rPr lang="en-GB" smtClean="0"/>
              <a:t>24/09/2025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8355319"/>
      </p:ext>
    </p:extLst>
  </p:cSld>
  <p:clrMapOvr>
    <a:masterClrMapping/>
  </p:clrMapOvr>
  <p:transition spd="slow">
    <p:cover dir="ld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A8482-1F54-4DBD-B90B-0983A24660A2}" type="datetimeFigureOut">
              <a:rPr lang="en-GB" smtClean="0"/>
              <a:t>24/09/2025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3383525"/>
      </p:ext>
    </p:extLst>
  </p:cSld>
  <p:clrMapOvr>
    <a:masterClrMapping/>
  </p:clrMapOvr>
  <p:transition spd="slow">
    <p:cover dir="ld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A8482-1F54-4DBD-B90B-0983A24660A2}" type="datetimeFigureOut">
              <a:rPr lang="en-GB" smtClean="0"/>
              <a:t>24/09/2025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800379"/>
      </p:ext>
    </p:extLst>
  </p:cSld>
  <p:clrMapOvr>
    <a:masterClrMapping/>
  </p:clrMapOvr>
  <p:transition spd="slow">
    <p:cover dir="ld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A8482-1F54-4DBD-B90B-0983A24660A2}" type="datetimeFigureOut">
              <a:rPr lang="en-GB" smtClean="0"/>
              <a:t>24/09/2025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3065994"/>
      </p:ext>
    </p:extLst>
  </p:cSld>
  <p:clrMapOvr>
    <a:masterClrMapping/>
  </p:clrMapOvr>
  <p:transition spd="slow">
    <p:cover dir="ld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A8482-1F54-4DBD-B90B-0983A24660A2}" type="datetimeFigureOut">
              <a:rPr lang="en-GB" smtClean="0"/>
              <a:t>24/09/2025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1634598"/>
      </p:ext>
    </p:extLst>
  </p:cSld>
  <p:clrMapOvr>
    <a:masterClrMapping/>
  </p:clrMapOvr>
  <p:transition spd="slow">
    <p:cover dir="ld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A8482-1F54-4DBD-B90B-0983A24660A2}" type="datetimeFigureOut">
              <a:rPr lang="en-GB" smtClean="0"/>
              <a:t>24/09/2025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2373296"/>
      </p:ext>
    </p:extLst>
  </p:cSld>
  <p:clrMapOvr>
    <a:masterClrMapping/>
  </p:clrMapOvr>
  <p:transition spd="slow">
    <p:cover dir="ld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A8482-1F54-4DBD-B90B-0983A24660A2}" type="datetimeFigureOut">
              <a:rPr lang="en-GB" smtClean="0"/>
              <a:t>24/09/2025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8865395"/>
      </p:ext>
    </p:extLst>
  </p:cSld>
  <p:clrMapOvr>
    <a:masterClrMapping/>
  </p:clrMapOvr>
  <p:transition spd="slow">
    <p:cover dir="l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A8482-1F54-4DBD-B90B-0983A24660A2}" type="datetimeFigureOut">
              <a:rPr lang="en-GB" smtClean="0"/>
              <a:t>24/09/2025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5490898"/>
      </p:ext>
    </p:extLst>
  </p:cSld>
  <p:clrMapOvr>
    <a:masterClrMapping/>
  </p:clrMapOvr>
  <p:transition spd="slow">
    <p:cover dir="ld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A8482-1F54-4DBD-B90B-0983A24660A2}" type="datetimeFigureOut">
              <a:rPr lang="en-GB" smtClean="0"/>
              <a:t>24/09/2025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0599175"/>
      </p:ext>
    </p:extLst>
  </p:cSld>
  <p:clrMapOvr>
    <a:masterClrMapping/>
  </p:clrMapOvr>
  <p:transition spd="slow">
    <p:cover dir="ld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A8482-1F54-4DBD-B90B-0983A24660A2}" type="datetimeFigureOut">
              <a:rPr lang="en-GB" smtClean="0"/>
              <a:t>24/09/2025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8615363"/>
      </p:ext>
    </p:extLst>
  </p:cSld>
  <p:clrMapOvr>
    <a:masterClrMapping/>
  </p:clrMapOvr>
  <p:transition spd="slow">
    <p:cover dir="ld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A8482-1F54-4DBD-B90B-0983A24660A2}" type="datetimeFigureOut">
              <a:rPr lang="en-GB" smtClean="0"/>
              <a:t>24/09/2025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0804195"/>
      </p:ext>
    </p:extLst>
  </p:cSld>
  <p:clrMapOvr>
    <a:masterClrMapping/>
  </p:clrMapOvr>
  <p:transition spd="slow">
    <p:cover dir="ld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A8482-1F54-4DBD-B90B-0983A24660A2}" type="datetimeFigureOut">
              <a:rPr lang="en-GB" smtClean="0"/>
              <a:t>24/09/2025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7483786"/>
      </p:ext>
    </p:extLst>
  </p:cSld>
  <p:clrMapOvr>
    <a:masterClrMapping/>
  </p:clrMapOvr>
  <p:transition spd="slow">
    <p:cover dir="ld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A8482-1F54-4DBD-B90B-0983A24660A2}" type="datetimeFigureOut">
              <a:rPr lang="en-GB" smtClean="0"/>
              <a:t>24/09/2025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4443710"/>
      </p:ext>
    </p:extLst>
  </p:cSld>
  <p:clrMapOvr>
    <a:masterClrMapping/>
  </p:clrMapOvr>
  <p:transition spd="slow">
    <p:cover dir="ld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A8482-1F54-4DBD-B90B-0983A24660A2}" type="datetimeFigureOut">
              <a:rPr lang="en-GB" smtClean="0"/>
              <a:t>24/09/2025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443682"/>
      </p:ext>
    </p:extLst>
  </p:cSld>
  <p:clrMapOvr>
    <a:masterClrMapping/>
  </p:clrMapOvr>
  <p:transition spd="slow">
    <p:cover dir="ld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A8482-1F54-4DBD-B90B-0983A24660A2}" type="datetimeFigureOut">
              <a:rPr lang="en-GB" smtClean="0"/>
              <a:t>24/09/2025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7957996"/>
      </p:ext>
    </p:extLst>
  </p:cSld>
  <p:clrMapOvr>
    <a:masterClrMapping/>
  </p:clrMapOvr>
  <p:transition spd="slow">
    <p:cover dir="ld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A8482-1F54-4DBD-B90B-0983A24660A2}" type="datetimeFigureOut">
              <a:rPr lang="en-GB" smtClean="0"/>
              <a:t>24/09/2025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4175308"/>
      </p:ext>
    </p:extLst>
  </p:cSld>
  <p:clrMapOvr>
    <a:masterClrMapping/>
  </p:clrMapOvr>
  <p:transition spd="slow">
    <p:cover dir="ld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A8482-1F54-4DBD-B90B-0983A24660A2}" type="datetimeFigureOut">
              <a:rPr lang="en-GB" smtClean="0"/>
              <a:t>24/09/2025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4598798"/>
      </p:ext>
    </p:extLst>
  </p:cSld>
  <p:clrMapOvr>
    <a:masterClrMapping/>
  </p:clrMapOvr>
  <p:transition spd="slow">
    <p:cover dir="l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A8482-1F54-4DBD-B90B-0983A24660A2}" type="datetimeFigureOut">
              <a:rPr lang="en-GB" smtClean="0"/>
              <a:t>24/09/2025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9288860"/>
      </p:ext>
    </p:extLst>
  </p:cSld>
  <p:clrMapOvr>
    <a:masterClrMapping/>
  </p:clrMapOvr>
  <p:transition spd="slow">
    <p:cover dir="l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A8482-1F54-4DBD-B90B-0983A24660A2}" type="datetimeFigureOut">
              <a:rPr lang="en-GB" smtClean="0"/>
              <a:t>24/09/2025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7398216"/>
      </p:ext>
    </p:extLst>
  </p:cSld>
  <p:clrMapOvr>
    <a:masterClrMapping/>
  </p:clrMapOvr>
  <p:transition spd="slow">
    <p:cover dir="l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A8482-1F54-4DBD-B90B-0983A24660A2}" type="datetimeFigureOut">
              <a:rPr lang="en-GB" smtClean="0"/>
              <a:t>24/09/2025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4141797"/>
      </p:ext>
    </p:extLst>
  </p:cSld>
  <p:clrMapOvr>
    <a:masterClrMapping/>
  </p:clrMapOvr>
  <p:transition spd="slow">
    <p:cover dir="l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A8482-1F54-4DBD-B90B-0983A24660A2}" type="datetimeFigureOut">
              <a:rPr lang="en-GB" smtClean="0"/>
              <a:t>24/09/2025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6720695"/>
      </p:ext>
    </p:extLst>
  </p:cSld>
  <p:clrMapOvr>
    <a:masterClrMapping/>
  </p:clrMapOvr>
  <p:transition spd="slow">
    <p:cover dir="l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A8482-1F54-4DBD-B90B-0983A24660A2}" type="datetimeFigureOut">
              <a:rPr lang="en-GB" smtClean="0"/>
              <a:t>24/09/2025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5776648"/>
      </p:ext>
    </p:extLst>
  </p:cSld>
  <p:clrMapOvr>
    <a:masterClrMapping/>
  </p:clrMapOvr>
  <p:transition spd="slow">
    <p:cover dir="l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A8482-1F54-4DBD-B90B-0983A24660A2}" type="datetimeFigureOut">
              <a:rPr lang="en-GB" smtClean="0"/>
              <a:t>24/09/2025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570998"/>
      </p:ext>
    </p:extLst>
  </p:cSld>
  <p:clrMapOvr>
    <a:masterClrMapping/>
  </p:clrMapOvr>
  <p:transition spd="slow">
    <p:cover dir="l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DA8482-1F54-4DBD-B90B-0983A24660A2}" type="datetimeFigureOut">
              <a:rPr lang="en-GB" smtClean="0"/>
              <a:t>24/09/2025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1706359" y="-2596800"/>
            <a:ext cx="2683409" cy="276871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0063B1E0-5ACA-4E07-AD21-35A927BF927F}"/>
              </a:ext>
            </a:extLst>
          </p:cNvPr>
          <p:cNvSpPr txBox="1">
            <a:spLocks/>
          </p:cNvSpPr>
          <p:nvPr userDrawn="1"/>
        </p:nvSpPr>
        <p:spPr>
          <a:xfrm>
            <a:off x="4608144" y="-1002379"/>
            <a:ext cx="939115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By: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Yến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Nhi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-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503505" y="-5365517"/>
            <a:ext cx="2683409" cy="27687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3944536" y="1232577"/>
            <a:ext cx="2683409" cy="27687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4233294" y="8090577"/>
            <a:ext cx="2683409" cy="27687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6811695" y="8090577"/>
            <a:ext cx="2683409" cy="27687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3284685" y="7392746"/>
            <a:ext cx="2683409" cy="2768717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10798198" y="6356350"/>
            <a:ext cx="11112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#9Slide07 HoneyCream" pitchFamily="2" charset="0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53999" y="6311900"/>
            <a:ext cx="11112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#9Slide07 HoneyCream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136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1" r:id="rId3"/>
    <p:sldLayoutId id="2147483650" r:id="rId4"/>
    <p:sldLayoutId id="2147483687" r:id="rId5"/>
    <p:sldLayoutId id="2147483686" r:id="rId6"/>
    <p:sldLayoutId id="2147483685" r:id="rId7"/>
    <p:sldLayoutId id="2147483684" r:id="rId8"/>
    <p:sldLayoutId id="2147483683" r:id="rId9"/>
    <p:sldLayoutId id="2147483682" r:id="rId10"/>
    <p:sldLayoutId id="2147483681" r:id="rId11"/>
    <p:sldLayoutId id="2147483680" r:id="rId12"/>
    <p:sldLayoutId id="2147483679" r:id="rId13"/>
    <p:sldLayoutId id="2147483678" r:id="rId14"/>
    <p:sldLayoutId id="2147483677" r:id="rId15"/>
    <p:sldLayoutId id="2147483676" r:id="rId16"/>
    <p:sldLayoutId id="2147483675" r:id="rId17"/>
    <p:sldLayoutId id="2147483674" r:id="rId18"/>
    <p:sldLayoutId id="2147483673" r:id="rId19"/>
    <p:sldLayoutId id="2147483672" r:id="rId20"/>
    <p:sldLayoutId id="2147483671" r:id="rId21"/>
    <p:sldLayoutId id="2147483670" r:id="rId22"/>
    <p:sldLayoutId id="2147483669" r:id="rId23"/>
    <p:sldLayoutId id="2147483668" r:id="rId24"/>
    <p:sldLayoutId id="2147483667" r:id="rId25"/>
    <p:sldLayoutId id="2147483666" r:id="rId26"/>
    <p:sldLayoutId id="2147483665" r:id="rId27"/>
    <p:sldLayoutId id="2147483664" r:id="rId28"/>
    <p:sldLayoutId id="2147483662" r:id="rId29"/>
    <p:sldLayoutId id="2147483651" r:id="rId30"/>
    <p:sldLayoutId id="2147483652" r:id="rId31"/>
    <p:sldLayoutId id="2147483653" r:id="rId32"/>
    <p:sldLayoutId id="2147483654" r:id="rId33"/>
    <p:sldLayoutId id="2147483655" r:id="rId34"/>
    <p:sldLayoutId id="2147483656" r:id="rId35"/>
    <p:sldLayoutId id="2147483657" r:id="rId36"/>
    <p:sldLayoutId id="2147483658" r:id="rId37"/>
    <p:sldLayoutId id="2147483659" r:id="rId38"/>
  </p:sldLayoutIdLst>
  <p:transition spd="slow">
    <p:cover dir="ld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m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tm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m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tm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m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tm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microsoft.com/office/2007/relationships/hdphoto" Target="../media/hdphoto1.wdp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26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slide" Target="slide24.xml"/><Relationship Id="rId18" Type="http://schemas.microsoft.com/office/2007/relationships/hdphoto" Target="../media/hdphoto5.wdp"/><Relationship Id="rId3" Type="http://schemas.openxmlformats.org/officeDocument/2006/relationships/image" Target="../media/image24.jpg"/><Relationship Id="rId21" Type="http://schemas.microsoft.com/office/2007/relationships/hdphoto" Target="../media/hdphoto6.wdp"/><Relationship Id="rId7" Type="http://schemas.openxmlformats.org/officeDocument/2006/relationships/slide" Target="slide25.xml"/><Relationship Id="rId12" Type="http://schemas.microsoft.com/office/2007/relationships/hdphoto" Target="../media/hdphoto3.wdp"/><Relationship Id="rId17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6" Type="http://schemas.openxmlformats.org/officeDocument/2006/relationships/slide" Target="slide22.xml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11" Type="http://schemas.openxmlformats.org/officeDocument/2006/relationships/image" Target="../media/image28.png"/><Relationship Id="rId5" Type="http://schemas.microsoft.com/office/2007/relationships/hdphoto" Target="../media/hdphoto2.wdp"/><Relationship Id="rId15" Type="http://schemas.microsoft.com/office/2007/relationships/hdphoto" Target="../media/hdphoto4.wdp"/><Relationship Id="rId10" Type="http://schemas.openxmlformats.org/officeDocument/2006/relationships/slide" Target="slide21.xml"/><Relationship Id="rId19" Type="http://schemas.openxmlformats.org/officeDocument/2006/relationships/slide" Target="slide23.xml"/><Relationship Id="rId4" Type="http://schemas.openxmlformats.org/officeDocument/2006/relationships/image" Target="../media/image25.png"/><Relationship Id="rId9" Type="http://schemas.microsoft.com/office/2007/relationships/hdphoto" Target="../media/hdphoto1.wdp"/><Relationship Id="rId1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slide" Target="slide20.xml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2.wav"/><Relationship Id="rId7" Type="http://schemas.openxmlformats.org/officeDocument/2006/relationships/slide" Target="slide20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jpg"/><Relationship Id="rId4" Type="http://schemas.openxmlformats.org/officeDocument/2006/relationships/audio" Target="../media/audio1.wav"/><Relationship Id="rId9" Type="http://schemas.microsoft.com/office/2007/relationships/hdphoto" Target="../media/hdphoto5.wdp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slide" Target="slide20.xml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slide" Target="slide20.xml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mp"/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255" y="0"/>
            <a:ext cx="1385316" cy="13716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19" y="227834"/>
            <a:ext cx="7246815" cy="6852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556029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0" y="37432"/>
            <a:ext cx="12192000" cy="6858000"/>
          </a:xfrm>
          <a:custGeom>
            <a:avLst/>
            <a:gdLst>
              <a:gd name="connsiteX0" fmla="*/ 0 w 11610109"/>
              <a:gd name="connsiteY0" fmla="*/ 1080839 h 6484903"/>
              <a:gd name="connsiteX1" fmla="*/ 1080839 w 11610109"/>
              <a:gd name="connsiteY1" fmla="*/ 0 h 6484903"/>
              <a:gd name="connsiteX2" fmla="*/ 10529270 w 11610109"/>
              <a:gd name="connsiteY2" fmla="*/ 0 h 6484903"/>
              <a:gd name="connsiteX3" fmla="*/ 11610109 w 11610109"/>
              <a:gd name="connsiteY3" fmla="*/ 1080839 h 6484903"/>
              <a:gd name="connsiteX4" fmla="*/ 11610109 w 11610109"/>
              <a:gd name="connsiteY4" fmla="*/ 5404064 h 6484903"/>
              <a:gd name="connsiteX5" fmla="*/ 10529270 w 11610109"/>
              <a:gd name="connsiteY5" fmla="*/ 6484903 h 6484903"/>
              <a:gd name="connsiteX6" fmla="*/ 1080839 w 11610109"/>
              <a:gd name="connsiteY6" fmla="*/ 6484903 h 6484903"/>
              <a:gd name="connsiteX7" fmla="*/ 0 w 11610109"/>
              <a:gd name="connsiteY7" fmla="*/ 5404064 h 6484903"/>
              <a:gd name="connsiteX8" fmla="*/ 0 w 11610109"/>
              <a:gd name="connsiteY8" fmla="*/ 1080839 h 6484903"/>
              <a:gd name="connsiteX0" fmla="*/ 0 w 11610109"/>
              <a:gd name="connsiteY0" fmla="*/ 1080839 h 6484903"/>
              <a:gd name="connsiteX1" fmla="*/ 249383 w 11610109"/>
              <a:gd name="connsiteY1" fmla="*/ 164308 h 6484903"/>
              <a:gd name="connsiteX2" fmla="*/ 1080839 w 11610109"/>
              <a:gd name="connsiteY2" fmla="*/ 0 h 6484903"/>
              <a:gd name="connsiteX3" fmla="*/ 10529270 w 11610109"/>
              <a:gd name="connsiteY3" fmla="*/ 0 h 6484903"/>
              <a:gd name="connsiteX4" fmla="*/ 11610109 w 11610109"/>
              <a:gd name="connsiteY4" fmla="*/ 1080839 h 6484903"/>
              <a:gd name="connsiteX5" fmla="*/ 11610109 w 11610109"/>
              <a:gd name="connsiteY5" fmla="*/ 5404064 h 6484903"/>
              <a:gd name="connsiteX6" fmla="*/ 10529270 w 11610109"/>
              <a:gd name="connsiteY6" fmla="*/ 6484903 h 6484903"/>
              <a:gd name="connsiteX7" fmla="*/ 1080839 w 11610109"/>
              <a:gd name="connsiteY7" fmla="*/ 6484903 h 6484903"/>
              <a:gd name="connsiteX8" fmla="*/ 0 w 11610109"/>
              <a:gd name="connsiteY8" fmla="*/ 5404064 h 6484903"/>
              <a:gd name="connsiteX9" fmla="*/ 0 w 11610109"/>
              <a:gd name="connsiteY9" fmla="*/ 1080839 h 6484903"/>
              <a:gd name="connsiteX0" fmla="*/ 0 w 11610109"/>
              <a:gd name="connsiteY0" fmla="*/ 1080839 h 6484903"/>
              <a:gd name="connsiteX1" fmla="*/ 249383 w 11610109"/>
              <a:gd name="connsiteY1" fmla="*/ 164308 h 6484903"/>
              <a:gd name="connsiteX2" fmla="*/ 1080839 w 11610109"/>
              <a:gd name="connsiteY2" fmla="*/ 0 h 6484903"/>
              <a:gd name="connsiteX3" fmla="*/ 10529270 w 11610109"/>
              <a:gd name="connsiteY3" fmla="*/ 0 h 6484903"/>
              <a:gd name="connsiteX4" fmla="*/ 11610109 w 11610109"/>
              <a:gd name="connsiteY4" fmla="*/ 1080839 h 6484903"/>
              <a:gd name="connsiteX5" fmla="*/ 11610109 w 11610109"/>
              <a:gd name="connsiteY5" fmla="*/ 5404064 h 6484903"/>
              <a:gd name="connsiteX6" fmla="*/ 10529270 w 11610109"/>
              <a:gd name="connsiteY6" fmla="*/ 6484903 h 6484903"/>
              <a:gd name="connsiteX7" fmla="*/ 1080839 w 11610109"/>
              <a:gd name="connsiteY7" fmla="*/ 6484903 h 6484903"/>
              <a:gd name="connsiteX8" fmla="*/ 0 w 11610109"/>
              <a:gd name="connsiteY8" fmla="*/ 5404064 h 6484903"/>
              <a:gd name="connsiteX9" fmla="*/ 0 w 11610109"/>
              <a:gd name="connsiteY9" fmla="*/ 1080839 h 6484903"/>
              <a:gd name="connsiteX0" fmla="*/ 0 w 11610109"/>
              <a:gd name="connsiteY0" fmla="*/ 1080839 h 6484903"/>
              <a:gd name="connsiteX1" fmla="*/ 249383 w 11610109"/>
              <a:gd name="connsiteY1" fmla="*/ 164308 h 6484903"/>
              <a:gd name="connsiteX2" fmla="*/ 318656 w 11610109"/>
              <a:gd name="connsiteY2" fmla="*/ 81180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610109 w 11610109"/>
              <a:gd name="connsiteY5" fmla="*/ 1080839 h 6484903"/>
              <a:gd name="connsiteX6" fmla="*/ 11610109 w 11610109"/>
              <a:gd name="connsiteY6" fmla="*/ 5404064 h 6484903"/>
              <a:gd name="connsiteX7" fmla="*/ 10529270 w 11610109"/>
              <a:gd name="connsiteY7" fmla="*/ 6484903 h 6484903"/>
              <a:gd name="connsiteX8" fmla="*/ 1080839 w 11610109"/>
              <a:gd name="connsiteY8" fmla="*/ 6484903 h 6484903"/>
              <a:gd name="connsiteX9" fmla="*/ 0 w 11610109"/>
              <a:gd name="connsiteY9" fmla="*/ 5404064 h 6484903"/>
              <a:gd name="connsiteX10" fmla="*/ 0 w 11610109"/>
              <a:gd name="connsiteY10" fmla="*/ 1080839 h 6484903"/>
              <a:gd name="connsiteX0" fmla="*/ 0 w 11610109"/>
              <a:gd name="connsiteY0" fmla="*/ 1080839 h 6484903"/>
              <a:gd name="connsiteX1" fmla="*/ 110838 w 11610109"/>
              <a:gd name="connsiteY1" fmla="*/ 136599 h 6484903"/>
              <a:gd name="connsiteX2" fmla="*/ 318656 w 11610109"/>
              <a:gd name="connsiteY2" fmla="*/ 81180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610109 w 11610109"/>
              <a:gd name="connsiteY5" fmla="*/ 1080839 h 6484903"/>
              <a:gd name="connsiteX6" fmla="*/ 11610109 w 11610109"/>
              <a:gd name="connsiteY6" fmla="*/ 5404064 h 6484903"/>
              <a:gd name="connsiteX7" fmla="*/ 10529270 w 11610109"/>
              <a:gd name="connsiteY7" fmla="*/ 6484903 h 6484903"/>
              <a:gd name="connsiteX8" fmla="*/ 1080839 w 11610109"/>
              <a:gd name="connsiteY8" fmla="*/ 6484903 h 6484903"/>
              <a:gd name="connsiteX9" fmla="*/ 0 w 11610109"/>
              <a:gd name="connsiteY9" fmla="*/ 5404064 h 6484903"/>
              <a:gd name="connsiteX10" fmla="*/ 0 w 11610109"/>
              <a:gd name="connsiteY10" fmla="*/ 1080839 h 6484903"/>
              <a:gd name="connsiteX0" fmla="*/ 0 w 11610109"/>
              <a:gd name="connsiteY0" fmla="*/ 1080839 h 6484903"/>
              <a:gd name="connsiteX1" fmla="*/ 110838 w 11610109"/>
              <a:gd name="connsiteY1" fmla="*/ 136599 h 6484903"/>
              <a:gd name="connsiteX2" fmla="*/ 110838 w 11610109"/>
              <a:gd name="connsiteY2" fmla="*/ 178162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610109 w 11610109"/>
              <a:gd name="connsiteY5" fmla="*/ 1080839 h 6484903"/>
              <a:gd name="connsiteX6" fmla="*/ 11610109 w 11610109"/>
              <a:gd name="connsiteY6" fmla="*/ 5404064 h 6484903"/>
              <a:gd name="connsiteX7" fmla="*/ 10529270 w 11610109"/>
              <a:gd name="connsiteY7" fmla="*/ 6484903 h 6484903"/>
              <a:gd name="connsiteX8" fmla="*/ 1080839 w 11610109"/>
              <a:gd name="connsiteY8" fmla="*/ 6484903 h 6484903"/>
              <a:gd name="connsiteX9" fmla="*/ 0 w 11610109"/>
              <a:gd name="connsiteY9" fmla="*/ 5404064 h 6484903"/>
              <a:gd name="connsiteX10" fmla="*/ 0 w 11610109"/>
              <a:gd name="connsiteY10" fmla="*/ 1080839 h 6484903"/>
              <a:gd name="connsiteX0" fmla="*/ 0 w 11610109"/>
              <a:gd name="connsiteY0" fmla="*/ 1080839 h 6484903"/>
              <a:gd name="connsiteX1" fmla="*/ 110838 w 11610109"/>
              <a:gd name="connsiteY1" fmla="*/ 136599 h 6484903"/>
              <a:gd name="connsiteX2" fmla="*/ 110838 w 11610109"/>
              <a:gd name="connsiteY2" fmla="*/ 178162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443856 w 11610109"/>
              <a:gd name="connsiteY5" fmla="*/ 205871 h 6484903"/>
              <a:gd name="connsiteX6" fmla="*/ 11610109 w 11610109"/>
              <a:gd name="connsiteY6" fmla="*/ 1080839 h 6484903"/>
              <a:gd name="connsiteX7" fmla="*/ 11610109 w 11610109"/>
              <a:gd name="connsiteY7" fmla="*/ 5404064 h 6484903"/>
              <a:gd name="connsiteX8" fmla="*/ 10529270 w 11610109"/>
              <a:gd name="connsiteY8" fmla="*/ 6484903 h 6484903"/>
              <a:gd name="connsiteX9" fmla="*/ 1080839 w 11610109"/>
              <a:gd name="connsiteY9" fmla="*/ 6484903 h 6484903"/>
              <a:gd name="connsiteX10" fmla="*/ 0 w 11610109"/>
              <a:gd name="connsiteY10" fmla="*/ 5404064 h 6484903"/>
              <a:gd name="connsiteX11" fmla="*/ 0 w 11610109"/>
              <a:gd name="connsiteY11" fmla="*/ 1080839 h 6484903"/>
              <a:gd name="connsiteX0" fmla="*/ 68202 w 11678311"/>
              <a:gd name="connsiteY0" fmla="*/ 1080839 h 6484903"/>
              <a:gd name="connsiteX1" fmla="*/ 179040 w 11678311"/>
              <a:gd name="connsiteY1" fmla="*/ 136599 h 6484903"/>
              <a:gd name="connsiteX2" fmla="*/ 54349 w 11678311"/>
              <a:gd name="connsiteY2" fmla="*/ 53471 h 6484903"/>
              <a:gd name="connsiteX3" fmla="*/ 1149041 w 11678311"/>
              <a:gd name="connsiteY3" fmla="*/ 0 h 6484903"/>
              <a:gd name="connsiteX4" fmla="*/ 10597472 w 11678311"/>
              <a:gd name="connsiteY4" fmla="*/ 0 h 6484903"/>
              <a:gd name="connsiteX5" fmla="*/ 11512058 w 11678311"/>
              <a:gd name="connsiteY5" fmla="*/ 205871 h 6484903"/>
              <a:gd name="connsiteX6" fmla="*/ 11678311 w 11678311"/>
              <a:gd name="connsiteY6" fmla="*/ 1080839 h 6484903"/>
              <a:gd name="connsiteX7" fmla="*/ 11678311 w 11678311"/>
              <a:gd name="connsiteY7" fmla="*/ 5404064 h 6484903"/>
              <a:gd name="connsiteX8" fmla="*/ 10597472 w 11678311"/>
              <a:gd name="connsiteY8" fmla="*/ 6484903 h 6484903"/>
              <a:gd name="connsiteX9" fmla="*/ 1149041 w 11678311"/>
              <a:gd name="connsiteY9" fmla="*/ 6484903 h 6484903"/>
              <a:gd name="connsiteX10" fmla="*/ 68202 w 11678311"/>
              <a:gd name="connsiteY10" fmla="*/ 5404064 h 6484903"/>
              <a:gd name="connsiteX11" fmla="*/ 68202 w 11678311"/>
              <a:gd name="connsiteY11" fmla="*/ 1080839 h 6484903"/>
              <a:gd name="connsiteX0" fmla="*/ 51259 w 11661368"/>
              <a:gd name="connsiteY0" fmla="*/ 1152059 h 6556123"/>
              <a:gd name="connsiteX1" fmla="*/ 162097 w 11661368"/>
              <a:gd name="connsiteY1" fmla="*/ 207819 h 6556123"/>
              <a:gd name="connsiteX2" fmla="*/ 37406 w 11661368"/>
              <a:gd name="connsiteY2" fmla="*/ 124691 h 6556123"/>
              <a:gd name="connsiteX3" fmla="*/ 1132098 w 11661368"/>
              <a:gd name="connsiteY3" fmla="*/ 71220 h 6556123"/>
              <a:gd name="connsiteX4" fmla="*/ 5537660 w 11661368"/>
              <a:gd name="connsiteY4" fmla="*/ 0 h 6556123"/>
              <a:gd name="connsiteX5" fmla="*/ 10580529 w 11661368"/>
              <a:gd name="connsiteY5" fmla="*/ 71220 h 6556123"/>
              <a:gd name="connsiteX6" fmla="*/ 11495115 w 11661368"/>
              <a:gd name="connsiteY6" fmla="*/ 277091 h 6556123"/>
              <a:gd name="connsiteX7" fmla="*/ 11661368 w 11661368"/>
              <a:gd name="connsiteY7" fmla="*/ 1152059 h 6556123"/>
              <a:gd name="connsiteX8" fmla="*/ 11661368 w 11661368"/>
              <a:gd name="connsiteY8" fmla="*/ 5475284 h 6556123"/>
              <a:gd name="connsiteX9" fmla="*/ 10580529 w 11661368"/>
              <a:gd name="connsiteY9" fmla="*/ 6556123 h 6556123"/>
              <a:gd name="connsiteX10" fmla="*/ 1132098 w 11661368"/>
              <a:gd name="connsiteY10" fmla="*/ 6556123 h 6556123"/>
              <a:gd name="connsiteX11" fmla="*/ 51259 w 11661368"/>
              <a:gd name="connsiteY11" fmla="*/ 5475284 h 6556123"/>
              <a:gd name="connsiteX12" fmla="*/ 51259 w 11661368"/>
              <a:gd name="connsiteY12" fmla="*/ 1152059 h 6556123"/>
              <a:gd name="connsiteX0" fmla="*/ 51259 w 11661368"/>
              <a:gd name="connsiteY0" fmla="*/ 1152255 h 6556319"/>
              <a:gd name="connsiteX1" fmla="*/ 162097 w 11661368"/>
              <a:gd name="connsiteY1" fmla="*/ 208015 h 6556319"/>
              <a:gd name="connsiteX2" fmla="*/ 37406 w 11661368"/>
              <a:gd name="connsiteY2" fmla="*/ 124887 h 6556319"/>
              <a:gd name="connsiteX3" fmla="*/ 1132098 w 11661368"/>
              <a:gd name="connsiteY3" fmla="*/ 71416 h 6556319"/>
              <a:gd name="connsiteX4" fmla="*/ 2240277 w 11661368"/>
              <a:gd name="connsiteY4" fmla="*/ 97178 h 6556319"/>
              <a:gd name="connsiteX5" fmla="*/ 5537660 w 11661368"/>
              <a:gd name="connsiteY5" fmla="*/ 196 h 6556319"/>
              <a:gd name="connsiteX6" fmla="*/ 10580529 w 11661368"/>
              <a:gd name="connsiteY6" fmla="*/ 71416 h 6556319"/>
              <a:gd name="connsiteX7" fmla="*/ 11495115 w 11661368"/>
              <a:gd name="connsiteY7" fmla="*/ 277287 h 6556319"/>
              <a:gd name="connsiteX8" fmla="*/ 11661368 w 11661368"/>
              <a:gd name="connsiteY8" fmla="*/ 1152255 h 6556319"/>
              <a:gd name="connsiteX9" fmla="*/ 11661368 w 11661368"/>
              <a:gd name="connsiteY9" fmla="*/ 5475480 h 6556319"/>
              <a:gd name="connsiteX10" fmla="*/ 10580529 w 11661368"/>
              <a:gd name="connsiteY10" fmla="*/ 6556319 h 6556319"/>
              <a:gd name="connsiteX11" fmla="*/ 1132098 w 11661368"/>
              <a:gd name="connsiteY11" fmla="*/ 6556319 h 6556319"/>
              <a:gd name="connsiteX12" fmla="*/ 51259 w 11661368"/>
              <a:gd name="connsiteY12" fmla="*/ 5475480 h 6556319"/>
              <a:gd name="connsiteX13" fmla="*/ 51259 w 11661368"/>
              <a:gd name="connsiteY13" fmla="*/ 1152255 h 6556319"/>
              <a:gd name="connsiteX0" fmla="*/ 51259 w 11661368"/>
              <a:gd name="connsiteY0" fmla="*/ 1152059 h 6556123"/>
              <a:gd name="connsiteX1" fmla="*/ 162097 w 11661368"/>
              <a:gd name="connsiteY1" fmla="*/ 207819 h 6556123"/>
              <a:gd name="connsiteX2" fmla="*/ 37406 w 11661368"/>
              <a:gd name="connsiteY2" fmla="*/ 124691 h 6556123"/>
              <a:gd name="connsiteX3" fmla="*/ 1132098 w 11661368"/>
              <a:gd name="connsiteY3" fmla="*/ 71220 h 6556123"/>
              <a:gd name="connsiteX4" fmla="*/ 2240277 w 11661368"/>
              <a:gd name="connsiteY4" fmla="*/ 96982 h 6556123"/>
              <a:gd name="connsiteX5" fmla="*/ 5537660 w 11661368"/>
              <a:gd name="connsiteY5" fmla="*/ 0 h 6556123"/>
              <a:gd name="connsiteX6" fmla="*/ 9195259 w 11661368"/>
              <a:gd name="connsiteY6" fmla="*/ 124691 h 6556123"/>
              <a:gd name="connsiteX7" fmla="*/ 10580529 w 11661368"/>
              <a:gd name="connsiteY7" fmla="*/ 71220 h 6556123"/>
              <a:gd name="connsiteX8" fmla="*/ 11495115 w 11661368"/>
              <a:gd name="connsiteY8" fmla="*/ 277091 h 6556123"/>
              <a:gd name="connsiteX9" fmla="*/ 11661368 w 11661368"/>
              <a:gd name="connsiteY9" fmla="*/ 1152059 h 6556123"/>
              <a:gd name="connsiteX10" fmla="*/ 11661368 w 11661368"/>
              <a:gd name="connsiteY10" fmla="*/ 5475284 h 6556123"/>
              <a:gd name="connsiteX11" fmla="*/ 10580529 w 11661368"/>
              <a:gd name="connsiteY11" fmla="*/ 6556123 h 6556123"/>
              <a:gd name="connsiteX12" fmla="*/ 1132098 w 11661368"/>
              <a:gd name="connsiteY12" fmla="*/ 6556123 h 6556123"/>
              <a:gd name="connsiteX13" fmla="*/ 51259 w 11661368"/>
              <a:gd name="connsiteY13" fmla="*/ 5475284 h 6556123"/>
              <a:gd name="connsiteX14" fmla="*/ 51259 w 11661368"/>
              <a:gd name="connsiteY14" fmla="*/ 1152059 h 6556123"/>
              <a:gd name="connsiteX0" fmla="*/ 51259 w 11661368"/>
              <a:gd name="connsiteY0" fmla="*/ 1184206 h 6588270"/>
              <a:gd name="connsiteX1" fmla="*/ 162097 w 11661368"/>
              <a:gd name="connsiteY1" fmla="*/ 239966 h 6588270"/>
              <a:gd name="connsiteX2" fmla="*/ 37406 w 11661368"/>
              <a:gd name="connsiteY2" fmla="*/ 156838 h 6588270"/>
              <a:gd name="connsiteX3" fmla="*/ 1132098 w 11661368"/>
              <a:gd name="connsiteY3" fmla="*/ 103367 h 6588270"/>
              <a:gd name="connsiteX4" fmla="*/ 2240277 w 11661368"/>
              <a:gd name="connsiteY4" fmla="*/ 129129 h 6588270"/>
              <a:gd name="connsiteX5" fmla="*/ 2960714 w 11661368"/>
              <a:gd name="connsiteY5" fmla="*/ 4438 h 6588270"/>
              <a:gd name="connsiteX6" fmla="*/ 5537660 w 11661368"/>
              <a:gd name="connsiteY6" fmla="*/ 32147 h 6588270"/>
              <a:gd name="connsiteX7" fmla="*/ 9195259 w 11661368"/>
              <a:gd name="connsiteY7" fmla="*/ 156838 h 6588270"/>
              <a:gd name="connsiteX8" fmla="*/ 10580529 w 11661368"/>
              <a:gd name="connsiteY8" fmla="*/ 103367 h 6588270"/>
              <a:gd name="connsiteX9" fmla="*/ 11495115 w 11661368"/>
              <a:gd name="connsiteY9" fmla="*/ 309238 h 6588270"/>
              <a:gd name="connsiteX10" fmla="*/ 11661368 w 11661368"/>
              <a:gd name="connsiteY10" fmla="*/ 1184206 h 6588270"/>
              <a:gd name="connsiteX11" fmla="*/ 11661368 w 11661368"/>
              <a:gd name="connsiteY11" fmla="*/ 5507431 h 6588270"/>
              <a:gd name="connsiteX12" fmla="*/ 10580529 w 11661368"/>
              <a:gd name="connsiteY12" fmla="*/ 6588270 h 6588270"/>
              <a:gd name="connsiteX13" fmla="*/ 1132098 w 11661368"/>
              <a:gd name="connsiteY13" fmla="*/ 6588270 h 6588270"/>
              <a:gd name="connsiteX14" fmla="*/ 51259 w 11661368"/>
              <a:gd name="connsiteY14" fmla="*/ 5507431 h 6588270"/>
              <a:gd name="connsiteX15" fmla="*/ 51259 w 11661368"/>
              <a:gd name="connsiteY15" fmla="*/ 1184206 h 6588270"/>
              <a:gd name="connsiteX0" fmla="*/ 51259 w 11661368"/>
              <a:gd name="connsiteY0" fmla="*/ 1197066 h 6601130"/>
              <a:gd name="connsiteX1" fmla="*/ 162097 w 11661368"/>
              <a:gd name="connsiteY1" fmla="*/ 252826 h 6601130"/>
              <a:gd name="connsiteX2" fmla="*/ 37406 w 11661368"/>
              <a:gd name="connsiteY2" fmla="*/ 169698 h 6601130"/>
              <a:gd name="connsiteX3" fmla="*/ 1132098 w 11661368"/>
              <a:gd name="connsiteY3" fmla="*/ 116227 h 6601130"/>
              <a:gd name="connsiteX4" fmla="*/ 2240277 w 11661368"/>
              <a:gd name="connsiteY4" fmla="*/ 141989 h 6601130"/>
              <a:gd name="connsiteX5" fmla="*/ 2960714 w 11661368"/>
              <a:gd name="connsiteY5" fmla="*/ 17298 h 6601130"/>
              <a:gd name="connsiteX6" fmla="*/ 5537660 w 11661368"/>
              <a:gd name="connsiteY6" fmla="*/ 45007 h 6601130"/>
              <a:gd name="connsiteX7" fmla="*/ 7768241 w 11661368"/>
              <a:gd name="connsiteY7" fmla="*/ 3444 h 6601130"/>
              <a:gd name="connsiteX8" fmla="*/ 9195259 w 11661368"/>
              <a:gd name="connsiteY8" fmla="*/ 169698 h 6601130"/>
              <a:gd name="connsiteX9" fmla="*/ 10580529 w 11661368"/>
              <a:gd name="connsiteY9" fmla="*/ 116227 h 6601130"/>
              <a:gd name="connsiteX10" fmla="*/ 11495115 w 11661368"/>
              <a:gd name="connsiteY10" fmla="*/ 322098 h 6601130"/>
              <a:gd name="connsiteX11" fmla="*/ 11661368 w 11661368"/>
              <a:gd name="connsiteY11" fmla="*/ 1197066 h 6601130"/>
              <a:gd name="connsiteX12" fmla="*/ 11661368 w 11661368"/>
              <a:gd name="connsiteY12" fmla="*/ 5520291 h 6601130"/>
              <a:gd name="connsiteX13" fmla="*/ 10580529 w 11661368"/>
              <a:gd name="connsiteY13" fmla="*/ 6601130 h 6601130"/>
              <a:gd name="connsiteX14" fmla="*/ 1132098 w 11661368"/>
              <a:gd name="connsiteY14" fmla="*/ 6601130 h 6601130"/>
              <a:gd name="connsiteX15" fmla="*/ 51259 w 11661368"/>
              <a:gd name="connsiteY15" fmla="*/ 5520291 h 6601130"/>
              <a:gd name="connsiteX16" fmla="*/ 51259 w 11661368"/>
              <a:gd name="connsiteY16" fmla="*/ 1197066 h 6601130"/>
              <a:gd name="connsiteX0" fmla="*/ 138545 w 11748654"/>
              <a:gd name="connsiteY0" fmla="*/ 1197066 h 6601130"/>
              <a:gd name="connsiteX1" fmla="*/ 249383 w 11748654"/>
              <a:gd name="connsiteY1" fmla="*/ 252826 h 6601130"/>
              <a:gd name="connsiteX2" fmla="*/ 124692 w 11748654"/>
              <a:gd name="connsiteY2" fmla="*/ 169698 h 6601130"/>
              <a:gd name="connsiteX3" fmla="*/ 1219384 w 11748654"/>
              <a:gd name="connsiteY3" fmla="*/ 116227 h 6601130"/>
              <a:gd name="connsiteX4" fmla="*/ 2327563 w 11748654"/>
              <a:gd name="connsiteY4" fmla="*/ 141989 h 6601130"/>
              <a:gd name="connsiteX5" fmla="*/ 3048000 w 11748654"/>
              <a:gd name="connsiteY5" fmla="*/ 17298 h 6601130"/>
              <a:gd name="connsiteX6" fmla="*/ 5624946 w 11748654"/>
              <a:gd name="connsiteY6" fmla="*/ 45007 h 6601130"/>
              <a:gd name="connsiteX7" fmla="*/ 7855527 w 11748654"/>
              <a:gd name="connsiteY7" fmla="*/ 3444 h 6601130"/>
              <a:gd name="connsiteX8" fmla="*/ 9282545 w 11748654"/>
              <a:gd name="connsiteY8" fmla="*/ 169698 h 6601130"/>
              <a:gd name="connsiteX9" fmla="*/ 10667815 w 11748654"/>
              <a:gd name="connsiteY9" fmla="*/ 116227 h 6601130"/>
              <a:gd name="connsiteX10" fmla="*/ 11582401 w 11748654"/>
              <a:gd name="connsiteY10" fmla="*/ 322098 h 6601130"/>
              <a:gd name="connsiteX11" fmla="*/ 11748654 w 11748654"/>
              <a:gd name="connsiteY11" fmla="*/ 1197066 h 6601130"/>
              <a:gd name="connsiteX12" fmla="*/ 11748654 w 11748654"/>
              <a:gd name="connsiteY12" fmla="*/ 5520291 h 6601130"/>
              <a:gd name="connsiteX13" fmla="*/ 10667815 w 11748654"/>
              <a:gd name="connsiteY13" fmla="*/ 6601130 h 6601130"/>
              <a:gd name="connsiteX14" fmla="*/ 1219384 w 11748654"/>
              <a:gd name="connsiteY14" fmla="*/ 6601130 h 6601130"/>
              <a:gd name="connsiteX15" fmla="*/ 138545 w 11748654"/>
              <a:gd name="connsiteY15" fmla="*/ 5520291 h 6601130"/>
              <a:gd name="connsiteX16" fmla="*/ 0 w 11748654"/>
              <a:gd name="connsiteY16" fmla="*/ 2388117 h 6601130"/>
              <a:gd name="connsiteX17" fmla="*/ 138545 w 11748654"/>
              <a:gd name="connsiteY17" fmla="*/ 1197066 h 6601130"/>
              <a:gd name="connsiteX0" fmla="*/ 198421 w 11808530"/>
              <a:gd name="connsiteY0" fmla="*/ 1197066 h 6601130"/>
              <a:gd name="connsiteX1" fmla="*/ 309259 w 11808530"/>
              <a:gd name="connsiteY1" fmla="*/ 252826 h 6601130"/>
              <a:gd name="connsiteX2" fmla="*/ 184568 w 11808530"/>
              <a:gd name="connsiteY2" fmla="*/ 169698 h 6601130"/>
              <a:gd name="connsiteX3" fmla="*/ 1279260 w 11808530"/>
              <a:gd name="connsiteY3" fmla="*/ 116227 h 6601130"/>
              <a:gd name="connsiteX4" fmla="*/ 2387439 w 11808530"/>
              <a:gd name="connsiteY4" fmla="*/ 141989 h 6601130"/>
              <a:gd name="connsiteX5" fmla="*/ 3107876 w 11808530"/>
              <a:gd name="connsiteY5" fmla="*/ 17298 h 6601130"/>
              <a:gd name="connsiteX6" fmla="*/ 5684822 w 11808530"/>
              <a:gd name="connsiteY6" fmla="*/ 45007 h 6601130"/>
              <a:gd name="connsiteX7" fmla="*/ 7915403 w 11808530"/>
              <a:gd name="connsiteY7" fmla="*/ 3444 h 6601130"/>
              <a:gd name="connsiteX8" fmla="*/ 9342421 w 11808530"/>
              <a:gd name="connsiteY8" fmla="*/ 169698 h 6601130"/>
              <a:gd name="connsiteX9" fmla="*/ 10727691 w 11808530"/>
              <a:gd name="connsiteY9" fmla="*/ 116227 h 6601130"/>
              <a:gd name="connsiteX10" fmla="*/ 11642277 w 11808530"/>
              <a:gd name="connsiteY10" fmla="*/ 322098 h 6601130"/>
              <a:gd name="connsiteX11" fmla="*/ 11808530 w 11808530"/>
              <a:gd name="connsiteY11" fmla="*/ 1197066 h 6601130"/>
              <a:gd name="connsiteX12" fmla="*/ 11808530 w 11808530"/>
              <a:gd name="connsiteY12" fmla="*/ 5520291 h 6601130"/>
              <a:gd name="connsiteX13" fmla="*/ 10727691 w 11808530"/>
              <a:gd name="connsiteY13" fmla="*/ 6601130 h 6601130"/>
              <a:gd name="connsiteX14" fmla="*/ 1279260 w 11808530"/>
              <a:gd name="connsiteY14" fmla="*/ 6601130 h 6601130"/>
              <a:gd name="connsiteX15" fmla="*/ 198421 w 11808530"/>
              <a:gd name="connsiteY15" fmla="*/ 5520291 h 6601130"/>
              <a:gd name="connsiteX16" fmla="*/ 4458 w 11808530"/>
              <a:gd name="connsiteY16" fmla="*/ 4480153 h 6601130"/>
              <a:gd name="connsiteX17" fmla="*/ 59876 w 11808530"/>
              <a:gd name="connsiteY17" fmla="*/ 2388117 h 6601130"/>
              <a:gd name="connsiteX18" fmla="*/ 198421 w 11808530"/>
              <a:gd name="connsiteY18" fmla="*/ 1197066 h 6601130"/>
              <a:gd name="connsiteX0" fmla="*/ 198421 w 11808530"/>
              <a:gd name="connsiteY0" fmla="*/ 1197066 h 6601130"/>
              <a:gd name="connsiteX1" fmla="*/ 309259 w 11808530"/>
              <a:gd name="connsiteY1" fmla="*/ 252826 h 6601130"/>
              <a:gd name="connsiteX2" fmla="*/ 184568 w 11808530"/>
              <a:gd name="connsiteY2" fmla="*/ 169698 h 6601130"/>
              <a:gd name="connsiteX3" fmla="*/ 1279260 w 11808530"/>
              <a:gd name="connsiteY3" fmla="*/ 116227 h 6601130"/>
              <a:gd name="connsiteX4" fmla="*/ 2387439 w 11808530"/>
              <a:gd name="connsiteY4" fmla="*/ 141989 h 6601130"/>
              <a:gd name="connsiteX5" fmla="*/ 3107876 w 11808530"/>
              <a:gd name="connsiteY5" fmla="*/ 17298 h 6601130"/>
              <a:gd name="connsiteX6" fmla="*/ 5684822 w 11808530"/>
              <a:gd name="connsiteY6" fmla="*/ 45007 h 6601130"/>
              <a:gd name="connsiteX7" fmla="*/ 7915403 w 11808530"/>
              <a:gd name="connsiteY7" fmla="*/ 3444 h 6601130"/>
              <a:gd name="connsiteX8" fmla="*/ 9342421 w 11808530"/>
              <a:gd name="connsiteY8" fmla="*/ 169698 h 6601130"/>
              <a:gd name="connsiteX9" fmla="*/ 10727691 w 11808530"/>
              <a:gd name="connsiteY9" fmla="*/ 116227 h 6601130"/>
              <a:gd name="connsiteX10" fmla="*/ 11642277 w 11808530"/>
              <a:gd name="connsiteY10" fmla="*/ 322098 h 6601130"/>
              <a:gd name="connsiteX11" fmla="*/ 11808530 w 11808530"/>
              <a:gd name="connsiteY11" fmla="*/ 1197066 h 6601130"/>
              <a:gd name="connsiteX12" fmla="*/ 11808530 w 11808530"/>
              <a:gd name="connsiteY12" fmla="*/ 5520291 h 6601130"/>
              <a:gd name="connsiteX13" fmla="*/ 10727691 w 11808530"/>
              <a:gd name="connsiteY13" fmla="*/ 6601130 h 6601130"/>
              <a:gd name="connsiteX14" fmla="*/ 1279260 w 11808530"/>
              <a:gd name="connsiteY14" fmla="*/ 6601130 h 6601130"/>
              <a:gd name="connsiteX15" fmla="*/ 73730 w 11808530"/>
              <a:gd name="connsiteY15" fmla="*/ 6045717 h 6601130"/>
              <a:gd name="connsiteX16" fmla="*/ 198421 w 11808530"/>
              <a:gd name="connsiteY16" fmla="*/ 5520291 h 6601130"/>
              <a:gd name="connsiteX17" fmla="*/ 4458 w 11808530"/>
              <a:gd name="connsiteY17" fmla="*/ 4480153 h 6601130"/>
              <a:gd name="connsiteX18" fmla="*/ 59876 w 11808530"/>
              <a:gd name="connsiteY18" fmla="*/ 2388117 h 6601130"/>
              <a:gd name="connsiteX19" fmla="*/ 198421 w 11808530"/>
              <a:gd name="connsiteY19" fmla="*/ 1197066 h 6601130"/>
              <a:gd name="connsiteX0" fmla="*/ 198421 w 11808530"/>
              <a:gd name="connsiteY0" fmla="*/ 1197066 h 6601130"/>
              <a:gd name="connsiteX1" fmla="*/ 309259 w 11808530"/>
              <a:gd name="connsiteY1" fmla="*/ 252826 h 6601130"/>
              <a:gd name="connsiteX2" fmla="*/ 184568 w 11808530"/>
              <a:gd name="connsiteY2" fmla="*/ 169698 h 6601130"/>
              <a:gd name="connsiteX3" fmla="*/ 1279260 w 11808530"/>
              <a:gd name="connsiteY3" fmla="*/ 116227 h 6601130"/>
              <a:gd name="connsiteX4" fmla="*/ 2387439 w 11808530"/>
              <a:gd name="connsiteY4" fmla="*/ 141989 h 6601130"/>
              <a:gd name="connsiteX5" fmla="*/ 3107876 w 11808530"/>
              <a:gd name="connsiteY5" fmla="*/ 17298 h 6601130"/>
              <a:gd name="connsiteX6" fmla="*/ 5684822 w 11808530"/>
              <a:gd name="connsiteY6" fmla="*/ 45007 h 6601130"/>
              <a:gd name="connsiteX7" fmla="*/ 7915403 w 11808530"/>
              <a:gd name="connsiteY7" fmla="*/ 3444 h 6601130"/>
              <a:gd name="connsiteX8" fmla="*/ 9342421 w 11808530"/>
              <a:gd name="connsiteY8" fmla="*/ 169698 h 6601130"/>
              <a:gd name="connsiteX9" fmla="*/ 10727691 w 11808530"/>
              <a:gd name="connsiteY9" fmla="*/ 116227 h 6601130"/>
              <a:gd name="connsiteX10" fmla="*/ 11642277 w 11808530"/>
              <a:gd name="connsiteY10" fmla="*/ 322098 h 6601130"/>
              <a:gd name="connsiteX11" fmla="*/ 11808530 w 11808530"/>
              <a:gd name="connsiteY11" fmla="*/ 1197066 h 6601130"/>
              <a:gd name="connsiteX12" fmla="*/ 11808530 w 11808530"/>
              <a:gd name="connsiteY12" fmla="*/ 5520291 h 6601130"/>
              <a:gd name="connsiteX13" fmla="*/ 11656130 w 11808530"/>
              <a:gd name="connsiteY13" fmla="*/ 6308953 h 6601130"/>
              <a:gd name="connsiteX14" fmla="*/ 10727691 w 11808530"/>
              <a:gd name="connsiteY14" fmla="*/ 6601130 h 6601130"/>
              <a:gd name="connsiteX15" fmla="*/ 1279260 w 11808530"/>
              <a:gd name="connsiteY15" fmla="*/ 6601130 h 6601130"/>
              <a:gd name="connsiteX16" fmla="*/ 73730 w 11808530"/>
              <a:gd name="connsiteY16" fmla="*/ 6045717 h 6601130"/>
              <a:gd name="connsiteX17" fmla="*/ 198421 w 11808530"/>
              <a:gd name="connsiteY17" fmla="*/ 5520291 h 6601130"/>
              <a:gd name="connsiteX18" fmla="*/ 4458 w 11808530"/>
              <a:gd name="connsiteY18" fmla="*/ 4480153 h 6601130"/>
              <a:gd name="connsiteX19" fmla="*/ 59876 w 11808530"/>
              <a:gd name="connsiteY19" fmla="*/ 2388117 h 6601130"/>
              <a:gd name="connsiteX20" fmla="*/ 198421 w 11808530"/>
              <a:gd name="connsiteY20" fmla="*/ 1197066 h 6601130"/>
              <a:gd name="connsiteX0" fmla="*/ 198421 w 11864185"/>
              <a:gd name="connsiteY0" fmla="*/ 1197066 h 6601130"/>
              <a:gd name="connsiteX1" fmla="*/ 309259 w 11864185"/>
              <a:gd name="connsiteY1" fmla="*/ 252826 h 6601130"/>
              <a:gd name="connsiteX2" fmla="*/ 184568 w 11864185"/>
              <a:gd name="connsiteY2" fmla="*/ 169698 h 6601130"/>
              <a:gd name="connsiteX3" fmla="*/ 1279260 w 11864185"/>
              <a:gd name="connsiteY3" fmla="*/ 116227 h 6601130"/>
              <a:gd name="connsiteX4" fmla="*/ 2387439 w 11864185"/>
              <a:gd name="connsiteY4" fmla="*/ 141989 h 6601130"/>
              <a:gd name="connsiteX5" fmla="*/ 3107876 w 11864185"/>
              <a:gd name="connsiteY5" fmla="*/ 17298 h 6601130"/>
              <a:gd name="connsiteX6" fmla="*/ 5684822 w 11864185"/>
              <a:gd name="connsiteY6" fmla="*/ 45007 h 6601130"/>
              <a:gd name="connsiteX7" fmla="*/ 7915403 w 11864185"/>
              <a:gd name="connsiteY7" fmla="*/ 3444 h 6601130"/>
              <a:gd name="connsiteX8" fmla="*/ 9342421 w 11864185"/>
              <a:gd name="connsiteY8" fmla="*/ 169698 h 6601130"/>
              <a:gd name="connsiteX9" fmla="*/ 10727691 w 11864185"/>
              <a:gd name="connsiteY9" fmla="*/ 116227 h 6601130"/>
              <a:gd name="connsiteX10" fmla="*/ 11642277 w 11864185"/>
              <a:gd name="connsiteY10" fmla="*/ 322098 h 6601130"/>
              <a:gd name="connsiteX11" fmla="*/ 11808530 w 11864185"/>
              <a:gd name="connsiteY11" fmla="*/ 1197066 h 6601130"/>
              <a:gd name="connsiteX12" fmla="*/ 11863949 w 11864185"/>
              <a:gd name="connsiteY12" fmla="*/ 4812662 h 6601130"/>
              <a:gd name="connsiteX13" fmla="*/ 11808530 w 11864185"/>
              <a:gd name="connsiteY13" fmla="*/ 5520291 h 6601130"/>
              <a:gd name="connsiteX14" fmla="*/ 11656130 w 11864185"/>
              <a:gd name="connsiteY14" fmla="*/ 6308953 h 6601130"/>
              <a:gd name="connsiteX15" fmla="*/ 10727691 w 11864185"/>
              <a:gd name="connsiteY15" fmla="*/ 6601130 h 6601130"/>
              <a:gd name="connsiteX16" fmla="*/ 1279260 w 11864185"/>
              <a:gd name="connsiteY16" fmla="*/ 6601130 h 6601130"/>
              <a:gd name="connsiteX17" fmla="*/ 73730 w 11864185"/>
              <a:gd name="connsiteY17" fmla="*/ 6045717 h 6601130"/>
              <a:gd name="connsiteX18" fmla="*/ 198421 w 11864185"/>
              <a:gd name="connsiteY18" fmla="*/ 5520291 h 6601130"/>
              <a:gd name="connsiteX19" fmla="*/ 4458 w 11864185"/>
              <a:gd name="connsiteY19" fmla="*/ 4480153 h 6601130"/>
              <a:gd name="connsiteX20" fmla="*/ 59876 w 11864185"/>
              <a:gd name="connsiteY20" fmla="*/ 2388117 h 6601130"/>
              <a:gd name="connsiteX21" fmla="*/ 198421 w 11864185"/>
              <a:gd name="connsiteY21" fmla="*/ 1197066 h 6601130"/>
              <a:gd name="connsiteX0" fmla="*/ 198421 w 11893068"/>
              <a:gd name="connsiteY0" fmla="*/ 1197066 h 6601130"/>
              <a:gd name="connsiteX1" fmla="*/ 309259 w 11893068"/>
              <a:gd name="connsiteY1" fmla="*/ 252826 h 6601130"/>
              <a:gd name="connsiteX2" fmla="*/ 184568 w 11893068"/>
              <a:gd name="connsiteY2" fmla="*/ 169698 h 6601130"/>
              <a:gd name="connsiteX3" fmla="*/ 1279260 w 11893068"/>
              <a:gd name="connsiteY3" fmla="*/ 116227 h 6601130"/>
              <a:gd name="connsiteX4" fmla="*/ 2387439 w 11893068"/>
              <a:gd name="connsiteY4" fmla="*/ 141989 h 6601130"/>
              <a:gd name="connsiteX5" fmla="*/ 3107876 w 11893068"/>
              <a:gd name="connsiteY5" fmla="*/ 17298 h 6601130"/>
              <a:gd name="connsiteX6" fmla="*/ 5684822 w 11893068"/>
              <a:gd name="connsiteY6" fmla="*/ 45007 h 6601130"/>
              <a:gd name="connsiteX7" fmla="*/ 7915403 w 11893068"/>
              <a:gd name="connsiteY7" fmla="*/ 3444 h 6601130"/>
              <a:gd name="connsiteX8" fmla="*/ 9342421 w 11893068"/>
              <a:gd name="connsiteY8" fmla="*/ 169698 h 6601130"/>
              <a:gd name="connsiteX9" fmla="*/ 10727691 w 11893068"/>
              <a:gd name="connsiteY9" fmla="*/ 116227 h 6601130"/>
              <a:gd name="connsiteX10" fmla="*/ 11642277 w 11893068"/>
              <a:gd name="connsiteY10" fmla="*/ 322098 h 6601130"/>
              <a:gd name="connsiteX11" fmla="*/ 11808530 w 11893068"/>
              <a:gd name="connsiteY11" fmla="*/ 1197066 h 6601130"/>
              <a:gd name="connsiteX12" fmla="*/ 11891658 w 11893068"/>
              <a:gd name="connsiteY12" fmla="*/ 2221862 h 6601130"/>
              <a:gd name="connsiteX13" fmla="*/ 11863949 w 11893068"/>
              <a:gd name="connsiteY13" fmla="*/ 4812662 h 6601130"/>
              <a:gd name="connsiteX14" fmla="*/ 11808530 w 11893068"/>
              <a:gd name="connsiteY14" fmla="*/ 5520291 h 6601130"/>
              <a:gd name="connsiteX15" fmla="*/ 11656130 w 11893068"/>
              <a:gd name="connsiteY15" fmla="*/ 6308953 h 6601130"/>
              <a:gd name="connsiteX16" fmla="*/ 10727691 w 11893068"/>
              <a:gd name="connsiteY16" fmla="*/ 6601130 h 6601130"/>
              <a:gd name="connsiteX17" fmla="*/ 1279260 w 11893068"/>
              <a:gd name="connsiteY17" fmla="*/ 6601130 h 6601130"/>
              <a:gd name="connsiteX18" fmla="*/ 73730 w 11893068"/>
              <a:gd name="connsiteY18" fmla="*/ 6045717 h 6601130"/>
              <a:gd name="connsiteX19" fmla="*/ 198421 w 11893068"/>
              <a:gd name="connsiteY19" fmla="*/ 5520291 h 6601130"/>
              <a:gd name="connsiteX20" fmla="*/ 4458 w 11893068"/>
              <a:gd name="connsiteY20" fmla="*/ 4480153 h 6601130"/>
              <a:gd name="connsiteX21" fmla="*/ 59876 w 11893068"/>
              <a:gd name="connsiteY21" fmla="*/ 2388117 h 6601130"/>
              <a:gd name="connsiteX22" fmla="*/ 198421 w 11893068"/>
              <a:gd name="connsiteY22" fmla="*/ 1197066 h 6601130"/>
              <a:gd name="connsiteX0" fmla="*/ 198421 w 11893068"/>
              <a:gd name="connsiteY0" fmla="*/ 1197066 h 6601130"/>
              <a:gd name="connsiteX1" fmla="*/ 309259 w 11893068"/>
              <a:gd name="connsiteY1" fmla="*/ 252826 h 6601130"/>
              <a:gd name="connsiteX2" fmla="*/ 184568 w 11893068"/>
              <a:gd name="connsiteY2" fmla="*/ 169698 h 6601130"/>
              <a:gd name="connsiteX3" fmla="*/ 1279260 w 11893068"/>
              <a:gd name="connsiteY3" fmla="*/ 116227 h 6601130"/>
              <a:gd name="connsiteX4" fmla="*/ 2387439 w 11893068"/>
              <a:gd name="connsiteY4" fmla="*/ 141989 h 6601130"/>
              <a:gd name="connsiteX5" fmla="*/ 3107876 w 11893068"/>
              <a:gd name="connsiteY5" fmla="*/ 17298 h 6601130"/>
              <a:gd name="connsiteX6" fmla="*/ 5684822 w 11893068"/>
              <a:gd name="connsiteY6" fmla="*/ 45007 h 6601130"/>
              <a:gd name="connsiteX7" fmla="*/ 7915403 w 11893068"/>
              <a:gd name="connsiteY7" fmla="*/ 3444 h 6601130"/>
              <a:gd name="connsiteX8" fmla="*/ 9342421 w 11893068"/>
              <a:gd name="connsiteY8" fmla="*/ 169698 h 6601130"/>
              <a:gd name="connsiteX9" fmla="*/ 10727691 w 11893068"/>
              <a:gd name="connsiteY9" fmla="*/ 116227 h 6601130"/>
              <a:gd name="connsiteX10" fmla="*/ 11642277 w 11893068"/>
              <a:gd name="connsiteY10" fmla="*/ 322098 h 6601130"/>
              <a:gd name="connsiteX11" fmla="*/ 11808530 w 11893068"/>
              <a:gd name="connsiteY11" fmla="*/ 1197066 h 6601130"/>
              <a:gd name="connsiteX12" fmla="*/ 11891658 w 11893068"/>
              <a:gd name="connsiteY12" fmla="*/ 2221862 h 6601130"/>
              <a:gd name="connsiteX13" fmla="*/ 11863949 w 11893068"/>
              <a:gd name="connsiteY13" fmla="*/ 4812662 h 6601130"/>
              <a:gd name="connsiteX14" fmla="*/ 11808530 w 11893068"/>
              <a:gd name="connsiteY14" fmla="*/ 5520291 h 6601130"/>
              <a:gd name="connsiteX15" fmla="*/ 11656130 w 11893068"/>
              <a:gd name="connsiteY15" fmla="*/ 6308953 h 6601130"/>
              <a:gd name="connsiteX16" fmla="*/ 10727691 w 11893068"/>
              <a:gd name="connsiteY16" fmla="*/ 6601130 h 6601130"/>
              <a:gd name="connsiteX17" fmla="*/ 5961911 w 11893068"/>
              <a:gd name="connsiteY17" fmla="*/ 6516771 h 6601130"/>
              <a:gd name="connsiteX18" fmla="*/ 1279260 w 11893068"/>
              <a:gd name="connsiteY18" fmla="*/ 6601130 h 6601130"/>
              <a:gd name="connsiteX19" fmla="*/ 73730 w 11893068"/>
              <a:gd name="connsiteY19" fmla="*/ 6045717 h 6601130"/>
              <a:gd name="connsiteX20" fmla="*/ 198421 w 11893068"/>
              <a:gd name="connsiteY20" fmla="*/ 5520291 h 6601130"/>
              <a:gd name="connsiteX21" fmla="*/ 4458 w 11893068"/>
              <a:gd name="connsiteY21" fmla="*/ 4480153 h 6601130"/>
              <a:gd name="connsiteX22" fmla="*/ 59876 w 11893068"/>
              <a:gd name="connsiteY22" fmla="*/ 2388117 h 6601130"/>
              <a:gd name="connsiteX23" fmla="*/ 198421 w 11893068"/>
              <a:gd name="connsiteY23" fmla="*/ 1197066 h 6601130"/>
              <a:gd name="connsiteX0" fmla="*/ 198421 w 11893068"/>
              <a:gd name="connsiteY0" fmla="*/ 1197066 h 6646613"/>
              <a:gd name="connsiteX1" fmla="*/ 309259 w 11893068"/>
              <a:gd name="connsiteY1" fmla="*/ 252826 h 6646613"/>
              <a:gd name="connsiteX2" fmla="*/ 184568 w 11893068"/>
              <a:gd name="connsiteY2" fmla="*/ 169698 h 6646613"/>
              <a:gd name="connsiteX3" fmla="*/ 1279260 w 11893068"/>
              <a:gd name="connsiteY3" fmla="*/ 116227 h 6646613"/>
              <a:gd name="connsiteX4" fmla="*/ 2387439 w 11893068"/>
              <a:gd name="connsiteY4" fmla="*/ 141989 h 6646613"/>
              <a:gd name="connsiteX5" fmla="*/ 3107876 w 11893068"/>
              <a:gd name="connsiteY5" fmla="*/ 17298 h 6646613"/>
              <a:gd name="connsiteX6" fmla="*/ 5684822 w 11893068"/>
              <a:gd name="connsiteY6" fmla="*/ 45007 h 6646613"/>
              <a:gd name="connsiteX7" fmla="*/ 7915403 w 11893068"/>
              <a:gd name="connsiteY7" fmla="*/ 3444 h 6646613"/>
              <a:gd name="connsiteX8" fmla="*/ 9342421 w 11893068"/>
              <a:gd name="connsiteY8" fmla="*/ 169698 h 6646613"/>
              <a:gd name="connsiteX9" fmla="*/ 10727691 w 11893068"/>
              <a:gd name="connsiteY9" fmla="*/ 116227 h 6646613"/>
              <a:gd name="connsiteX10" fmla="*/ 11642277 w 11893068"/>
              <a:gd name="connsiteY10" fmla="*/ 322098 h 6646613"/>
              <a:gd name="connsiteX11" fmla="*/ 11808530 w 11893068"/>
              <a:gd name="connsiteY11" fmla="*/ 1197066 h 6646613"/>
              <a:gd name="connsiteX12" fmla="*/ 11891658 w 11893068"/>
              <a:gd name="connsiteY12" fmla="*/ 2221862 h 6646613"/>
              <a:gd name="connsiteX13" fmla="*/ 11863949 w 11893068"/>
              <a:gd name="connsiteY13" fmla="*/ 4812662 h 6646613"/>
              <a:gd name="connsiteX14" fmla="*/ 11808530 w 11893068"/>
              <a:gd name="connsiteY14" fmla="*/ 5520291 h 6646613"/>
              <a:gd name="connsiteX15" fmla="*/ 11656130 w 11893068"/>
              <a:gd name="connsiteY15" fmla="*/ 6308953 h 6646613"/>
              <a:gd name="connsiteX16" fmla="*/ 10727691 w 11893068"/>
              <a:gd name="connsiteY16" fmla="*/ 6601130 h 6646613"/>
              <a:gd name="connsiteX17" fmla="*/ 8441875 w 11893068"/>
              <a:gd name="connsiteY17" fmla="*/ 6641462 h 6646613"/>
              <a:gd name="connsiteX18" fmla="*/ 5961911 w 11893068"/>
              <a:gd name="connsiteY18" fmla="*/ 6516771 h 6646613"/>
              <a:gd name="connsiteX19" fmla="*/ 1279260 w 11893068"/>
              <a:gd name="connsiteY19" fmla="*/ 6601130 h 6646613"/>
              <a:gd name="connsiteX20" fmla="*/ 73730 w 11893068"/>
              <a:gd name="connsiteY20" fmla="*/ 6045717 h 6646613"/>
              <a:gd name="connsiteX21" fmla="*/ 198421 w 11893068"/>
              <a:gd name="connsiteY21" fmla="*/ 5520291 h 6646613"/>
              <a:gd name="connsiteX22" fmla="*/ 4458 w 11893068"/>
              <a:gd name="connsiteY22" fmla="*/ 4480153 h 6646613"/>
              <a:gd name="connsiteX23" fmla="*/ 59876 w 11893068"/>
              <a:gd name="connsiteY23" fmla="*/ 2388117 h 6646613"/>
              <a:gd name="connsiteX24" fmla="*/ 198421 w 11893068"/>
              <a:gd name="connsiteY24" fmla="*/ 1197066 h 6646613"/>
              <a:gd name="connsiteX0" fmla="*/ 198421 w 11893068"/>
              <a:gd name="connsiteY0" fmla="*/ 1197066 h 6655317"/>
              <a:gd name="connsiteX1" fmla="*/ 309259 w 11893068"/>
              <a:gd name="connsiteY1" fmla="*/ 252826 h 6655317"/>
              <a:gd name="connsiteX2" fmla="*/ 184568 w 11893068"/>
              <a:gd name="connsiteY2" fmla="*/ 169698 h 6655317"/>
              <a:gd name="connsiteX3" fmla="*/ 1279260 w 11893068"/>
              <a:gd name="connsiteY3" fmla="*/ 116227 h 6655317"/>
              <a:gd name="connsiteX4" fmla="*/ 2387439 w 11893068"/>
              <a:gd name="connsiteY4" fmla="*/ 141989 h 6655317"/>
              <a:gd name="connsiteX5" fmla="*/ 3107876 w 11893068"/>
              <a:gd name="connsiteY5" fmla="*/ 17298 h 6655317"/>
              <a:gd name="connsiteX6" fmla="*/ 5684822 w 11893068"/>
              <a:gd name="connsiteY6" fmla="*/ 45007 h 6655317"/>
              <a:gd name="connsiteX7" fmla="*/ 7915403 w 11893068"/>
              <a:gd name="connsiteY7" fmla="*/ 3444 h 6655317"/>
              <a:gd name="connsiteX8" fmla="*/ 9342421 w 11893068"/>
              <a:gd name="connsiteY8" fmla="*/ 169698 h 6655317"/>
              <a:gd name="connsiteX9" fmla="*/ 10727691 w 11893068"/>
              <a:gd name="connsiteY9" fmla="*/ 116227 h 6655317"/>
              <a:gd name="connsiteX10" fmla="*/ 11642277 w 11893068"/>
              <a:gd name="connsiteY10" fmla="*/ 322098 h 6655317"/>
              <a:gd name="connsiteX11" fmla="*/ 11808530 w 11893068"/>
              <a:gd name="connsiteY11" fmla="*/ 1197066 h 6655317"/>
              <a:gd name="connsiteX12" fmla="*/ 11891658 w 11893068"/>
              <a:gd name="connsiteY12" fmla="*/ 2221862 h 6655317"/>
              <a:gd name="connsiteX13" fmla="*/ 11863949 w 11893068"/>
              <a:gd name="connsiteY13" fmla="*/ 4812662 h 6655317"/>
              <a:gd name="connsiteX14" fmla="*/ 11808530 w 11893068"/>
              <a:gd name="connsiteY14" fmla="*/ 5520291 h 6655317"/>
              <a:gd name="connsiteX15" fmla="*/ 11656130 w 11893068"/>
              <a:gd name="connsiteY15" fmla="*/ 6308953 h 6655317"/>
              <a:gd name="connsiteX16" fmla="*/ 10727691 w 11893068"/>
              <a:gd name="connsiteY16" fmla="*/ 6601130 h 6655317"/>
              <a:gd name="connsiteX17" fmla="*/ 8441875 w 11893068"/>
              <a:gd name="connsiteY17" fmla="*/ 6641462 h 6655317"/>
              <a:gd name="connsiteX18" fmla="*/ 5961911 w 11893068"/>
              <a:gd name="connsiteY18" fmla="*/ 6516771 h 6655317"/>
              <a:gd name="connsiteX19" fmla="*/ 3592784 w 11893068"/>
              <a:gd name="connsiteY19" fmla="*/ 6655317 h 6655317"/>
              <a:gd name="connsiteX20" fmla="*/ 1279260 w 11893068"/>
              <a:gd name="connsiteY20" fmla="*/ 6601130 h 6655317"/>
              <a:gd name="connsiteX21" fmla="*/ 73730 w 11893068"/>
              <a:gd name="connsiteY21" fmla="*/ 6045717 h 6655317"/>
              <a:gd name="connsiteX22" fmla="*/ 198421 w 11893068"/>
              <a:gd name="connsiteY22" fmla="*/ 5520291 h 6655317"/>
              <a:gd name="connsiteX23" fmla="*/ 4458 w 11893068"/>
              <a:gd name="connsiteY23" fmla="*/ 4480153 h 6655317"/>
              <a:gd name="connsiteX24" fmla="*/ 59876 w 11893068"/>
              <a:gd name="connsiteY24" fmla="*/ 2388117 h 6655317"/>
              <a:gd name="connsiteX25" fmla="*/ 198421 w 11893068"/>
              <a:gd name="connsiteY25" fmla="*/ 1197066 h 6655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893068" h="6655317">
                <a:moveTo>
                  <a:pt x="198421" y="1197066"/>
                </a:moveTo>
                <a:cubicBezTo>
                  <a:pt x="260767" y="330700"/>
                  <a:pt x="129119" y="432966"/>
                  <a:pt x="309259" y="252826"/>
                </a:cubicBezTo>
                <a:cubicBezTo>
                  <a:pt x="339277" y="74671"/>
                  <a:pt x="45992" y="197083"/>
                  <a:pt x="184568" y="169698"/>
                </a:cubicBezTo>
                <a:cubicBezTo>
                  <a:pt x="323144" y="142313"/>
                  <a:pt x="923660" y="130081"/>
                  <a:pt x="1279260" y="116227"/>
                </a:cubicBezTo>
                <a:cubicBezTo>
                  <a:pt x="1634860" y="102373"/>
                  <a:pt x="2080361" y="144623"/>
                  <a:pt x="2387439" y="141989"/>
                </a:cubicBezTo>
                <a:cubicBezTo>
                  <a:pt x="2694517" y="139355"/>
                  <a:pt x="2558312" y="33462"/>
                  <a:pt x="3107876" y="17298"/>
                </a:cubicBezTo>
                <a:cubicBezTo>
                  <a:pt x="3657440" y="1134"/>
                  <a:pt x="4911277" y="26534"/>
                  <a:pt x="5684822" y="45007"/>
                </a:cubicBezTo>
                <a:cubicBezTo>
                  <a:pt x="6458367" y="63480"/>
                  <a:pt x="7305803" y="-17338"/>
                  <a:pt x="7915403" y="3444"/>
                </a:cubicBezTo>
                <a:cubicBezTo>
                  <a:pt x="8525003" y="24226"/>
                  <a:pt x="8845997" y="171683"/>
                  <a:pt x="9342421" y="169698"/>
                </a:cubicBezTo>
                <a:lnTo>
                  <a:pt x="10727691" y="116227"/>
                </a:lnTo>
                <a:cubicBezTo>
                  <a:pt x="12406369" y="150539"/>
                  <a:pt x="11462137" y="141958"/>
                  <a:pt x="11642277" y="322098"/>
                </a:cubicBezTo>
                <a:cubicBezTo>
                  <a:pt x="11822417" y="502238"/>
                  <a:pt x="11783130" y="878130"/>
                  <a:pt x="11808530" y="1197066"/>
                </a:cubicBezTo>
                <a:cubicBezTo>
                  <a:pt x="11833930" y="1516003"/>
                  <a:pt x="11882422" y="1619263"/>
                  <a:pt x="11891658" y="2221862"/>
                </a:cubicBezTo>
                <a:cubicBezTo>
                  <a:pt x="11900895" y="2824461"/>
                  <a:pt x="11861640" y="4265233"/>
                  <a:pt x="11863949" y="4812662"/>
                </a:cubicBezTo>
                <a:lnTo>
                  <a:pt x="11808530" y="5520291"/>
                </a:lnTo>
                <a:cubicBezTo>
                  <a:pt x="11757730" y="6363036"/>
                  <a:pt x="11836270" y="6128813"/>
                  <a:pt x="11656130" y="6308953"/>
                </a:cubicBezTo>
                <a:cubicBezTo>
                  <a:pt x="11475990" y="6489093"/>
                  <a:pt x="11265709" y="6561876"/>
                  <a:pt x="10727691" y="6601130"/>
                </a:cubicBezTo>
                <a:cubicBezTo>
                  <a:pt x="10189673" y="6640384"/>
                  <a:pt x="9236172" y="6655522"/>
                  <a:pt x="8441875" y="6641462"/>
                </a:cubicBezTo>
                <a:cubicBezTo>
                  <a:pt x="7647578" y="6627402"/>
                  <a:pt x="6777020" y="6535244"/>
                  <a:pt x="5961911" y="6516771"/>
                </a:cubicBezTo>
                <a:cubicBezTo>
                  <a:pt x="5158347" y="6521389"/>
                  <a:pt x="4396348" y="6650699"/>
                  <a:pt x="3592784" y="6655317"/>
                </a:cubicBezTo>
                <a:lnTo>
                  <a:pt x="1279260" y="6601130"/>
                </a:lnTo>
                <a:cubicBezTo>
                  <a:pt x="-461764" y="6494707"/>
                  <a:pt x="253870" y="6225857"/>
                  <a:pt x="73730" y="6045717"/>
                </a:cubicBezTo>
                <a:cubicBezTo>
                  <a:pt x="-106410" y="5865577"/>
                  <a:pt x="244603" y="5767364"/>
                  <a:pt x="198421" y="5520291"/>
                </a:cubicBezTo>
                <a:cubicBezTo>
                  <a:pt x="13663" y="5162177"/>
                  <a:pt x="27549" y="5002182"/>
                  <a:pt x="4458" y="4480153"/>
                </a:cubicBezTo>
                <a:cubicBezTo>
                  <a:pt x="-18633" y="3958124"/>
                  <a:pt x="55258" y="2930680"/>
                  <a:pt x="59876" y="2388117"/>
                </a:cubicBezTo>
                <a:lnTo>
                  <a:pt x="198421" y="1197066"/>
                </a:lnTo>
                <a:close/>
              </a:path>
            </a:pathLst>
          </a:cu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/>
          <p:cNvPicPr/>
          <p:nvPr/>
        </p:nvPicPr>
        <p:blipFill rotWithShape="1">
          <a:blip r:embed="rId2"/>
          <a:srcRect l="3001" t="2406" r="2256" b="47027"/>
          <a:stretch/>
        </p:blipFill>
        <p:spPr>
          <a:xfrm>
            <a:off x="2082018" y="382260"/>
            <a:ext cx="7602439" cy="45234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1"/>
          <p:cNvSpPr/>
          <p:nvPr/>
        </p:nvSpPr>
        <p:spPr>
          <a:xfrm>
            <a:off x="1840522" y="4801788"/>
            <a:ext cx="851095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nl-NL" sz="36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+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5: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Dọn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dẹp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vệ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sinh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chuồng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nuôi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bò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để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giữ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vệ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sinh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môi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trường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xung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quanh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ruồi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không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chỗ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đậu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. </a:t>
            </a:r>
            <a:endParaRPr lang="en-GB" sz="3600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636205" y="1430912"/>
            <a:ext cx="513994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44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Hình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7: </a:t>
            </a:r>
          </a:p>
          <a:p>
            <a:pPr algn="ctr">
              <a:spcAft>
                <a:spcPts val="0"/>
              </a:spcAft>
            </a:pPr>
            <a:r>
              <a:rPr lang="en-US" sz="44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Bạn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nữ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vứt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rác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bừa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bãi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ra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ngoài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đường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không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đúng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nơi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quy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định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gây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mất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vệ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sinh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.</a:t>
            </a:r>
            <a:endParaRPr lang="en-GB" sz="4400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251299" y="1678282"/>
            <a:ext cx="581579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Hình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6: </a:t>
            </a:r>
          </a:p>
          <a:p>
            <a:pPr algn="ctr">
              <a:spcAft>
                <a:spcPts val="0"/>
              </a:spcAft>
            </a:pP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Hai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bác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đang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sửa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đường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thoát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nước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thải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gần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nhà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giúp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môi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trường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xung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quanh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nhà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sạch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sẽ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hơn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.</a:t>
            </a:r>
            <a:endParaRPr lang="en-GB" sz="4000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5" name="Picture 1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21" y="990302"/>
            <a:ext cx="6312493" cy="53229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63" y="990302"/>
            <a:ext cx="6009803" cy="54225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69637750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13" grpId="0"/>
      <p:bldP spid="1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5"/>
          <p:cNvSpPr/>
          <p:nvPr/>
        </p:nvSpPr>
        <p:spPr>
          <a:xfrm>
            <a:off x="-3810" y="36901"/>
            <a:ext cx="12192000" cy="6854627"/>
          </a:xfrm>
          <a:custGeom>
            <a:avLst/>
            <a:gdLst>
              <a:gd name="connsiteX0" fmla="*/ 0 w 11610109"/>
              <a:gd name="connsiteY0" fmla="*/ 1080839 h 6484903"/>
              <a:gd name="connsiteX1" fmla="*/ 1080839 w 11610109"/>
              <a:gd name="connsiteY1" fmla="*/ 0 h 6484903"/>
              <a:gd name="connsiteX2" fmla="*/ 10529270 w 11610109"/>
              <a:gd name="connsiteY2" fmla="*/ 0 h 6484903"/>
              <a:gd name="connsiteX3" fmla="*/ 11610109 w 11610109"/>
              <a:gd name="connsiteY3" fmla="*/ 1080839 h 6484903"/>
              <a:gd name="connsiteX4" fmla="*/ 11610109 w 11610109"/>
              <a:gd name="connsiteY4" fmla="*/ 5404064 h 6484903"/>
              <a:gd name="connsiteX5" fmla="*/ 10529270 w 11610109"/>
              <a:gd name="connsiteY5" fmla="*/ 6484903 h 6484903"/>
              <a:gd name="connsiteX6" fmla="*/ 1080839 w 11610109"/>
              <a:gd name="connsiteY6" fmla="*/ 6484903 h 6484903"/>
              <a:gd name="connsiteX7" fmla="*/ 0 w 11610109"/>
              <a:gd name="connsiteY7" fmla="*/ 5404064 h 6484903"/>
              <a:gd name="connsiteX8" fmla="*/ 0 w 11610109"/>
              <a:gd name="connsiteY8" fmla="*/ 1080839 h 6484903"/>
              <a:gd name="connsiteX0" fmla="*/ 0 w 11610109"/>
              <a:gd name="connsiteY0" fmla="*/ 1080839 h 6484903"/>
              <a:gd name="connsiteX1" fmla="*/ 249383 w 11610109"/>
              <a:gd name="connsiteY1" fmla="*/ 164308 h 6484903"/>
              <a:gd name="connsiteX2" fmla="*/ 1080839 w 11610109"/>
              <a:gd name="connsiteY2" fmla="*/ 0 h 6484903"/>
              <a:gd name="connsiteX3" fmla="*/ 10529270 w 11610109"/>
              <a:gd name="connsiteY3" fmla="*/ 0 h 6484903"/>
              <a:gd name="connsiteX4" fmla="*/ 11610109 w 11610109"/>
              <a:gd name="connsiteY4" fmla="*/ 1080839 h 6484903"/>
              <a:gd name="connsiteX5" fmla="*/ 11610109 w 11610109"/>
              <a:gd name="connsiteY5" fmla="*/ 5404064 h 6484903"/>
              <a:gd name="connsiteX6" fmla="*/ 10529270 w 11610109"/>
              <a:gd name="connsiteY6" fmla="*/ 6484903 h 6484903"/>
              <a:gd name="connsiteX7" fmla="*/ 1080839 w 11610109"/>
              <a:gd name="connsiteY7" fmla="*/ 6484903 h 6484903"/>
              <a:gd name="connsiteX8" fmla="*/ 0 w 11610109"/>
              <a:gd name="connsiteY8" fmla="*/ 5404064 h 6484903"/>
              <a:gd name="connsiteX9" fmla="*/ 0 w 11610109"/>
              <a:gd name="connsiteY9" fmla="*/ 1080839 h 6484903"/>
              <a:gd name="connsiteX0" fmla="*/ 0 w 11610109"/>
              <a:gd name="connsiteY0" fmla="*/ 1080839 h 6484903"/>
              <a:gd name="connsiteX1" fmla="*/ 249383 w 11610109"/>
              <a:gd name="connsiteY1" fmla="*/ 164308 h 6484903"/>
              <a:gd name="connsiteX2" fmla="*/ 1080839 w 11610109"/>
              <a:gd name="connsiteY2" fmla="*/ 0 h 6484903"/>
              <a:gd name="connsiteX3" fmla="*/ 10529270 w 11610109"/>
              <a:gd name="connsiteY3" fmla="*/ 0 h 6484903"/>
              <a:gd name="connsiteX4" fmla="*/ 11610109 w 11610109"/>
              <a:gd name="connsiteY4" fmla="*/ 1080839 h 6484903"/>
              <a:gd name="connsiteX5" fmla="*/ 11610109 w 11610109"/>
              <a:gd name="connsiteY5" fmla="*/ 5404064 h 6484903"/>
              <a:gd name="connsiteX6" fmla="*/ 10529270 w 11610109"/>
              <a:gd name="connsiteY6" fmla="*/ 6484903 h 6484903"/>
              <a:gd name="connsiteX7" fmla="*/ 1080839 w 11610109"/>
              <a:gd name="connsiteY7" fmla="*/ 6484903 h 6484903"/>
              <a:gd name="connsiteX8" fmla="*/ 0 w 11610109"/>
              <a:gd name="connsiteY8" fmla="*/ 5404064 h 6484903"/>
              <a:gd name="connsiteX9" fmla="*/ 0 w 11610109"/>
              <a:gd name="connsiteY9" fmla="*/ 1080839 h 6484903"/>
              <a:gd name="connsiteX0" fmla="*/ 0 w 11610109"/>
              <a:gd name="connsiteY0" fmla="*/ 1080839 h 6484903"/>
              <a:gd name="connsiteX1" fmla="*/ 249383 w 11610109"/>
              <a:gd name="connsiteY1" fmla="*/ 164308 h 6484903"/>
              <a:gd name="connsiteX2" fmla="*/ 318656 w 11610109"/>
              <a:gd name="connsiteY2" fmla="*/ 81180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610109 w 11610109"/>
              <a:gd name="connsiteY5" fmla="*/ 1080839 h 6484903"/>
              <a:gd name="connsiteX6" fmla="*/ 11610109 w 11610109"/>
              <a:gd name="connsiteY6" fmla="*/ 5404064 h 6484903"/>
              <a:gd name="connsiteX7" fmla="*/ 10529270 w 11610109"/>
              <a:gd name="connsiteY7" fmla="*/ 6484903 h 6484903"/>
              <a:gd name="connsiteX8" fmla="*/ 1080839 w 11610109"/>
              <a:gd name="connsiteY8" fmla="*/ 6484903 h 6484903"/>
              <a:gd name="connsiteX9" fmla="*/ 0 w 11610109"/>
              <a:gd name="connsiteY9" fmla="*/ 5404064 h 6484903"/>
              <a:gd name="connsiteX10" fmla="*/ 0 w 11610109"/>
              <a:gd name="connsiteY10" fmla="*/ 1080839 h 6484903"/>
              <a:gd name="connsiteX0" fmla="*/ 0 w 11610109"/>
              <a:gd name="connsiteY0" fmla="*/ 1080839 h 6484903"/>
              <a:gd name="connsiteX1" fmla="*/ 110838 w 11610109"/>
              <a:gd name="connsiteY1" fmla="*/ 136599 h 6484903"/>
              <a:gd name="connsiteX2" fmla="*/ 318656 w 11610109"/>
              <a:gd name="connsiteY2" fmla="*/ 81180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610109 w 11610109"/>
              <a:gd name="connsiteY5" fmla="*/ 1080839 h 6484903"/>
              <a:gd name="connsiteX6" fmla="*/ 11610109 w 11610109"/>
              <a:gd name="connsiteY6" fmla="*/ 5404064 h 6484903"/>
              <a:gd name="connsiteX7" fmla="*/ 10529270 w 11610109"/>
              <a:gd name="connsiteY7" fmla="*/ 6484903 h 6484903"/>
              <a:gd name="connsiteX8" fmla="*/ 1080839 w 11610109"/>
              <a:gd name="connsiteY8" fmla="*/ 6484903 h 6484903"/>
              <a:gd name="connsiteX9" fmla="*/ 0 w 11610109"/>
              <a:gd name="connsiteY9" fmla="*/ 5404064 h 6484903"/>
              <a:gd name="connsiteX10" fmla="*/ 0 w 11610109"/>
              <a:gd name="connsiteY10" fmla="*/ 1080839 h 6484903"/>
              <a:gd name="connsiteX0" fmla="*/ 0 w 11610109"/>
              <a:gd name="connsiteY0" fmla="*/ 1080839 h 6484903"/>
              <a:gd name="connsiteX1" fmla="*/ 110838 w 11610109"/>
              <a:gd name="connsiteY1" fmla="*/ 136599 h 6484903"/>
              <a:gd name="connsiteX2" fmla="*/ 110838 w 11610109"/>
              <a:gd name="connsiteY2" fmla="*/ 178162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610109 w 11610109"/>
              <a:gd name="connsiteY5" fmla="*/ 1080839 h 6484903"/>
              <a:gd name="connsiteX6" fmla="*/ 11610109 w 11610109"/>
              <a:gd name="connsiteY6" fmla="*/ 5404064 h 6484903"/>
              <a:gd name="connsiteX7" fmla="*/ 10529270 w 11610109"/>
              <a:gd name="connsiteY7" fmla="*/ 6484903 h 6484903"/>
              <a:gd name="connsiteX8" fmla="*/ 1080839 w 11610109"/>
              <a:gd name="connsiteY8" fmla="*/ 6484903 h 6484903"/>
              <a:gd name="connsiteX9" fmla="*/ 0 w 11610109"/>
              <a:gd name="connsiteY9" fmla="*/ 5404064 h 6484903"/>
              <a:gd name="connsiteX10" fmla="*/ 0 w 11610109"/>
              <a:gd name="connsiteY10" fmla="*/ 1080839 h 6484903"/>
              <a:gd name="connsiteX0" fmla="*/ 0 w 11610109"/>
              <a:gd name="connsiteY0" fmla="*/ 1080839 h 6484903"/>
              <a:gd name="connsiteX1" fmla="*/ 110838 w 11610109"/>
              <a:gd name="connsiteY1" fmla="*/ 136599 h 6484903"/>
              <a:gd name="connsiteX2" fmla="*/ 110838 w 11610109"/>
              <a:gd name="connsiteY2" fmla="*/ 178162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443856 w 11610109"/>
              <a:gd name="connsiteY5" fmla="*/ 205871 h 6484903"/>
              <a:gd name="connsiteX6" fmla="*/ 11610109 w 11610109"/>
              <a:gd name="connsiteY6" fmla="*/ 1080839 h 6484903"/>
              <a:gd name="connsiteX7" fmla="*/ 11610109 w 11610109"/>
              <a:gd name="connsiteY7" fmla="*/ 5404064 h 6484903"/>
              <a:gd name="connsiteX8" fmla="*/ 10529270 w 11610109"/>
              <a:gd name="connsiteY8" fmla="*/ 6484903 h 6484903"/>
              <a:gd name="connsiteX9" fmla="*/ 1080839 w 11610109"/>
              <a:gd name="connsiteY9" fmla="*/ 6484903 h 6484903"/>
              <a:gd name="connsiteX10" fmla="*/ 0 w 11610109"/>
              <a:gd name="connsiteY10" fmla="*/ 5404064 h 6484903"/>
              <a:gd name="connsiteX11" fmla="*/ 0 w 11610109"/>
              <a:gd name="connsiteY11" fmla="*/ 1080839 h 6484903"/>
              <a:gd name="connsiteX0" fmla="*/ 68202 w 11678311"/>
              <a:gd name="connsiteY0" fmla="*/ 1080839 h 6484903"/>
              <a:gd name="connsiteX1" fmla="*/ 179040 w 11678311"/>
              <a:gd name="connsiteY1" fmla="*/ 136599 h 6484903"/>
              <a:gd name="connsiteX2" fmla="*/ 54349 w 11678311"/>
              <a:gd name="connsiteY2" fmla="*/ 53471 h 6484903"/>
              <a:gd name="connsiteX3" fmla="*/ 1149041 w 11678311"/>
              <a:gd name="connsiteY3" fmla="*/ 0 h 6484903"/>
              <a:gd name="connsiteX4" fmla="*/ 10597472 w 11678311"/>
              <a:gd name="connsiteY4" fmla="*/ 0 h 6484903"/>
              <a:gd name="connsiteX5" fmla="*/ 11512058 w 11678311"/>
              <a:gd name="connsiteY5" fmla="*/ 205871 h 6484903"/>
              <a:gd name="connsiteX6" fmla="*/ 11678311 w 11678311"/>
              <a:gd name="connsiteY6" fmla="*/ 1080839 h 6484903"/>
              <a:gd name="connsiteX7" fmla="*/ 11678311 w 11678311"/>
              <a:gd name="connsiteY7" fmla="*/ 5404064 h 6484903"/>
              <a:gd name="connsiteX8" fmla="*/ 10597472 w 11678311"/>
              <a:gd name="connsiteY8" fmla="*/ 6484903 h 6484903"/>
              <a:gd name="connsiteX9" fmla="*/ 1149041 w 11678311"/>
              <a:gd name="connsiteY9" fmla="*/ 6484903 h 6484903"/>
              <a:gd name="connsiteX10" fmla="*/ 68202 w 11678311"/>
              <a:gd name="connsiteY10" fmla="*/ 5404064 h 6484903"/>
              <a:gd name="connsiteX11" fmla="*/ 68202 w 11678311"/>
              <a:gd name="connsiteY11" fmla="*/ 1080839 h 6484903"/>
              <a:gd name="connsiteX0" fmla="*/ 51259 w 11661368"/>
              <a:gd name="connsiteY0" fmla="*/ 1152059 h 6556123"/>
              <a:gd name="connsiteX1" fmla="*/ 162097 w 11661368"/>
              <a:gd name="connsiteY1" fmla="*/ 207819 h 6556123"/>
              <a:gd name="connsiteX2" fmla="*/ 37406 w 11661368"/>
              <a:gd name="connsiteY2" fmla="*/ 124691 h 6556123"/>
              <a:gd name="connsiteX3" fmla="*/ 1132098 w 11661368"/>
              <a:gd name="connsiteY3" fmla="*/ 71220 h 6556123"/>
              <a:gd name="connsiteX4" fmla="*/ 5537660 w 11661368"/>
              <a:gd name="connsiteY4" fmla="*/ 0 h 6556123"/>
              <a:gd name="connsiteX5" fmla="*/ 10580529 w 11661368"/>
              <a:gd name="connsiteY5" fmla="*/ 71220 h 6556123"/>
              <a:gd name="connsiteX6" fmla="*/ 11495115 w 11661368"/>
              <a:gd name="connsiteY6" fmla="*/ 277091 h 6556123"/>
              <a:gd name="connsiteX7" fmla="*/ 11661368 w 11661368"/>
              <a:gd name="connsiteY7" fmla="*/ 1152059 h 6556123"/>
              <a:gd name="connsiteX8" fmla="*/ 11661368 w 11661368"/>
              <a:gd name="connsiteY8" fmla="*/ 5475284 h 6556123"/>
              <a:gd name="connsiteX9" fmla="*/ 10580529 w 11661368"/>
              <a:gd name="connsiteY9" fmla="*/ 6556123 h 6556123"/>
              <a:gd name="connsiteX10" fmla="*/ 1132098 w 11661368"/>
              <a:gd name="connsiteY10" fmla="*/ 6556123 h 6556123"/>
              <a:gd name="connsiteX11" fmla="*/ 51259 w 11661368"/>
              <a:gd name="connsiteY11" fmla="*/ 5475284 h 6556123"/>
              <a:gd name="connsiteX12" fmla="*/ 51259 w 11661368"/>
              <a:gd name="connsiteY12" fmla="*/ 1152059 h 6556123"/>
              <a:gd name="connsiteX0" fmla="*/ 51259 w 11661368"/>
              <a:gd name="connsiteY0" fmla="*/ 1152255 h 6556319"/>
              <a:gd name="connsiteX1" fmla="*/ 162097 w 11661368"/>
              <a:gd name="connsiteY1" fmla="*/ 208015 h 6556319"/>
              <a:gd name="connsiteX2" fmla="*/ 37406 w 11661368"/>
              <a:gd name="connsiteY2" fmla="*/ 124887 h 6556319"/>
              <a:gd name="connsiteX3" fmla="*/ 1132098 w 11661368"/>
              <a:gd name="connsiteY3" fmla="*/ 71416 h 6556319"/>
              <a:gd name="connsiteX4" fmla="*/ 2240277 w 11661368"/>
              <a:gd name="connsiteY4" fmla="*/ 97178 h 6556319"/>
              <a:gd name="connsiteX5" fmla="*/ 5537660 w 11661368"/>
              <a:gd name="connsiteY5" fmla="*/ 196 h 6556319"/>
              <a:gd name="connsiteX6" fmla="*/ 10580529 w 11661368"/>
              <a:gd name="connsiteY6" fmla="*/ 71416 h 6556319"/>
              <a:gd name="connsiteX7" fmla="*/ 11495115 w 11661368"/>
              <a:gd name="connsiteY7" fmla="*/ 277287 h 6556319"/>
              <a:gd name="connsiteX8" fmla="*/ 11661368 w 11661368"/>
              <a:gd name="connsiteY8" fmla="*/ 1152255 h 6556319"/>
              <a:gd name="connsiteX9" fmla="*/ 11661368 w 11661368"/>
              <a:gd name="connsiteY9" fmla="*/ 5475480 h 6556319"/>
              <a:gd name="connsiteX10" fmla="*/ 10580529 w 11661368"/>
              <a:gd name="connsiteY10" fmla="*/ 6556319 h 6556319"/>
              <a:gd name="connsiteX11" fmla="*/ 1132098 w 11661368"/>
              <a:gd name="connsiteY11" fmla="*/ 6556319 h 6556319"/>
              <a:gd name="connsiteX12" fmla="*/ 51259 w 11661368"/>
              <a:gd name="connsiteY12" fmla="*/ 5475480 h 6556319"/>
              <a:gd name="connsiteX13" fmla="*/ 51259 w 11661368"/>
              <a:gd name="connsiteY13" fmla="*/ 1152255 h 6556319"/>
              <a:gd name="connsiteX0" fmla="*/ 51259 w 11661368"/>
              <a:gd name="connsiteY0" fmla="*/ 1152059 h 6556123"/>
              <a:gd name="connsiteX1" fmla="*/ 162097 w 11661368"/>
              <a:gd name="connsiteY1" fmla="*/ 207819 h 6556123"/>
              <a:gd name="connsiteX2" fmla="*/ 37406 w 11661368"/>
              <a:gd name="connsiteY2" fmla="*/ 124691 h 6556123"/>
              <a:gd name="connsiteX3" fmla="*/ 1132098 w 11661368"/>
              <a:gd name="connsiteY3" fmla="*/ 71220 h 6556123"/>
              <a:gd name="connsiteX4" fmla="*/ 2240277 w 11661368"/>
              <a:gd name="connsiteY4" fmla="*/ 96982 h 6556123"/>
              <a:gd name="connsiteX5" fmla="*/ 5537660 w 11661368"/>
              <a:gd name="connsiteY5" fmla="*/ 0 h 6556123"/>
              <a:gd name="connsiteX6" fmla="*/ 9195259 w 11661368"/>
              <a:gd name="connsiteY6" fmla="*/ 124691 h 6556123"/>
              <a:gd name="connsiteX7" fmla="*/ 10580529 w 11661368"/>
              <a:gd name="connsiteY7" fmla="*/ 71220 h 6556123"/>
              <a:gd name="connsiteX8" fmla="*/ 11495115 w 11661368"/>
              <a:gd name="connsiteY8" fmla="*/ 277091 h 6556123"/>
              <a:gd name="connsiteX9" fmla="*/ 11661368 w 11661368"/>
              <a:gd name="connsiteY9" fmla="*/ 1152059 h 6556123"/>
              <a:gd name="connsiteX10" fmla="*/ 11661368 w 11661368"/>
              <a:gd name="connsiteY10" fmla="*/ 5475284 h 6556123"/>
              <a:gd name="connsiteX11" fmla="*/ 10580529 w 11661368"/>
              <a:gd name="connsiteY11" fmla="*/ 6556123 h 6556123"/>
              <a:gd name="connsiteX12" fmla="*/ 1132098 w 11661368"/>
              <a:gd name="connsiteY12" fmla="*/ 6556123 h 6556123"/>
              <a:gd name="connsiteX13" fmla="*/ 51259 w 11661368"/>
              <a:gd name="connsiteY13" fmla="*/ 5475284 h 6556123"/>
              <a:gd name="connsiteX14" fmla="*/ 51259 w 11661368"/>
              <a:gd name="connsiteY14" fmla="*/ 1152059 h 6556123"/>
              <a:gd name="connsiteX0" fmla="*/ 51259 w 11661368"/>
              <a:gd name="connsiteY0" fmla="*/ 1184206 h 6588270"/>
              <a:gd name="connsiteX1" fmla="*/ 162097 w 11661368"/>
              <a:gd name="connsiteY1" fmla="*/ 239966 h 6588270"/>
              <a:gd name="connsiteX2" fmla="*/ 37406 w 11661368"/>
              <a:gd name="connsiteY2" fmla="*/ 156838 h 6588270"/>
              <a:gd name="connsiteX3" fmla="*/ 1132098 w 11661368"/>
              <a:gd name="connsiteY3" fmla="*/ 103367 h 6588270"/>
              <a:gd name="connsiteX4" fmla="*/ 2240277 w 11661368"/>
              <a:gd name="connsiteY4" fmla="*/ 129129 h 6588270"/>
              <a:gd name="connsiteX5" fmla="*/ 2960714 w 11661368"/>
              <a:gd name="connsiteY5" fmla="*/ 4438 h 6588270"/>
              <a:gd name="connsiteX6" fmla="*/ 5537660 w 11661368"/>
              <a:gd name="connsiteY6" fmla="*/ 32147 h 6588270"/>
              <a:gd name="connsiteX7" fmla="*/ 9195259 w 11661368"/>
              <a:gd name="connsiteY7" fmla="*/ 156838 h 6588270"/>
              <a:gd name="connsiteX8" fmla="*/ 10580529 w 11661368"/>
              <a:gd name="connsiteY8" fmla="*/ 103367 h 6588270"/>
              <a:gd name="connsiteX9" fmla="*/ 11495115 w 11661368"/>
              <a:gd name="connsiteY9" fmla="*/ 309238 h 6588270"/>
              <a:gd name="connsiteX10" fmla="*/ 11661368 w 11661368"/>
              <a:gd name="connsiteY10" fmla="*/ 1184206 h 6588270"/>
              <a:gd name="connsiteX11" fmla="*/ 11661368 w 11661368"/>
              <a:gd name="connsiteY11" fmla="*/ 5507431 h 6588270"/>
              <a:gd name="connsiteX12" fmla="*/ 10580529 w 11661368"/>
              <a:gd name="connsiteY12" fmla="*/ 6588270 h 6588270"/>
              <a:gd name="connsiteX13" fmla="*/ 1132098 w 11661368"/>
              <a:gd name="connsiteY13" fmla="*/ 6588270 h 6588270"/>
              <a:gd name="connsiteX14" fmla="*/ 51259 w 11661368"/>
              <a:gd name="connsiteY14" fmla="*/ 5507431 h 6588270"/>
              <a:gd name="connsiteX15" fmla="*/ 51259 w 11661368"/>
              <a:gd name="connsiteY15" fmla="*/ 1184206 h 6588270"/>
              <a:gd name="connsiteX0" fmla="*/ 51259 w 11661368"/>
              <a:gd name="connsiteY0" fmla="*/ 1197066 h 6601130"/>
              <a:gd name="connsiteX1" fmla="*/ 162097 w 11661368"/>
              <a:gd name="connsiteY1" fmla="*/ 252826 h 6601130"/>
              <a:gd name="connsiteX2" fmla="*/ 37406 w 11661368"/>
              <a:gd name="connsiteY2" fmla="*/ 169698 h 6601130"/>
              <a:gd name="connsiteX3" fmla="*/ 1132098 w 11661368"/>
              <a:gd name="connsiteY3" fmla="*/ 116227 h 6601130"/>
              <a:gd name="connsiteX4" fmla="*/ 2240277 w 11661368"/>
              <a:gd name="connsiteY4" fmla="*/ 141989 h 6601130"/>
              <a:gd name="connsiteX5" fmla="*/ 2960714 w 11661368"/>
              <a:gd name="connsiteY5" fmla="*/ 17298 h 6601130"/>
              <a:gd name="connsiteX6" fmla="*/ 5537660 w 11661368"/>
              <a:gd name="connsiteY6" fmla="*/ 45007 h 6601130"/>
              <a:gd name="connsiteX7" fmla="*/ 7768241 w 11661368"/>
              <a:gd name="connsiteY7" fmla="*/ 3444 h 6601130"/>
              <a:gd name="connsiteX8" fmla="*/ 9195259 w 11661368"/>
              <a:gd name="connsiteY8" fmla="*/ 169698 h 6601130"/>
              <a:gd name="connsiteX9" fmla="*/ 10580529 w 11661368"/>
              <a:gd name="connsiteY9" fmla="*/ 116227 h 6601130"/>
              <a:gd name="connsiteX10" fmla="*/ 11495115 w 11661368"/>
              <a:gd name="connsiteY10" fmla="*/ 322098 h 6601130"/>
              <a:gd name="connsiteX11" fmla="*/ 11661368 w 11661368"/>
              <a:gd name="connsiteY11" fmla="*/ 1197066 h 6601130"/>
              <a:gd name="connsiteX12" fmla="*/ 11661368 w 11661368"/>
              <a:gd name="connsiteY12" fmla="*/ 5520291 h 6601130"/>
              <a:gd name="connsiteX13" fmla="*/ 10580529 w 11661368"/>
              <a:gd name="connsiteY13" fmla="*/ 6601130 h 6601130"/>
              <a:gd name="connsiteX14" fmla="*/ 1132098 w 11661368"/>
              <a:gd name="connsiteY14" fmla="*/ 6601130 h 6601130"/>
              <a:gd name="connsiteX15" fmla="*/ 51259 w 11661368"/>
              <a:gd name="connsiteY15" fmla="*/ 5520291 h 6601130"/>
              <a:gd name="connsiteX16" fmla="*/ 51259 w 11661368"/>
              <a:gd name="connsiteY16" fmla="*/ 1197066 h 6601130"/>
              <a:gd name="connsiteX0" fmla="*/ 138545 w 11748654"/>
              <a:gd name="connsiteY0" fmla="*/ 1197066 h 6601130"/>
              <a:gd name="connsiteX1" fmla="*/ 249383 w 11748654"/>
              <a:gd name="connsiteY1" fmla="*/ 252826 h 6601130"/>
              <a:gd name="connsiteX2" fmla="*/ 124692 w 11748654"/>
              <a:gd name="connsiteY2" fmla="*/ 169698 h 6601130"/>
              <a:gd name="connsiteX3" fmla="*/ 1219384 w 11748654"/>
              <a:gd name="connsiteY3" fmla="*/ 116227 h 6601130"/>
              <a:gd name="connsiteX4" fmla="*/ 2327563 w 11748654"/>
              <a:gd name="connsiteY4" fmla="*/ 141989 h 6601130"/>
              <a:gd name="connsiteX5" fmla="*/ 3048000 w 11748654"/>
              <a:gd name="connsiteY5" fmla="*/ 17298 h 6601130"/>
              <a:gd name="connsiteX6" fmla="*/ 5624946 w 11748654"/>
              <a:gd name="connsiteY6" fmla="*/ 45007 h 6601130"/>
              <a:gd name="connsiteX7" fmla="*/ 7855527 w 11748654"/>
              <a:gd name="connsiteY7" fmla="*/ 3444 h 6601130"/>
              <a:gd name="connsiteX8" fmla="*/ 9282545 w 11748654"/>
              <a:gd name="connsiteY8" fmla="*/ 169698 h 6601130"/>
              <a:gd name="connsiteX9" fmla="*/ 10667815 w 11748654"/>
              <a:gd name="connsiteY9" fmla="*/ 116227 h 6601130"/>
              <a:gd name="connsiteX10" fmla="*/ 11582401 w 11748654"/>
              <a:gd name="connsiteY10" fmla="*/ 322098 h 6601130"/>
              <a:gd name="connsiteX11" fmla="*/ 11748654 w 11748654"/>
              <a:gd name="connsiteY11" fmla="*/ 1197066 h 6601130"/>
              <a:gd name="connsiteX12" fmla="*/ 11748654 w 11748654"/>
              <a:gd name="connsiteY12" fmla="*/ 5520291 h 6601130"/>
              <a:gd name="connsiteX13" fmla="*/ 10667815 w 11748654"/>
              <a:gd name="connsiteY13" fmla="*/ 6601130 h 6601130"/>
              <a:gd name="connsiteX14" fmla="*/ 1219384 w 11748654"/>
              <a:gd name="connsiteY14" fmla="*/ 6601130 h 6601130"/>
              <a:gd name="connsiteX15" fmla="*/ 138545 w 11748654"/>
              <a:gd name="connsiteY15" fmla="*/ 5520291 h 6601130"/>
              <a:gd name="connsiteX16" fmla="*/ 0 w 11748654"/>
              <a:gd name="connsiteY16" fmla="*/ 2388117 h 6601130"/>
              <a:gd name="connsiteX17" fmla="*/ 138545 w 11748654"/>
              <a:gd name="connsiteY17" fmla="*/ 1197066 h 6601130"/>
              <a:gd name="connsiteX0" fmla="*/ 198421 w 11808530"/>
              <a:gd name="connsiteY0" fmla="*/ 1197066 h 6601130"/>
              <a:gd name="connsiteX1" fmla="*/ 309259 w 11808530"/>
              <a:gd name="connsiteY1" fmla="*/ 252826 h 6601130"/>
              <a:gd name="connsiteX2" fmla="*/ 184568 w 11808530"/>
              <a:gd name="connsiteY2" fmla="*/ 169698 h 6601130"/>
              <a:gd name="connsiteX3" fmla="*/ 1279260 w 11808530"/>
              <a:gd name="connsiteY3" fmla="*/ 116227 h 6601130"/>
              <a:gd name="connsiteX4" fmla="*/ 2387439 w 11808530"/>
              <a:gd name="connsiteY4" fmla="*/ 141989 h 6601130"/>
              <a:gd name="connsiteX5" fmla="*/ 3107876 w 11808530"/>
              <a:gd name="connsiteY5" fmla="*/ 17298 h 6601130"/>
              <a:gd name="connsiteX6" fmla="*/ 5684822 w 11808530"/>
              <a:gd name="connsiteY6" fmla="*/ 45007 h 6601130"/>
              <a:gd name="connsiteX7" fmla="*/ 7915403 w 11808530"/>
              <a:gd name="connsiteY7" fmla="*/ 3444 h 6601130"/>
              <a:gd name="connsiteX8" fmla="*/ 9342421 w 11808530"/>
              <a:gd name="connsiteY8" fmla="*/ 169698 h 6601130"/>
              <a:gd name="connsiteX9" fmla="*/ 10727691 w 11808530"/>
              <a:gd name="connsiteY9" fmla="*/ 116227 h 6601130"/>
              <a:gd name="connsiteX10" fmla="*/ 11642277 w 11808530"/>
              <a:gd name="connsiteY10" fmla="*/ 322098 h 6601130"/>
              <a:gd name="connsiteX11" fmla="*/ 11808530 w 11808530"/>
              <a:gd name="connsiteY11" fmla="*/ 1197066 h 6601130"/>
              <a:gd name="connsiteX12" fmla="*/ 11808530 w 11808530"/>
              <a:gd name="connsiteY12" fmla="*/ 5520291 h 6601130"/>
              <a:gd name="connsiteX13" fmla="*/ 10727691 w 11808530"/>
              <a:gd name="connsiteY13" fmla="*/ 6601130 h 6601130"/>
              <a:gd name="connsiteX14" fmla="*/ 1279260 w 11808530"/>
              <a:gd name="connsiteY14" fmla="*/ 6601130 h 6601130"/>
              <a:gd name="connsiteX15" fmla="*/ 198421 w 11808530"/>
              <a:gd name="connsiteY15" fmla="*/ 5520291 h 6601130"/>
              <a:gd name="connsiteX16" fmla="*/ 4458 w 11808530"/>
              <a:gd name="connsiteY16" fmla="*/ 4480153 h 6601130"/>
              <a:gd name="connsiteX17" fmla="*/ 59876 w 11808530"/>
              <a:gd name="connsiteY17" fmla="*/ 2388117 h 6601130"/>
              <a:gd name="connsiteX18" fmla="*/ 198421 w 11808530"/>
              <a:gd name="connsiteY18" fmla="*/ 1197066 h 6601130"/>
              <a:gd name="connsiteX0" fmla="*/ 198421 w 11808530"/>
              <a:gd name="connsiteY0" fmla="*/ 1197066 h 6601130"/>
              <a:gd name="connsiteX1" fmla="*/ 309259 w 11808530"/>
              <a:gd name="connsiteY1" fmla="*/ 252826 h 6601130"/>
              <a:gd name="connsiteX2" fmla="*/ 184568 w 11808530"/>
              <a:gd name="connsiteY2" fmla="*/ 169698 h 6601130"/>
              <a:gd name="connsiteX3" fmla="*/ 1279260 w 11808530"/>
              <a:gd name="connsiteY3" fmla="*/ 116227 h 6601130"/>
              <a:gd name="connsiteX4" fmla="*/ 2387439 w 11808530"/>
              <a:gd name="connsiteY4" fmla="*/ 141989 h 6601130"/>
              <a:gd name="connsiteX5" fmla="*/ 3107876 w 11808530"/>
              <a:gd name="connsiteY5" fmla="*/ 17298 h 6601130"/>
              <a:gd name="connsiteX6" fmla="*/ 5684822 w 11808530"/>
              <a:gd name="connsiteY6" fmla="*/ 45007 h 6601130"/>
              <a:gd name="connsiteX7" fmla="*/ 7915403 w 11808530"/>
              <a:gd name="connsiteY7" fmla="*/ 3444 h 6601130"/>
              <a:gd name="connsiteX8" fmla="*/ 9342421 w 11808530"/>
              <a:gd name="connsiteY8" fmla="*/ 169698 h 6601130"/>
              <a:gd name="connsiteX9" fmla="*/ 10727691 w 11808530"/>
              <a:gd name="connsiteY9" fmla="*/ 116227 h 6601130"/>
              <a:gd name="connsiteX10" fmla="*/ 11642277 w 11808530"/>
              <a:gd name="connsiteY10" fmla="*/ 322098 h 6601130"/>
              <a:gd name="connsiteX11" fmla="*/ 11808530 w 11808530"/>
              <a:gd name="connsiteY11" fmla="*/ 1197066 h 6601130"/>
              <a:gd name="connsiteX12" fmla="*/ 11808530 w 11808530"/>
              <a:gd name="connsiteY12" fmla="*/ 5520291 h 6601130"/>
              <a:gd name="connsiteX13" fmla="*/ 10727691 w 11808530"/>
              <a:gd name="connsiteY13" fmla="*/ 6601130 h 6601130"/>
              <a:gd name="connsiteX14" fmla="*/ 1279260 w 11808530"/>
              <a:gd name="connsiteY14" fmla="*/ 6601130 h 6601130"/>
              <a:gd name="connsiteX15" fmla="*/ 73730 w 11808530"/>
              <a:gd name="connsiteY15" fmla="*/ 6045717 h 6601130"/>
              <a:gd name="connsiteX16" fmla="*/ 198421 w 11808530"/>
              <a:gd name="connsiteY16" fmla="*/ 5520291 h 6601130"/>
              <a:gd name="connsiteX17" fmla="*/ 4458 w 11808530"/>
              <a:gd name="connsiteY17" fmla="*/ 4480153 h 6601130"/>
              <a:gd name="connsiteX18" fmla="*/ 59876 w 11808530"/>
              <a:gd name="connsiteY18" fmla="*/ 2388117 h 6601130"/>
              <a:gd name="connsiteX19" fmla="*/ 198421 w 11808530"/>
              <a:gd name="connsiteY19" fmla="*/ 1197066 h 6601130"/>
              <a:gd name="connsiteX0" fmla="*/ 198421 w 11808530"/>
              <a:gd name="connsiteY0" fmla="*/ 1197066 h 6601130"/>
              <a:gd name="connsiteX1" fmla="*/ 309259 w 11808530"/>
              <a:gd name="connsiteY1" fmla="*/ 252826 h 6601130"/>
              <a:gd name="connsiteX2" fmla="*/ 184568 w 11808530"/>
              <a:gd name="connsiteY2" fmla="*/ 169698 h 6601130"/>
              <a:gd name="connsiteX3" fmla="*/ 1279260 w 11808530"/>
              <a:gd name="connsiteY3" fmla="*/ 116227 h 6601130"/>
              <a:gd name="connsiteX4" fmla="*/ 2387439 w 11808530"/>
              <a:gd name="connsiteY4" fmla="*/ 141989 h 6601130"/>
              <a:gd name="connsiteX5" fmla="*/ 3107876 w 11808530"/>
              <a:gd name="connsiteY5" fmla="*/ 17298 h 6601130"/>
              <a:gd name="connsiteX6" fmla="*/ 5684822 w 11808530"/>
              <a:gd name="connsiteY6" fmla="*/ 45007 h 6601130"/>
              <a:gd name="connsiteX7" fmla="*/ 7915403 w 11808530"/>
              <a:gd name="connsiteY7" fmla="*/ 3444 h 6601130"/>
              <a:gd name="connsiteX8" fmla="*/ 9342421 w 11808530"/>
              <a:gd name="connsiteY8" fmla="*/ 169698 h 6601130"/>
              <a:gd name="connsiteX9" fmla="*/ 10727691 w 11808530"/>
              <a:gd name="connsiteY9" fmla="*/ 116227 h 6601130"/>
              <a:gd name="connsiteX10" fmla="*/ 11642277 w 11808530"/>
              <a:gd name="connsiteY10" fmla="*/ 322098 h 6601130"/>
              <a:gd name="connsiteX11" fmla="*/ 11808530 w 11808530"/>
              <a:gd name="connsiteY11" fmla="*/ 1197066 h 6601130"/>
              <a:gd name="connsiteX12" fmla="*/ 11808530 w 11808530"/>
              <a:gd name="connsiteY12" fmla="*/ 5520291 h 6601130"/>
              <a:gd name="connsiteX13" fmla="*/ 11656130 w 11808530"/>
              <a:gd name="connsiteY13" fmla="*/ 6308953 h 6601130"/>
              <a:gd name="connsiteX14" fmla="*/ 10727691 w 11808530"/>
              <a:gd name="connsiteY14" fmla="*/ 6601130 h 6601130"/>
              <a:gd name="connsiteX15" fmla="*/ 1279260 w 11808530"/>
              <a:gd name="connsiteY15" fmla="*/ 6601130 h 6601130"/>
              <a:gd name="connsiteX16" fmla="*/ 73730 w 11808530"/>
              <a:gd name="connsiteY16" fmla="*/ 6045717 h 6601130"/>
              <a:gd name="connsiteX17" fmla="*/ 198421 w 11808530"/>
              <a:gd name="connsiteY17" fmla="*/ 5520291 h 6601130"/>
              <a:gd name="connsiteX18" fmla="*/ 4458 w 11808530"/>
              <a:gd name="connsiteY18" fmla="*/ 4480153 h 6601130"/>
              <a:gd name="connsiteX19" fmla="*/ 59876 w 11808530"/>
              <a:gd name="connsiteY19" fmla="*/ 2388117 h 6601130"/>
              <a:gd name="connsiteX20" fmla="*/ 198421 w 11808530"/>
              <a:gd name="connsiteY20" fmla="*/ 1197066 h 6601130"/>
              <a:gd name="connsiteX0" fmla="*/ 198421 w 11864185"/>
              <a:gd name="connsiteY0" fmla="*/ 1197066 h 6601130"/>
              <a:gd name="connsiteX1" fmla="*/ 309259 w 11864185"/>
              <a:gd name="connsiteY1" fmla="*/ 252826 h 6601130"/>
              <a:gd name="connsiteX2" fmla="*/ 184568 w 11864185"/>
              <a:gd name="connsiteY2" fmla="*/ 169698 h 6601130"/>
              <a:gd name="connsiteX3" fmla="*/ 1279260 w 11864185"/>
              <a:gd name="connsiteY3" fmla="*/ 116227 h 6601130"/>
              <a:gd name="connsiteX4" fmla="*/ 2387439 w 11864185"/>
              <a:gd name="connsiteY4" fmla="*/ 141989 h 6601130"/>
              <a:gd name="connsiteX5" fmla="*/ 3107876 w 11864185"/>
              <a:gd name="connsiteY5" fmla="*/ 17298 h 6601130"/>
              <a:gd name="connsiteX6" fmla="*/ 5684822 w 11864185"/>
              <a:gd name="connsiteY6" fmla="*/ 45007 h 6601130"/>
              <a:gd name="connsiteX7" fmla="*/ 7915403 w 11864185"/>
              <a:gd name="connsiteY7" fmla="*/ 3444 h 6601130"/>
              <a:gd name="connsiteX8" fmla="*/ 9342421 w 11864185"/>
              <a:gd name="connsiteY8" fmla="*/ 169698 h 6601130"/>
              <a:gd name="connsiteX9" fmla="*/ 10727691 w 11864185"/>
              <a:gd name="connsiteY9" fmla="*/ 116227 h 6601130"/>
              <a:gd name="connsiteX10" fmla="*/ 11642277 w 11864185"/>
              <a:gd name="connsiteY10" fmla="*/ 322098 h 6601130"/>
              <a:gd name="connsiteX11" fmla="*/ 11808530 w 11864185"/>
              <a:gd name="connsiteY11" fmla="*/ 1197066 h 6601130"/>
              <a:gd name="connsiteX12" fmla="*/ 11863949 w 11864185"/>
              <a:gd name="connsiteY12" fmla="*/ 4812662 h 6601130"/>
              <a:gd name="connsiteX13" fmla="*/ 11808530 w 11864185"/>
              <a:gd name="connsiteY13" fmla="*/ 5520291 h 6601130"/>
              <a:gd name="connsiteX14" fmla="*/ 11656130 w 11864185"/>
              <a:gd name="connsiteY14" fmla="*/ 6308953 h 6601130"/>
              <a:gd name="connsiteX15" fmla="*/ 10727691 w 11864185"/>
              <a:gd name="connsiteY15" fmla="*/ 6601130 h 6601130"/>
              <a:gd name="connsiteX16" fmla="*/ 1279260 w 11864185"/>
              <a:gd name="connsiteY16" fmla="*/ 6601130 h 6601130"/>
              <a:gd name="connsiteX17" fmla="*/ 73730 w 11864185"/>
              <a:gd name="connsiteY17" fmla="*/ 6045717 h 6601130"/>
              <a:gd name="connsiteX18" fmla="*/ 198421 w 11864185"/>
              <a:gd name="connsiteY18" fmla="*/ 5520291 h 6601130"/>
              <a:gd name="connsiteX19" fmla="*/ 4458 w 11864185"/>
              <a:gd name="connsiteY19" fmla="*/ 4480153 h 6601130"/>
              <a:gd name="connsiteX20" fmla="*/ 59876 w 11864185"/>
              <a:gd name="connsiteY20" fmla="*/ 2388117 h 6601130"/>
              <a:gd name="connsiteX21" fmla="*/ 198421 w 11864185"/>
              <a:gd name="connsiteY21" fmla="*/ 1197066 h 6601130"/>
              <a:gd name="connsiteX0" fmla="*/ 198421 w 11893068"/>
              <a:gd name="connsiteY0" fmla="*/ 1197066 h 6601130"/>
              <a:gd name="connsiteX1" fmla="*/ 309259 w 11893068"/>
              <a:gd name="connsiteY1" fmla="*/ 252826 h 6601130"/>
              <a:gd name="connsiteX2" fmla="*/ 184568 w 11893068"/>
              <a:gd name="connsiteY2" fmla="*/ 169698 h 6601130"/>
              <a:gd name="connsiteX3" fmla="*/ 1279260 w 11893068"/>
              <a:gd name="connsiteY3" fmla="*/ 116227 h 6601130"/>
              <a:gd name="connsiteX4" fmla="*/ 2387439 w 11893068"/>
              <a:gd name="connsiteY4" fmla="*/ 141989 h 6601130"/>
              <a:gd name="connsiteX5" fmla="*/ 3107876 w 11893068"/>
              <a:gd name="connsiteY5" fmla="*/ 17298 h 6601130"/>
              <a:gd name="connsiteX6" fmla="*/ 5684822 w 11893068"/>
              <a:gd name="connsiteY6" fmla="*/ 45007 h 6601130"/>
              <a:gd name="connsiteX7" fmla="*/ 7915403 w 11893068"/>
              <a:gd name="connsiteY7" fmla="*/ 3444 h 6601130"/>
              <a:gd name="connsiteX8" fmla="*/ 9342421 w 11893068"/>
              <a:gd name="connsiteY8" fmla="*/ 169698 h 6601130"/>
              <a:gd name="connsiteX9" fmla="*/ 10727691 w 11893068"/>
              <a:gd name="connsiteY9" fmla="*/ 116227 h 6601130"/>
              <a:gd name="connsiteX10" fmla="*/ 11642277 w 11893068"/>
              <a:gd name="connsiteY10" fmla="*/ 322098 h 6601130"/>
              <a:gd name="connsiteX11" fmla="*/ 11808530 w 11893068"/>
              <a:gd name="connsiteY11" fmla="*/ 1197066 h 6601130"/>
              <a:gd name="connsiteX12" fmla="*/ 11891658 w 11893068"/>
              <a:gd name="connsiteY12" fmla="*/ 2221862 h 6601130"/>
              <a:gd name="connsiteX13" fmla="*/ 11863949 w 11893068"/>
              <a:gd name="connsiteY13" fmla="*/ 4812662 h 6601130"/>
              <a:gd name="connsiteX14" fmla="*/ 11808530 w 11893068"/>
              <a:gd name="connsiteY14" fmla="*/ 5520291 h 6601130"/>
              <a:gd name="connsiteX15" fmla="*/ 11656130 w 11893068"/>
              <a:gd name="connsiteY15" fmla="*/ 6308953 h 6601130"/>
              <a:gd name="connsiteX16" fmla="*/ 10727691 w 11893068"/>
              <a:gd name="connsiteY16" fmla="*/ 6601130 h 6601130"/>
              <a:gd name="connsiteX17" fmla="*/ 1279260 w 11893068"/>
              <a:gd name="connsiteY17" fmla="*/ 6601130 h 6601130"/>
              <a:gd name="connsiteX18" fmla="*/ 73730 w 11893068"/>
              <a:gd name="connsiteY18" fmla="*/ 6045717 h 6601130"/>
              <a:gd name="connsiteX19" fmla="*/ 198421 w 11893068"/>
              <a:gd name="connsiteY19" fmla="*/ 5520291 h 6601130"/>
              <a:gd name="connsiteX20" fmla="*/ 4458 w 11893068"/>
              <a:gd name="connsiteY20" fmla="*/ 4480153 h 6601130"/>
              <a:gd name="connsiteX21" fmla="*/ 59876 w 11893068"/>
              <a:gd name="connsiteY21" fmla="*/ 2388117 h 6601130"/>
              <a:gd name="connsiteX22" fmla="*/ 198421 w 11893068"/>
              <a:gd name="connsiteY22" fmla="*/ 1197066 h 6601130"/>
              <a:gd name="connsiteX0" fmla="*/ 198421 w 11893068"/>
              <a:gd name="connsiteY0" fmla="*/ 1197066 h 6601130"/>
              <a:gd name="connsiteX1" fmla="*/ 309259 w 11893068"/>
              <a:gd name="connsiteY1" fmla="*/ 252826 h 6601130"/>
              <a:gd name="connsiteX2" fmla="*/ 184568 w 11893068"/>
              <a:gd name="connsiteY2" fmla="*/ 169698 h 6601130"/>
              <a:gd name="connsiteX3" fmla="*/ 1279260 w 11893068"/>
              <a:gd name="connsiteY3" fmla="*/ 116227 h 6601130"/>
              <a:gd name="connsiteX4" fmla="*/ 2387439 w 11893068"/>
              <a:gd name="connsiteY4" fmla="*/ 141989 h 6601130"/>
              <a:gd name="connsiteX5" fmla="*/ 3107876 w 11893068"/>
              <a:gd name="connsiteY5" fmla="*/ 17298 h 6601130"/>
              <a:gd name="connsiteX6" fmla="*/ 5684822 w 11893068"/>
              <a:gd name="connsiteY6" fmla="*/ 45007 h 6601130"/>
              <a:gd name="connsiteX7" fmla="*/ 7915403 w 11893068"/>
              <a:gd name="connsiteY7" fmla="*/ 3444 h 6601130"/>
              <a:gd name="connsiteX8" fmla="*/ 9342421 w 11893068"/>
              <a:gd name="connsiteY8" fmla="*/ 169698 h 6601130"/>
              <a:gd name="connsiteX9" fmla="*/ 10727691 w 11893068"/>
              <a:gd name="connsiteY9" fmla="*/ 116227 h 6601130"/>
              <a:gd name="connsiteX10" fmla="*/ 11642277 w 11893068"/>
              <a:gd name="connsiteY10" fmla="*/ 322098 h 6601130"/>
              <a:gd name="connsiteX11" fmla="*/ 11808530 w 11893068"/>
              <a:gd name="connsiteY11" fmla="*/ 1197066 h 6601130"/>
              <a:gd name="connsiteX12" fmla="*/ 11891658 w 11893068"/>
              <a:gd name="connsiteY12" fmla="*/ 2221862 h 6601130"/>
              <a:gd name="connsiteX13" fmla="*/ 11863949 w 11893068"/>
              <a:gd name="connsiteY13" fmla="*/ 4812662 h 6601130"/>
              <a:gd name="connsiteX14" fmla="*/ 11808530 w 11893068"/>
              <a:gd name="connsiteY14" fmla="*/ 5520291 h 6601130"/>
              <a:gd name="connsiteX15" fmla="*/ 11656130 w 11893068"/>
              <a:gd name="connsiteY15" fmla="*/ 6308953 h 6601130"/>
              <a:gd name="connsiteX16" fmla="*/ 10727691 w 11893068"/>
              <a:gd name="connsiteY16" fmla="*/ 6601130 h 6601130"/>
              <a:gd name="connsiteX17" fmla="*/ 5961911 w 11893068"/>
              <a:gd name="connsiteY17" fmla="*/ 6516771 h 6601130"/>
              <a:gd name="connsiteX18" fmla="*/ 1279260 w 11893068"/>
              <a:gd name="connsiteY18" fmla="*/ 6601130 h 6601130"/>
              <a:gd name="connsiteX19" fmla="*/ 73730 w 11893068"/>
              <a:gd name="connsiteY19" fmla="*/ 6045717 h 6601130"/>
              <a:gd name="connsiteX20" fmla="*/ 198421 w 11893068"/>
              <a:gd name="connsiteY20" fmla="*/ 5520291 h 6601130"/>
              <a:gd name="connsiteX21" fmla="*/ 4458 w 11893068"/>
              <a:gd name="connsiteY21" fmla="*/ 4480153 h 6601130"/>
              <a:gd name="connsiteX22" fmla="*/ 59876 w 11893068"/>
              <a:gd name="connsiteY22" fmla="*/ 2388117 h 6601130"/>
              <a:gd name="connsiteX23" fmla="*/ 198421 w 11893068"/>
              <a:gd name="connsiteY23" fmla="*/ 1197066 h 6601130"/>
              <a:gd name="connsiteX0" fmla="*/ 198421 w 11893068"/>
              <a:gd name="connsiteY0" fmla="*/ 1197066 h 6646613"/>
              <a:gd name="connsiteX1" fmla="*/ 309259 w 11893068"/>
              <a:gd name="connsiteY1" fmla="*/ 252826 h 6646613"/>
              <a:gd name="connsiteX2" fmla="*/ 184568 w 11893068"/>
              <a:gd name="connsiteY2" fmla="*/ 169698 h 6646613"/>
              <a:gd name="connsiteX3" fmla="*/ 1279260 w 11893068"/>
              <a:gd name="connsiteY3" fmla="*/ 116227 h 6646613"/>
              <a:gd name="connsiteX4" fmla="*/ 2387439 w 11893068"/>
              <a:gd name="connsiteY4" fmla="*/ 141989 h 6646613"/>
              <a:gd name="connsiteX5" fmla="*/ 3107876 w 11893068"/>
              <a:gd name="connsiteY5" fmla="*/ 17298 h 6646613"/>
              <a:gd name="connsiteX6" fmla="*/ 5684822 w 11893068"/>
              <a:gd name="connsiteY6" fmla="*/ 45007 h 6646613"/>
              <a:gd name="connsiteX7" fmla="*/ 7915403 w 11893068"/>
              <a:gd name="connsiteY7" fmla="*/ 3444 h 6646613"/>
              <a:gd name="connsiteX8" fmla="*/ 9342421 w 11893068"/>
              <a:gd name="connsiteY8" fmla="*/ 169698 h 6646613"/>
              <a:gd name="connsiteX9" fmla="*/ 10727691 w 11893068"/>
              <a:gd name="connsiteY9" fmla="*/ 116227 h 6646613"/>
              <a:gd name="connsiteX10" fmla="*/ 11642277 w 11893068"/>
              <a:gd name="connsiteY10" fmla="*/ 322098 h 6646613"/>
              <a:gd name="connsiteX11" fmla="*/ 11808530 w 11893068"/>
              <a:gd name="connsiteY11" fmla="*/ 1197066 h 6646613"/>
              <a:gd name="connsiteX12" fmla="*/ 11891658 w 11893068"/>
              <a:gd name="connsiteY12" fmla="*/ 2221862 h 6646613"/>
              <a:gd name="connsiteX13" fmla="*/ 11863949 w 11893068"/>
              <a:gd name="connsiteY13" fmla="*/ 4812662 h 6646613"/>
              <a:gd name="connsiteX14" fmla="*/ 11808530 w 11893068"/>
              <a:gd name="connsiteY14" fmla="*/ 5520291 h 6646613"/>
              <a:gd name="connsiteX15" fmla="*/ 11656130 w 11893068"/>
              <a:gd name="connsiteY15" fmla="*/ 6308953 h 6646613"/>
              <a:gd name="connsiteX16" fmla="*/ 10727691 w 11893068"/>
              <a:gd name="connsiteY16" fmla="*/ 6601130 h 6646613"/>
              <a:gd name="connsiteX17" fmla="*/ 8441875 w 11893068"/>
              <a:gd name="connsiteY17" fmla="*/ 6641462 h 6646613"/>
              <a:gd name="connsiteX18" fmla="*/ 5961911 w 11893068"/>
              <a:gd name="connsiteY18" fmla="*/ 6516771 h 6646613"/>
              <a:gd name="connsiteX19" fmla="*/ 1279260 w 11893068"/>
              <a:gd name="connsiteY19" fmla="*/ 6601130 h 6646613"/>
              <a:gd name="connsiteX20" fmla="*/ 73730 w 11893068"/>
              <a:gd name="connsiteY20" fmla="*/ 6045717 h 6646613"/>
              <a:gd name="connsiteX21" fmla="*/ 198421 w 11893068"/>
              <a:gd name="connsiteY21" fmla="*/ 5520291 h 6646613"/>
              <a:gd name="connsiteX22" fmla="*/ 4458 w 11893068"/>
              <a:gd name="connsiteY22" fmla="*/ 4480153 h 6646613"/>
              <a:gd name="connsiteX23" fmla="*/ 59876 w 11893068"/>
              <a:gd name="connsiteY23" fmla="*/ 2388117 h 6646613"/>
              <a:gd name="connsiteX24" fmla="*/ 198421 w 11893068"/>
              <a:gd name="connsiteY24" fmla="*/ 1197066 h 6646613"/>
              <a:gd name="connsiteX0" fmla="*/ 198421 w 11893068"/>
              <a:gd name="connsiteY0" fmla="*/ 1197066 h 6655317"/>
              <a:gd name="connsiteX1" fmla="*/ 309259 w 11893068"/>
              <a:gd name="connsiteY1" fmla="*/ 252826 h 6655317"/>
              <a:gd name="connsiteX2" fmla="*/ 184568 w 11893068"/>
              <a:gd name="connsiteY2" fmla="*/ 169698 h 6655317"/>
              <a:gd name="connsiteX3" fmla="*/ 1279260 w 11893068"/>
              <a:gd name="connsiteY3" fmla="*/ 116227 h 6655317"/>
              <a:gd name="connsiteX4" fmla="*/ 2387439 w 11893068"/>
              <a:gd name="connsiteY4" fmla="*/ 141989 h 6655317"/>
              <a:gd name="connsiteX5" fmla="*/ 3107876 w 11893068"/>
              <a:gd name="connsiteY5" fmla="*/ 17298 h 6655317"/>
              <a:gd name="connsiteX6" fmla="*/ 5684822 w 11893068"/>
              <a:gd name="connsiteY6" fmla="*/ 45007 h 6655317"/>
              <a:gd name="connsiteX7" fmla="*/ 7915403 w 11893068"/>
              <a:gd name="connsiteY7" fmla="*/ 3444 h 6655317"/>
              <a:gd name="connsiteX8" fmla="*/ 9342421 w 11893068"/>
              <a:gd name="connsiteY8" fmla="*/ 169698 h 6655317"/>
              <a:gd name="connsiteX9" fmla="*/ 10727691 w 11893068"/>
              <a:gd name="connsiteY9" fmla="*/ 116227 h 6655317"/>
              <a:gd name="connsiteX10" fmla="*/ 11642277 w 11893068"/>
              <a:gd name="connsiteY10" fmla="*/ 322098 h 6655317"/>
              <a:gd name="connsiteX11" fmla="*/ 11808530 w 11893068"/>
              <a:gd name="connsiteY11" fmla="*/ 1197066 h 6655317"/>
              <a:gd name="connsiteX12" fmla="*/ 11891658 w 11893068"/>
              <a:gd name="connsiteY12" fmla="*/ 2221862 h 6655317"/>
              <a:gd name="connsiteX13" fmla="*/ 11863949 w 11893068"/>
              <a:gd name="connsiteY13" fmla="*/ 4812662 h 6655317"/>
              <a:gd name="connsiteX14" fmla="*/ 11808530 w 11893068"/>
              <a:gd name="connsiteY14" fmla="*/ 5520291 h 6655317"/>
              <a:gd name="connsiteX15" fmla="*/ 11656130 w 11893068"/>
              <a:gd name="connsiteY15" fmla="*/ 6308953 h 6655317"/>
              <a:gd name="connsiteX16" fmla="*/ 10727691 w 11893068"/>
              <a:gd name="connsiteY16" fmla="*/ 6601130 h 6655317"/>
              <a:gd name="connsiteX17" fmla="*/ 8441875 w 11893068"/>
              <a:gd name="connsiteY17" fmla="*/ 6641462 h 6655317"/>
              <a:gd name="connsiteX18" fmla="*/ 5961911 w 11893068"/>
              <a:gd name="connsiteY18" fmla="*/ 6516771 h 6655317"/>
              <a:gd name="connsiteX19" fmla="*/ 3592784 w 11893068"/>
              <a:gd name="connsiteY19" fmla="*/ 6655317 h 6655317"/>
              <a:gd name="connsiteX20" fmla="*/ 1279260 w 11893068"/>
              <a:gd name="connsiteY20" fmla="*/ 6601130 h 6655317"/>
              <a:gd name="connsiteX21" fmla="*/ 73730 w 11893068"/>
              <a:gd name="connsiteY21" fmla="*/ 6045717 h 6655317"/>
              <a:gd name="connsiteX22" fmla="*/ 198421 w 11893068"/>
              <a:gd name="connsiteY22" fmla="*/ 5520291 h 6655317"/>
              <a:gd name="connsiteX23" fmla="*/ 4458 w 11893068"/>
              <a:gd name="connsiteY23" fmla="*/ 4480153 h 6655317"/>
              <a:gd name="connsiteX24" fmla="*/ 59876 w 11893068"/>
              <a:gd name="connsiteY24" fmla="*/ 2388117 h 6655317"/>
              <a:gd name="connsiteX25" fmla="*/ 198421 w 11893068"/>
              <a:gd name="connsiteY25" fmla="*/ 1197066 h 6655317"/>
              <a:gd name="connsiteX0" fmla="*/ 198421 w 11893068"/>
              <a:gd name="connsiteY0" fmla="*/ 1197066 h 6655317"/>
              <a:gd name="connsiteX1" fmla="*/ 309259 w 11893068"/>
              <a:gd name="connsiteY1" fmla="*/ 252826 h 6655317"/>
              <a:gd name="connsiteX2" fmla="*/ 184568 w 11893068"/>
              <a:gd name="connsiteY2" fmla="*/ 169698 h 6655317"/>
              <a:gd name="connsiteX3" fmla="*/ 1279260 w 11893068"/>
              <a:gd name="connsiteY3" fmla="*/ 116227 h 6655317"/>
              <a:gd name="connsiteX4" fmla="*/ 2316647 w 11893068"/>
              <a:gd name="connsiteY4" fmla="*/ 15220 h 6655317"/>
              <a:gd name="connsiteX5" fmla="*/ 3107876 w 11893068"/>
              <a:gd name="connsiteY5" fmla="*/ 17298 h 6655317"/>
              <a:gd name="connsiteX6" fmla="*/ 5684822 w 11893068"/>
              <a:gd name="connsiteY6" fmla="*/ 45007 h 6655317"/>
              <a:gd name="connsiteX7" fmla="*/ 7915403 w 11893068"/>
              <a:gd name="connsiteY7" fmla="*/ 3444 h 6655317"/>
              <a:gd name="connsiteX8" fmla="*/ 9342421 w 11893068"/>
              <a:gd name="connsiteY8" fmla="*/ 169698 h 6655317"/>
              <a:gd name="connsiteX9" fmla="*/ 10727691 w 11893068"/>
              <a:gd name="connsiteY9" fmla="*/ 116227 h 6655317"/>
              <a:gd name="connsiteX10" fmla="*/ 11642277 w 11893068"/>
              <a:gd name="connsiteY10" fmla="*/ 322098 h 6655317"/>
              <a:gd name="connsiteX11" fmla="*/ 11808530 w 11893068"/>
              <a:gd name="connsiteY11" fmla="*/ 1197066 h 6655317"/>
              <a:gd name="connsiteX12" fmla="*/ 11891658 w 11893068"/>
              <a:gd name="connsiteY12" fmla="*/ 2221862 h 6655317"/>
              <a:gd name="connsiteX13" fmla="*/ 11863949 w 11893068"/>
              <a:gd name="connsiteY13" fmla="*/ 4812662 h 6655317"/>
              <a:gd name="connsiteX14" fmla="*/ 11808530 w 11893068"/>
              <a:gd name="connsiteY14" fmla="*/ 5520291 h 6655317"/>
              <a:gd name="connsiteX15" fmla="*/ 11656130 w 11893068"/>
              <a:gd name="connsiteY15" fmla="*/ 6308953 h 6655317"/>
              <a:gd name="connsiteX16" fmla="*/ 10727691 w 11893068"/>
              <a:gd name="connsiteY16" fmla="*/ 6601130 h 6655317"/>
              <a:gd name="connsiteX17" fmla="*/ 8441875 w 11893068"/>
              <a:gd name="connsiteY17" fmla="*/ 6641462 h 6655317"/>
              <a:gd name="connsiteX18" fmla="*/ 5961911 w 11893068"/>
              <a:gd name="connsiteY18" fmla="*/ 6516771 h 6655317"/>
              <a:gd name="connsiteX19" fmla="*/ 3592784 w 11893068"/>
              <a:gd name="connsiteY19" fmla="*/ 6655317 h 6655317"/>
              <a:gd name="connsiteX20" fmla="*/ 1279260 w 11893068"/>
              <a:gd name="connsiteY20" fmla="*/ 6601130 h 6655317"/>
              <a:gd name="connsiteX21" fmla="*/ 73730 w 11893068"/>
              <a:gd name="connsiteY21" fmla="*/ 6045717 h 6655317"/>
              <a:gd name="connsiteX22" fmla="*/ 198421 w 11893068"/>
              <a:gd name="connsiteY22" fmla="*/ 5520291 h 6655317"/>
              <a:gd name="connsiteX23" fmla="*/ 4458 w 11893068"/>
              <a:gd name="connsiteY23" fmla="*/ 4480153 h 6655317"/>
              <a:gd name="connsiteX24" fmla="*/ 59876 w 11893068"/>
              <a:gd name="connsiteY24" fmla="*/ 2388117 h 6655317"/>
              <a:gd name="connsiteX25" fmla="*/ 198421 w 11893068"/>
              <a:gd name="connsiteY25" fmla="*/ 1197066 h 6655317"/>
              <a:gd name="connsiteX0" fmla="*/ 198421 w 11893068"/>
              <a:gd name="connsiteY0" fmla="*/ 1197066 h 6655317"/>
              <a:gd name="connsiteX1" fmla="*/ 309259 w 11893068"/>
              <a:gd name="connsiteY1" fmla="*/ 252826 h 6655317"/>
              <a:gd name="connsiteX2" fmla="*/ 184568 w 11893068"/>
              <a:gd name="connsiteY2" fmla="*/ 169698 h 6655317"/>
              <a:gd name="connsiteX3" fmla="*/ 783715 w 11893068"/>
              <a:gd name="connsiteY3" fmla="*/ 45801 h 6655317"/>
              <a:gd name="connsiteX4" fmla="*/ 2316647 w 11893068"/>
              <a:gd name="connsiteY4" fmla="*/ 15220 h 6655317"/>
              <a:gd name="connsiteX5" fmla="*/ 3107876 w 11893068"/>
              <a:gd name="connsiteY5" fmla="*/ 17298 h 6655317"/>
              <a:gd name="connsiteX6" fmla="*/ 5684822 w 11893068"/>
              <a:gd name="connsiteY6" fmla="*/ 45007 h 6655317"/>
              <a:gd name="connsiteX7" fmla="*/ 7915403 w 11893068"/>
              <a:gd name="connsiteY7" fmla="*/ 3444 h 6655317"/>
              <a:gd name="connsiteX8" fmla="*/ 9342421 w 11893068"/>
              <a:gd name="connsiteY8" fmla="*/ 169698 h 6655317"/>
              <a:gd name="connsiteX9" fmla="*/ 10727691 w 11893068"/>
              <a:gd name="connsiteY9" fmla="*/ 116227 h 6655317"/>
              <a:gd name="connsiteX10" fmla="*/ 11642277 w 11893068"/>
              <a:gd name="connsiteY10" fmla="*/ 322098 h 6655317"/>
              <a:gd name="connsiteX11" fmla="*/ 11808530 w 11893068"/>
              <a:gd name="connsiteY11" fmla="*/ 1197066 h 6655317"/>
              <a:gd name="connsiteX12" fmla="*/ 11891658 w 11893068"/>
              <a:gd name="connsiteY12" fmla="*/ 2221862 h 6655317"/>
              <a:gd name="connsiteX13" fmla="*/ 11863949 w 11893068"/>
              <a:gd name="connsiteY13" fmla="*/ 4812662 h 6655317"/>
              <a:gd name="connsiteX14" fmla="*/ 11808530 w 11893068"/>
              <a:gd name="connsiteY14" fmla="*/ 5520291 h 6655317"/>
              <a:gd name="connsiteX15" fmla="*/ 11656130 w 11893068"/>
              <a:gd name="connsiteY15" fmla="*/ 6308953 h 6655317"/>
              <a:gd name="connsiteX16" fmla="*/ 10727691 w 11893068"/>
              <a:gd name="connsiteY16" fmla="*/ 6601130 h 6655317"/>
              <a:gd name="connsiteX17" fmla="*/ 8441875 w 11893068"/>
              <a:gd name="connsiteY17" fmla="*/ 6641462 h 6655317"/>
              <a:gd name="connsiteX18" fmla="*/ 5961911 w 11893068"/>
              <a:gd name="connsiteY18" fmla="*/ 6516771 h 6655317"/>
              <a:gd name="connsiteX19" fmla="*/ 3592784 w 11893068"/>
              <a:gd name="connsiteY19" fmla="*/ 6655317 h 6655317"/>
              <a:gd name="connsiteX20" fmla="*/ 1279260 w 11893068"/>
              <a:gd name="connsiteY20" fmla="*/ 6601130 h 6655317"/>
              <a:gd name="connsiteX21" fmla="*/ 73730 w 11893068"/>
              <a:gd name="connsiteY21" fmla="*/ 6045717 h 6655317"/>
              <a:gd name="connsiteX22" fmla="*/ 198421 w 11893068"/>
              <a:gd name="connsiteY22" fmla="*/ 5520291 h 6655317"/>
              <a:gd name="connsiteX23" fmla="*/ 4458 w 11893068"/>
              <a:gd name="connsiteY23" fmla="*/ 4480153 h 6655317"/>
              <a:gd name="connsiteX24" fmla="*/ 59876 w 11893068"/>
              <a:gd name="connsiteY24" fmla="*/ 2388117 h 6655317"/>
              <a:gd name="connsiteX25" fmla="*/ 198421 w 11893068"/>
              <a:gd name="connsiteY25" fmla="*/ 1197066 h 6655317"/>
              <a:gd name="connsiteX0" fmla="*/ 198421 w 11893068"/>
              <a:gd name="connsiteY0" fmla="*/ 1193793 h 6652044"/>
              <a:gd name="connsiteX1" fmla="*/ 309259 w 11893068"/>
              <a:gd name="connsiteY1" fmla="*/ 249553 h 6652044"/>
              <a:gd name="connsiteX2" fmla="*/ 184568 w 11893068"/>
              <a:gd name="connsiteY2" fmla="*/ 166425 h 6652044"/>
              <a:gd name="connsiteX3" fmla="*/ 783715 w 11893068"/>
              <a:gd name="connsiteY3" fmla="*/ 42528 h 6652044"/>
              <a:gd name="connsiteX4" fmla="*/ 2316647 w 11893068"/>
              <a:gd name="connsiteY4" fmla="*/ 11947 h 6652044"/>
              <a:gd name="connsiteX5" fmla="*/ 3107876 w 11893068"/>
              <a:gd name="connsiteY5" fmla="*/ 14025 h 6652044"/>
              <a:gd name="connsiteX6" fmla="*/ 5684822 w 11893068"/>
              <a:gd name="connsiteY6" fmla="*/ 41734 h 6652044"/>
              <a:gd name="connsiteX7" fmla="*/ 7915403 w 11893068"/>
              <a:gd name="connsiteY7" fmla="*/ 171 h 6652044"/>
              <a:gd name="connsiteX8" fmla="*/ 9427372 w 11893068"/>
              <a:gd name="connsiteY8" fmla="*/ 25572 h 6652044"/>
              <a:gd name="connsiteX9" fmla="*/ 10727691 w 11893068"/>
              <a:gd name="connsiteY9" fmla="*/ 112954 h 6652044"/>
              <a:gd name="connsiteX10" fmla="*/ 11642277 w 11893068"/>
              <a:gd name="connsiteY10" fmla="*/ 318825 h 6652044"/>
              <a:gd name="connsiteX11" fmla="*/ 11808530 w 11893068"/>
              <a:gd name="connsiteY11" fmla="*/ 1193793 h 6652044"/>
              <a:gd name="connsiteX12" fmla="*/ 11891658 w 11893068"/>
              <a:gd name="connsiteY12" fmla="*/ 2218589 h 6652044"/>
              <a:gd name="connsiteX13" fmla="*/ 11863949 w 11893068"/>
              <a:gd name="connsiteY13" fmla="*/ 4809389 h 6652044"/>
              <a:gd name="connsiteX14" fmla="*/ 11808530 w 11893068"/>
              <a:gd name="connsiteY14" fmla="*/ 5517018 h 6652044"/>
              <a:gd name="connsiteX15" fmla="*/ 11656130 w 11893068"/>
              <a:gd name="connsiteY15" fmla="*/ 6305680 h 6652044"/>
              <a:gd name="connsiteX16" fmla="*/ 10727691 w 11893068"/>
              <a:gd name="connsiteY16" fmla="*/ 6597857 h 6652044"/>
              <a:gd name="connsiteX17" fmla="*/ 8441875 w 11893068"/>
              <a:gd name="connsiteY17" fmla="*/ 6638189 h 6652044"/>
              <a:gd name="connsiteX18" fmla="*/ 5961911 w 11893068"/>
              <a:gd name="connsiteY18" fmla="*/ 6513498 h 6652044"/>
              <a:gd name="connsiteX19" fmla="*/ 3592784 w 11893068"/>
              <a:gd name="connsiteY19" fmla="*/ 6652044 h 6652044"/>
              <a:gd name="connsiteX20" fmla="*/ 1279260 w 11893068"/>
              <a:gd name="connsiteY20" fmla="*/ 6597857 h 6652044"/>
              <a:gd name="connsiteX21" fmla="*/ 73730 w 11893068"/>
              <a:gd name="connsiteY21" fmla="*/ 6042444 h 6652044"/>
              <a:gd name="connsiteX22" fmla="*/ 198421 w 11893068"/>
              <a:gd name="connsiteY22" fmla="*/ 5517018 h 6652044"/>
              <a:gd name="connsiteX23" fmla="*/ 4458 w 11893068"/>
              <a:gd name="connsiteY23" fmla="*/ 4476880 h 6652044"/>
              <a:gd name="connsiteX24" fmla="*/ 59876 w 11893068"/>
              <a:gd name="connsiteY24" fmla="*/ 2384844 h 6652044"/>
              <a:gd name="connsiteX25" fmla="*/ 198421 w 11893068"/>
              <a:gd name="connsiteY25" fmla="*/ 1193793 h 6652044"/>
              <a:gd name="connsiteX0" fmla="*/ 198421 w 11893068"/>
              <a:gd name="connsiteY0" fmla="*/ 1193793 h 6652044"/>
              <a:gd name="connsiteX1" fmla="*/ 309259 w 11893068"/>
              <a:gd name="connsiteY1" fmla="*/ 249553 h 6652044"/>
              <a:gd name="connsiteX2" fmla="*/ 184568 w 11893068"/>
              <a:gd name="connsiteY2" fmla="*/ 166425 h 6652044"/>
              <a:gd name="connsiteX3" fmla="*/ 783715 w 11893068"/>
              <a:gd name="connsiteY3" fmla="*/ 42528 h 6652044"/>
              <a:gd name="connsiteX4" fmla="*/ 2316647 w 11893068"/>
              <a:gd name="connsiteY4" fmla="*/ 11947 h 6652044"/>
              <a:gd name="connsiteX5" fmla="*/ 3107876 w 11893068"/>
              <a:gd name="connsiteY5" fmla="*/ 14025 h 6652044"/>
              <a:gd name="connsiteX6" fmla="*/ 5684822 w 11893068"/>
              <a:gd name="connsiteY6" fmla="*/ 41734 h 6652044"/>
              <a:gd name="connsiteX7" fmla="*/ 7915403 w 11893068"/>
              <a:gd name="connsiteY7" fmla="*/ 171 h 6652044"/>
              <a:gd name="connsiteX8" fmla="*/ 9427372 w 11893068"/>
              <a:gd name="connsiteY8" fmla="*/ 25572 h 6652044"/>
              <a:gd name="connsiteX9" fmla="*/ 10855116 w 11893068"/>
              <a:gd name="connsiteY9" fmla="*/ 28442 h 6652044"/>
              <a:gd name="connsiteX10" fmla="*/ 11642277 w 11893068"/>
              <a:gd name="connsiteY10" fmla="*/ 318825 h 6652044"/>
              <a:gd name="connsiteX11" fmla="*/ 11808530 w 11893068"/>
              <a:gd name="connsiteY11" fmla="*/ 1193793 h 6652044"/>
              <a:gd name="connsiteX12" fmla="*/ 11891658 w 11893068"/>
              <a:gd name="connsiteY12" fmla="*/ 2218589 h 6652044"/>
              <a:gd name="connsiteX13" fmla="*/ 11863949 w 11893068"/>
              <a:gd name="connsiteY13" fmla="*/ 4809389 h 6652044"/>
              <a:gd name="connsiteX14" fmla="*/ 11808530 w 11893068"/>
              <a:gd name="connsiteY14" fmla="*/ 5517018 h 6652044"/>
              <a:gd name="connsiteX15" fmla="*/ 11656130 w 11893068"/>
              <a:gd name="connsiteY15" fmla="*/ 6305680 h 6652044"/>
              <a:gd name="connsiteX16" fmla="*/ 10727691 w 11893068"/>
              <a:gd name="connsiteY16" fmla="*/ 6597857 h 6652044"/>
              <a:gd name="connsiteX17" fmla="*/ 8441875 w 11893068"/>
              <a:gd name="connsiteY17" fmla="*/ 6638189 h 6652044"/>
              <a:gd name="connsiteX18" fmla="*/ 5961911 w 11893068"/>
              <a:gd name="connsiteY18" fmla="*/ 6513498 h 6652044"/>
              <a:gd name="connsiteX19" fmla="*/ 3592784 w 11893068"/>
              <a:gd name="connsiteY19" fmla="*/ 6652044 h 6652044"/>
              <a:gd name="connsiteX20" fmla="*/ 1279260 w 11893068"/>
              <a:gd name="connsiteY20" fmla="*/ 6597857 h 6652044"/>
              <a:gd name="connsiteX21" fmla="*/ 73730 w 11893068"/>
              <a:gd name="connsiteY21" fmla="*/ 6042444 h 6652044"/>
              <a:gd name="connsiteX22" fmla="*/ 198421 w 11893068"/>
              <a:gd name="connsiteY22" fmla="*/ 5517018 h 6652044"/>
              <a:gd name="connsiteX23" fmla="*/ 4458 w 11893068"/>
              <a:gd name="connsiteY23" fmla="*/ 4476880 h 6652044"/>
              <a:gd name="connsiteX24" fmla="*/ 59876 w 11893068"/>
              <a:gd name="connsiteY24" fmla="*/ 2384844 h 6652044"/>
              <a:gd name="connsiteX25" fmla="*/ 198421 w 11893068"/>
              <a:gd name="connsiteY25" fmla="*/ 1193793 h 6652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893068" h="6652044">
                <a:moveTo>
                  <a:pt x="198421" y="1193793"/>
                </a:moveTo>
                <a:cubicBezTo>
                  <a:pt x="260767" y="327427"/>
                  <a:pt x="129119" y="429693"/>
                  <a:pt x="309259" y="249553"/>
                </a:cubicBezTo>
                <a:cubicBezTo>
                  <a:pt x="339277" y="71398"/>
                  <a:pt x="105492" y="200929"/>
                  <a:pt x="184568" y="166425"/>
                </a:cubicBezTo>
                <a:cubicBezTo>
                  <a:pt x="263644" y="131921"/>
                  <a:pt x="428369" y="68274"/>
                  <a:pt x="783715" y="42528"/>
                </a:cubicBezTo>
                <a:cubicBezTo>
                  <a:pt x="1139061" y="16782"/>
                  <a:pt x="1929287" y="16698"/>
                  <a:pt x="2316647" y="11947"/>
                </a:cubicBezTo>
                <a:lnTo>
                  <a:pt x="3107876" y="14025"/>
                </a:lnTo>
                <a:lnTo>
                  <a:pt x="5684822" y="41734"/>
                </a:lnTo>
                <a:lnTo>
                  <a:pt x="7915403" y="171"/>
                </a:lnTo>
                <a:cubicBezTo>
                  <a:pt x="8539161" y="-2523"/>
                  <a:pt x="8930948" y="27557"/>
                  <a:pt x="9427372" y="25572"/>
                </a:cubicBezTo>
                <a:lnTo>
                  <a:pt x="10855116" y="28442"/>
                </a:lnTo>
                <a:cubicBezTo>
                  <a:pt x="12533794" y="62754"/>
                  <a:pt x="11483375" y="124600"/>
                  <a:pt x="11642277" y="318825"/>
                </a:cubicBezTo>
                <a:cubicBezTo>
                  <a:pt x="11801179" y="513050"/>
                  <a:pt x="11783130" y="874857"/>
                  <a:pt x="11808530" y="1193793"/>
                </a:cubicBezTo>
                <a:cubicBezTo>
                  <a:pt x="11833930" y="1512730"/>
                  <a:pt x="11882422" y="1615990"/>
                  <a:pt x="11891658" y="2218589"/>
                </a:cubicBezTo>
                <a:cubicBezTo>
                  <a:pt x="11900895" y="2821188"/>
                  <a:pt x="11861640" y="4261960"/>
                  <a:pt x="11863949" y="4809389"/>
                </a:cubicBezTo>
                <a:lnTo>
                  <a:pt x="11808530" y="5517018"/>
                </a:lnTo>
                <a:cubicBezTo>
                  <a:pt x="11757730" y="6359763"/>
                  <a:pt x="11836270" y="6125540"/>
                  <a:pt x="11656130" y="6305680"/>
                </a:cubicBezTo>
                <a:cubicBezTo>
                  <a:pt x="11475990" y="6485820"/>
                  <a:pt x="11265709" y="6558603"/>
                  <a:pt x="10727691" y="6597857"/>
                </a:cubicBezTo>
                <a:cubicBezTo>
                  <a:pt x="10189673" y="6637111"/>
                  <a:pt x="9236172" y="6652249"/>
                  <a:pt x="8441875" y="6638189"/>
                </a:cubicBezTo>
                <a:cubicBezTo>
                  <a:pt x="7647578" y="6624129"/>
                  <a:pt x="6777020" y="6531971"/>
                  <a:pt x="5961911" y="6513498"/>
                </a:cubicBezTo>
                <a:cubicBezTo>
                  <a:pt x="5158347" y="6518116"/>
                  <a:pt x="4396348" y="6647426"/>
                  <a:pt x="3592784" y="6652044"/>
                </a:cubicBezTo>
                <a:lnTo>
                  <a:pt x="1279260" y="6597857"/>
                </a:lnTo>
                <a:cubicBezTo>
                  <a:pt x="-461764" y="6491434"/>
                  <a:pt x="253870" y="6222584"/>
                  <a:pt x="73730" y="6042444"/>
                </a:cubicBezTo>
                <a:cubicBezTo>
                  <a:pt x="-106410" y="5862304"/>
                  <a:pt x="244603" y="5764091"/>
                  <a:pt x="198421" y="5517018"/>
                </a:cubicBezTo>
                <a:cubicBezTo>
                  <a:pt x="13663" y="5158904"/>
                  <a:pt x="27549" y="4998909"/>
                  <a:pt x="4458" y="4476880"/>
                </a:cubicBezTo>
                <a:cubicBezTo>
                  <a:pt x="-18633" y="3954851"/>
                  <a:pt x="55258" y="2927407"/>
                  <a:pt x="59876" y="2384844"/>
                </a:cubicBezTo>
                <a:lnTo>
                  <a:pt x="198421" y="1193793"/>
                </a:lnTo>
                <a:close/>
              </a:path>
            </a:pathLst>
          </a:cu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Freeform 13"/>
          <p:cNvSpPr/>
          <p:nvPr/>
        </p:nvSpPr>
        <p:spPr>
          <a:xfrm>
            <a:off x="6101663" y="72570"/>
            <a:ext cx="220625" cy="6680200"/>
          </a:xfrm>
          <a:custGeom>
            <a:avLst/>
            <a:gdLst>
              <a:gd name="connsiteX0" fmla="*/ 0 w 280143"/>
              <a:gd name="connsiteY0" fmla="*/ 0 h 6654800"/>
              <a:gd name="connsiteX1" fmla="*/ 190500 w 280143"/>
              <a:gd name="connsiteY1" fmla="*/ 469900 h 6654800"/>
              <a:gd name="connsiteX2" fmla="*/ 114300 w 280143"/>
              <a:gd name="connsiteY2" fmla="*/ 850900 h 6654800"/>
              <a:gd name="connsiteX3" fmla="*/ 241300 w 280143"/>
              <a:gd name="connsiteY3" fmla="*/ 1295400 h 6654800"/>
              <a:gd name="connsiteX4" fmla="*/ 177800 w 280143"/>
              <a:gd name="connsiteY4" fmla="*/ 1892300 h 6654800"/>
              <a:gd name="connsiteX5" fmla="*/ 279400 w 280143"/>
              <a:gd name="connsiteY5" fmla="*/ 2540000 h 6654800"/>
              <a:gd name="connsiteX6" fmla="*/ 114300 w 280143"/>
              <a:gd name="connsiteY6" fmla="*/ 3238500 h 6654800"/>
              <a:gd name="connsiteX7" fmla="*/ 190500 w 280143"/>
              <a:gd name="connsiteY7" fmla="*/ 3848100 h 6654800"/>
              <a:gd name="connsiteX8" fmla="*/ 63500 w 280143"/>
              <a:gd name="connsiteY8" fmla="*/ 4737100 h 6654800"/>
              <a:gd name="connsiteX9" fmla="*/ 101600 w 280143"/>
              <a:gd name="connsiteY9" fmla="*/ 5537200 h 6654800"/>
              <a:gd name="connsiteX10" fmla="*/ 203200 w 280143"/>
              <a:gd name="connsiteY10" fmla="*/ 6159500 h 6654800"/>
              <a:gd name="connsiteX11" fmla="*/ 165100 w 280143"/>
              <a:gd name="connsiteY11" fmla="*/ 6654800 h 6654800"/>
              <a:gd name="connsiteX12" fmla="*/ 165100 w 280143"/>
              <a:gd name="connsiteY12" fmla="*/ 6654800 h 6654800"/>
              <a:gd name="connsiteX0" fmla="*/ 67482 w 220625"/>
              <a:gd name="connsiteY0" fmla="*/ 0 h 6680200"/>
              <a:gd name="connsiteX1" fmla="*/ 130982 w 220625"/>
              <a:gd name="connsiteY1" fmla="*/ 495300 h 6680200"/>
              <a:gd name="connsiteX2" fmla="*/ 54782 w 220625"/>
              <a:gd name="connsiteY2" fmla="*/ 876300 h 6680200"/>
              <a:gd name="connsiteX3" fmla="*/ 181782 w 220625"/>
              <a:gd name="connsiteY3" fmla="*/ 1320800 h 6680200"/>
              <a:gd name="connsiteX4" fmla="*/ 118282 w 220625"/>
              <a:gd name="connsiteY4" fmla="*/ 1917700 h 6680200"/>
              <a:gd name="connsiteX5" fmla="*/ 219882 w 220625"/>
              <a:gd name="connsiteY5" fmla="*/ 2565400 h 6680200"/>
              <a:gd name="connsiteX6" fmla="*/ 54782 w 220625"/>
              <a:gd name="connsiteY6" fmla="*/ 3263900 h 6680200"/>
              <a:gd name="connsiteX7" fmla="*/ 130982 w 220625"/>
              <a:gd name="connsiteY7" fmla="*/ 3873500 h 6680200"/>
              <a:gd name="connsiteX8" fmla="*/ 3982 w 220625"/>
              <a:gd name="connsiteY8" fmla="*/ 4762500 h 6680200"/>
              <a:gd name="connsiteX9" fmla="*/ 42082 w 220625"/>
              <a:gd name="connsiteY9" fmla="*/ 5562600 h 6680200"/>
              <a:gd name="connsiteX10" fmla="*/ 143682 w 220625"/>
              <a:gd name="connsiteY10" fmla="*/ 6184900 h 6680200"/>
              <a:gd name="connsiteX11" fmla="*/ 105582 w 220625"/>
              <a:gd name="connsiteY11" fmla="*/ 6680200 h 6680200"/>
              <a:gd name="connsiteX12" fmla="*/ 105582 w 220625"/>
              <a:gd name="connsiteY12" fmla="*/ 6680200 h 668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20625" h="6680200">
                <a:moveTo>
                  <a:pt x="67482" y="0"/>
                </a:moveTo>
                <a:cubicBezTo>
                  <a:pt x="153207" y="164041"/>
                  <a:pt x="133099" y="349250"/>
                  <a:pt x="130982" y="495300"/>
                </a:cubicBezTo>
                <a:cubicBezTo>
                  <a:pt x="128865" y="641350"/>
                  <a:pt x="46315" y="738717"/>
                  <a:pt x="54782" y="876300"/>
                </a:cubicBezTo>
                <a:cubicBezTo>
                  <a:pt x="63249" y="1013883"/>
                  <a:pt x="171199" y="1147233"/>
                  <a:pt x="181782" y="1320800"/>
                </a:cubicBezTo>
                <a:cubicBezTo>
                  <a:pt x="192365" y="1494367"/>
                  <a:pt x="111932" y="1710267"/>
                  <a:pt x="118282" y="1917700"/>
                </a:cubicBezTo>
                <a:cubicBezTo>
                  <a:pt x="124632" y="2125133"/>
                  <a:pt x="230465" y="2341033"/>
                  <a:pt x="219882" y="2565400"/>
                </a:cubicBezTo>
                <a:cubicBezTo>
                  <a:pt x="209299" y="2789767"/>
                  <a:pt x="69599" y="3045883"/>
                  <a:pt x="54782" y="3263900"/>
                </a:cubicBezTo>
                <a:cubicBezTo>
                  <a:pt x="39965" y="3481917"/>
                  <a:pt x="139449" y="3623734"/>
                  <a:pt x="130982" y="3873500"/>
                </a:cubicBezTo>
                <a:cubicBezTo>
                  <a:pt x="122515" y="4123266"/>
                  <a:pt x="18799" y="4480983"/>
                  <a:pt x="3982" y="4762500"/>
                </a:cubicBezTo>
                <a:cubicBezTo>
                  <a:pt x="-10835" y="5044017"/>
                  <a:pt x="18799" y="5325533"/>
                  <a:pt x="42082" y="5562600"/>
                </a:cubicBezTo>
                <a:cubicBezTo>
                  <a:pt x="65365" y="5799667"/>
                  <a:pt x="133099" y="5998633"/>
                  <a:pt x="143682" y="6184900"/>
                </a:cubicBezTo>
                <a:cubicBezTo>
                  <a:pt x="154265" y="6371167"/>
                  <a:pt x="105582" y="6680200"/>
                  <a:pt x="105582" y="6680200"/>
                </a:cubicBezTo>
                <a:lnTo>
                  <a:pt x="105582" y="6680200"/>
                </a:ln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/>
          <p:cNvPicPr/>
          <p:nvPr/>
        </p:nvPicPr>
        <p:blipFill rotWithShape="1">
          <a:blip r:embed="rId2"/>
          <a:srcRect l="3001" t="2406" r="2256" b="47027"/>
          <a:stretch/>
        </p:blipFill>
        <p:spPr>
          <a:xfrm>
            <a:off x="628575" y="406005"/>
            <a:ext cx="4840704" cy="29154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125" y="339598"/>
            <a:ext cx="4994228" cy="31229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118" y="3217672"/>
            <a:ext cx="5109032" cy="3673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2134229" y="126499"/>
            <a:ext cx="2177144" cy="892310"/>
          </a:xfrm>
          <a:custGeom>
            <a:avLst/>
            <a:gdLst>
              <a:gd name="connsiteX0" fmla="*/ 0 w 2187704"/>
              <a:gd name="connsiteY0" fmla="*/ 0 h 640080"/>
              <a:gd name="connsiteX1" fmla="*/ 2187704 w 2187704"/>
              <a:gd name="connsiteY1" fmla="*/ 0 h 640080"/>
              <a:gd name="connsiteX2" fmla="*/ 2187704 w 2187704"/>
              <a:gd name="connsiteY2" fmla="*/ 640080 h 640080"/>
              <a:gd name="connsiteX3" fmla="*/ 0 w 2187704"/>
              <a:gd name="connsiteY3" fmla="*/ 640080 h 640080"/>
              <a:gd name="connsiteX4" fmla="*/ 0 w 2187704"/>
              <a:gd name="connsiteY4" fmla="*/ 0 h 640080"/>
              <a:gd name="connsiteX0" fmla="*/ 0 w 2187704"/>
              <a:gd name="connsiteY0" fmla="*/ 114300 h 754380"/>
              <a:gd name="connsiteX1" fmla="*/ 1028700 w 2187704"/>
              <a:gd name="connsiteY1" fmla="*/ 0 h 754380"/>
              <a:gd name="connsiteX2" fmla="*/ 2187704 w 2187704"/>
              <a:gd name="connsiteY2" fmla="*/ 114300 h 754380"/>
              <a:gd name="connsiteX3" fmla="*/ 2187704 w 2187704"/>
              <a:gd name="connsiteY3" fmla="*/ 754380 h 754380"/>
              <a:gd name="connsiteX4" fmla="*/ 0 w 2187704"/>
              <a:gd name="connsiteY4" fmla="*/ 754380 h 754380"/>
              <a:gd name="connsiteX5" fmla="*/ 0 w 2187704"/>
              <a:gd name="connsiteY5" fmla="*/ 114300 h 754380"/>
              <a:gd name="connsiteX0" fmla="*/ 0 w 2187704"/>
              <a:gd name="connsiteY0" fmla="*/ 114300 h 754380"/>
              <a:gd name="connsiteX1" fmla="*/ 1028700 w 2187704"/>
              <a:gd name="connsiteY1" fmla="*/ 0 h 754380"/>
              <a:gd name="connsiteX2" fmla="*/ 2187704 w 2187704"/>
              <a:gd name="connsiteY2" fmla="*/ 114300 h 754380"/>
              <a:gd name="connsiteX3" fmla="*/ 2187704 w 2187704"/>
              <a:gd name="connsiteY3" fmla="*/ 754380 h 754380"/>
              <a:gd name="connsiteX4" fmla="*/ 1062990 w 2187704"/>
              <a:gd name="connsiteY4" fmla="*/ 617220 h 754380"/>
              <a:gd name="connsiteX5" fmla="*/ 0 w 2187704"/>
              <a:gd name="connsiteY5" fmla="*/ 754380 h 754380"/>
              <a:gd name="connsiteX6" fmla="*/ 0 w 2187704"/>
              <a:gd name="connsiteY6" fmla="*/ 114300 h 754380"/>
              <a:gd name="connsiteX0" fmla="*/ 0 w 2354697"/>
              <a:gd name="connsiteY0" fmla="*/ 114300 h 754380"/>
              <a:gd name="connsiteX1" fmla="*/ 1028700 w 2354697"/>
              <a:gd name="connsiteY1" fmla="*/ 0 h 754380"/>
              <a:gd name="connsiteX2" fmla="*/ 2187704 w 2354697"/>
              <a:gd name="connsiteY2" fmla="*/ 114300 h 754380"/>
              <a:gd name="connsiteX3" fmla="*/ 2354580 w 2354697"/>
              <a:gd name="connsiteY3" fmla="*/ 422910 h 754380"/>
              <a:gd name="connsiteX4" fmla="*/ 2187704 w 2354697"/>
              <a:gd name="connsiteY4" fmla="*/ 754380 h 754380"/>
              <a:gd name="connsiteX5" fmla="*/ 1062990 w 2354697"/>
              <a:gd name="connsiteY5" fmla="*/ 617220 h 754380"/>
              <a:gd name="connsiteX6" fmla="*/ 0 w 2354697"/>
              <a:gd name="connsiteY6" fmla="*/ 754380 h 754380"/>
              <a:gd name="connsiteX7" fmla="*/ 0 w 2354697"/>
              <a:gd name="connsiteY7" fmla="*/ 114300 h 754380"/>
              <a:gd name="connsiteX0" fmla="*/ 125730 w 2480427"/>
              <a:gd name="connsiteY0" fmla="*/ 114300 h 754380"/>
              <a:gd name="connsiteX1" fmla="*/ 1154430 w 2480427"/>
              <a:gd name="connsiteY1" fmla="*/ 0 h 754380"/>
              <a:gd name="connsiteX2" fmla="*/ 2313434 w 2480427"/>
              <a:gd name="connsiteY2" fmla="*/ 114300 h 754380"/>
              <a:gd name="connsiteX3" fmla="*/ 2480310 w 2480427"/>
              <a:gd name="connsiteY3" fmla="*/ 422910 h 754380"/>
              <a:gd name="connsiteX4" fmla="*/ 2313434 w 2480427"/>
              <a:gd name="connsiteY4" fmla="*/ 754380 h 754380"/>
              <a:gd name="connsiteX5" fmla="*/ 1188720 w 2480427"/>
              <a:gd name="connsiteY5" fmla="*/ 617220 h 754380"/>
              <a:gd name="connsiteX6" fmla="*/ 125730 w 2480427"/>
              <a:gd name="connsiteY6" fmla="*/ 754380 h 754380"/>
              <a:gd name="connsiteX7" fmla="*/ 0 w 2480427"/>
              <a:gd name="connsiteY7" fmla="*/ 400050 h 754380"/>
              <a:gd name="connsiteX8" fmla="*/ 125730 w 2480427"/>
              <a:gd name="connsiteY8" fmla="*/ 114300 h 754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80427" h="754380">
                <a:moveTo>
                  <a:pt x="125730" y="114300"/>
                </a:moveTo>
                <a:cubicBezTo>
                  <a:pt x="430530" y="114300"/>
                  <a:pt x="849630" y="0"/>
                  <a:pt x="1154430" y="0"/>
                </a:cubicBezTo>
                <a:lnTo>
                  <a:pt x="2313434" y="114300"/>
                </a:lnTo>
                <a:cubicBezTo>
                  <a:pt x="2308099" y="194310"/>
                  <a:pt x="2485645" y="342900"/>
                  <a:pt x="2480310" y="422910"/>
                </a:cubicBezTo>
                <a:lnTo>
                  <a:pt x="2313434" y="754380"/>
                </a:lnTo>
                <a:cubicBezTo>
                  <a:pt x="1934719" y="754380"/>
                  <a:pt x="1567435" y="617220"/>
                  <a:pt x="1188720" y="617220"/>
                </a:cubicBezTo>
                <a:lnTo>
                  <a:pt x="125730" y="754380"/>
                </a:lnTo>
                <a:cubicBezTo>
                  <a:pt x="121920" y="636270"/>
                  <a:pt x="3810" y="518160"/>
                  <a:pt x="0" y="400050"/>
                </a:cubicBezTo>
                <a:lnTo>
                  <a:pt x="125730" y="114300"/>
                </a:lnTo>
                <a:close/>
              </a:path>
            </a:pathLst>
          </a:custGeom>
          <a:noFill/>
          <a:ln w="57150">
            <a:solidFill>
              <a:srgbClr val="006666"/>
            </a:solidFill>
          </a:ln>
        </p:spPr>
        <p:txBody>
          <a:bodyPr wrap="square" lIns="180000" tIns="144000" bIns="252000" rtlCol="0">
            <a:spAutoFit/>
          </a:bodyPr>
          <a:lstStyle/>
          <a:p>
            <a:pPr algn="ctr"/>
            <a:r>
              <a:rPr lang="en-GB" sz="3200" dirty="0" err="1">
                <a:latin typeface="UTM Avo" panose="02040603050506020204" pitchFamily="18" charset="0"/>
              </a:rPr>
              <a:t>Nên</a:t>
            </a:r>
            <a:r>
              <a:rPr lang="en-GB" sz="3200" dirty="0">
                <a:latin typeface="UTM Avo" panose="02040603050506020204" pitchFamily="18" charset="0"/>
              </a:rPr>
              <a:t> </a:t>
            </a:r>
            <a:r>
              <a:rPr lang="en-GB" sz="3200" dirty="0" err="1">
                <a:latin typeface="UTM Avo" panose="02040603050506020204" pitchFamily="18" charset="0"/>
              </a:rPr>
              <a:t>làm</a:t>
            </a:r>
            <a:endParaRPr lang="en-GB" sz="3200" dirty="0">
              <a:latin typeface="UTM Avo" panose="020406030505060202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607318" y="186621"/>
            <a:ext cx="3603000" cy="1018065"/>
            <a:chOff x="731521" y="5012055"/>
            <a:chExt cx="3731494" cy="1057275"/>
          </a:xfrm>
        </p:grpSpPr>
        <p:sp>
          <p:nvSpPr>
            <p:cNvPr id="15" name="TextBox 14"/>
            <p:cNvSpPr txBox="1"/>
            <p:nvPr/>
          </p:nvSpPr>
          <p:spPr>
            <a:xfrm>
              <a:off x="731521" y="5012055"/>
              <a:ext cx="3731494" cy="1057275"/>
            </a:xfrm>
            <a:custGeom>
              <a:avLst/>
              <a:gdLst>
                <a:gd name="connsiteX0" fmla="*/ 0 w 2187704"/>
                <a:gd name="connsiteY0" fmla="*/ 0 h 640080"/>
                <a:gd name="connsiteX1" fmla="*/ 2187704 w 2187704"/>
                <a:gd name="connsiteY1" fmla="*/ 0 h 640080"/>
                <a:gd name="connsiteX2" fmla="*/ 2187704 w 2187704"/>
                <a:gd name="connsiteY2" fmla="*/ 640080 h 640080"/>
                <a:gd name="connsiteX3" fmla="*/ 0 w 2187704"/>
                <a:gd name="connsiteY3" fmla="*/ 640080 h 640080"/>
                <a:gd name="connsiteX4" fmla="*/ 0 w 2187704"/>
                <a:gd name="connsiteY4" fmla="*/ 0 h 640080"/>
                <a:gd name="connsiteX0" fmla="*/ 0 w 2187704"/>
                <a:gd name="connsiteY0" fmla="*/ 114300 h 754380"/>
                <a:gd name="connsiteX1" fmla="*/ 1028700 w 2187704"/>
                <a:gd name="connsiteY1" fmla="*/ 0 h 754380"/>
                <a:gd name="connsiteX2" fmla="*/ 2187704 w 2187704"/>
                <a:gd name="connsiteY2" fmla="*/ 114300 h 754380"/>
                <a:gd name="connsiteX3" fmla="*/ 2187704 w 2187704"/>
                <a:gd name="connsiteY3" fmla="*/ 754380 h 754380"/>
                <a:gd name="connsiteX4" fmla="*/ 0 w 2187704"/>
                <a:gd name="connsiteY4" fmla="*/ 754380 h 754380"/>
                <a:gd name="connsiteX5" fmla="*/ 0 w 2187704"/>
                <a:gd name="connsiteY5" fmla="*/ 114300 h 754380"/>
                <a:gd name="connsiteX0" fmla="*/ 0 w 2187704"/>
                <a:gd name="connsiteY0" fmla="*/ 114300 h 754380"/>
                <a:gd name="connsiteX1" fmla="*/ 1028700 w 2187704"/>
                <a:gd name="connsiteY1" fmla="*/ 0 h 754380"/>
                <a:gd name="connsiteX2" fmla="*/ 2187704 w 2187704"/>
                <a:gd name="connsiteY2" fmla="*/ 114300 h 754380"/>
                <a:gd name="connsiteX3" fmla="*/ 2187704 w 2187704"/>
                <a:gd name="connsiteY3" fmla="*/ 754380 h 754380"/>
                <a:gd name="connsiteX4" fmla="*/ 1062990 w 2187704"/>
                <a:gd name="connsiteY4" fmla="*/ 617220 h 754380"/>
                <a:gd name="connsiteX5" fmla="*/ 0 w 2187704"/>
                <a:gd name="connsiteY5" fmla="*/ 754380 h 754380"/>
                <a:gd name="connsiteX6" fmla="*/ 0 w 2187704"/>
                <a:gd name="connsiteY6" fmla="*/ 114300 h 754380"/>
                <a:gd name="connsiteX0" fmla="*/ 0 w 2354697"/>
                <a:gd name="connsiteY0" fmla="*/ 114300 h 754380"/>
                <a:gd name="connsiteX1" fmla="*/ 1028700 w 2354697"/>
                <a:gd name="connsiteY1" fmla="*/ 0 h 754380"/>
                <a:gd name="connsiteX2" fmla="*/ 2187704 w 2354697"/>
                <a:gd name="connsiteY2" fmla="*/ 114300 h 754380"/>
                <a:gd name="connsiteX3" fmla="*/ 2354580 w 2354697"/>
                <a:gd name="connsiteY3" fmla="*/ 422910 h 754380"/>
                <a:gd name="connsiteX4" fmla="*/ 2187704 w 2354697"/>
                <a:gd name="connsiteY4" fmla="*/ 754380 h 754380"/>
                <a:gd name="connsiteX5" fmla="*/ 1062990 w 2354697"/>
                <a:gd name="connsiteY5" fmla="*/ 617220 h 754380"/>
                <a:gd name="connsiteX6" fmla="*/ 0 w 2354697"/>
                <a:gd name="connsiteY6" fmla="*/ 754380 h 754380"/>
                <a:gd name="connsiteX7" fmla="*/ 0 w 2354697"/>
                <a:gd name="connsiteY7" fmla="*/ 114300 h 754380"/>
                <a:gd name="connsiteX0" fmla="*/ 125730 w 2480427"/>
                <a:gd name="connsiteY0" fmla="*/ 114300 h 754380"/>
                <a:gd name="connsiteX1" fmla="*/ 1154430 w 2480427"/>
                <a:gd name="connsiteY1" fmla="*/ 0 h 754380"/>
                <a:gd name="connsiteX2" fmla="*/ 2313434 w 2480427"/>
                <a:gd name="connsiteY2" fmla="*/ 114300 h 754380"/>
                <a:gd name="connsiteX3" fmla="*/ 2480310 w 2480427"/>
                <a:gd name="connsiteY3" fmla="*/ 422910 h 754380"/>
                <a:gd name="connsiteX4" fmla="*/ 2313434 w 2480427"/>
                <a:gd name="connsiteY4" fmla="*/ 754380 h 754380"/>
                <a:gd name="connsiteX5" fmla="*/ 1188720 w 2480427"/>
                <a:gd name="connsiteY5" fmla="*/ 617220 h 754380"/>
                <a:gd name="connsiteX6" fmla="*/ 125730 w 2480427"/>
                <a:gd name="connsiteY6" fmla="*/ 754380 h 754380"/>
                <a:gd name="connsiteX7" fmla="*/ 0 w 2480427"/>
                <a:gd name="connsiteY7" fmla="*/ 400050 h 754380"/>
                <a:gd name="connsiteX8" fmla="*/ 125730 w 2480427"/>
                <a:gd name="connsiteY8" fmla="*/ 114300 h 754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80427" h="754380">
                  <a:moveTo>
                    <a:pt x="125730" y="114300"/>
                  </a:moveTo>
                  <a:cubicBezTo>
                    <a:pt x="430530" y="114300"/>
                    <a:pt x="849630" y="0"/>
                    <a:pt x="1154430" y="0"/>
                  </a:cubicBezTo>
                  <a:lnTo>
                    <a:pt x="2313434" y="114300"/>
                  </a:lnTo>
                  <a:cubicBezTo>
                    <a:pt x="2308099" y="194310"/>
                    <a:pt x="2485645" y="342900"/>
                    <a:pt x="2480310" y="422910"/>
                  </a:cubicBezTo>
                  <a:lnTo>
                    <a:pt x="2313434" y="754380"/>
                  </a:lnTo>
                  <a:cubicBezTo>
                    <a:pt x="1934719" y="754380"/>
                    <a:pt x="1567435" y="617220"/>
                    <a:pt x="1188720" y="617220"/>
                  </a:cubicBezTo>
                  <a:lnTo>
                    <a:pt x="125730" y="754380"/>
                  </a:lnTo>
                  <a:cubicBezTo>
                    <a:pt x="121920" y="636270"/>
                    <a:pt x="3810" y="518160"/>
                    <a:pt x="0" y="400050"/>
                  </a:cubicBezTo>
                  <a:lnTo>
                    <a:pt x="125730" y="114300"/>
                  </a:lnTo>
                  <a:close/>
                </a:path>
              </a:pathLst>
            </a:custGeom>
            <a:noFill/>
            <a:ln w="57150">
              <a:solidFill>
                <a:srgbClr val="006666"/>
              </a:solidFill>
            </a:ln>
          </p:spPr>
          <p:txBody>
            <a:bodyPr wrap="square" lIns="432000" tIns="252000" rIns="144000" bIns="216000" rtlCol="0">
              <a:prstTxWarp prst="textChevron">
                <a:avLst/>
              </a:prstTxWarp>
              <a:spAutoFit/>
            </a:bodyPr>
            <a:lstStyle/>
            <a:p>
              <a:endParaRPr lang="en-GB" sz="700" dirty="0">
                <a:latin typeface="UTM Avo" panose="02040603050506020204" pitchFamily="18" charset="0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969121" y="5209002"/>
              <a:ext cx="3111934" cy="600994"/>
            </a:xfrm>
            <a:prstGeom prst="rect">
              <a:avLst/>
            </a:prstGeom>
          </p:spPr>
          <p:txBody>
            <a:bodyPr wrap="none">
              <a:prstTxWarp prst="textChevron">
                <a:avLst/>
              </a:prstTxWarp>
              <a:spAutoFit/>
            </a:bodyPr>
            <a:lstStyle/>
            <a:p>
              <a:r>
                <a:rPr lang="en-GB" sz="3600" dirty="0" err="1">
                  <a:latin typeface="UTM Avo" panose="02040603050506020204" pitchFamily="18" charset="0"/>
                </a:rPr>
                <a:t>Không</a:t>
              </a:r>
              <a:r>
                <a:rPr lang="en-GB" sz="3600" dirty="0">
                  <a:latin typeface="UTM Avo" panose="02040603050506020204" pitchFamily="18" charset="0"/>
                </a:rPr>
                <a:t> </a:t>
              </a:r>
              <a:r>
                <a:rPr lang="en-GB" sz="3600" dirty="0" err="1">
                  <a:latin typeface="UTM Avo" panose="02040603050506020204" pitchFamily="18" charset="0"/>
                </a:rPr>
                <a:t>nên</a:t>
              </a:r>
              <a:r>
                <a:rPr lang="en-GB" sz="3600" dirty="0">
                  <a:latin typeface="UTM Avo" panose="02040603050506020204" pitchFamily="18" charset="0"/>
                </a:rPr>
                <a:t> </a:t>
              </a:r>
              <a:r>
                <a:rPr lang="en-GB" sz="3600" dirty="0" err="1">
                  <a:latin typeface="UTM Avo" panose="02040603050506020204" pitchFamily="18" charset="0"/>
                </a:rPr>
                <a:t>làm</a:t>
              </a:r>
              <a:endParaRPr lang="en-GB" sz="3600" dirty="0">
                <a:latin typeface="UTM Avo" panose="02040603050506020204" pitchFamily="18" charset="0"/>
              </a:endParaRPr>
            </a:p>
          </p:txBody>
        </p:sp>
      </p:grpSp>
      <p:sp>
        <p:nvSpPr>
          <p:cNvPr id="16" name="Rounded Rectangle 15"/>
          <p:cNvSpPr/>
          <p:nvPr/>
        </p:nvSpPr>
        <p:spPr>
          <a:xfrm>
            <a:off x="6646634" y="4467959"/>
            <a:ext cx="5158104" cy="2179320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>
            <a:spAutoFit/>
          </a:bodyPr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Em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hãy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kể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thêm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một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việc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nên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làm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không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nên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làm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để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giữ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gìn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vệ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sinh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xung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quanh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nhà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  <a:endParaRPr lang="en-GB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9699647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7.40741E-7 L -0.00234 0.0923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460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33333E-6 L -0.51393 0.4951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03" y="24745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96296E-6 L 0.20951 -0.3307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69" y="-1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5"/>
          <p:cNvSpPr/>
          <p:nvPr/>
        </p:nvSpPr>
        <p:spPr>
          <a:xfrm>
            <a:off x="261257" y="3373"/>
            <a:ext cx="11611429" cy="6854627"/>
          </a:xfrm>
          <a:custGeom>
            <a:avLst/>
            <a:gdLst>
              <a:gd name="connsiteX0" fmla="*/ 0 w 11610109"/>
              <a:gd name="connsiteY0" fmla="*/ 1080839 h 6484903"/>
              <a:gd name="connsiteX1" fmla="*/ 1080839 w 11610109"/>
              <a:gd name="connsiteY1" fmla="*/ 0 h 6484903"/>
              <a:gd name="connsiteX2" fmla="*/ 10529270 w 11610109"/>
              <a:gd name="connsiteY2" fmla="*/ 0 h 6484903"/>
              <a:gd name="connsiteX3" fmla="*/ 11610109 w 11610109"/>
              <a:gd name="connsiteY3" fmla="*/ 1080839 h 6484903"/>
              <a:gd name="connsiteX4" fmla="*/ 11610109 w 11610109"/>
              <a:gd name="connsiteY4" fmla="*/ 5404064 h 6484903"/>
              <a:gd name="connsiteX5" fmla="*/ 10529270 w 11610109"/>
              <a:gd name="connsiteY5" fmla="*/ 6484903 h 6484903"/>
              <a:gd name="connsiteX6" fmla="*/ 1080839 w 11610109"/>
              <a:gd name="connsiteY6" fmla="*/ 6484903 h 6484903"/>
              <a:gd name="connsiteX7" fmla="*/ 0 w 11610109"/>
              <a:gd name="connsiteY7" fmla="*/ 5404064 h 6484903"/>
              <a:gd name="connsiteX8" fmla="*/ 0 w 11610109"/>
              <a:gd name="connsiteY8" fmla="*/ 1080839 h 6484903"/>
              <a:gd name="connsiteX0" fmla="*/ 0 w 11610109"/>
              <a:gd name="connsiteY0" fmla="*/ 1080839 h 6484903"/>
              <a:gd name="connsiteX1" fmla="*/ 249383 w 11610109"/>
              <a:gd name="connsiteY1" fmla="*/ 164308 h 6484903"/>
              <a:gd name="connsiteX2" fmla="*/ 1080839 w 11610109"/>
              <a:gd name="connsiteY2" fmla="*/ 0 h 6484903"/>
              <a:gd name="connsiteX3" fmla="*/ 10529270 w 11610109"/>
              <a:gd name="connsiteY3" fmla="*/ 0 h 6484903"/>
              <a:gd name="connsiteX4" fmla="*/ 11610109 w 11610109"/>
              <a:gd name="connsiteY4" fmla="*/ 1080839 h 6484903"/>
              <a:gd name="connsiteX5" fmla="*/ 11610109 w 11610109"/>
              <a:gd name="connsiteY5" fmla="*/ 5404064 h 6484903"/>
              <a:gd name="connsiteX6" fmla="*/ 10529270 w 11610109"/>
              <a:gd name="connsiteY6" fmla="*/ 6484903 h 6484903"/>
              <a:gd name="connsiteX7" fmla="*/ 1080839 w 11610109"/>
              <a:gd name="connsiteY7" fmla="*/ 6484903 h 6484903"/>
              <a:gd name="connsiteX8" fmla="*/ 0 w 11610109"/>
              <a:gd name="connsiteY8" fmla="*/ 5404064 h 6484903"/>
              <a:gd name="connsiteX9" fmla="*/ 0 w 11610109"/>
              <a:gd name="connsiteY9" fmla="*/ 1080839 h 6484903"/>
              <a:gd name="connsiteX0" fmla="*/ 0 w 11610109"/>
              <a:gd name="connsiteY0" fmla="*/ 1080839 h 6484903"/>
              <a:gd name="connsiteX1" fmla="*/ 249383 w 11610109"/>
              <a:gd name="connsiteY1" fmla="*/ 164308 h 6484903"/>
              <a:gd name="connsiteX2" fmla="*/ 1080839 w 11610109"/>
              <a:gd name="connsiteY2" fmla="*/ 0 h 6484903"/>
              <a:gd name="connsiteX3" fmla="*/ 10529270 w 11610109"/>
              <a:gd name="connsiteY3" fmla="*/ 0 h 6484903"/>
              <a:gd name="connsiteX4" fmla="*/ 11610109 w 11610109"/>
              <a:gd name="connsiteY4" fmla="*/ 1080839 h 6484903"/>
              <a:gd name="connsiteX5" fmla="*/ 11610109 w 11610109"/>
              <a:gd name="connsiteY5" fmla="*/ 5404064 h 6484903"/>
              <a:gd name="connsiteX6" fmla="*/ 10529270 w 11610109"/>
              <a:gd name="connsiteY6" fmla="*/ 6484903 h 6484903"/>
              <a:gd name="connsiteX7" fmla="*/ 1080839 w 11610109"/>
              <a:gd name="connsiteY7" fmla="*/ 6484903 h 6484903"/>
              <a:gd name="connsiteX8" fmla="*/ 0 w 11610109"/>
              <a:gd name="connsiteY8" fmla="*/ 5404064 h 6484903"/>
              <a:gd name="connsiteX9" fmla="*/ 0 w 11610109"/>
              <a:gd name="connsiteY9" fmla="*/ 1080839 h 6484903"/>
              <a:gd name="connsiteX0" fmla="*/ 0 w 11610109"/>
              <a:gd name="connsiteY0" fmla="*/ 1080839 h 6484903"/>
              <a:gd name="connsiteX1" fmla="*/ 249383 w 11610109"/>
              <a:gd name="connsiteY1" fmla="*/ 164308 h 6484903"/>
              <a:gd name="connsiteX2" fmla="*/ 318656 w 11610109"/>
              <a:gd name="connsiteY2" fmla="*/ 81180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610109 w 11610109"/>
              <a:gd name="connsiteY5" fmla="*/ 1080839 h 6484903"/>
              <a:gd name="connsiteX6" fmla="*/ 11610109 w 11610109"/>
              <a:gd name="connsiteY6" fmla="*/ 5404064 h 6484903"/>
              <a:gd name="connsiteX7" fmla="*/ 10529270 w 11610109"/>
              <a:gd name="connsiteY7" fmla="*/ 6484903 h 6484903"/>
              <a:gd name="connsiteX8" fmla="*/ 1080839 w 11610109"/>
              <a:gd name="connsiteY8" fmla="*/ 6484903 h 6484903"/>
              <a:gd name="connsiteX9" fmla="*/ 0 w 11610109"/>
              <a:gd name="connsiteY9" fmla="*/ 5404064 h 6484903"/>
              <a:gd name="connsiteX10" fmla="*/ 0 w 11610109"/>
              <a:gd name="connsiteY10" fmla="*/ 1080839 h 6484903"/>
              <a:gd name="connsiteX0" fmla="*/ 0 w 11610109"/>
              <a:gd name="connsiteY0" fmla="*/ 1080839 h 6484903"/>
              <a:gd name="connsiteX1" fmla="*/ 110838 w 11610109"/>
              <a:gd name="connsiteY1" fmla="*/ 136599 h 6484903"/>
              <a:gd name="connsiteX2" fmla="*/ 318656 w 11610109"/>
              <a:gd name="connsiteY2" fmla="*/ 81180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610109 w 11610109"/>
              <a:gd name="connsiteY5" fmla="*/ 1080839 h 6484903"/>
              <a:gd name="connsiteX6" fmla="*/ 11610109 w 11610109"/>
              <a:gd name="connsiteY6" fmla="*/ 5404064 h 6484903"/>
              <a:gd name="connsiteX7" fmla="*/ 10529270 w 11610109"/>
              <a:gd name="connsiteY7" fmla="*/ 6484903 h 6484903"/>
              <a:gd name="connsiteX8" fmla="*/ 1080839 w 11610109"/>
              <a:gd name="connsiteY8" fmla="*/ 6484903 h 6484903"/>
              <a:gd name="connsiteX9" fmla="*/ 0 w 11610109"/>
              <a:gd name="connsiteY9" fmla="*/ 5404064 h 6484903"/>
              <a:gd name="connsiteX10" fmla="*/ 0 w 11610109"/>
              <a:gd name="connsiteY10" fmla="*/ 1080839 h 6484903"/>
              <a:gd name="connsiteX0" fmla="*/ 0 w 11610109"/>
              <a:gd name="connsiteY0" fmla="*/ 1080839 h 6484903"/>
              <a:gd name="connsiteX1" fmla="*/ 110838 w 11610109"/>
              <a:gd name="connsiteY1" fmla="*/ 136599 h 6484903"/>
              <a:gd name="connsiteX2" fmla="*/ 110838 w 11610109"/>
              <a:gd name="connsiteY2" fmla="*/ 178162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610109 w 11610109"/>
              <a:gd name="connsiteY5" fmla="*/ 1080839 h 6484903"/>
              <a:gd name="connsiteX6" fmla="*/ 11610109 w 11610109"/>
              <a:gd name="connsiteY6" fmla="*/ 5404064 h 6484903"/>
              <a:gd name="connsiteX7" fmla="*/ 10529270 w 11610109"/>
              <a:gd name="connsiteY7" fmla="*/ 6484903 h 6484903"/>
              <a:gd name="connsiteX8" fmla="*/ 1080839 w 11610109"/>
              <a:gd name="connsiteY8" fmla="*/ 6484903 h 6484903"/>
              <a:gd name="connsiteX9" fmla="*/ 0 w 11610109"/>
              <a:gd name="connsiteY9" fmla="*/ 5404064 h 6484903"/>
              <a:gd name="connsiteX10" fmla="*/ 0 w 11610109"/>
              <a:gd name="connsiteY10" fmla="*/ 1080839 h 6484903"/>
              <a:gd name="connsiteX0" fmla="*/ 0 w 11610109"/>
              <a:gd name="connsiteY0" fmla="*/ 1080839 h 6484903"/>
              <a:gd name="connsiteX1" fmla="*/ 110838 w 11610109"/>
              <a:gd name="connsiteY1" fmla="*/ 136599 h 6484903"/>
              <a:gd name="connsiteX2" fmla="*/ 110838 w 11610109"/>
              <a:gd name="connsiteY2" fmla="*/ 178162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443856 w 11610109"/>
              <a:gd name="connsiteY5" fmla="*/ 205871 h 6484903"/>
              <a:gd name="connsiteX6" fmla="*/ 11610109 w 11610109"/>
              <a:gd name="connsiteY6" fmla="*/ 1080839 h 6484903"/>
              <a:gd name="connsiteX7" fmla="*/ 11610109 w 11610109"/>
              <a:gd name="connsiteY7" fmla="*/ 5404064 h 6484903"/>
              <a:gd name="connsiteX8" fmla="*/ 10529270 w 11610109"/>
              <a:gd name="connsiteY8" fmla="*/ 6484903 h 6484903"/>
              <a:gd name="connsiteX9" fmla="*/ 1080839 w 11610109"/>
              <a:gd name="connsiteY9" fmla="*/ 6484903 h 6484903"/>
              <a:gd name="connsiteX10" fmla="*/ 0 w 11610109"/>
              <a:gd name="connsiteY10" fmla="*/ 5404064 h 6484903"/>
              <a:gd name="connsiteX11" fmla="*/ 0 w 11610109"/>
              <a:gd name="connsiteY11" fmla="*/ 1080839 h 6484903"/>
              <a:gd name="connsiteX0" fmla="*/ 68202 w 11678311"/>
              <a:gd name="connsiteY0" fmla="*/ 1080839 h 6484903"/>
              <a:gd name="connsiteX1" fmla="*/ 179040 w 11678311"/>
              <a:gd name="connsiteY1" fmla="*/ 136599 h 6484903"/>
              <a:gd name="connsiteX2" fmla="*/ 54349 w 11678311"/>
              <a:gd name="connsiteY2" fmla="*/ 53471 h 6484903"/>
              <a:gd name="connsiteX3" fmla="*/ 1149041 w 11678311"/>
              <a:gd name="connsiteY3" fmla="*/ 0 h 6484903"/>
              <a:gd name="connsiteX4" fmla="*/ 10597472 w 11678311"/>
              <a:gd name="connsiteY4" fmla="*/ 0 h 6484903"/>
              <a:gd name="connsiteX5" fmla="*/ 11512058 w 11678311"/>
              <a:gd name="connsiteY5" fmla="*/ 205871 h 6484903"/>
              <a:gd name="connsiteX6" fmla="*/ 11678311 w 11678311"/>
              <a:gd name="connsiteY6" fmla="*/ 1080839 h 6484903"/>
              <a:gd name="connsiteX7" fmla="*/ 11678311 w 11678311"/>
              <a:gd name="connsiteY7" fmla="*/ 5404064 h 6484903"/>
              <a:gd name="connsiteX8" fmla="*/ 10597472 w 11678311"/>
              <a:gd name="connsiteY8" fmla="*/ 6484903 h 6484903"/>
              <a:gd name="connsiteX9" fmla="*/ 1149041 w 11678311"/>
              <a:gd name="connsiteY9" fmla="*/ 6484903 h 6484903"/>
              <a:gd name="connsiteX10" fmla="*/ 68202 w 11678311"/>
              <a:gd name="connsiteY10" fmla="*/ 5404064 h 6484903"/>
              <a:gd name="connsiteX11" fmla="*/ 68202 w 11678311"/>
              <a:gd name="connsiteY11" fmla="*/ 1080839 h 6484903"/>
              <a:gd name="connsiteX0" fmla="*/ 51259 w 11661368"/>
              <a:gd name="connsiteY0" fmla="*/ 1152059 h 6556123"/>
              <a:gd name="connsiteX1" fmla="*/ 162097 w 11661368"/>
              <a:gd name="connsiteY1" fmla="*/ 207819 h 6556123"/>
              <a:gd name="connsiteX2" fmla="*/ 37406 w 11661368"/>
              <a:gd name="connsiteY2" fmla="*/ 124691 h 6556123"/>
              <a:gd name="connsiteX3" fmla="*/ 1132098 w 11661368"/>
              <a:gd name="connsiteY3" fmla="*/ 71220 h 6556123"/>
              <a:gd name="connsiteX4" fmla="*/ 5537660 w 11661368"/>
              <a:gd name="connsiteY4" fmla="*/ 0 h 6556123"/>
              <a:gd name="connsiteX5" fmla="*/ 10580529 w 11661368"/>
              <a:gd name="connsiteY5" fmla="*/ 71220 h 6556123"/>
              <a:gd name="connsiteX6" fmla="*/ 11495115 w 11661368"/>
              <a:gd name="connsiteY6" fmla="*/ 277091 h 6556123"/>
              <a:gd name="connsiteX7" fmla="*/ 11661368 w 11661368"/>
              <a:gd name="connsiteY7" fmla="*/ 1152059 h 6556123"/>
              <a:gd name="connsiteX8" fmla="*/ 11661368 w 11661368"/>
              <a:gd name="connsiteY8" fmla="*/ 5475284 h 6556123"/>
              <a:gd name="connsiteX9" fmla="*/ 10580529 w 11661368"/>
              <a:gd name="connsiteY9" fmla="*/ 6556123 h 6556123"/>
              <a:gd name="connsiteX10" fmla="*/ 1132098 w 11661368"/>
              <a:gd name="connsiteY10" fmla="*/ 6556123 h 6556123"/>
              <a:gd name="connsiteX11" fmla="*/ 51259 w 11661368"/>
              <a:gd name="connsiteY11" fmla="*/ 5475284 h 6556123"/>
              <a:gd name="connsiteX12" fmla="*/ 51259 w 11661368"/>
              <a:gd name="connsiteY12" fmla="*/ 1152059 h 6556123"/>
              <a:gd name="connsiteX0" fmla="*/ 51259 w 11661368"/>
              <a:gd name="connsiteY0" fmla="*/ 1152255 h 6556319"/>
              <a:gd name="connsiteX1" fmla="*/ 162097 w 11661368"/>
              <a:gd name="connsiteY1" fmla="*/ 208015 h 6556319"/>
              <a:gd name="connsiteX2" fmla="*/ 37406 w 11661368"/>
              <a:gd name="connsiteY2" fmla="*/ 124887 h 6556319"/>
              <a:gd name="connsiteX3" fmla="*/ 1132098 w 11661368"/>
              <a:gd name="connsiteY3" fmla="*/ 71416 h 6556319"/>
              <a:gd name="connsiteX4" fmla="*/ 2240277 w 11661368"/>
              <a:gd name="connsiteY4" fmla="*/ 97178 h 6556319"/>
              <a:gd name="connsiteX5" fmla="*/ 5537660 w 11661368"/>
              <a:gd name="connsiteY5" fmla="*/ 196 h 6556319"/>
              <a:gd name="connsiteX6" fmla="*/ 10580529 w 11661368"/>
              <a:gd name="connsiteY6" fmla="*/ 71416 h 6556319"/>
              <a:gd name="connsiteX7" fmla="*/ 11495115 w 11661368"/>
              <a:gd name="connsiteY7" fmla="*/ 277287 h 6556319"/>
              <a:gd name="connsiteX8" fmla="*/ 11661368 w 11661368"/>
              <a:gd name="connsiteY8" fmla="*/ 1152255 h 6556319"/>
              <a:gd name="connsiteX9" fmla="*/ 11661368 w 11661368"/>
              <a:gd name="connsiteY9" fmla="*/ 5475480 h 6556319"/>
              <a:gd name="connsiteX10" fmla="*/ 10580529 w 11661368"/>
              <a:gd name="connsiteY10" fmla="*/ 6556319 h 6556319"/>
              <a:gd name="connsiteX11" fmla="*/ 1132098 w 11661368"/>
              <a:gd name="connsiteY11" fmla="*/ 6556319 h 6556319"/>
              <a:gd name="connsiteX12" fmla="*/ 51259 w 11661368"/>
              <a:gd name="connsiteY12" fmla="*/ 5475480 h 6556319"/>
              <a:gd name="connsiteX13" fmla="*/ 51259 w 11661368"/>
              <a:gd name="connsiteY13" fmla="*/ 1152255 h 6556319"/>
              <a:gd name="connsiteX0" fmla="*/ 51259 w 11661368"/>
              <a:gd name="connsiteY0" fmla="*/ 1152059 h 6556123"/>
              <a:gd name="connsiteX1" fmla="*/ 162097 w 11661368"/>
              <a:gd name="connsiteY1" fmla="*/ 207819 h 6556123"/>
              <a:gd name="connsiteX2" fmla="*/ 37406 w 11661368"/>
              <a:gd name="connsiteY2" fmla="*/ 124691 h 6556123"/>
              <a:gd name="connsiteX3" fmla="*/ 1132098 w 11661368"/>
              <a:gd name="connsiteY3" fmla="*/ 71220 h 6556123"/>
              <a:gd name="connsiteX4" fmla="*/ 2240277 w 11661368"/>
              <a:gd name="connsiteY4" fmla="*/ 96982 h 6556123"/>
              <a:gd name="connsiteX5" fmla="*/ 5537660 w 11661368"/>
              <a:gd name="connsiteY5" fmla="*/ 0 h 6556123"/>
              <a:gd name="connsiteX6" fmla="*/ 9195259 w 11661368"/>
              <a:gd name="connsiteY6" fmla="*/ 124691 h 6556123"/>
              <a:gd name="connsiteX7" fmla="*/ 10580529 w 11661368"/>
              <a:gd name="connsiteY7" fmla="*/ 71220 h 6556123"/>
              <a:gd name="connsiteX8" fmla="*/ 11495115 w 11661368"/>
              <a:gd name="connsiteY8" fmla="*/ 277091 h 6556123"/>
              <a:gd name="connsiteX9" fmla="*/ 11661368 w 11661368"/>
              <a:gd name="connsiteY9" fmla="*/ 1152059 h 6556123"/>
              <a:gd name="connsiteX10" fmla="*/ 11661368 w 11661368"/>
              <a:gd name="connsiteY10" fmla="*/ 5475284 h 6556123"/>
              <a:gd name="connsiteX11" fmla="*/ 10580529 w 11661368"/>
              <a:gd name="connsiteY11" fmla="*/ 6556123 h 6556123"/>
              <a:gd name="connsiteX12" fmla="*/ 1132098 w 11661368"/>
              <a:gd name="connsiteY12" fmla="*/ 6556123 h 6556123"/>
              <a:gd name="connsiteX13" fmla="*/ 51259 w 11661368"/>
              <a:gd name="connsiteY13" fmla="*/ 5475284 h 6556123"/>
              <a:gd name="connsiteX14" fmla="*/ 51259 w 11661368"/>
              <a:gd name="connsiteY14" fmla="*/ 1152059 h 6556123"/>
              <a:gd name="connsiteX0" fmla="*/ 51259 w 11661368"/>
              <a:gd name="connsiteY0" fmla="*/ 1184206 h 6588270"/>
              <a:gd name="connsiteX1" fmla="*/ 162097 w 11661368"/>
              <a:gd name="connsiteY1" fmla="*/ 239966 h 6588270"/>
              <a:gd name="connsiteX2" fmla="*/ 37406 w 11661368"/>
              <a:gd name="connsiteY2" fmla="*/ 156838 h 6588270"/>
              <a:gd name="connsiteX3" fmla="*/ 1132098 w 11661368"/>
              <a:gd name="connsiteY3" fmla="*/ 103367 h 6588270"/>
              <a:gd name="connsiteX4" fmla="*/ 2240277 w 11661368"/>
              <a:gd name="connsiteY4" fmla="*/ 129129 h 6588270"/>
              <a:gd name="connsiteX5" fmla="*/ 2960714 w 11661368"/>
              <a:gd name="connsiteY5" fmla="*/ 4438 h 6588270"/>
              <a:gd name="connsiteX6" fmla="*/ 5537660 w 11661368"/>
              <a:gd name="connsiteY6" fmla="*/ 32147 h 6588270"/>
              <a:gd name="connsiteX7" fmla="*/ 9195259 w 11661368"/>
              <a:gd name="connsiteY7" fmla="*/ 156838 h 6588270"/>
              <a:gd name="connsiteX8" fmla="*/ 10580529 w 11661368"/>
              <a:gd name="connsiteY8" fmla="*/ 103367 h 6588270"/>
              <a:gd name="connsiteX9" fmla="*/ 11495115 w 11661368"/>
              <a:gd name="connsiteY9" fmla="*/ 309238 h 6588270"/>
              <a:gd name="connsiteX10" fmla="*/ 11661368 w 11661368"/>
              <a:gd name="connsiteY10" fmla="*/ 1184206 h 6588270"/>
              <a:gd name="connsiteX11" fmla="*/ 11661368 w 11661368"/>
              <a:gd name="connsiteY11" fmla="*/ 5507431 h 6588270"/>
              <a:gd name="connsiteX12" fmla="*/ 10580529 w 11661368"/>
              <a:gd name="connsiteY12" fmla="*/ 6588270 h 6588270"/>
              <a:gd name="connsiteX13" fmla="*/ 1132098 w 11661368"/>
              <a:gd name="connsiteY13" fmla="*/ 6588270 h 6588270"/>
              <a:gd name="connsiteX14" fmla="*/ 51259 w 11661368"/>
              <a:gd name="connsiteY14" fmla="*/ 5507431 h 6588270"/>
              <a:gd name="connsiteX15" fmla="*/ 51259 w 11661368"/>
              <a:gd name="connsiteY15" fmla="*/ 1184206 h 6588270"/>
              <a:gd name="connsiteX0" fmla="*/ 51259 w 11661368"/>
              <a:gd name="connsiteY0" fmla="*/ 1197066 h 6601130"/>
              <a:gd name="connsiteX1" fmla="*/ 162097 w 11661368"/>
              <a:gd name="connsiteY1" fmla="*/ 252826 h 6601130"/>
              <a:gd name="connsiteX2" fmla="*/ 37406 w 11661368"/>
              <a:gd name="connsiteY2" fmla="*/ 169698 h 6601130"/>
              <a:gd name="connsiteX3" fmla="*/ 1132098 w 11661368"/>
              <a:gd name="connsiteY3" fmla="*/ 116227 h 6601130"/>
              <a:gd name="connsiteX4" fmla="*/ 2240277 w 11661368"/>
              <a:gd name="connsiteY4" fmla="*/ 141989 h 6601130"/>
              <a:gd name="connsiteX5" fmla="*/ 2960714 w 11661368"/>
              <a:gd name="connsiteY5" fmla="*/ 17298 h 6601130"/>
              <a:gd name="connsiteX6" fmla="*/ 5537660 w 11661368"/>
              <a:gd name="connsiteY6" fmla="*/ 45007 h 6601130"/>
              <a:gd name="connsiteX7" fmla="*/ 7768241 w 11661368"/>
              <a:gd name="connsiteY7" fmla="*/ 3444 h 6601130"/>
              <a:gd name="connsiteX8" fmla="*/ 9195259 w 11661368"/>
              <a:gd name="connsiteY8" fmla="*/ 169698 h 6601130"/>
              <a:gd name="connsiteX9" fmla="*/ 10580529 w 11661368"/>
              <a:gd name="connsiteY9" fmla="*/ 116227 h 6601130"/>
              <a:gd name="connsiteX10" fmla="*/ 11495115 w 11661368"/>
              <a:gd name="connsiteY10" fmla="*/ 322098 h 6601130"/>
              <a:gd name="connsiteX11" fmla="*/ 11661368 w 11661368"/>
              <a:gd name="connsiteY11" fmla="*/ 1197066 h 6601130"/>
              <a:gd name="connsiteX12" fmla="*/ 11661368 w 11661368"/>
              <a:gd name="connsiteY12" fmla="*/ 5520291 h 6601130"/>
              <a:gd name="connsiteX13" fmla="*/ 10580529 w 11661368"/>
              <a:gd name="connsiteY13" fmla="*/ 6601130 h 6601130"/>
              <a:gd name="connsiteX14" fmla="*/ 1132098 w 11661368"/>
              <a:gd name="connsiteY14" fmla="*/ 6601130 h 6601130"/>
              <a:gd name="connsiteX15" fmla="*/ 51259 w 11661368"/>
              <a:gd name="connsiteY15" fmla="*/ 5520291 h 6601130"/>
              <a:gd name="connsiteX16" fmla="*/ 51259 w 11661368"/>
              <a:gd name="connsiteY16" fmla="*/ 1197066 h 6601130"/>
              <a:gd name="connsiteX0" fmla="*/ 138545 w 11748654"/>
              <a:gd name="connsiteY0" fmla="*/ 1197066 h 6601130"/>
              <a:gd name="connsiteX1" fmla="*/ 249383 w 11748654"/>
              <a:gd name="connsiteY1" fmla="*/ 252826 h 6601130"/>
              <a:gd name="connsiteX2" fmla="*/ 124692 w 11748654"/>
              <a:gd name="connsiteY2" fmla="*/ 169698 h 6601130"/>
              <a:gd name="connsiteX3" fmla="*/ 1219384 w 11748654"/>
              <a:gd name="connsiteY3" fmla="*/ 116227 h 6601130"/>
              <a:gd name="connsiteX4" fmla="*/ 2327563 w 11748654"/>
              <a:gd name="connsiteY4" fmla="*/ 141989 h 6601130"/>
              <a:gd name="connsiteX5" fmla="*/ 3048000 w 11748654"/>
              <a:gd name="connsiteY5" fmla="*/ 17298 h 6601130"/>
              <a:gd name="connsiteX6" fmla="*/ 5624946 w 11748654"/>
              <a:gd name="connsiteY6" fmla="*/ 45007 h 6601130"/>
              <a:gd name="connsiteX7" fmla="*/ 7855527 w 11748654"/>
              <a:gd name="connsiteY7" fmla="*/ 3444 h 6601130"/>
              <a:gd name="connsiteX8" fmla="*/ 9282545 w 11748654"/>
              <a:gd name="connsiteY8" fmla="*/ 169698 h 6601130"/>
              <a:gd name="connsiteX9" fmla="*/ 10667815 w 11748654"/>
              <a:gd name="connsiteY9" fmla="*/ 116227 h 6601130"/>
              <a:gd name="connsiteX10" fmla="*/ 11582401 w 11748654"/>
              <a:gd name="connsiteY10" fmla="*/ 322098 h 6601130"/>
              <a:gd name="connsiteX11" fmla="*/ 11748654 w 11748654"/>
              <a:gd name="connsiteY11" fmla="*/ 1197066 h 6601130"/>
              <a:gd name="connsiteX12" fmla="*/ 11748654 w 11748654"/>
              <a:gd name="connsiteY12" fmla="*/ 5520291 h 6601130"/>
              <a:gd name="connsiteX13" fmla="*/ 10667815 w 11748654"/>
              <a:gd name="connsiteY13" fmla="*/ 6601130 h 6601130"/>
              <a:gd name="connsiteX14" fmla="*/ 1219384 w 11748654"/>
              <a:gd name="connsiteY14" fmla="*/ 6601130 h 6601130"/>
              <a:gd name="connsiteX15" fmla="*/ 138545 w 11748654"/>
              <a:gd name="connsiteY15" fmla="*/ 5520291 h 6601130"/>
              <a:gd name="connsiteX16" fmla="*/ 0 w 11748654"/>
              <a:gd name="connsiteY16" fmla="*/ 2388117 h 6601130"/>
              <a:gd name="connsiteX17" fmla="*/ 138545 w 11748654"/>
              <a:gd name="connsiteY17" fmla="*/ 1197066 h 6601130"/>
              <a:gd name="connsiteX0" fmla="*/ 198421 w 11808530"/>
              <a:gd name="connsiteY0" fmla="*/ 1197066 h 6601130"/>
              <a:gd name="connsiteX1" fmla="*/ 309259 w 11808530"/>
              <a:gd name="connsiteY1" fmla="*/ 252826 h 6601130"/>
              <a:gd name="connsiteX2" fmla="*/ 184568 w 11808530"/>
              <a:gd name="connsiteY2" fmla="*/ 169698 h 6601130"/>
              <a:gd name="connsiteX3" fmla="*/ 1279260 w 11808530"/>
              <a:gd name="connsiteY3" fmla="*/ 116227 h 6601130"/>
              <a:gd name="connsiteX4" fmla="*/ 2387439 w 11808530"/>
              <a:gd name="connsiteY4" fmla="*/ 141989 h 6601130"/>
              <a:gd name="connsiteX5" fmla="*/ 3107876 w 11808530"/>
              <a:gd name="connsiteY5" fmla="*/ 17298 h 6601130"/>
              <a:gd name="connsiteX6" fmla="*/ 5684822 w 11808530"/>
              <a:gd name="connsiteY6" fmla="*/ 45007 h 6601130"/>
              <a:gd name="connsiteX7" fmla="*/ 7915403 w 11808530"/>
              <a:gd name="connsiteY7" fmla="*/ 3444 h 6601130"/>
              <a:gd name="connsiteX8" fmla="*/ 9342421 w 11808530"/>
              <a:gd name="connsiteY8" fmla="*/ 169698 h 6601130"/>
              <a:gd name="connsiteX9" fmla="*/ 10727691 w 11808530"/>
              <a:gd name="connsiteY9" fmla="*/ 116227 h 6601130"/>
              <a:gd name="connsiteX10" fmla="*/ 11642277 w 11808530"/>
              <a:gd name="connsiteY10" fmla="*/ 322098 h 6601130"/>
              <a:gd name="connsiteX11" fmla="*/ 11808530 w 11808530"/>
              <a:gd name="connsiteY11" fmla="*/ 1197066 h 6601130"/>
              <a:gd name="connsiteX12" fmla="*/ 11808530 w 11808530"/>
              <a:gd name="connsiteY12" fmla="*/ 5520291 h 6601130"/>
              <a:gd name="connsiteX13" fmla="*/ 10727691 w 11808530"/>
              <a:gd name="connsiteY13" fmla="*/ 6601130 h 6601130"/>
              <a:gd name="connsiteX14" fmla="*/ 1279260 w 11808530"/>
              <a:gd name="connsiteY14" fmla="*/ 6601130 h 6601130"/>
              <a:gd name="connsiteX15" fmla="*/ 198421 w 11808530"/>
              <a:gd name="connsiteY15" fmla="*/ 5520291 h 6601130"/>
              <a:gd name="connsiteX16" fmla="*/ 4458 w 11808530"/>
              <a:gd name="connsiteY16" fmla="*/ 4480153 h 6601130"/>
              <a:gd name="connsiteX17" fmla="*/ 59876 w 11808530"/>
              <a:gd name="connsiteY17" fmla="*/ 2388117 h 6601130"/>
              <a:gd name="connsiteX18" fmla="*/ 198421 w 11808530"/>
              <a:gd name="connsiteY18" fmla="*/ 1197066 h 6601130"/>
              <a:gd name="connsiteX0" fmla="*/ 198421 w 11808530"/>
              <a:gd name="connsiteY0" fmla="*/ 1197066 h 6601130"/>
              <a:gd name="connsiteX1" fmla="*/ 309259 w 11808530"/>
              <a:gd name="connsiteY1" fmla="*/ 252826 h 6601130"/>
              <a:gd name="connsiteX2" fmla="*/ 184568 w 11808530"/>
              <a:gd name="connsiteY2" fmla="*/ 169698 h 6601130"/>
              <a:gd name="connsiteX3" fmla="*/ 1279260 w 11808530"/>
              <a:gd name="connsiteY3" fmla="*/ 116227 h 6601130"/>
              <a:gd name="connsiteX4" fmla="*/ 2387439 w 11808530"/>
              <a:gd name="connsiteY4" fmla="*/ 141989 h 6601130"/>
              <a:gd name="connsiteX5" fmla="*/ 3107876 w 11808530"/>
              <a:gd name="connsiteY5" fmla="*/ 17298 h 6601130"/>
              <a:gd name="connsiteX6" fmla="*/ 5684822 w 11808530"/>
              <a:gd name="connsiteY6" fmla="*/ 45007 h 6601130"/>
              <a:gd name="connsiteX7" fmla="*/ 7915403 w 11808530"/>
              <a:gd name="connsiteY7" fmla="*/ 3444 h 6601130"/>
              <a:gd name="connsiteX8" fmla="*/ 9342421 w 11808530"/>
              <a:gd name="connsiteY8" fmla="*/ 169698 h 6601130"/>
              <a:gd name="connsiteX9" fmla="*/ 10727691 w 11808530"/>
              <a:gd name="connsiteY9" fmla="*/ 116227 h 6601130"/>
              <a:gd name="connsiteX10" fmla="*/ 11642277 w 11808530"/>
              <a:gd name="connsiteY10" fmla="*/ 322098 h 6601130"/>
              <a:gd name="connsiteX11" fmla="*/ 11808530 w 11808530"/>
              <a:gd name="connsiteY11" fmla="*/ 1197066 h 6601130"/>
              <a:gd name="connsiteX12" fmla="*/ 11808530 w 11808530"/>
              <a:gd name="connsiteY12" fmla="*/ 5520291 h 6601130"/>
              <a:gd name="connsiteX13" fmla="*/ 10727691 w 11808530"/>
              <a:gd name="connsiteY13" fmla="*/ 6601130 h 6601130"/>
              <a:gd name="connsiteX14" fmla="*/ 1279260 w 11808530"/>
              <a:gd name="connsiteY14" fmla="*/ 6601130 h 6601130"/>
              <a:gd name="connsiteX15" fmla="*/ 73730 w 11808530"/>
              <a:gd name="connsiteY15" fmla="*/ 6045717 h 6601130"/>
              <a:gd name="connsiteX16" fmla="*/ 198421 w 11808530"/>
              <a:gd name="connsiteY16" fmla="*/ 5520291 h 6601130"/>
              <a:gd name="connsiteX17" fmla="*/ 4458 w 11808530"/>
              <a:gd name="connsiteY17" fmla="*/ 4480153 h 6601130"/>
              <a:gd name="connsiteX18" fmla="*/ 59876 w 11808530"/>
              <a:gd name="connsiteY18" fmla="*/ 2388117 h 6601130"/>
              <a:gd name="connsiteX19" fmla="*/ 198421 w 11808530"/>
              <a:gd name="connsiteY19" fmla="*/ 1197066 h 6601130"/>
              <a:gd name="connsiteX0" fmla="*/ 198421 w 11808530"/>
              <a:gd name="connsiteY0" fmla="*/ 1197066 h 6601130"/>
              <a:gd name="connsiteX1" fmla="*/ 309259 w 11808530"/>
              <a:gd name="connsiteY1" fmla="*/ 252826 h 6601130"/>
              <a:gd name="connsiteX2" fmla="*/ 184568 w 11808530"/>
              <a:gd name="connsiteY2" fmla="*/ 169698 h 6601130"/>
              <a:gd name="connsiteX3" fmla="*/ 1279260 w 11808530"/>
              <a:gd name="connsiteY3" fmla="*/ 116227 h 6601130"/>
              <a:gd name="connsiteX4" fmla="*/ 2387439 w 11808530"/>
              <a:gd name="connsiteY4" fmla="*/ 141989 h 6601130"/>
              <a:gd name="connsiteX5" fmla="*/ 3107876 w 11808530"/>
              <a:gd name="connsiteY5" fmla="*/ 17298 h 6601130"/>
              <a:gd name="connsiteX6" fmla="*/ 5684822 w 11808530"/>
              <a:gd name="connsiteY6" fmla="*/ 45007 h 6601130"/>
              <a:gd name="connsiteX7" fmla="*/ 7915403 w 11808530"/>
              <a:gd name="connsiteY7" fmla="*/ 3444 h 6601130"/>
              <a:gd name="connsiteX8" fmla="*/ 9342421 w 11808530"/>
              <a:gd name="connsiteY8" fmla="*/ 169698 h 6601130"/>
              <a:gd name="connsiteX9" fmla="*/ 10727691 w 11808530"/>
              <a:gd name="connsiteY9" fmla="*/ 116227 h 6601130"/>
              <a:gd name="connsiteX10" fmla="*/ 11642277 w 11808530"/>
              <a:gd name="connsiteY10" fmla="*/ 322098 h 6601130"/>
              <a:gd name="connsiteX11" fmla="*/ 11808530 w 11808530"/>
              <a:gd name="connsiteY11" fmla="*/ 1197066 h 6601130"/>
              <a:gd name="connsiteX12" fmla="*/ 11808530 w 11808530"/>
              <a:gd name="connsiteY12" fmla="*/ 5520291 h 6601130"/>
              <a:gd name="connsiteX13" fmla="*/ 11656130 w 11808530"/>
              <a:gd name="connsiteY13" fmla="*/ 6308953 h 6601130"/>
              <a:gd name="connsiteX14" fmla="*/ 10727691 w 11808530"/>
              <a:gd name="connsiteY14" fmla="*/ 6601130 h 6601130"/>
              <a:gd name="connsiteX15" fmla="*/ 1279260 w 11808530"/>
              <a:gd name="connsiteY15" fmla="*/ 6601130 h 6601130"/>
              <a:gd name="connsiteX16" fmla="*/ 73730 w 11808530"/>
              <a:gd name="connsiteY16" fmla="*/ 6045717 h 6601130"/>
              <a:gd name="connsiteX17" fmla="*/ 198421 w 11808530"/>
              <a:gd name="connsiteY17" fmla="*/ 5520291 h 6601130"/>
              <a:gd name="connsiteX18" fmla="*/ 4458 w 11808530"/>
              <a:gd name="connsiteY18" fmla="*/ 4480153 h 6601130"/>
              <a:gd name="connsiteX19" fmla="*/ 59876 w 11808530"/>
              <a:gd name="connsiteY19" fmla="*/ 2388117 h 6601130"/>
              <a:gd name="connsiteX20" fmla="*/ 198421 w 11808530"/>
              <a:gd name="connsiteY20" fmla="*/ 1197066 h 6601130"/>
              <a:gd name="connsiteX0" fmla="*/ 198421 w 11864185"/>
              <a:gd name="connsiteY0" fmla="*/ 1197066 h 6601130"/>
              <a:gd name="connsiteX1" fmla="*/ 309259 w 11864185"/>
              <a:gd name="connsiteY1" fmla="*/ 252826 h 6601130"/>
              <a:gd name="connsiteX2" fmla="*/ 184568 w 11864185"/>
              <a:gd name="connsiteY2" fmla="*/ 169698 h 6601130"/>
              <a:gd name="connsiteX3" fmla="*/ 1279260 w 11864185"/>
              <a:gd name="connsiteY3" fmla="*/ 116227 h 6601130"/>
              <a:gd name="connsiteX4" fmla="*/ 2387439 w 11864185"/>
              <a:gd name="connsiteY4" fmla="*/ 141989 h 6601130"/>
              <a:gd name="connsiteX5" fmla="*/ 3107876 w 11864185"/>
              <a:gd name="connsiteY5" fmla="*/ 17298 h 6601130"/>
              <a:gd name="connsiteX6" fmla="*/ 5684822 w 11864185"/>
              <a:gd name="connsiteY6" fmla="*/ 45007 h 6601130"/>
              <a:gd name="connsiteX7" fmla="*/ 7915403 w 11864185"/>
              <a:gd name="connsiteY7" fmla="*/ 3444 h 6601130"/>
              <a:gd name="connsiteX8" fmla="*/ 9342421 w 11864185"/>
              <a:gd name="connsiteY8" fmla="*/ 169698 h 6601130"/>
              <a:gd name="connsiteX9" fmla="*/ 10727691 w 11864185"/>
              <a:gd name="connsiteY9" fmla="*/ 116227 h 6601130"/>
              <a:gd name="connsiteX10" fmla="*/ 11642277 w 11864185"/>
              <a:gd name="connsiteY10" fmla="*/ 322098 h 6601130"/>
              <a:gd name="connsiteX11" fmla="*/ 11808530 w 11864185"/>
              <a:gd name="connsiteY11" fmla="*/ 1197066 h 6601130"/>
              <a:gd name="connsiteX12" fmla="*/ 11863949 w 11864185"/>
              <a:gd name="connsiteY12" fmla="*/ 4812662 h 6601130"/>
              <a:gd name="connsiteX13" fmla="*/ 11808530 w 11864185"/>
              <a:gd name="connsiteY13" fmla="*/ 5520291 h 6601130"/>
              <a:gd name="connsiteX14" fmla="*/ 11656130 w 11864185"/>
              <a:gd name="connsiteY14" fmla="*/ 6308953 h 6601130"/>
              <a:gd name="connsiteX15" fmla="*/ 10727691 w 11864185"/>
              <a:gd name="connsiteY15" fmla="*/ 6601130 h 6601130"/>
              <a:gd name="connsiteX16" fmla="*/ 1279260 w 11864185"/>
              <a:gd name="connsiteY16" fmla="*/ 6601130 h 6601130"/>
              <a:gd name="connsiteX17" fmla="*/ 73730 w 11864185"/>
              <a:gd name="connsiteY17" fmla="*/ 6045717 h 6601130"/>
              <a:gd name="connsiteX18" fmla="*/ 198421 w 11864185"/>
              <a:gd name="connsiteY18" fmla="*/ 5520291 h 6601130"/>
              <a:gd name="connsiteX19" fmla="*/ 4458 w 11864185"/>
              <a:gd name="connsiteY19" fmla="*/ 4480153 h 6601130"/>
              <a:gd name="connsiteX20" fmla="*/ 59876 w 11864185"/>
              <a:gd name="connsiteY20" fmla="*/ 2388117 h 6601130"/>
              <a:gd name="connsiteX21" fmla="*/ 198421 w 11864185"/>
              <a:gd name="connsiteY21" fmla="*/ 1197066 h 6601130"/>
              <a:gd name="connsiteX0" fmla="*/ 198421 w 11893068"/>
              <a:gd name="connsiteY0" fmla="*/ 1197066 h 6601130"/>
              <a:gd name="connsiteX1" fmla="*/ 309259 w 11893068"/>
              <a:gd name="connsiteY1" fmla="*/ 252826 h 6601130"/>
              <a:gd name="connsiteX2" fmla="*/ 184568 w 11893068"/>
              <a:gd name="connsiteY2" fmla="*/ 169698 h 6601130"/>
              <a:gd name="connsiteX3" fmla="*/ 1279260 w 11893068"/>
              <a:gd name="connsiteY3" fmla="*/ 116227 h 6601130"/>
              <a:gd name="connsiteX4" fmla="*/ 2387439 w 11893068"/>
              <a:gd name="connsiteY4" fmla="*/ 141989 h 6601130"/>
              <a:gd name="connsiteX5" fmla="*/ 3107876 w 11893068"/>
              <a:gd name="connsiteY5" fmla="*/ 17298 h 6601130"/>
              <a:gd name="connsiteX6" fmla="*/ 5684822 w 11893068"/>
              <a:gd name="connsiteY6" fmla="*/ 45007 h 6601130"/>
              <a:gd name="connsiteX7" fmla="*/ 7915403 w 11893068"/>
              <a:gd name="connsiteY7" fmla="*/ 3444 h 6601130"/>
              <a:gd name="connsiteX8" fmla="*/ 9342421 w 11893068"/>
              <a:gd name="connsiteY8" fmla="*/ 169698 h 6601130"/>
              <a:gd name="connsiteX9" fmla="*/ 10727691 w 11893068"/>
              <a:gd name="connsiteY9" fmla="*/ 116227 h 6601130"/>
              <a:gd name="connsiteX10" fmla="*/ 11642277 w 11893068"/>
              <a:gd name="connsiteY10" fmla="*/ 322098 h 6601130"/>
              <a:gd name="connsiteX11" fmla="*/ 11808530 w 11893068"/>
              <a:gd name="connsiteY11" fmla="*/ 1197066 h 6601130"/>
              <a:gd name="connsiteX12" fmla="*/ 11891658 w 11893068"/>
              <a:gd name="connsiteY12" fmla="*/ 2221862 h 6601130"/>
              <a:gd name="connsiteX13" fmla="*/ 11863949 w 11893068"/>
              <a:gd name="connsiteY13" fmla="*/ 4812662 h 6601130"/>
              <a:gd name="connsiteX14" fmla="*/ 11808530 w 11893068"/>
              <a:gd name="connsiteY14" fmla="*/ 5520291 h 6601130"/>
              <a:gd name="connsiteX15" fmla="*/ 11656130 w 11893068"/>
              <a:gd name="connsiteY15" fmla="*/ 6308953 h 6601130"/>
              <a:gd name="connsiteX16" fmla="*/ 10727691 w 11893068"/>
              <a:gd name="connsiteY16" fmla="*/ 6601130 h 6601130"/>
              <a:gd name="connsiteX17" fmla="*/ 1279260 w 11893068"/>
              <a:gd name="connsiteY17" fmla="*/ 6601130 h 6601130"/>
              <a:gd name="connsiteX18" fmla="*/ 73730 w 11893068"/>
              <a:gd name="connsiteY18" fmla="*/ 6045717 h 6601130"/>
              <a:gd name="connsiteX19" fmla="*/ 198421 w 11893068"/>
              <a:gd name="connsiteY19" fmla="*/ 5520291 h 6601130"/>
              <a:gd name="connsiteX20" fmla="*/ 4458 w 11893068"/>
              <a:gd name="connsiteY20" fmla="*/ 4480153 h 6601130"/>
              <a:gd name="connsiteX21" fmla="*/ 59876 w 11893068"/>
              <a:gd name="connsiteY21" fmla="*/ 2388117 h 6601130"/>
              <a:gd name="connsiteX22" fmla="*/ 198421 w 11893068"/>
              <a:gd name="connsiteY22" fmla="*/ 1197066 h 6601130"/>
              <a:gd name="connsiteX0" fmla="*/ 198421 w 11893068"/>
              <a:gd name="connsiteY0" fmla="*/ 1197066 h 6601130"/>
              <a:gd name="connsiteX1" fmla="*/ 309259 w 11893068"/>
              <a:gd name="connsiteY1" fmla="*/ 252826 h 6601130"/>
              <a:gd name="connsiteX2" fmla="*/ 184568 w 11893068"/>
              <a:gd name="connsiteY2" fmla="*/ 169698 h 6601130"/>
              <a:gd name="connsiteX3" fmla="*/ 1279260 w 11893068"/>
              <a:gd name="connsiteY3" fmla="*/ 116227 h 6601130"/>
              <a:gd name="connsiteX4" fmla="*/ 2387439 w 11893068"/>
              <a:gd name="connsiteY4" fmla="*/ 141989 h 6601130"/>
              <a:gd name="connsiteX5" fmla="*/ 3107876 w 11893068"/>
              <a:gd name="connsiteY5" fmla="*/ 17298 h 6601130"/>
              <a:gd name="connsiteX6" fmla="*/ 5684822 w 11893068"/>
              <a:gd name="connsiteY6" fmla="*/ 45007 h 6601130"/>
              <a:gd name="connsiteX7" fmla="*/ 7915403 w 11893068"/>
              <a:gd name="connsiteY7" fmla="*/ 3444 h 6601130"/>
              <a:gd name="connsiteX8" fmla="*/ 9342421 w 11893068"/>
              <a:gd name="connsiteY8" fmla="*/ 169698 h 6601130"/>
              <a:gd name="connsiteX9" fmla="*/ 10727691 w 11893068"/>
              <a:gd name="connsiteY9" fmla="*/ 116227 h 6601130"/>
              <a:gd name="connsiteX10" fmla="*/ 11642277 w 11893068"/>
              <a:gd name="connsiteY10" fmla="*/ 322098 h 6601130"/>
              <a:gd name="connsiteX11" fmla="*/ 11808530 w 11893068"/>
              <a:gd name="connsiteY11" fmla="*/ 1197066 h 6601130"/>
              <a:gd name="connsiteX12" fmla="*/ 11891658 w 11893068"/>
              <a:gd name="connsiteY12" fmla="*/ 2221862 h 6601130"/>
              <a:gd name="connsiteX13" fmla="*/ 11863949 w 11893068"/>
              <a:gd name="connsiteY13" fmla="*/ 4812662 h 6601130"/>
              <a:gd name="connsiteX14" fmla="*/ 11808530 w 11893068"/>
              <a:gd name="connsiteY14" fmla="*/ 5520291 h 6601130"/>
              <a:gd name="connsiteX15" fmla="*/ 11656130 w 11893068"/>
              <a:gd name="connsiteY15" fmla="*/ 6308953 h 6601130"/>
              <a:gd name="connsiteX16" fmla="*/ 10727691 w 11893068"/>
              <a:gd name="connsiteY16" fmla="*/ 6601130 h 6601130"/>
              <a:gd name="connsiteX17" fmla="*/ 5961911 w 11893068"/>
              <a:gd name="connsiteY17" fmla="*/ 6516771 h 6601130"/>
              <a:gd name="connsiteX18" fmla="*/ 1279260 w 11893068"/>
              <a:gd name="connsiteY18" fmla="*/ 6601130 h 6601130"/>
              <a:gd name="connsiteX19" fmla="*/ 73730 w 11893068"/>
              <a:gd name="connsiteY19" fmla="*/ 6045717 h 6601130"/>
              <a:gd name="connsiteX20" fmla="*/ 198421 w 11893068"/>
              <a:gd name="connsiteY20" fmla="*/ 5520291 h 6601130"/>
              <a:gd name="connsiteX21" fmla="*/ 4458 w 11893068"/>
              <a:gd name="connsiteY21" fmla="*/ 4480153 h 6601130"/>
              <a:gd name="connsiteX22" fmla="*/ 59876 w 11893068"/>
              <a:gd name="connsiteY22" fmla="*/ 2388117 h 6601130"/>
              <a:gd name="connsiteX23" fmla="*/ 198421 w 11893068"/>
              <a:gd name="connsiteY23" fmla="*/ 1197066 h 6601130"/>
              <a:gd name="connsiteX0" fmla="*/ 198421 w 11893068"/>
              <a:gd name="connsiteY0" fmla="*/ 1197066 h 6646613"/>
              <a:gd name="connsiteX1" fmla="*/ 309259 w 11893068"/>
              <a:gd name="connsiteY1" fmla="*/ 252826 h 6646613"/>
              <a:gd name="connsiteX2" fmla="*/ 184568 w 11893068"/>
              <a:gd name="connsiteY2" fmla="*/ 169698 h 6646613"/>
              <a:gd name="connsiteX3" fmla="*/ 1279260 w 11893068"/>
              <a:gd name="connsiteY3" fmla="*/ 116227 h 6646613"/>
              <a:gd name="connsiteX4" fmla="*/ 2387439 w 11893068"/>
              <a:gd name="connsiteY4" fmla="*/ 141989 h 6646613"/>
              <a:gd name="connsiteX5" fmla="*/ 3107876 w 11893068"/>
              <a:gd name="connsiteY5" fmla="*/ 17298 h 6646613"/>
              <a:gd name="connsiteX6" fmla="*/ 5684822 w 11893068"/>
              <a:gd name="connsiteY6" fmla="*/ 45007 h 6646613"/>
              <a:gd name="connsiteX7" fmla="*/ 7915403 w 11893068"/>
              <a:gd name="connsiteY7" fmla="*/ 3444 h 6646613"/>
              <a:gd name="connsiteX8" fmla="*/ 9342421 w 11893068"/>
              <a:gd name="connsiteY8" fmla="*/ 169698 h 6646613"/>
              <a:gd name="connsiteX9" fmla="*/ 10727691 w 11893068"/>
              <a:gd name="connsiteY9" fmla="*/ 116227 h 6646613"/>
              <a:gd name="connsiteX10" fmla="*/ 11642277 w 11893068"/>
              <a:gd name="connsiteY10" fmla="*/ 322098 h 6646613"/>
              <a:gd name="connsiteX11" fmla="*/ 11808530 w 11893068"/>
              <a:gd name="connsiteY11" fmla="*/ 1197066 h 6646613"/>
              <a:gd name="connsiteX12" fmla="*/ 11891658 w 11893068"/>
              <a:gd name="connsiteY12" fmla="*/ 2221862 h 6646613"/>
              <a:gd name="connsiteX13" fmla="*/ 11863949 w 11893068"/>
              <a:gd name="connsiteY13" fmla="*/ 4812662 h 6646613"/>
              <a:gd name="connsiteX14" fmla="*/ 11808530 w 11893068"/>
              <a:gd name="connsiteY14" fmla="*/ 5520291 h 6646613"/>
              <a:gd name="connsiteX15" fmla="*/ 11656130 w 11893068"/>
              <a:gd name="connsiteY15" fmla="*/ 6308953 h 6646613"/>
              <a:gd name="connsiteX16" fmla="*/ 10727691 w 11893068"/>
              <a:gd name="connsiteY16" fmla="*/ 6601130 h 6646613"/>
              <a:gd name="connsiteX17" fmla="*/ 8441875 w 11893068"/>
              <a:gd name="connsiteY17" fmla="*/ 6641462 h 6646613"/>
              <a:gd name="connsiteX18" fmla="*/ 5961911 w 11893068"/>
              <a:gd name="connsiteY18" fmla="*/ 6516771 h 6646613"/>
              <a:gd name="connsiteX19" fmla="*/ 1279260 w 11893068"/>
              <a:gd name="connsiteY19" fmla="*/ 6601130 h 6646613"/>
              <a:gd name="connsiteX20" fmla="*/ 73730 w 11893068"/>
              <a:gd name="connsiteY20" fmla="*/ 6045717 h 6646613"/>
              <a:gd name="connsiteX21" fmla="*/ 198421 w 11893068"/>
              <a:gd name="connsiteY21" fmla="*/ 5520291 h 6646613"/>
              <a:gd name="connsiteX22" fmla="*/ 4458 w 11893068"/>
              <a:gd name="connsiteY22" fmla="*/ 4480153 h 6646613"/>
              <a:gd name="connsiteX23" fmla="*/ 59876 w 11893068"/>
              <a:gd name="connsiteY23" fmla="*/ 2388117 h 6646613"/>
              <a:gd name="connsiteX24" fmla="*/ 198421 w 11893068"/>
              <a:gd name="connsiteY24" fmla="*/ 1197066 h 6646613"/>
              <a:gd name="connsiteX0" fmla="*/ 198421 w 11893068"/>
              <a:gd name="connsiteY0" fmla="*/ 1197066 h 6655317"/>
              <a:gd name="connsiteX1" fmla="*/ 309259 w 11893068"/>
              <a:gd name="connsiteY1" fmla="*/ 252826 h 6655317"/>
              <a:gd name="connsiteX2" fmla="*/ 184568 w 11893068"/>
              <a:gd name="connsiteY2" fmla="*/ 169698 h 6655317"/>
              <a:gd name="connsiteX3" fmla="*/ 1279260 w 11893068"/>
              <a:gd name="connsiteY3" fmla="*/ 116227 h 6655317"/>
              <a:gd name="connsiteX4" fmla="*/ 2387439 w 11893068"/>
              <a:gd name="connsiteY4" fmla="*/ 141989 h 6655317"/>
              <a:gd name="connsiteX5" fmla="*/ 3107876 w 11893068"/>
              <a:gd name="connsiteY5" fmla="*/ 17298 h 6655317"/>
              <a:gd name="connsiteX6" fmla="*/ 5684822 w 11893068"/>
              <a:gd name="connsiteY6" fmla="*/ 45007 h 6655317"/>
              <a:gd name="connsiteX7" fmla="*/ 7915403 w 11893068"/>
              <a:gd name="connsiteY7" fmla="*/ 3444 h 6655317"/>
              <a:gd name="connsiteX8" fmla="*/ 9342421 w 11893068"/>
              <a:gd name="connsiteY8" fmla="*/ 169698 h 6655317"/>
              <a:gd name="connsiteX9" fmla="*/ 10727691 w 11893068"/>
              <a:gd name="connsiteY9" fmla="*/ 116227 h 6655317"/>
              <a:gd name="connsiteX10" fmla="*/ 11642277 w 11893068"/>
              <a:gd name="connsiteY10" fmla="*/ 322098 h 6655317"/>
              <a:gd name="connsiteX11" fmla="*/ 11808530 w 11893068"/>
              <a:gd name="connsiteY11" fmla="*/ 1197066 h 6655317"/>
              <a:gd name="connsiteX12" fmla="*/ 11891658 w 11893068"/>
              <a:gd name="connsiteY12" fmla="*/ 2221862 h 6655317"/>
              <a:gd name="connsiteX13" fmla="*/ 11863949 w 11893068"/>
              <a:gd name="connsiteY13" fmla="*/ 4812662 h 6655317"/>
              <a:gd name="connsiteX14" fmla="*/ 11808530 w 11893068"/>
              <a:gd name="connsiteY14" fmla="*/ 5520291 h 6655317"/>
              <a:gd name="connsiteX15" fmla="*/ 11656130 w 11893068"/>
              <a:gd name="connsiteY15" fmla="*/ 6308953 h 6655317"/>
              <a:gd name="connsiteX16" fmla="*/ 10727691 w 11893068"/>
              <a:gd name="connsiteY16" fmla="*/ 6601130 h 6655317"/>
              <a:gd name="connsiteX17" fmla="*/ 8441875 w 11893068"/>
              <a:gd name="connsiteY17" fmla="*/ 6641462 h 6655317"/>
              <a:gd name="connsiteX18" fmla="*/ 5961911 w 11893068"/>
              <a:gd name="connsiteY18" fmla="*/ 6516771 h 6655317"/>
              <a:gd name="connsiteX19" fmla="*/ 3592784 w 11893068"/>
              <a:gd name="connsiteY19" fmla="*/ 6655317 h 6655317"/>
              <a:gd name="connsiteX20" fmla="*/ 1279260 w 11893068"/>
              <a:gd name="connsiteY20" fmla="*/ 6601130 h 6655317"/>
              <a:gd name="connsiteX21" fmla="*/ 73730 w 11893068"/>
              <a:gd name="connsiteY21" fmla="*/ 6045717 h 6655317"/>
              <a:gd name="connsiteX22" fmla="*/ 198421 w 11893068"/>
              <a:gd name="connsiteY22" fmla="*/ 5520291 h 6655317"/>
              <a:gd name="connsiteX23" fmla="*/ 4458 w 11893068"/>
              <a:gd name="connsiteY23" fmla="*/ 4480153 h 6655317"/>
              <a:gd name="connsiteX24" fmla="*/ 59876 w 11893068"/>
              <a:gd name="connsiteY24" fmla="*/ 2388117 h 6655317"/>
              <a:gd name="connsiteX25" fmla="*/ 198421 w 11893068"/>
              <a:gd name="connsiteY25" fmla="*/ 1197066 h 6655317"/>
              <a:gd name="connsiteX0" fmla="*/ 198421 w 11893068"/>
              <a:gd name="connsiteY0" fmla="*/ 1197066 h 6655317"/>
              <a:gd name="connsiteX1" fmla="*/ 309259 w 11893068"/>
              <a:gd name="connsiteY1" fmla="*/ 252826 h 6655317"/>
              <a:gd name="connsiteX2" fmla="*/ 184568 w 11893068"/>
              <a:gd name="connsiteY2" fmla="*/ 169698 h 6655317"/>
              <a:gd name="connsiteX3" fmla="*/ 1279260 w 11893068"/>
              <a:gd name="connsiteY3" fmla="*/ 116227 h 6655317"/>
              <a:gd name="connsiteX4" fmla="*/ 2316647 w 11893068"/>
              <a:gd name="connsiteY4" fmla="*/ 15220 h 6655317"/>
              <a:gd name="connsiteX5" fmla="*/ 3107876 w 11893068"/>
              <a:gd name="connsiteY5" fmla="*/ 17298 h 6655317"/>
              <a:gd name="connsiteX6" fmla="*/ 5684822 w 11893068"/>
              <a:gd name="connsiteY6" fmla="*/ 45007 h 6655317"/>
              <a:gd name="connsiteX7" fmla="*/ 7915403 w 11893068"/>
              <a:gd name="connsiteY7" fmla="*/ 3444 h 6655317"/>
              <a:gd name="connsiteX8" fmla="*/ 9342421 w 11893068"/>
              <a:gd name="connsiteY8" fmla="*/ 169698 h 6655317"/>
              <a:gd name="connsiteX9" fmla="*/ 10727691 w 11893068"/>
              <a:gd name="connsiteY9" fmla="*/ 116227 h 6655317"/>
              <a:gd name="connsiteX10" fmla="*/ 11642277 w 11893068"/>
              <a:gd name="connsiteY10" fmla="*/ 322098 h 6655317"/>
              <a:gd name="connsiteX11" fmla="*/ 11808530 w 11893068"/>
              <a:gd name="connsiteY11" fmla="*/ 1197066 h 6655317"/>
              <a:gd name="connsiteX12" fmla="*/ 11891658 w 11893068"/>
              <a:gd name="connsiteY12" fmla="*/ 2221862 h 6655317"/>
              <a:gd name="connsiteX13" fmla="*/ 11863949 w 11893068"/>
              <a:gd name="connsiteY13" fmla="*/ 4812662 h 6655317"/>
              <a:gd name="connsiteX14" fmla="*/ 11808530 w 11893068"/>
              <a:gd name="connsiteY14" fmla="*/ 5520291 h 6655317"/>
              <a:gd name="connsiteX15" fmla="*/ 11656130 w 11893068"/>
              <a:gd name="connsiteY15" fmla="*/ 6308953 h 6655317"/>
              <a:gd name="connsiteX16" fmla="*/ 10727691 w 11893068"/>
              <a:gd name="connsiteY16" fmla="*/ 6601130 h 6655317"/>
              <a:gd name="connsiteX17" fmla="*/ 8441875 w 11893068"/>
              <a:gd name="connsiteY17" fmla="*/ 6641462 h 6655317"/>
              <a:gd name="connsiteX18" fmla="*/ 5961911 w 11893068"/>
              <a:gd name="connsiteY18" fmla="*/ 6516771 h 6655317"/>
              <a:gd name="connsiteX19" fmla="*/ 3592784 w 11893068"/>
              <a:gd name="connsiteY19" fmla="*/ 6655317 h 6655317"/>
              <a:gd name="connsiteX20" fmla="*/ 1279260 w 11893068"/>
              <a:gd name="connsiteY20" fmla="*/ 6601130 h 6655317"/>
              <a:gd name="connsiteX21" fmla="*/ 73730 w 11893068"/>
              <a:gd name="connsiteY21" fmla="*/ 6045717 h 6655317"/>
              <a:gd name="connsiteX22" fmla="*/ 198421 w 11893068"/>
              <a:gd name="connsiteY22" fmla="*/ 5520291 h 6655317"/>
              <a:gd name="connsiteX23" fmla="*/ 4458 w 11893068"/>
              <a:gd name="connsiteY23" fmla="*/ 4480153 h 6655317"/>
              <a:gd name="connsiteX24" fmla="*/ 59876 w 11893068"/>
              <a:gd name="connsiteY24" fmla="*/ 2388117 h 6655317"/>
              <a:gd name="connsiteX25" fmla="*/ 198421 w 11893068"/>
              <a:gd name="connsiteY25" fmla="*/ 1197066 h 6655317"/>
              <a:gd name="connsiteX0" fmla="*/ 198421 w 11893068"/>
              <a:gd name="connsiteY0" fmla="*/ 1197066 h 6655317"/>
              <a:gd name="connsiteX1" fmla="*/ 309259 w 11893068"/>
              <a:gd name="connsiteY1" fmla="*/ 252826 h 6655317"/>
              <a:gd name="connsiteX2" fmla="*/ 184568 w 11893068"/>
              <a:gd name="connsiteY2" fmla="*/ 169698 h 6655317"/>
              <a:gd name="connsiteX3" fmla="*/ 783715 w 11893068"/>
              <a:gd name="connsiteY3" fmla="*/ 45801 h 6655317"/>
              <a:gd name="connsiteX4" fmla="*/ 2316647 w 11893068"/>
              <a:gd name="connsiteY4" fmla="*/ 15220 h 6655317"/>
              <a:gd name="connsiteX5" fmla="*/ 3107876 w 11893068"/>
              <a:gd name="connsiteY5" fmla="*/ 17298 h 6655317"/>
              <a:gd name="connsiteX6" fmla="*/ 5684822 w 11893068"/>
              <a:gd name="connsiteY6" fmla="*/ 45007 h 6655317"/>
              <a:gd name="connsiteX7" fmla="*/ 7915403 w 11893068"/>
              <a:gd name="connsiteY7" fmla="*/ 3444 h 6655317"/>
              <a:gd name="connsiteX8" fmla="*/ 9342421 w 11893068"/>
              <a:gd name="connsiteY8" fmla="*/ 169698 h 6655317"/>
              <a:gd name="connsiteX9" fmla="*/ 10727691 w 11893068"/>
              <a:gd name="connsiteY9" fmla="*/ 116227 h 6655317"/>
              <a:gd name="connsiteX10" fmla="*/ 11642277 w 11893068"/>
              <a:gd name="connsiteY10" fmla="*/ 322098 h 6655317"/>
              <a:gd name="connsiteX11" fmla="*/ 11808530 w 11893068"/>
              <a:gd name="connsiteY11" fmla="*/ 1197066 h 6655317"/>
              <a:gd name="connsiteX12" fmla="*/ 11891658 w 11893068"/>
              <a:gd name="connsiteY12" fmla="*/ 2221862 h 6655317"/>
              <a:gd name="connsiteX13" fmla="*/ 11863949 w 11893068"/>
              <a:gd name="connsiteY13" fmla="*/ 4812662 h 6655317"/>
              <a:gd name="connsiteX14" fmla="*/ 11808530 w 11893068"/>
              <a:gd name="connsiteY14" fmla="*/ 5520291 h 6655317"/>
              <a:gd name="connsiteX15" fmla="*/ 11656130 w 11893068"/>
              <a:gd name="connsiteY15" fmla="*/ 6308953 h 6655317"/>
              <a:gd name="connsiteX16" fmla="*/ 10727691 w 11893068"/>
              <a:gd name="connsiteY16" fmla="*/ 6601130 h 6655317"/>
              <a:gd name="connsiteX17" fmla="*/ 8441875 w 11893068"/>
              <a:gd name="connsiteY17" fmla="*/ 6641462 h 6655317"/>
              <a:gd name="connsiteX18" fmla="*/ 5961911 w 11893068"/>
              <a:gd name="connsiteY18" fmla="*/ 6516771 h 6655317"/>
              <a:gd name="connsiteX19" fmla="*/ 3592784 w 11893068"/>
              <a:gd name="connsiteY19" fmla="*/ 6655317 h 6655317"/>
              <a:gd name="connsiteX20" fmla="*/ 1279260 w 11893068"/>
              <a:gd name="connsiteY20" fmla="*/ 6601130 h 6655317"/>
              <a:gd name="connsiteX21" fmla="*/ 73730 w 11893068"/>
              <a:gd name="connsiteY21" fmla="*/ 6045717 h 6655317"/>
              <a:gd name="connsiteX22" fmla="*/ 198421 w 11893068"/>
              <a:gd name="connsiteY22" fmla="*/ 5520291 h 6655317"/>
              <a:gd name="connsiteX23" fmla="*/ 4458 w 11893068"/>
              <a:gd name="connsiteY23" fmla="*/ 4480153 h 6655317"/>
              <a:gd name="connsiteX24" fmla="*/ 59876 w 11893068"/>
              <a:gd name="connsiteY24" fmla="*/ 2388117 h 6655317"/>
              <a:gd name="connsiteX25" fmla="*/ 198421 w 11893068"/>
              <a:gd name="connsiteY25" fmla="*/ 1197066 h 6655317"/>
              <a:gd name="connsiteX0" fmla="*/ 198421 w 11893068"/>
              <a:gd name="connsiteY0" fmla="*/ 1193793 h 6652044"/>
              <a:gd name="connsiteX1" fmla="*/ 309259 w 11893068"/>
              <a:gd name="connsiteY1" fmla="*/ 249553 h 6652044"/>
              <a:gd name="connsiteX2" fmla="*/ 184568 w 11893068"/>
              <a:gd name="connsiteY2" fmla="*/ 166425 h 6652044"/>
              <a:gd name="connsiteX3" fmla="*/ 783715 w 11893068"/>
              <a:gd name="connsiteY3" fmla="*/ 42528 h 6652044"/>
              <a:gd name="connsiteX4" fmla="*/ 2316647 w 11893068"/>
              <a:gd name="connsiteY4" fmla="*/ 11947 h 6652044"/>
              <a:gd name="connsiteX5" fmla="*/ 3107876 w 11893068"/>
              <a:gd name="connsiteY5" fmla="*/ 14025 h 6652044"/>
              <a:gd name="connsiteX6" fmla="*/ 5684822 w 11893068"/>
              <a:gd name="connsiteY6" fmla="*/ 41734 h 6652044"/>
              <a:gd name="connsiteX7" fmla="*/ 7915403 w 11893068"/>
              <a:gd name="connsiteY7" fmla="*/ 171 h 6652044"/>
              <a:gd name="connsiteX8" fmla="*/ 9427372 w 11893068"/>
              <a:gd name="connsiteY8" fmla="*/ 25572 h 6652044"/>
              <a:gd name="connsiteX9" fmla="*/ 10727691 w 11893068"/>
              <a:gd name="connsiteY9" fmla="*/ 112954 h 6652044"/>
              <a:gd name="connsiteX10" fmla="*/ 11642277 w 11893068"/>
              <a:gd name="connsiteY10" fmla="*/ 318825 h 6652044"/>
              <a:gd name="connsiteX11" fmla="*/ 11808530 w 11893068"/>
              <a:gd name="connsiteY11" fmla="*/ 1193793 h 6652044"/>
              <a:gd name="connsiteX12" fmla="*/ 11891658 w 11893068"/>
              <a:gd name="connsiteY12" fmla="*/ 2218589 h 6652044"/>
              <a:gd name="connsiteX13" fmla="*/ 11863949 w 11893068"/>
              <a:gd name="connsiteY13" fmla="*/ 4809389 h 6652044"/>
              <a:gd name="connsiteX14" fmla="*/ 11808530 w 11893068"/>
              <a:gd name="connsiteY14" fmla="*/ 5517018 h 6652044"/>
              <a:gd name="connsiteX15" fmla="*/ 11656130 w 11893068"/>
              <a:gd name="connsiteY15" fmla="*/ 6305680 h 6652044"/>
              <a:gd name="connsiteX16" fmla="*/ 10727691 w 11893068"/>
              <a:gd name="connsiteY16" fmla="*/ 6597857 h 6652044"/>
              <a:gd name="connsiteX17" fmla="*/ 8441875 w 11893068"/>
              <a:gd name="connsiteY17" fmla="*/ 6638189 h 6652044"/>
              <a:gd name="connsiteX18" fmla="*/ 5961911 w 11893068"/>
              <a:gd name="connsiteY18" fmla="*/ 6513498 h 6652044"/>
              <a:gd name="connsiteX19" fmla="*/ 3592784 w 11893068"/>
              <a:gd name="connsiteY19" fmla="*/ 6652044 h 6652044"/>
              <a:gd name="connsiteX20" fmla="*/ 1279260 w 11893068"/>
              <a:gd name="connsiteY20" fmla="*/ 6597857 h 6652044"/>
              <a:gd name="connsiteX21" fmla="*/ 73730 w 11893068"/>
              <a:gd name="connsiteY21" fmla="*/ 6042444 h 6652044"/>
              <a:gd name="connsiteX22" fmla="*/ 198421 w 11893068"/>
              <a:gd name="connsiteY22" fmla="*/ 5517018 h 6652044"/>
              <a:gd name="connsiteX23" fmla="*/ 4458 w 11893068"/>
              <a:gd name="connsiteY23" fmla="*/ 4476880 h 6652044"/>
              <a:gd name="connsiteX24" fmla="*/ 59876 w 11893068"/>
              <a:gd name="connsiteY24" fmla="*/ 2384844 h 6652044"/>
              <a:gd name="connsiteX25" fmla="*/ 198421 w 11893068"/>
              <a:gd name="connsiteY25" fmla="*/ 1193793 h 6652044"/>
              <a:gd name="connsiteX0" fmla="*/ 198421 w 11893068"/>
              <a:gd name="connsiteY0" fmla="*/ 1193793 h 6652044"/>
              <a:gd name="connsiteX1" fmla="*/ 309259 w 11893068"/>
              <a:gd name="connsiteY1" fmla="*/ 249553 h 6652044"/>
              <a:gd name="connsiteX2" fmla="*/ 184568 w 11893068"/>
              <a:gd name="connsiteY2" fmla="*/ 166425 h 6652044"/>
              <a:gd name="connsiteX3" fmla="*/ 783715 w 11893068"/>
              <a:gd name="connsiteY3" fmla="*/ 42528 h 6652044"/>
              <a:gd name="connsiteX4" fmla="*/ 2316647 w 11893068"/>
              <a:gd name="connsiteY4" fmla="*/ 11947 h 6652044"/>
              <a:gd name="connsiteX5" fmla="*/ 3107876 w 11893068"/>
              <a:gd name="connsiteY5" fmla="*/ 14025 h 6652044"/>
              <a:gd name="connsiteX6" fmla="*/ 5684822 w 11893068"/>
              <a:gd name="connsiteY6" fmla="*/ 41734 h 6652044"/>
              <a:gd name="connsiteX7" fmla="*/ 7915403 w 11893068"/>
              <a:gd name="connsiteY7" fmla="*/ 171 h 6652044"/>
              <a:gd name="connsiteX8" fmla="*/ 9427372 w 11893068"/>
              <a:gd name="connsiteY8" fmla="*/ 25572 h 6652044"/>
              <a:gd name="connsiteX9" fmla="*/ 10855116 w 11893068"/>
              <a:gd name="connsiteY9" fmla="*/ 28442 h 6652044"/>
              <a:gd name="connsiteX10" fmla="*/ 11642277 w 11893068"/>
              <a:gd name="connsiteY10" fmla="*/ 318825 h 6652044"/>
              <a:gd name="connsiteX11" fmla="*/ 11808530 w 11893068"/>
              <a:gd name="connsiteY11" fmla="*/ 1193793 h 6652044"/>
              <a:gd name="connsiteX12" fmla="*/ 11891658 w 11893068"/>
              <a:gd name="connsiteY12" fmla="*/ 2218589 h 6652044"/>
              <a:gd name="connsiteX13" fmla="*/ 11863949 w 11893068"/>
              <a:gd name="connsiteY13" fmla="*/ 4809389 h 6652044"/>
              <a:gd name="connsiteX14" fmla="*/ 11808530 w 11893068"/>
              <a:gd name="connsiteY14" fmla="*/ 5517018 h 6652044"/>
              <a:gd name="connsiteX15" fmla="*/ 11656130 w 11893068"/>
              <a:gd name="connsiteY15" fmla="*/ 6305680 h 6652044"/>
              <a:gd name="connsiteX16" fmla="*/ 10727691 w 11893068"/>
              <a:gd name="connsiteY16" fmla="*/ 6597857 h 6652044"/>
              <a:gd name="connsiteX17" fmla="*/ 8441875 w 11893068"/>
              <a:gd name="connsiteY17" fmla="*/ 6638189 h 6652044"/>
              <a:gd name="connsiteX18" fmla="*/ 5961911 w 11893068"/>
              <a:gd name="connsiteY18" fmla="*/ 6513498 h 6652044"/>
              <a:gd name="connsiteX19" fmla="*/ 3592784 w 11893068"/>
              <a:gd name="connsiteY19" fmla="*/ 6652044 h 6652044"/>
              <a:gd name="connsiteX20" fmla="*/ 1279260 w 11893068"/>
              <a:gd name="connsiteY20" fmla="*/ 6597857 h 6652044"/>
              <a:gd name="connsiteX21" fmla="*/ 73730 w 11893068"/>
              <a:gd name="connsiteY21" fmla="*/ 6042444 h 6652044"/>
              <a:gd name="connsiteX22" fmla="*/ 198421 w 11893068"/>
              <a:gd name="connsiteY22" fmla="*/ 5517018 h 6652044"/>
              <a:gd name="connsiteX23" fmla="*/ 4458 w 11893068"/>
              <a:gd name="connsiteY23" fmla="*/ 4476880 h 6652044"/>
              <a:gd name="connsiteX24" fmla="*/ 59876 w 11893068"/>
              <a:gd name="connsiteY24" fmla="*/ 2384844 h 6652044"/>
              <a:gd name="connsiteX25" fmla="*/ 198421 w 11893068"/>
              <a:gd name="connsiteY25" fmla="*/ 1193793 h 6652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893068" h="6652044">
                <a:moveTo>
                  <a:pt x="198421" y="1193793"/>
                </a:moveTo>
                <a:cubicBezTo>
                  <a:pt x="260767" y="327427"/>
                  <a:pt x="129119" y="429693"/>
                  <a:pt x="309259" y="249553"/>
                </a:cubicBezTo>
                <a:cubicBezTo>
                  <a:pt x="339277" y="71398"/>
                  <a:pt x="105492" y="200929"/>
                  <a:pt x="184568" y="166425"/>
                </a:cubicBezTo>
                <a:cubicBezTo>
                  <a:pt x="263644" y="131921"/>
                  <a:pt x="428369" y="68274"/>
                  <a:pt x="783715" y="42528"/>
                </a:cubicBezTo>
                <a:cubicBezTo>
                  <a:pt x="1139061" y="16782"/>
                  <a:pt x="1929287" y="16698"/>
                  <a:pt x="2316647" y="11947"/>
                </a:cubicBezTo>
                <a:lnTo>
                  <a:pt x="3107876" y="14025"/>
                </a:lnTo>
                <a:lnTo>
                  <a:pt x="5684822" y="41734"/>
                </a:lnTo>
                <a:lnTo>
                  <a:pt x="7915403" y="171"/>
                </a:lnTo>
                <a:cubicBezTo>
                  <a:pt x="8539161" y="-2523"/>
                  <a:pt x="8930948" y="27557"/>
                  <a:pt x="9427372" y="25572"/>
                </a:cubicBezTo>
                <a:lnTo>
                  <a:pt x="10855116" y="28442"/>
                </a:lnTo>
                <a:cubicBezTo>
                  <a:pt x="12533794" y="62754"/>
                  <a:pt x="11483375" y="124600"/>
                  <a:pt x="11642277" y="318825"/>
                </a:cubicBezTo>
                <a:cubicBezTo>
                  <a:pt x="11801179" y="513050"/>
                  <a:pt x="11783130" y="874857"/>
                  <a:pt x="11808530" y="1193793"/>
                </a:cubicBezTo>
                <a:cubicBezTo>
                  <a:pt x="11833930" y="1512730"/>
                  <a:pt x="11882422" y="1615990"/>
                  <a:pt x="11891658" y="2218589"/>
                </a:cubicBezTo>
                <a:cubicBezTo>
                  <a:pt x="11900895" y="2821188"/>
                  <a:pt x="11861640" y="4261960"/>
                  <a:pt x="11863949" y="4809389"/>
                </a:cubicBezTo>
                <a:lnTo>
                  <a:pt x="11808530" y="5517018"/>
                </a:lnTo>
                <a:cubicBezTo>
                  <a:pt x="11757730" y="6359763"/>
                  <a:pt x="11836270" y="6125540"/>
                  <a:pt x="11656130" y="6305680"/>
                </a:cubicBezTo>
                <a:cubicBezTo>
                  <a:pt x="11475990" y="6485820"/>
                  <a:pt x="11265709" y="6558603"/>
                  <a:pt x="10727691" y="6597857"/>
                </a:cubicBezTo>
                <a:cubicBezTo>
                  <a:pt x="10189673" y="6637111"/>
                  <a:pt x="9236172" y="6652249"/>
                  <a:pt x="8441875" y="6638189"/>
                </a:cubicBezTo>
                <a:cubicBezTo>
                  <a:pt x="7647578" y="6624129"/>
                  <a:pt x="6777020" y="6531971"/>
                  <a:pt x="5961911" y="6513498"/>
                </a:cubicBezTo>
                <a:cubicBezTo>
                  <a:pt x="5158347" y="6518116"/>
                  <a:pt x="4396348" y="6647426"/>
                  <a:pt x="3592784" y="6652044"/>
                </a:cubicBezTo>
                <a:lnTo>
                  <a:pt x="1279260" y="6597857"/>
                </a:lnTo>
                <a:cubicBezTo>
                  <a:pt x="-461764" y="6491434"/>
                  <a:pt x="253870" y="6222584"/>
                  <a:pt x="73730" y="6042444"/>
                </a:cubicBezTo>
                <a:cubicBezTo>
                  <a:pt x="-106410" y="5862304"/>
                  <a:pt x="244603" y="5764091"/>
                  <a:pt x="198421" y="5517018"/>
                </a:cubicBezTo>
                <a:cubicBezTo>
                  <a:pt x="13663" y="5158904"/>
                  <a:pt x="27549" y="4998909"/>
                  <a:pt x="4458" y="4476880"/>
                </a:cubicBezTo>
                <a:cubicBezTo>
                  <a:pt x="-18633" y="3954851"/>
                  <a:pt x="55258" y="2927407"/>
                  <a:pt x="59876" y="2384844"/>
                </a:cubicBezTo>
                <a:lnTo>
                  <a:pt x="198421" y="1193793"/>
                </a:lnTo>
                <a:close/>
              </a:path>
            </a:pathLst>
          </a:cu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960" y="420443"/>
            <a:ext cx="4972356" cy="37400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110" y="471156"/>
            <a:ext cx="4812030" cy="368936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1338804" y="4825280"/>
            <a:ext cx="950677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Người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dân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thả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gia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súc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gia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cầm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ra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ngoài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đường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gây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ô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nhiễm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môi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trường</a:t>
            </a:r>
            <a:endParaRPr lang="en-GB" sz="4000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452" y="466622"/>
            <a:ext cx="6191250" cy="41243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1338804" y="4825279"/>
            <a:ext cx="950677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Người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dân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thải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nước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sinh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hoạt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ra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đường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gây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ô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nhiễm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môi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trường</a:t>
            </a:r>
            <a:endParaRPr lang="en-GB" sz="4000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4918707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5"/>
          <p:cNvSpPr/>
          <p:nvPr/>
        </p:nvSpPr>
        <p:spPr>
          <a:xfrm>
            <a:off x="261257" y="3373"/>
            <a:ext cx="11611429" cy="6854627"/>
          </a:xfrm>
          <a:custGeom>
            <a:avLst/>
            <a:gdLst>
              <a:gd name="connsiteX0" fmla="*/ 0 w 11610109"/>
              <a:gd name="connsiteY0" fmla="*/ 1080839 h 6484903"/>
              <a:gd name="connsiteX1" fmla="*/ 1080839 w 11610109"/>
              <a:gd name="connsiteY1" fmla="*/ 0 h 6484903"/>
              <a:gd name="connsiteX2" fmla="*/ 10529270 w 11610109"/>
              <a:gd name="connsiteY2" fmla="*/ 0 h 6484903"/>
              <a:gd name="connsiteX3" fmla="*/ 11610109 w 11610109"/>
              <a:gd name="connsiteY3" fmla="*/ 1080839 h 6484903"/>
              <a:gd name="connsiteX4" fmla="*/ 11610109 w 11610109"/>
              <a:gd name="connsiteY4" fmla="*/ 5404064 h 6484903"/>
              <a:gd name="connsiteX5" fmla="*/ 10529270 w 11610109"/>
              <a:gd name="connsiteY5" fmla="*/ 6484903 h 6484903"/>
              <a:gd name="connsiteX6" fmla="*/ 1080839 w 11610109"/>
              <a:gd name="connsiteY6" fmla="*/ 6484903 h 6484903"/>
              <a:gd name="connsiteX7" fmla="*/ 0 w 11610109"/>
              <a:gd name="connsiteY7" fmla="*/ 5404064 h 6484903"/>
              <a:gd name="connsiteX8" fmla="*/ 0 w 11610109"/>
              <a:gd name="connsiteY8" fmla="*/ 1080839 h 6484903"/>
              <a:gd name="connsiteX0" fmla="*/ 0 w 11610109"/>
              <a:gd name="connsiteY0" fmla="*/ 1080839 h 6484903"/>
              <a:gd name="connsiteX1" fmla="*/ 249383 w 11610109"/>
              <a:gd name="connsiteY1" fmla="*/ 164308 h 6484903"/>
              <a:gd name="connsiteX2" fmla="*/ 1080839 w 11610109"/>
              <a:gd name="connsiteY2" fmla="*/ 0 h 6484903"/>
              <a:gd name="connsiteX3" fmla="*/ 10529270 w 11610109"/>
              <a:gd name="connsiteY3" fmla="*/ 0 h 6484903"/>
              <a:gd name="connsiteX4" fmla="*/ 11610109 w 11610109"/>
              <a:gd name="connsiteY4" fmla="*/ 1080839 h 6484903"/>
              <a:gd name="connsiteX5" fmla="*/ 11610109 w 11610109"/>
              <a:gd name="connsiteY5" fmla="*/ 5404064 h 6484903"/>
              <a:gd name="connsiteX6" fmla="*/ 10529270 w 11610109"/>
              <a:gd name="connsiteY6" fmla="*/ 6484903 h 6484903"/>
              <a:gd name="connsiteX7" fmla="*/ 1080839 w 11610109"/>
              <a:gd name="connsiteY7" fmla="*/ 6484903 h 6484903"/>
              <a:gd name="connsiteX8" fmla="*/ 0 w 11610109"/>
              <a:gd name="connsiteY8" fmla="*/ 5404064 h 6484903"/>
              <a:gd name="connsiteX9" fmla="*/ 0 w 11610109"/>
              <a:gd name="connsiteY9" fmla="*/ 1080839 h 6484903"/>
              <a:gd name="connsiteX0" fmla="*/ 0 w 11610109"/>
              <a:gd name="connsiteY0" fmla="*/ 1080839 h 6484903"/>
              <a:gd name="connsiteX1" fmla="*/ 249383 w 11610109"/>
              <a:gd name="connsiteY1" fmla="*/ 164308 h 6484903"/>
              <a:gd name="connsiteX2" fmla="*/ 1080839 w 11610109"/>
              <a:gd name="connsiteY2" fmla="*/ 0 h 6484903"/>
              <a:gd name="connsiteX3" fmla="*/ 10529270 w 11610109"/>
              <a:gd name="connsiteY3" fmla="*/ 0 h 6484903"/>
              <a:gd name="connsiteX4" fmla="*/ 11610109 w 11610109"/>
              <a:gd name="connsiteY4" fmla="*/ 1080839 h 6484903"/>
              <a:gd name="connsiteX5" fmla="*/ 11610109 w 11610109"/>
              <a:gd name="connsiteY5" fmla="*/ 5404064 h 6484903"/>
              <a:gd name="connsiteX6" fmla="*/ 10529270 w 11610109"/>
              <a:gd name="connsiteY6" fmla="*/ 6484903 h 6484903"/>
              <a:gd name="connsiteX7" fmla="*/ 1080839 w 11610109"/>
              <a:gd name="connsiteY7" fmla="*/ 6484903 h 6484903"/>
              <a:gd name="connsiteX8" fmla="*/ 0 w 11610109"/>
              <a:gd name="connsiteY8" fmla="*/ 5404064 h 6484903"/>
              <a:gd name="connsiteX9" fmla="*/ 0 w 11610109"/>
              <a:gd name="connsiteY9" fmla="*/ 1080839 h 6484903"/>
              <a:gd name="connsiteX0" fmla="*/ 0 w 11610109"/>
              <a:gd name="connsiteY0" fmla="*/ 1080839 h 6484903"/>
              <a:gd name="connsiteX1" fmla="*/ 249383 w 11610109"/>
              <a:gd name="connsiteY1" fmla="*/ 164308 h 6484903"/>
              <a:gd name="connsiteX2" fmla="*/ 318656 w 11610109"/>
              <a:gd name="connsiteY2" fmla="*/ 81180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610109 w 11610109"/>
              <a:gd name="connsiteY5" fmla="*/ 1080839 h 6484903"/>
              <a:gd name="connsiteX6" fmla="*/ 11610109 w 11610109"/>
              <a:gd name="connsiteY6" fmla="*/ 5404064 h 6484903"/>
              <a:gd name="connsiteX7" fmla="*/ 10529270 w 11610109"/>
              <a:gd name="connsiteY7" fmla="*/ 6484903 h 6484903"/>
              <a:gd name="connsiteX8" fmla="*/ 1080839 w 11610109"/>
              <a:gd name="connsiteY8" fmla="*/ 6484903 h 6484903"/>
              <a:gd name="connsiteX9" fmla="*/ 0 w 11610109"/>
              <a:gd name="connsiteY9" fmla="*/ 5404064 h 6484903"/>
              <a:gd name="connsiteX10" fmla="*/ 0 w 11610109"/>
              <a:gd name="connsiteY10" fmla="*/ 1080839 h 6484903"/>
              <a:gd name="connsiteX0" fmla="*/ 0 w 11610109"/>
              <a:gd name="connsiteY0" fmla="*/ 1080839 h 6484903"/>
              <a:gd name="connsiteX1" fmla="*/ 110838 w 11610109"/>
              <a:gd name="connsiteY1" fmla="*/ 136599 h 6484903"/>
              <a:gd name="connsiteX2" fmla="*/ 318656 w 11610109"/>
              <a:gd name="connsiteY2" fmla="*/ 81180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610109 w 11610109"/>
              <a:gd name="connsiteY5" fmla="*/ 1080839 h 6484903"/>
              <a:gd name="connsiteX6" fmla="*/ 11610109 w 11610109"/>
              <a:gd name="connsiteY6" fmla="*/ 5404064 h 6484903"/>
              <a:gd name="connsiteX7" fmla="*/ 10529270 w 11610109"/>
              <a:gd name="connsiteY7" fmla="*/ 6484903 h 6484903"/>
              <a:gd name="connsiteX8" fmla="*/ 1080839 w 11610109"/>
              <a:gd name="connsiteY8" fmla="*/ 6484903 h 6484903"/>
              <a:gd name="connsiteX9" fmla="*/ 0 w 11610109"/>
              <a:gd name="connsiteY9" fmla="*/ 5404064 h 6484903"/>
              <a:gd name="connsiteX10" fmla="*/ 0 w 11610109"/>
              <a:gd name="connsiteY10" fmla="*/ 1080839 h 6484903"/>
              <a:gd name="connsiteX0" fmla="*/ 0 w 11610109"/>
              <a:gd name="connsiteY0" fmla="*/ 1080839 h 6484903"/>
              <a:gd name="connsiteX1" fmla="*/ 110838 w 11610109"/>
              <a:gd name="connsiteY1" fmla="*/ 136599 h 6484903"/>
              <a:gd name="connsiteX2" fmla="*/ 110838 w 11610109"/>
              <a:gd name="connsiteY2" fmla="*/ 178162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610109 w 11610109"/>
              <a:gd name="connsiteY5" fmla="*/ 1080839 h 6484903"/>
              <a:gd name="connsiteX6" fmla="*/ 11610109 w 11610109"/>
              <a:gd name="connsiteY6" fmla="*/ 5404064 h 6484903"/>
              <a:gd name="connsiteX7" fmla="*/ 10529270 w 11610109"/>
              <a:gd name="connsiteY7" fmla="*/ 6484903 h 6484903"/>
              <a:gd name="connsiteX8" fmla="*/ 1080839 w 11610109"/>
              <a:gd name="connsiteY8" fmla="*/ 6484903 h 6484903"/>
              <a:gd name="connsiteX9" fmla="*/ 0 w 11610109"/>
              <a:gd name="connsiteY9" fmla="*/ 5404064 h 6484903"/>
              <a:gd name="connsiteX10" fmla="*/ 0 w 11610109"/>
              <a:gd name="connsiteY10" fmla="*/ 1080839 h 6484903"/>
              <a:gd name="connsiteX0" fmla="*/ 0 w 11610109"/>
              <a:gd name="connsiteY0" fmla="*/ 1080839 h 6484903"/>
              <a:gd name="connsiteX1" fmla="*/ 110838 w 11610109"/>
              <a:gd name="connsiteY1" fmla="*/ 136599 h 6484903"/>
              <a:gd name="connsiteX2" fmla="*/ 110838 w 11610109"/>
              <a:gd name="connsiteY2" fmla="*/ 178162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443856 w 11610109"/>
              <a:gd name="connsiteY5" fmla="*/ 205871 h 6484903"/>
              <a:gd name="connsiteX6" fmla="*/ 11610109 w 11610109"/>
              <a:gd name="connsiteY6" fmla="*/ 1080839 h 6484903"/>
              <a:gd name="connsiteX7" fmla="*/ 11610109 w 11610109"/>
              <a:gd name="connsiteY7" fmla="*/ 5404064 h 6484903"/>
              <a:gd name="connsiteX8" fmla="*/ 10529270 w 11610109"/>
              <a:gd name="connsiteY8" fmla="*/ 6484903 h 6484903"/>
              <a:gd name="connsiteX9" fmla="*/ 1080839 w 11610109"/>
              <a:gd name="connsiteY9" fmla="*/ 6484903 h 6484903"/>
              <a:gd name="connsiteX10" fmla="*/ 0 w 11610109"/>
              <a:gd name="connsiteY10" fmla="*/ 5404064 h 6484903"/>
              <a:gd name="connsiteX11" fmla="*/ 0 w 11610109"/>
              <a:gd name="connsiteY11" fmla="*/ 1080839 h 6484903"/>
              <a:gd name="connsiteX0" fmla="*/ 68202 w 11678311"/>
              <a:gd name="connsiteY0" fmla="*/ 1080839 h 6484903"/>
              <a:gd name="connsiteX1" fmla="*/ 179040 w 11678311"/>
              <a:gd name="connsiteY1" fmla="*/ 136599 h 6484903"/>
              <a:gd name="connsiteX2" fmla="*/ 54349 w 11678311"/>
              <a:gd name="connsiteY2" fmla="*/ 53471 h 6484903"/>
              <a:gd name="connsiteX3" fmla="*/ 1149041 w 11678311"/>
              <a:gd name="connsiteY3" fmla="*/ 0 h 6484903"/>
              <a:gd name="connsiteX4" fmla="*/ 10597472 w 11678311"/>
              <a:gd name="connsiteY4" fmla="*/ 0 h 6484903"/>
              <a:gd name="connsiteX5" fmla="*/ 11512058 w 11678311"/>
              <a:gd name="connsiteY5" fmla="*/ 205871 h 6484903"/>
              <a:gd name="connsiteX6" fmla="*/ 11678311 w 11678311"/>
              <a:gd name="connsiteY6" fmla="*/ 1080839 h 6484903"/>
              <a:gd name="connsiteX7" fmla="*/ 11678311 w 11678311"/>
              <a:gd name="connsiteY7" fmla="*/ 5404064 h 6484903"/>
              <a:gd name="connsiteX8" fmla="*/ 10597472 w 11678311"/>
              <a:gd name="connsiteY8" fmla="*/ 6484903 h 6484903"/>
              <a:gd name="connsiteX9" fmla="*/ 1149041 w 11678311"/>
              <a:gd name="connsiteY9" fmla="*/ 6484903 h 6484903"/>
              <a:gd name="connsiteX10" fmla="*/ 68202 w 11678311"/>
              <a:gd name="connsiteY10" fmla="*/ 5404064 h 6484903"/>
              <a:gd name="connsiteX11" fmla="*/ 68202 w 11678311"/>
              <a:gd name="connsiteY11" fmla="*/ 1080839 h 6484903"/>
              <a:gd name="connsiteX0" fmla="*/ 51259 w 11661368"/>
              <a:gd name="connsiteY0" fmla="*/ 1152059 h 6556123"/>
              <a:gd name="connsiteX1" fmla="*/ 162097 w 11661368"/>
              <a:gd name="connsiteY1" fmla="*/ 207819 h 6556123"/>
              <a:gd name="connsiteX2" fmla="*/ 37406 w 11661368"/>
              <a:gd name="connsiteY2" fmla="*/ 124691 h 6556123"/>
              <a:gd name="connsiteX3" fmla="*/ 1132098 w 11661368"/>
              <a:gd name="connsiteY3" fmla="*/ 71220 h 6556123"/>
              <a:gd name="connsiteX4" fmla="*/ 5537660 w 11661368"/>
              <a:gd name="connsiteY4" fmla="*/ 0 h 6556123"/>
              <a:gd name="connsiteX5" fmla="*/ 10580529 w 11661368"/>
              <a:gd name="connsiteY5" fmla="*/ 71220 h 6556123"/>
              <a:gd name="connsiteX6" fmla="*/ 11495115 w 11661368"/>
              <a:gd name="connsiteY6" fmla="*/ 277091 h 6556123"/>
              <a:gd name="connsiteX7" fmla="*/ 11661368 w 11661368"/>
              <a:gd name="connsiteY7" fmla="*/ 1152059 h 6556123"/>
              <a:gd name="connsiteX8" fmla="*/ 11661368 w 11661368"/>
              <a:gd name="connsiteY8" fmla="*/ 5475284 h 6556123"/>
              <a:gd name="connsiteX9" fmla="*/ 10580529 w 11661368"/>
              <a:gd name="connsiteY9" fmla="*/ 6556123 h 6556123"/>
              <a:gd name="connsiteX10" fmla="*/ 1132098 w 11661368"/>
              <a:gd name="connsiteY10" fmla="*/ 6556123 h 6556123"/>
              <a:gd name="connsiteX11" fmla="*/ 51259 w 11661368"/>
              <a:gd name="connsiteY11" fmla="*/ 5475284 h 6556123"/>
              <a:gd name="connsiteX12" fmla="*/ 51259 w 11661368"/>
              <a:gd name="connsiteY12" fmla="*/ 1152059 h 6556123"/>
              <a:gd name="connsiteX0" fmla="*/ 51259 w 11661368"/>
              <a:gd name="connsiteY0" fmla="*/ 1152255 h 6556319"/>
              <a:gd name="connsiteX1" fmla="*/ 162097 w 11661368"/>
              <a:gd name="connsiteY1" fmla="*/ 208015 h 6556319"/>
              <a:gd name="connsiteX2" fmla="*/ 37406 w 11661368"/>
              <a:gd name="connsiteY2" fmla="*/ 124887 h 6556319"/>
              <a:gd name="connsiteX3" fmla="*/ 1132098 w 11661368"/>
              <a:gd name="connsiteY3" fmla="*/ 71416 h 6556319"/>
              <a:gd name="connsiteX4" fmla="*/ 2240277 w 11661368"/>
              <a:gd name="connsiteY4" fmla="*/ 97178 h 6556319"/>
              <a:gd name="connsiteX5" fmla="*/ 5537660 w 11661368"/>
              <a:gd name="connsiteY5" fmla="*/ 196 h 6556319"/>
              <a:gd name="connsiteX6" fmla="*/ 10580529 w 11661368"/>
              <a:gd name="connsiteY6" fmla="*/ 71416 h 6556319"/>
              <a:gd name="connsiteX7" fmla="*/ 11495115 w 11661368"/>
              <a:gd name="connsiteY7" fmla="*/ 277287 h 6556319"/>
              <a:gd name="connsiteX8" fmla="*/ 11661368 w 11661368"/>
              <a:gd name="connsiteY8" fmla="*/ 1152255 h 6556319"/>
              <a:gd name="connsiteX9" fmla="*/ 11661368 w 11661368"/>
              <a:gd name="connsiteY9" fmla="*/ 5475480 h 6556319"/>
              <a:gd name="connsiteX10" fmla="*/ 10580529 w 11661368"/>
              <a:gd name="connsiteY10" fmla="*/ 6556319 h 6556319"/>
              <a:gd name="connsiteX11" fmla="*/ 1132098 w 11661368"/>
              <a:gd name="connsiteY11" fmla="*/ 6556319 h 6556319"/>
              <a:gd name="connsiteX12" fmla="*/ 51259 w 11661368"/>
              <a:gd name="connsiteY12" fmla="*/ 5475480 h 6556319"/>
              <a:gd name="connsiteX13" fmla="*/ 51259 w 11661368"/>
              <a:gd name="connsiteY13" fmla="*/ 1152255 h 6556319"/>
              <a:gd name="connsiteX0" fmla="*/ 51259 w 11661368"/>
              <a:gd name="connsiteY0" fmla="*/ 1152059 h 6556123"/>
              <a:gd name="connsiteX1" fmla="*/ 162097 w 11661368"/>
              <a:gd name="connsiteY1" fmla="*/ 207819 h 6556123"/>
              <a:gd name="connsiteX2" fmla="*/ 37406 w 11661368"/>
              <a:gd name="connsiteY2" fmla="*/ 124691 h 6556123"/>
              <a:gd name="connsiteX3" fmla="*/ 1132098 w 11661368"/>
              <a:gd name="connsiteY3" fmla="*/ 71220 h 6556123"/>
              <a:gd name="connsiteX4" fmla="*/ 2240277 w 11661368"/>
              <a:gd name="connsiteY4" fmla="*/ 96982 h 6556123"/>
              <a:gd name="connsiteX5" fmla="*/ 5537660 w 11661368"/>
              <a:gd name="connsiteY5" fmla="*/ 0 h 6556123"/>
              <a:gd name="connsiteX6" fmla="*/ 9195259 w 11661368"/>
              <a:gd name="connsiteY6" fmla="*/ 124691 h 6556123"/>
              <a:gd name="connsiteX7" fmla="*/ 10580529 w 11661368"/>
              <a:gd name="connsiteY7" fmla="*/ 71220 h 6556123"/>
              <a:gd name="connsiteX8" fmla="*/ 11495115 w 11661368"/>
              <a:gd name="connsiteY8" fmla="*/ 277091 h 6556123"/>
              <a:gd name="connsiteX9" fmla="*/ 11661368 w 11661368"/>
              <a:gd name="connsiteY9" fmla="*/ 1152059 h 6556123"/>
              <a:gd name="connsiteX10" fmla="*/ 11661368 w 11661368"/>
              <a:gd name="connsiteY10" fmla="*/ 5475284 h 6556123"/>
              <a:gd name="connsiteX11" fmla="*/ 10580529 w 11661368"/>
              <a:gd name="connsiteY11" fmla="*/ 6556123 h 6556123"/>
              <a:gd name="connsiteX12" fmla="*/ 1132098 w 11661368"/>
              <a:gd name="connsiteY12" fmla="*/ 6556123 h 6556123"/>
              <a:gd name="connsiteX13" fmla="*/ 51259 w 11661368"/>
              <a:gd name="connsiteY13" fmla="*/ 5475284 h 6556123"/>
              <a:gd name="connsiteX14" fmla="*/ 51259 w 11661368"/>
              <a:gd name="connsiteY14" fmla="*/ 1152059 h 6556123"/>
              <a:gd name="connsiteX0" fmla="*/ 51259 w 11661368"/>
              <a:gd name="connsiteY0" fmla="*/ 1184206 h 6588270"/>
              <a:gd name="connsiteX1" fmla="*/ 162097 w 11661368"/>
              <a:gd name="connsiteY1" fmla="*/ 239966 h 6588270"/>
              <a:gd name="connsiteX2" fmla="*/ 37406 w 11661368"/>
              <a:gd name="connsiteY2" fmla="*/ 156838 h 6588270"/>
              <a:gd name="connsiteX3" fmla="*/ 1132098 w 11661368"/>
              <a:gd name="connsiteY3" fmla="*/ 103367 h 6588270"/>
              <a:gd name="connsiteX4" fmla="*/ 2240277 w 11661368"/>
              <a:gd name="connsiteY4" fmla="*/ 129129 h 6588270"/>
              <a:gd name="connsiteX5" fmla="*/ 2960714 w 11661368"/>
              <a:gd name="connsiteY5" fmla="*/ 4438 h 6588270"/>
              <a:gd name="connsiteX6" fmla="*/ 5537660 w 11661368"/>
              <a:gd name="connsiteY6" fmla="*/ 32147 h 6588270"/>
              <a:gd name="connsiteX7" fmla="*/ 9195259 w 11661368"/>
              <a:gd name="connsiteY7" fmla="*/ 156838 h 6588270"/>
              <a:gd name="connsiteX8" fmla="*/ 10580529 w 11661368"/>
              <a:gd name="connsiteY8" fmla="*/ 103367 h 6588270"/>
              <a:gd name="connsiteX9" fmla="*/ 11495115 w 11661368"/>
              <a:gd name="connsiteY9" fmla="*/ 309238 h 6588270"/>
              <a:gd name="connsiteX10" fmla="*/ 11661368 w 11661368"/>
              <a:gd name="connsiteY10" fmla="*/ 1184206 h 6588270"/>
              <a:gd name="connsiteX11" fmla="*/ 11661368 w 11661368"/>
              <a:gd name="connsiteY11" fmla="*/ 5507431 h 6588270"/>
              <a:gd name="connsiteX12" fmla="*/ 10580529 w 11661368"/>
              <a:gd name="connsiteY12" fmla="*/ 6588270 h 6588270"/>
              <a:gd name="connsiteX13" fmla="*/ 1132098 w 11661368"/>
              <a:gd name="connsiteY13" fmla="*/ 6588270 h 6588270"/>
              <a:gd name="connsiteX14" fmla="*/ 51259 w 11661368"/>
              <a:gd name="connsiteY14" fmla="*/ 5507431 h 6588270"/>
              <a:gd name="connsiteX15" fmla="*/ 51259 w 11661368"/>
              <a:gd name="connsiteY15" fmla="*/ 1184206 h 6588270"/>
              <a:gd name="connsiteX0" fmla="*/ 51259 w 11661368"/>
              <a:gd name="connsiteY0" fmla="*/ 1197066 h 6601130"/>
              <a:gd name="connsiteX1" fmla="*/ 162097 w 11661368"/>
              <a:gd name="connsiteY1" fmla="*/ 252826 h 6601130"/>
              <a:gd name="connsiteX2" fmla="*/ 37406 w 11661368"/>
              <a:gd name="connsiteY2" fmla="*/ 169698 h 6601130"/>
              <a:gd name="connsiteX3" fmla="*/ 1132098 w 11661368"/>
              <a:gd name="connsiteY3" fmla="*/ 116227 h 6601130"/>
              <a:gd name="connsiteX4" fmla="*/ 2240277 w 11661368"/>
              <a:gd name="connsiteY4" fmla="*/ 141989 h 6601130"/>
              <a:gd name="connsiteX5" fmla="*/ 2960714 w 11661368"/>
              <a:gd name="connsiteY5" fmla="*/ 17298 h 6601130"/>
              <a:gd name="connsiteX6" fmla="*/ 5537660 w 11661368"/>
              <a:gd name="connsiteY6" fmla="*/ 45007 h 6601130"/>
              <a:gd name="connsiteX7" fmla="*/ 7768241 w 11661368"/>
              <a:gd name="connsiteY7" fmla="*/ 3444 h 6601130"/>
              <a:gd name="connsiteX8" fmla="*/ 9195259 w 11661368"/>
              <a:gd name="connsiteY8" fmla="*/ 169698 h 6601130"/>
              <a:gd name="connsiteX9" fmla="*/ 10580529 w 11661368"/>
              <a:gd name="connsiteY9" fmla="*/ 116227 h 6601130"/>
              <a:gd name="connsiteX10" fmla="*/ 11495115 w 11661368"/>
              <a:gd name="connsiteY10" fmla="*/ 322098 h 6601130"/>
              <a:gd name="connsiteX11" fmla="*/ 11661368 w 11661368"/>
              <a:gd name="connsiteY11" fmla="*/ 1197066 h 6601130"/>
              <a:gd name="connsiteX12" fmla="*/ 11661368 w 11661368"/>
              <a:gd name="connsiteY12" fmla="*/ 5520291 h 6601130"/>
              <a:gd name="connsiteX13" fmla="*/ 10580529 w 11661368"/>
              <a:gd name="connsiteY13" fmla="*/ 6601130 h 6601130"/>
              <a:gd name="connsiteX14" fmla="*/ 1132098 w 11661368"/>
              <a:gd name="connsiteY14" fmla="*/ 6601130 h 6601130"/>
              <a:gd name="connsiteX15" fmla="*/ 51259 w 11661368"/>
              <a:gd name="connsiteY15" fmla="*/ 5520291 h 6601130"/>
              <a:gd name="connsiteX16" fmla="*/ 51259 w 11661368"/>
              <a:gd name="connsiteY16" fmla="*/ 1197066 h 6601130"/>
              <a:gd name="connsiteX0" fmla="*/ 138545 w 11748654"/>
              <a:gd name="connsiteY0" fmla="*/ 1197066 h 6601130"/>
              <a:gd name="connsiteX1" fmla="*/ 249383 w 11748654"/>
              <a:gd name="connsiteY1" fmla="*/ 252826 h 6601130"/>
              <a:gd name="connsiteX2" fmla="*/ 124692 w 11748654"/>
              <a:gd name="connsiteY2" fmla="*/ 169698 h 6601130"/>
              <a:gd name="connsiteX3" fmla="*/ 1219384 w 11748654"/>
              <a:gd name="connsiteY3" fmla="*/ 116227 h 6601130"/>
              <a:gd name="connsiteX4" fmla="*/ 2327563 w 11748654"/>
              <a:gd name="connsiteY4" fmla="*/ 141989 h 6601130"/>
              <a:gd name="connsiteX5" fmla="*/ 3048000 w 11748654"/>
              <a:gd name="connsiteY5" fmla="*/ 17298 h 6601130"/>
              <a:gd name="connsiteX6" fmla="*/ 5624946 w 11748654"/>
              <a:gd name="connsiteY6" fmla="*/ 45007 h 6601130"/>
              <a:gd name="connsiteX7" fmla="*/ 7855527 w 11748654"/>
              <a:gd name="connsiteY7" fmla="*/ 3444 h 6601130"/>
              <a:gd name="connsiteX8" fmla="*/ 9282545 w 11748654"/>
              <a:gd name="connsiteY8" fmla="*/ 169698 h 6601130"/>
              <a:gd name="connsiteX9" fmla="*/ 10667815 w 11748654"/>
              <a:gd name="connsiteY9" fmla="*/ 116227 h 6601130"/>
              <a:gd name="connsiteX10" fmla="*/ 11582401 w 11748654"/>
              <a:gd name="connsiteY10" fmla="*/ 322098 h 6601130"/>
              <a:gd name="connsiteX11" fmla="*/ 11748654 w 11748654"/>
              <a:gd name="connsiteY11" fmla="*/ 1197066 h 6601130"/>
              <a:gd name="connsiteX12" fmla="*/ 11748654 w 11748654"/>
              <a:gd name="connsiteY12" fmla="*/ 5520291 h 6601130"/>
              <a:gd name="connsiteX13" fmla="*/ 10667815 w 11748654"/>
              <a:gd name="connsiteY13" fmla="*/ 6601130 h 6601130"/>
              <a:gd name="connsiteX14" fmla="*/ 1219384 w 11748654"/>
              <a:gd name="connsiteY14" fmla="*/ 6601130 h 6601130"/>
              <a:gd name="connsiteX15" fmla="*/ 138545 w 11748654"/>
              <a:gd name="connsiteY15" fmla="*/ 5520291 h 6601130"/>
              <a:gd name="connsiteX16" fmla="*/ 0 w 11748654"/>
              <a:gd name="connsiteY16" fmla="*/ 2388117 h 6601130"/>
              <a:gd name="connsiteX17" fmla="*/ 138545 w 11748654"/>
              <a:gd name="connsiteY17" fmla="*/ 1197066 h 6601130"/>
              <a:gd name="connsiteX0" fmla="*/ 198421 w 11808530"/>
              <a:gd name="connsiteY0" fmla="*/ 1197066 h 6601130"/>
              <a:gd name="connsiteX1" fmla="*/ 309259 w 11808530"/>
              <a:gd name="connsiteY1" fmla="*/ 252826 h 6601130"/>
              <a:gd name="connsiteX2" fmla="*/ 184568 w 11808530"/>
              <a:gd name="connsiteY2" fmla="*/ 169698 h 6601130"/>
              <a:gd name="connsiteX3" fmla="*/ 1279260 w 11808530"/>
              <a:gd name="connsiteY3" fmla="*/ 116227 h 6601130"/>
              <a:gd name="connsiteX4" fmla="*/ 2387439 w 11808530"/>
              <a:gd name="connsiteY4" fmla="*/ 141989 h 6601130"/>
              <a:gd name="connsiteX5" fmla="*/ 3107876 w 11808530"/>
              <a:gd name="connsiteY5" fmla="*/ 17298 h 6601130"/>
              <a:gd name="connsiteX6" fmla="*/ 5684822 w 11808530"/>
              <a:gd name="connsiteY6" fmla="*/ 45007 h 6601130"/>
              <a:gd name="connsiteX7" fmla="*/ 7915403 w 11808530"/>
              <a:gd name="connsiteY7" fmla="*/ 3444 h 6601130"/>
              <a:gd name="connsiteX8" fmla="*/ 9342421 w 11808530"/>
              <a:gd name="connsiteY8" fmla="*/ 169698 h 6601130"/>
              <a:gd name="connsiteX9" fmla="*/ 10727691 w 11808530"/>
              <a:gd name="connsiteY9" fmla="*/ 116227 h 6601130"/>
              <a:gd name="connsiteX10" fmla="*/ 11642277 w 11808530"/>
              <a:gd name="connsiteY10" fmla="*/ 322098 h 6601130"/>
              <a:gd name="connsiteX11" fmla="*/ 11808530 w 11808530"/>
              <a:gd name="connsiteY11" fmla="*/ 1197066 h 6601130"/>
              <a:gd name="connsiteX12" fmla="*/ 11808530 w 11808530"/>
              <a:gd name="connsiteY12" fmla="*/ 5520291 h 6601130"/>
              <a:gd name="connsiteX13" fmla="*/ 10727691 w 11808530"/>
              <a:gd name="connsiteY13" fmla="*/ 6601130 h 6601130"/>
              <a:gd name="connsiteX14" fmla="*/ 1279260 w 11808530"/>
              <a:gd name="connsiteY14" fmla="*/ 6601130 h 6601130"/>
              <a:gd name="connsiteX15" fmla="*/ 198421 w 11808530"/>
              <a:gd name="connsiteY15" fmla="*/ 5520291 h 6601130"/>
              <a:gd name="connsiteX16" fmla="*/ 4458 w 11808530"/>
              <a:gd name="connsiteY16" fmla="*/ 4480153 h 6601130"/>
              <a:gd name="connsiteX17" fmla="*/ 59876 w 11808530"/>
              <a:gd name="connsiteY17" fmla="*/ 2388117 h 6601130"/>
              <a:gd name="connsiteX18" fmla="*/ 198421 w 11808530"/>
              <a:gd name="connsiteY18" fmla="*/ 1197066 h 6601130"/>
              <a:gd name="connsiteX0" fmla="*/ 198421 w 11808530"/>
              <a:gd name="connsiteY0" fmla="*/ 1197066 h 6601130"/>
              <a:gd name="connsiteX1" fmla="*/ 309259 w 11808530"/>
              <a:gd name="connsiteY1" fmla="*/ 252826 h 6601130"/>
              <a:gd name="connsiteX2" fmla="*/ 184568 w 11808530"/>
              <a:gd name="connsiteY2" fmla="*/ 169698 h 6601130"/>
              <a:gd name="connsiteX3" fmla="*/ 1279260 w 11808530"/>
              <a:gd name="connsiteY3" fmla="*/ 116227 h 6601130"/>
              <a:gd name="connsiteX4" fmla="*/ 2387439 w 11808530"/>
              <a:gd name="connsiteY4" fmla="*/ 141989 h 6601130"/>
              <a:gd name="connsiteX5" fmla="*/ 3107876 w 11808530"/>
              <a:gd name="connsiteY5" fmla="*/ 17298 h 6601130"/>
              <a:gd name="connsiteX6" fmla="*/ 5684822 w 11808530"/>
              <a:gd name="connsiteY6" fmla="*/ 45007 h 6601130"/>
              <a:gd name="connsiteX7" fmla="*/ 7915403 w 11808530"/>
              <a:gd name="connsiteY7" fmla="*/ 3444 h 6601130"/>
              <a:gd name="connsiteX8" fmla="*/ 9342421 w 11808530"/>
              <a:gd name="connsiteY8" fmla="*/ 169698 h 6601130"/>
              <a:gd name="connsiteX9" fmla="*/ 10727691 w 11808530"/>
              <a:gd name="connsiteY9" fmla="*/ 116227 h 6601130"/>
              <a:gd name="connsiteX10" fmla="*/ 11642277 w 11808530"/>
              <a:gd name="connsiteY10" fmla="*/ 322098 h 6601130"/>
              <a:gd name="connsiteX11" fmla="*/ 11808530 w 11808530"/>
              <a:gd name="connsiteY11" fmla="*/ 1197066 h 6601130"/>
              <a:gd name="connsiteX12" fmla="*/ 11808530 w 11808530"/>
              <a:gd name="connsiteY12" fmla="*/ 5520291 h 6601130"/>
              <a:gd name="connsiteX13" fmla="*/ 10727691 w 11808530"/>
              <a:gd name="connsiteY13" fmla="*/ 6601130 h 6601130"/>
              <a:gd name="connsiteX14" fmla="*/ 1279260 w 11808530"/>
              <a:gd name="connsiteY14" fmla="*/ 6601130 h 6601130"/>
              <a:gd name="connsiteX15" fmla="*/ 73730 w 11808530"/>
              <a:gd name="connsiteY15" fmla="*/ 6045717 h 6601130"/>
              <a:gd name="connsiteX16" fmla="*/ 198421 w 11808530"/>
              <a:gd name="connsiteY16" fmla="*/ 5520291 h 6601130"/>
              <a:gd name="connsiteX17" fmla="*/ 4458 w 11808530"/>
              <a:gd name="connsiteY17" fmla="*/ 4480153 h 6601130"/>
              <a:gd name="connsiteX18" fmla="*/ 59876 w 11808530"/>
              <a:gd name="connsiteY18" fmla="*/ 2388117 h 6601130"/>
              <a:gd name="connsiteX19" fmla="*/ 198421 w 11808530"/>
              <a:gd name="connsiteY19" fmla="*/ 1197066 h 6601130"/>
              <a:gd name="connsiteX0" fmla="*/ 198421 w 11808530"/>
              <a:gd name="connsiteY0" fmla="*/ 1197066 h 6601130"/>
              <a:gd name="connsiteX1" fmla="*/ 309259 w 11808530"/>
              <a:gd name="connsiteY1" fmla="*/ 252826 h 6601130"/>
              <a:gd name="connsiteX2" fmla="*/ 184568 w 11808530"/>
              <a:gd name="connsiteY2" fmla="*/ 169698 h 6601130"/>
              <a:gd name="connsiteX3" fmla="*/ 1279260 w 11808530"/>
              <a:gd name="connsiteY3" fmla="*/ 116227 h 6601130"/>
              <a:gd name="connsiteX4" fmla="*/ 2387439 w 11808530"/>
              <a:gd name="connsiteY4" fmla="*/ 141989 h 6601130"/>
              <a:gd name="connsiteX5" fmla="*/ 3107876 w 11808530"/>
              <a:gd name="connsiteY5" fmla="*/ 17298 h 6601130"/>
              <a:gd name="connsiteX6" fmla="*/ 5684822 w 11808530"/>
              <a:gd name="connsiteY6" fmla="*/ 45007 h 6601130"/>
              <a:gd name="connsiteX7" fmla="*/ 7915403 w 11808530"/>
              <a:gd name="connsiteY7" fmla="*/ 3444 h 6601130"/>
              <a:gd name="connsiteX8" fmla="*/ 9342421 w 11808530"/>
              <a:gd name="connsiteY8" fmla="*/ 169698 h 6601130"/>
              <a:gd name="connsiteX9" fmla="*/ 10727691 w 11808530"/>
              <a:gd name="connsiteY9" fmla="*/ 116227 h 6601130"/>
              <a:gd name="connsiteX10" fmla="*/ 11642277 w 11808530"/>
              <a:gd name="connsiteY10" fmla="*/ 322098 h 6601130"/>
              <a:gd name="connsiteX11" fmla="*/ 11808530 w 11808530"/>
              <a:gd name="connsiteY11" fmla="*/ 1197066 h 6601130"/>
              <a:gd name="connsiteX12" fmla="*/ 11808530 w 11808530"/>
              <a:gd name="connsiteY12" fmla="*/ 5520291 h 6601130"/>
              <a:gd name="connsiteX13" fmla="*/ 11656130 w 11808530"/>
              <a:gd name="connsiteY13" fmla="*/ 6308953 h 6601130"/>
              <a:gd name="connsiteX14" fmla="*/ 10727691 w 11808530"/>
              <a:gd name="connsiteY14" fmla="*/ 6601130 h 6601130"/>
              <a:gd name="connsiteX15" fmla="*/ 1279260 w 11808530"/>
              <a:gd name="connsiteY15" fmla="*/ 6601130 h 6601130"/>
              <a:gd name="connsiteX16" fmla="*/ 73730 w 11808530"/>
              <a:gd name="connsiteY16" fmla="*/ 6045717 h 6601130"/>
              <a:gd name="connsiteX17" fmla="*/ 198421 w 11808530"/>
              <a:gd name="connsiteY17" fmla="*/ 5520291 h 6601130"/>
              <a:gd name="connsiteX18" fmla="*/ 4458 w 11808530"/>
              <a:gd name="connsiteY18" fmla="*/ 4480153 h 6601130"/>
              <a:gd name="connsiteX19" fmla="*/ 59876 w 11808530"/>
              <a:gd name="connsiteY19" fmla="*/ 2388117 h 6601130"/>
              <a:gd name="connsiteX20" fmla="*/ 198421 w 11808530"/>
              <a:gd name="connsiteY20" fmla="*/ 1197066 h 6601130"/>
              <a:gd name="connsiteX0" fmla="*/ 198421 w 11864185"/>
              <a:gd name="connsiteY0" fmla="*/ 1197066 h 6601130"/>
              <a:gd name="connsiteX1" fmla="*/ 309259 w 11864185"/>
              <a:gd name="connsiteY1" fmla="*/ 252826 h 6601130"/>
              <a:gd name="connsiteX2" fmla="*/ 184568 w 11864185"/>
              <a:gd name="connsiteY2" fmla="*/ 169698 h 6601130"/>
              <a:gd name="connsiteX3" fmla="*/ 1279260 w 11864185"/>
              <a:gd name="connsiteY3" fmla="*/ 116227 h 6601130"/>
              <a:gd name="connsiteX4" fmla="*/ 2387439 w 11864185"/>
              <a:gd name="connsiteY4" fmla="*/ 141989 h 6601130"/>
              <a:gd name="connsiteX5" fmla="*/ 3107876 w 11864185"/>
              <a:gd name="connsiteY5" fmla="*/ 17298 h 6601130"/>
              <a:gd name="connsiteX6" fmla="*/ 5684822 w 11864185"/>
              <a:gd name="connsiteY6" fmla="*/ 45007 h 6601130"/>
              <a:gd name="connsiteX7" fmla="*/ 7915403 w 11864185"/>
              <a:gd name="connsiteY7" fmla="*/ 3444 h 6601130"/>
              <a:gd name="connsiteX8" fmla="*/ 9342421 w 11864185"/>
              <a:gd name="connsiteY8" fmla="*/ 169698 h 6601130"/>
              <a:gd name="connsiteX9" fmla="*/ 10727691 w 11864185"/>
              <a:gd name="connsiteY9" fmla="*/ 116227 h 6601130"/>
              <a:gd name="connsiteX10" fmla="*/ 11642277 w 11864185"/>
              <a:gd name="connsiteY10" fmla="*/ 322098 h 6601130"/>
              <a:gd name="connsiteX11" fmla="*/ 11808530 w 11864185"/>
              <a:gd name="connsiteY11" fmla="*/ 1197066 h 6601130"/>
              <a:gd name="connsiteX12" fmla="*/ 11863949 w 11864185"/>
              <a:gd name="connsiteY12" fmla="*/ 4812662 h 6601130"/>
              <a:gd name="connsiteX13" fmla="*/ 11808530 w 11864185"/>
              <a:gd name="connsiteY13" fmla="*/ 5520291 h 6601130"/>
              <a:gd name="connsiteX14" fmla="*/ 11656130 w 11864185"/>
              <a:gd name="connsiteY14" fmla="*/ 6308953 h 6601130"/>
              <a:gd name="connsiteX15" fmla="*/ 10727691 w 11864185"/>
              <a:gd name="connsiteY15" fmla="*/ 6601130 h 6601130"/>
              <a:gd name="connsiteX16" fmla="*/ 1279260 w 11864185"/>
              <a:gd name="connsiteY16" fmla="*/ 6601130 h 6601130"/>
              <a:gd name="connsiteX17" fmla="*/ 73730 w 11864185"/>
              <a:gd name="connsiteY17" fmla="*/ 6045717 h 6601130"/>
              <a:gd name="connsiteX18" fmla="*/ 198421 w 11864185"/>
              <a:gd name="connsiteY18" fmla="*/ 5520291 h 6601130"/>
              <a:gd name="connsiteX19" fmla="*/ 4458 w 11864185"/>
              <a:gd name="connsiteY19" fmla="*/ 4480153 h 6601130"/>
              <a:gd name="connsiteX20" fmla="*/ 59876 w 11864185"/>
              <a:gd name="connsiteY20" fmla="*/ 2388117 h 6601130"/>
              <a:gd name="connsiteX21" fmla="*/ 198421 w 11864185"/>
              <a:gd name="connsiteY21" fmla="*/ 1197066 h 6601130"/>
              <a:gd name="connsiteX0" fmla="*/ 198421 w 11893068"/>
              <a:gd name="connsiteY0" fmla="*/ 1197066 h 6601130"/>
              <a:gd name="connsiteX1" fmla="*/ 309259 w 11893068"/>
              <a:gd name="connsiteY1" fmla="*/ 252826 h 6601130"/>
              <a:gd name="connsiteX2" fmla="*/ 184568 w 11893068"/>
              <a:gd name="connsiteY2" fmla="*/ 169698 h 6601130"/>
              <a:gd name="connsiteX3" fmla="*/ 1279260 w 11893068"/>
              <a:gd name="connsiteY3" fmla="*/ 116227 h 6601130"/>
              <a:gd name="connsiteX4" fmla="*/ 2387439 w 11893068"/>
              <a:gd name="connsiteY4" fmla="*/ 141989 h 6601130"/>
              <a:gd name="connsiteX5" fmla="*/ 3107876 w 11893068"/>
              <a:gd name="connsiteY5" fmla="*/ 17298 h 6601130"/>
              <a:gd name="connsiteX6" fmla="*/ 5684822 w 11893068"/>
              <a:gd name="connsiteY6" fmla="*/ 45007 h 6601130"/>
              <a:gd name="connsiteX7" fmla="*/ 7915403 w 11893068"/>
              <a:gd name="connsiteY7" fmla="*/ 3444 h 6601130"/>
              <a:gd name="connsiteX8" fmla="*/ 9342421 w 11893068"/>
              <a:gd name="connsiteY8" fmla="*/ 169698 h 6601130"/>
              <a:gd name="connsiteX9" fmla="*/ 10727691 w 11893068"/>
              <a:gd name="connsiteY9" fmla="*/ 116227 h 6601130"/>
              <a:gd name="connsiteX10" fmla="*/ 11642277 w 11893068"/>
              <a:gd name="connsiteY10" fmla="*/ 322098 h 6601130"/>
              <a:gd name="connsiteX11" fmla="*/ 11808530 w 11893068"/>
              <a:gd name="connsiteY11" fmla="*/ 1197066 h 6601130"/>
              <a:gd name="connsiteX12" fmla="*/ 11891658 w 11893068"/>
              <a:gd name="connsiteY12" fmla="*/ 2221862 h 6601130"/>
              <a:gd name="connsiteX13" fmla="*/ 11863949 w 11893068"/>
              <a:gd name="connsiteY13" fmla="*/ 4812662 h 6601130"/>
              <a:gd name="connsiteX14" fmla="*/ 11808530 w 11893068"/>
              <a:gd name="connsiteY14" fmla="*/ 5520291 h 6601130"/>
              <a:gd name="connsiteX15" fmla="*/ 11656130 w 11893068"/>
              <a:gd name="connsiteY15" fmla="*/ 6308953 h 6601130"/>
              <a:gd name="connsiteX16" fmla="*/ 10727691 w 11893068"/>
              <a:gd name="connsiteY16" fmla="*/ 6601130 h 6601130"/>
              <a:gd name="connsiteX17" fmla="*/ 1279260 w 11893068"/>
              <a:gd name="connsiteY17" fmla="*/ 6601130 h 6601130"/>
              <a:gd name="connsiteX18" fmla="*/ 73730 w 11893068"/>
              <a:gd name="connsiteY18" fmla="*/ 6045717 h 6601130"/>
              <a:gd name="connsiteX19" fmla="*/ 198421 w 11893068"/>
              <a:gd name="connsiteY19" fmla="*/ 5520291 h 6601130"/>
              <a:gd name="connsiteX20" fmla="*/ 4458 w 11893068"/>
              <a:gd name="connsiteY20" fmla="*/ 4480153 h 6601130"/>
              <a:gd name="connsiteX21" fmla="*/ 59876 w 11893068"/>
              <a:gd name="connsiteY21" fmla="*/ 2388117 h 6601130"/>
              <a:gd name="connsiteX22" fmla="*/ 198421 w 11893068"/>
              <a:gd name="connsiteY22" fmla="*/ 1197066 h 6601130"/>
              <a:gd name="connsiteX0" fmla="*/ 198421 w 11893068"/>
              <a:gd name="connsiteY0" fmla="*/ 1197066 h 6601130"/>
              <a:gd name="connsiteX1" fmla="*/ 309259 w 11893068"/>
              <a:gd name="connsiteY1" fmla="*/ 252826 h 6601130"/>
              <a:gd name="connsiteX2" fmla="*/ 184568 w 11893068"/>
              <a:gd name="connsiteY2" fmla="*/ 169698 h 6601130"/>
              <a:gd name="connsiteX3" fmla="*/ 1279260 w 11893068"/>
              <a:gd name="connsiteY3" fmla="*/ 116227 h 6601130"/>
              <a:gd name="connsiteX4" fmla="*/ 2387439 w 11893068"/>
              <a:gd name="connsiteY4" fmla="*/ 141989 h 6601130"/>
              <a:gd name="connsiteX5" fmla="*/ 3107876 w 11893068"/>
              <a:gd name="connsiteY5" fmla="*/ 17298 h 6601130"/>
              <a:gd name="connsiteX6" fmla="*/ 5684822 w 11893068"/>
              <a:gd name="connsiteY6" fmla="*/ 45007 h 6601130"/>
              <a:gd name="connsiteX7" fmla="*/ 7915403 w 11893068"/>
              <a:gd name="connsiteY7" fmla="*/ 3444 h 6601130"/>
              <a:gd name="connsiteX8" fmla="*/ 9342421 w 11893068"/>
              <a:gd name="connsiteY8" fmla="*/ 169698 h 6601130"/>
              <a:gd name="connsiteX9" fmla="*/ 10727691 w 11893068"/>
              <a:gd name="connsiteY9" fmla="*/ 116227 h 6601130"/>
              <a:gd name="connsiteX10" fmla="*/ 11642277 w 11893068"/>
              <a:gd name="connsiteY10" fmla="*/ 322098 h 6601130"/>
              <a:gd name="connsiteX11" fmla="*/ 11808530 w 11893068"/>
              <a:gd name="connsiteY11" fmla="*/ 1197066 h 6601130"/>
              <a:gd name="connsiteX12" fmla="*/ 11891658 w 11893068"/>
              <a:gd name="connsiteY12" fmla="*/ 2221862 h 6601130"/>
              <a:gd name="connsiteX13" fmla="*/ 11863949 w 11893068"/>
              <a:gd name="connsiteY13" fmla="*/ 4812662 h 6601130"/>
              <a:gd name="connsiteX14" fmla="*/ 11808530 w 11893068"/>
              <a:gd name="connsiteY14" fmla="*/ 5520291 h 6601130"/>
              <a:gd name="connsiteX15" fmla="*/ 11656130 w 11893068"/>
              <a:gd name="connsiteY15" fmla="*/ 6308953 h 6601130"/>
              <a:gd name="connsiteX16" fmla="*/ 10727691 w 11893068"/>
              <a:gd name="connsiteY16" fmla="*/ 6601130 h 6601130"/>
              <a:gd name="connsiteX17" fmla="*/ 5961911 w 11893068"/>
              <a:gd name="connsiteY17" fmla="*/ 6516771 h 6601130"/>
              <a:gd name="connsiteX18" fmla="*/ 1279260 w 11893068"/>
              <a:gd name="connsiteY18" fmla="*/ 6601130 h 6601130"/>
              <a:gd name="connsiteX19" fmla="*/ 73730 w 11893068"/>
              <a:gd name="connsiteY19" fmla="*/ 6045717 h 6601130"/>
              <a:gd name="connsiteX20" fmla="*/ 198421 w 11893068"/>
              <a:gd name="connsiteY20" fmla="*/ 5520291 h 6601130"/>
              <a:gd name="connsiteX21" fmla="*/ 4458 w 11893068"/>
              <a:gd name="connsiteY21" fmla="*/ 4480153 h 6601130"/>
              <a:gd name="connsiteX22" fmla="*/ 59876 w 11893068"/>
              <a:gd name="connsiteY22" fmla="*/ 2388117 h 6601130"/>
              <a:gd name="connsiteX23" fmla="*/ 198421 w 11893068"/>
              <a:gd name="connsiteY23" fmla="*/ 1197066 h 6601130"/>
              <a:gd name="connsiteX0" fmla="*/ 198421 w 11893068"/>
              <a:gd name="connsiteY0" fmla="*/ 1197066 h 6646613"/>
              <a:gd name="connsiteX1" fmla="*/ 309259 w 11893068"/>
              <a:gd name="connsiteY1" fmla="*/ 252826 h 6646613"/>
              <a:gd name="connsiteX2" fmla="*/ 184568 w 11893068"/>
              <a:gd name="connsiteY2" fmla="*/ 169698 h 6646613"/>
              <a:gd name="connsiteX3" fmla="*/ 1279260 w 11893068"/>
              <a:gd name="connsiteY3" fmla="*/ 116227 h 6646613"/>
              <a:gd name="connsiteX4" fmla="*/ 2387439 w 11893068"/>
              <a:gd name="connsiteY4" fmla="*/ 141989 h 6646613"/>
              <a:gd name="connsiteX5" fmla="*/ 3107876 w 11893068"/>
              <a:gd name="connsiteY5" fmla="*/ 17298 h 6646613"/>
              <a:gd name="connsiteX6" fmla="*/ 5684822 w 11893068"/>
              <a:gd name="connsiteY6" fmla="*/ 45007 h 6646613"/>
              <a:gd name="connsiteX7" fmla="*/ 7915403 w 11893068"/>
              <a:gd name="connsiteY7" fmla="*/ 3444 h 6646613"/>
              <a:gd name="connsiteX8" fmla="*/ 9342421 w 11893068"/>
              <a:gd name="connsiteY8" fmla="*/ 169698 h 6646613"/>
              <a:gd name="connsiteX9" fmla="*/ 10727691 w 11893068"/>
              <a:gd name="connsiteY9" fmla="*/ 116227 h 6646613"/>
              <a:gd name="connsiteX10" fmla="*/ 11642277 w 11893068"/>
              <a:gd name="connsiteY10" fmla="*/ 322098 h 6646613"/>
              <a:gd name="connsiteX11" fmla="*/ 11808530 w 11893068"/>
              <a:gd name="connsiteY11" fmla="*/ 1197066 h 6646613"/>
              <a:gd name="connsiteX12" fmla="*/ 11891658 w 11893068"/>
              <a:gd name="connsiteY12" fmla="*/ 2221862 h 6646613"/>
              <a:gd name="connsiteX13" fmla="*/ 11863949 w 11893068"/>
              <a:gd name="connsiteY13" fmla="*/ 4812662 h 6646613"/>
              <a:gd name="connsiteX14" fmla="*/ 11808530 w 11893068"/>
              <a:gd name="connsiteY14" fmla="*/ 5520291 h 6646613"/>
              <a:gd name="connsiteX15" fmla="*/ 11656130 w 11893068"/>
              <a:gd name="connsiteY15" fmla="*/ 6308953 h 6646613"/>
              <a:gd name="connsiteX16" fmla="*/ 10727691 w 11893068"/>
              <a:gd name="connsiteY16" fmla="*/ 6601130 h 6646613"/>
              <a:gd name="connsiteX17" fmla="*/ 8441875 w 11893068"/>
              <a:gd name="connsiteY17" fmla="*/ 6641462 h 6646613"/>
              <a:gd name="connsiteX18" fmla="*/ 5961911 w 11893068"/>
              <a:gd name="connsiteY18" fmla="*/ 6516771 h 6646613"/>
              <a:gd name="connsiteX19" fmla="*/ 1279260 w 11893068"/>
              <a:gd name="connsiteY19" fmla="*/ 6601130 h 6646613"/>
              <a:gd name="connsiteX20" fmla="*/ 73730 w 11893068"/>
              <a:gd name="connsiteY20" fmla="*/ 6045717 h 6646613"/>
              <a:gd name="connsiteX21" fmla="*/ 198421 w 11893068"/>
              <a:gd name="connsiteY21" fmla="*/ 5520291 h 6646613"/>
              <a:gd name="connsiteX22" fmla="*/ 4458 w 11893068"/>
              <a:gd name="connsiteY22" fmla="*/ 4480153 h 6646613"/>
              <a:gd name="connsiteX23" fmla="*/ 59876 w 11893068"/>
              <a:gd name="connsiteY23" fmla="*/ 2388117 h 6646613"/>
              <a:gd name="connsiteX24" fmla="*/ 198421 w 11893068"/>
              <a:gd name="connsiteY24" fmla="*/ 1197066 h 6646613"/>
              <a:gd name="connsiteX0" fmla="*/ 198421 w 11893068"/>
              <a:gd name="connsiteY0" fmla="*/ 1197066 h 6655317"/>
              <a:gd name="connsiteX1" fmla="*/ 309259 w 11893068"/>
              <a:gd name="connsiteY1" fmla="*/ 252826 h 6655317"/>
              <a:gd name="connsiteX2" fmla="*/ 184568 w 11893068"/>
              <a:gd name="connsiteY2" fmla="*/ 169698 h 6655317"/>
              <a:gd name="connsiteX3" fmla="*/ 1279260 w 11893068"/>
              <a:gd name="connsiteY3" fmla="*/ 116227 h 6655317"/>
              <a:gd name="connsiteX4" fmla="*/ 2387439 w 11893068"/>
              <a:gd name="connsiteY4" fmla="*/ 141989 h 6655317"/>
              <a:gd name="connsiteX5" fmla="*/ 3107876 w 11893068"/>
              <a:gd name="connsiteY5" fmla="*/ 17298 h 6655317"/>
              <a:gd name="connsiteX6" fmla="*/ 5684822 w 11893068"/>
              <a:gd name="connsiteY6" fmla="*/ 45007 h 6655317"/>
              <a:gd name="connsiteX7" fmla="*/ 7915403 w 11893068"/>
              <a:gd name="connsiteY7" fmla="*/ 3444 h 6655317"/>
              <a:gd name="connsiteX8" fmla="*/ 9342421 w 11893068"/>
              <a:gd name="connsiteY8" fmla="*/ 169698 h 6655317"/>
              <a:gd name="connsiteX9" fmla="*/ 10727691 w 11893068"/>
              <a:gd name="connsiteY9" fmla="*/ 116227 h 6655317"/>
              <a:gd name="connsiteX10" fmla="*/ 11642277 w 11893068"/>
              <a:gd name="connsiteY10" fmla="*/ 322098 h 6655317"/>
              <a:gd name="connsiteX11" fmla="*/ 11808530 w 11893068"/>
              <a:gd name="connsiteY11" fmla="*/ 1197066 h 6655317"/>
              <a:gd name="connsiteX12" fmla="*/ 11891658 w 11893068"/>
              <a:gd name="connsiteY12" fmla="*/ 2221862 h 6655317"/>
              <a:gd name="connsiteX13" fmla="*/ 11863949 w 11893068"/>
              <a:gd name="connsiteY13" fmla="*/ 4812662 h 6655317"/>
              <a:gd name="connsiteX14" fmla="*/ 11808530 w 11893068"/>
              <a:gd name="connsiteY14" fmla="*/ 5520291 h 6655317"/>
              <a:gd name="connsiteX15" fmla="*/ 11656130 w 11893068"/>
              <a:gd name="connsiteY15" fmla="*/ 6308953 h 6655317"/>
              <a:gd name="connsiteX16" fmla="*/ 10727691 w 11893068"/>
              <a:gd name="connsiteY16" fmla="*/ 6601130 h 6655317"/>
              <a:gd name="connsiteX17" fmla="*/ 8441875 w 11893068"/>
              <a:gd name="connsiteY17" fmla="*/ 6641462 h 6655317"/>
              <a:gd name="connsiteX18" fmla="*/ 5961911 w 11893068"/>
              <a:gd name="connsiteY18" fmla="*/ 6516771 h 6655317"/>
              <a:gd name="connsiteX19" fmla="*/ 3592784 w 11893068"/>
              <a:gd name="connsiteY19" fmla="*/ 6655317 h 6655317"/>
              <a:gd name="connsiteX20" fmla="*/ 1279260 w 11893068"/>
              <a:gd name="connsiteY20" fmla="*/ 6601130 h 6655317"/>
              <a:gd name="connsiteX21" fmla="*/ 73730 w 11893068"/>
              <a:gd name="connsiteY21" fmla="*/ 6045717 h 6655317"/>
              <a:gd name="connsiteX22" fmla="*/ 198421 w 11893068"/>
              <a:gd name="connsiteY22" fmla="*/ 5520291 h 6655317"/>
              <a:gd name="connsiteX23" fmla="*/ 4458 w 11893068"/>
              <a:gd name="connsiteY23" fmla="*/ 4480153 h 6655317"/>
              <a:gd name="connsiteX24" fmla="*/ 59876 w 11893068"/>
              <a:gd name="connsiteY24" fmla="*/ 2388117 h 6655317"/>
              <a:gd name="connsiteX25" fmla="*/ 198421 w 11893068"/>
              <a:gd name="connsiteY25" fmla="*/ 1197066 h 6655317"/>
              <a:gd name="connsiteX0" fmla="*/ 198421 w 11893068"/>
              <a:gd name="connsiteY0" fmla="*/ 1197066 h 6655317"/>
              <a:gd name="connsiteX1" fmla="*/ 309259 w 11893068"/>
              <a:gd name="connsiteY1" fmla="*/ 252826 h 6655317"/>
              <a:gd name="connsiteX2" fmla="*/ 184568 w 11893068"/>
              <a:gd name="connsiteY2" fmla="*/ 169698 h 6655317"/>
              <a:gd name="connsiteX3" fmla="*/ 1279260 w 11893068"/>
              <a:gd name="connsiteY3" fmla="*/ 116227 h 6655317"/>
              <a:gd name="connsiteX4" fmla="*/ 2316647 w 11893068"/>
              <a:gd name="connsiteY4" fmla="*/ 15220 h 6655317"/>
              <a:gd name="connsiteX5" fmla="*/ 3107876 w 11893068"/>
              <a:gd name="connsiteY5" fmla="*/ 17298 h 6655317"/>
              <a:gd name="connsiteX6" fmla="*/ 5684822 w 11893068"/>
              <a:gd name="connsiteY6" fmla="*/ 45007 h 6655317"/>
              <a:gd name="connsiteX7" fmla="*/ 7915403 w 11893068"/>
              <a:gd name="connsiteY7" fmla="*/ 3444 h 6655317"/>
              <a:gd name="connsiteX8" fmla="*/ 9342421 w 11893068"/>
              <a:gd name="connsiteY8" fmla="*/ 169698 h 6655317"/>
              <a:gd name="connsiteX9" fmla="*/ 10727691 w 11893068"/>
              <a:gd name="connsiteY9" fmla="*/ 116227 h 6655317"/>
              <a:gd name="connsiteX10" fmla="*/ 11642277 w 11893068"/>
              <a:gd name="connsiteY10" fmla="*/ 322098 h 6655317"/>
              <a:gd name="connsiteX11" fmla="*/ 11808530 w 11893068"/>
              <a:gd name="connsiteY11" fmla="*/ 1197066 h 6655317"/>
              <a:gd name="connsiteX12" fmla="*/ 11891658 w 11893068"/>
              <a:gd name="connsiteY12" fmla="*/ 2221862 h 6655317"/>
              <a:gd name="connsiteX13" fmla="*/ 11863949 w 11893068"/>
              <a:gd name="connsiteY13" fmla="*/ 4812662 h 6655317"/>
              <a:gd name="connsiteX14" fmla="*/ 11808530 w 11893068"/>
              <a:gd name="connsiteY14" fmla="*/ 5520291 h 6655317"/>
              <a:gd name="connsiteX15" fmla="*/ 11656130 w 11893068"/>
              <a:gd name="connsiteY15" fmla="*/ 6308953 h 6655317"/>
              <a:gd name="connsiteX16" fmla="*/ 10727691 w 11893068"/>
              <a:gd name="connsiteY16" fmla="*/ 6601130 h 6655317"/>
              <a:gd name="connsiteX17" fmla="*/ 8441875 w 11893068"/>
              <a:gd name="connsiteY17" fmla="*/ 6641462 h 6655317"/>
              <a:gd name="connsiteX18" fmla="*/ 5961911 w 11893068"/>
              <a:gd name="connsiteY18" fmla="*/ 6516771 h 6655317"/>
              <a:gd name="connsiteX19" fmla="*/ 3592784 w 11893068"/>
              <a:gd name="connsiteY19" fmla="*/ 6655317 h 6655317"/>
              <a:gd name="connsiteX20" fmla="*/ 1279260 w 11893068"/>
              <a:gd name="connsiteY20" fmla="*/ 6601130 h 6655317"/>
              <a:gd name="connsiteX21" fmla="*/ 73730 w 11893068"/>
              <a:gd name="connsiteY21" fmla="*/ 6045717 h 6655317"/>
              <a:gd name="connsiteX22" fmla="*/ 198421 w 11893068"/>
              <a:gd name="connsiteY22" fmla="*/ 5520291 h 6655317"/>
              <a:gd name="connsiteX23" fmla="*/ 4458 w 11893068"/>
              <a:gd name="connsiteY23" fmla="*/ 4480153 h 6655317"/>
              <a:gd name="connsiteX24" fmla="*/ 59876 w 11893068"/>
              <a:gd name="connsiteY24" fmla="*/ 2388117 h 6655317"/>
              <a:gd name="connsiteX25" fmla="*/ 198421 w 11893068"/>
              <a:gd name="connsiteY25" fmla="*/ 1197066 h 6655317"/>
              <a:gd name="connsiteX0" fmla="*/ 198421 w 11893068"/>
              <a:gd name="connsiteY0" fmla="*/ 1197066 h 6655317"/>
              <a:gd name="connsiteX1" fmla="*/ 309259 w 11893068"/>
              <a:gd name="connsiteY1" fmla="*/ 252826 h 6655317"/>
              <a:gd name="connsiteX2" fmla="*/ 184568 w 11893068"/>
              <a:gd name="connsiteY2" fmla="*/ 169698 h 6655317"/>
              <a:gd name="connsiteX3" fmla="*/ 783715 w 11893068"/>
              <a:gd name="connsiteY3" fmla="*/ 45801 h 6655317"/>
              <a:gd name="connsiteX4" fmla="*/ 2316647 w 11893068"/>
              <a:gd name="connsiteY4" fmla="*/ 15220 h 6655317"/>
              <a:gd name="connsiteX5" fmla="*/ 3107876 w 11893068"/>
              <a:gd name="connsiteY5" fmla="*/ 17298 h 6655317"/>
              <a:gd name="connsiteX6" fmla="*/ 5684822 w 11893068"/>
              <a:gd name="connsiteY6" fmla="*/ 45007 h 6655317"/>
              <a:gd name="connsiteX7" fmla="*/ 7915403 w 11893068"/>
              <a:gd name="connsiteY7" fmla="*/ 3444 h 6655317"/>
              <a:gd name="connsiteX8" fmla="*/ 9342421 w 11893068"/>
              <a:gd name="connsiteY8" fmla="*/ 169698 h 6655317"/>
              <a:gd name="connsiteX9" fmla="*/ 10727691 w 11893068"/>
              <a:gd name="connsiteY9" fmla="*/ 116227 h 6655317"/>
              <a:gd name="connsiteX10" fmla="*/ 11642277 w 11893068"/>
              <a:gd name="connsiteY10" fmla="*/ 322098 h 6655317"/>
              <a:gd name="connsiteX11" fmla="*/ 11808530 w 11893068"/>
              <a:gd name="connsiteY11" fmla="*/ 1197066 h 6655317"/>
              <a:gd name="connsiteX12" fmla="*/ 11891658 w 11893068"/>
              <a:gd name="connsiteY12" fmla="*/ 2221862 h 6655317"/>
              <a:gd name="connsiteX13" fmla="*/ 11863949 w 11893068"/>
              <a:gd name="connsiteY13" fmla="*/ 4812662 h 6655317"/>
              <a:gd name="connsiteX14" fmla="*/ 11808530 w 11893068"/>
              <a:gd name="connsiteY14" fmla="*/ 5520291 h 6655317"/>
              <a:gd name="connsiteX15" fmla="*/ 11656130 w 11893068"/>
              <a:gd name="connsiteY15" fmla="*/ 6308953 h 6655317"/>
              <a:gd name="connsiteX16" fmla="*/ 10727691 w 11893068"/>
              <a:gd name="connsiteY16" fmla="*/ 6601130 h 6655317"/>
              <a:gd name="connsiteX17" fmla="*/ 8441875 w 11893068"/>
              <a:gd name="connsiteY17" fmla="*/ 6641462 h 6655317"/>
              <a:gd name="connsiteX18" fmla="*/ 5961911 w 11893068"/>
              <a:gd name="connsiteY18" fmla="*/ 6516771 h 6655317"/>
              <a:gd name="connsiteX19" fmla="*/ 3592784 w 11893068"/>
              <a:gd name="connsiteY19" fmla="*/ 6655317 h 6655317"/>
              <a:gd name="connsiteX20" fmla="*/ 1279260 w 11893068"/>
              <a:gd name="connsiteY20" fmla="*/ 6601130 h 6655317"/>
              <a:gd name="connsiteX21" fmla="*/ 73730 w 11893068"/>
              <a:gd name="connsiteY21" fmla="*/ 6045717 h 6655317"/>
              <a:gd name="connsiteX22" fmla="*/ 198421 w 11893068"/>
              <a:gd name="connsiteY22" fmla="*/ 5520291 h 6655317"/>
              <a:gd name="connsiteX23" fmla="*/ 4458 w 11893068"/>
              <a:gd name="connsiteY23" fmla="*/ 4480153 h 6655317"/>
              <a:gd name="connsiteX24" fmla="*/ 59876 w 11893068"/>
              <a:gd name="connsiteY24" fmla="*/ 2388117 h 6655317"/>
              <a:gd name="connsiteX25" fmla="*/ 198421 w 11893068"/>
              <a:gd name="connsiteY25" fmla="*/ 1197066 h 6655317"/>
              <a:gd name="connsiteX0" fmla="*/ 198421 w 11893068"/>
              <a:gd name="connsiteY0" fmla="*/ 1193793 h 6652044"/>
              <a:gd name="connsiteX1" fmla="*/ 309259 w 11893068"/>
              <a:gd name="connsiteY1" fmla="*/ 249553 h 6652044"/>
              <a:gd name="connsiteX2" fmla="*/ 184568 w 11893068"/>
              <a:gd name="connsiteY2" fmla="*/ 166425 h 6652044"/>
              <a:gd name="connsiteX3" fmla="*/ 783715 w 11893068"/>
              <a:gd name="connsiteY3" fmla="*/ 42528 h 6652044"/>
              <a:gd name="connsiteX4" fmla="*/ 2316647 w 11893068"/>
              <a:gd name="connsiteY4" fmla="*/ 11947 h 6652044"/>
              <a:gd name="connsiteX5" fmla="*/ 3107876 w 11893068"/>
              <a:gd name="connsiteY5" fmla="*/ 14025 h 6652044"/>
              <a:gd name="connsiteX6" fmla="*/ 5684822 w 11893068"/>
              <a:gd name="connsiteY6" fmla="*/ 41734 h 6652044"/>
              <a:gd name="connsiteX7" fmla="*/ 7915403 w 11893068"/>
              <a:gd name="connsiteY7" fmla="*/ 171 h 6652044"/>
              <a:gd name="connsiteX8" fmla="*/ 9427372 w 11893068"/>
              <a:gd name="connsiteY8" fmla="*/ 25572 h 6652044"/>
              <a:gd name="connsiteX9" fmla="*/ 10727691 w 11893068"/>
              <a:gd name="connsiteY9" fmla="*/ 112954 h 6652044"/>
              <a:gd name="connsiteX10" fmla="*/ 11642277 w 11893068"/>
              <a:gd name="connsiteY10" fmla="*/ 318825 h 6652044"/>
              <a:gd name="connsiteX11" fmla="*/ 11808530 w 11893068"/>
              <a:gd name="connsiteY11" fmla="*/ 1193793 h 6652044"/>
              <a:gd name="connsiteX12" fmla="*/ 11891658 w 11893068"/>
              <a:gd name="connsiteY12" fmla="*/ 2218589 h 6652044"/>
              <a:gd name="connsiteX13" fmla="*/ 11863949 w 11893068"/>
              <a:gd name="connsiteY13" fmla="*/ 4809389 h 6652044"/>
              <a:gd name="connsiteX14" fmla="*/ 11808530 w 11893068"/>
              <a:gd name="connsiteY14" fmla="*/ 5517018 h 6652044"/>
              <a:gd name="connsiteX15" fmla="*/ 11656130 w 11893068"/>
              <a:gd name="connsiteY15" fmla="*/ 6305680 h 6652044"/>
              <a:gd name="connsiteX16" fmla="*/ 10727691 w 11893068"/>
              <a:gd name="connsiteY16" fmla="*/ 6597857 h 6652044"/>
              <a:gd name="connsiteX17" fmla="*/ 8441875 w 11893068"/>
              <a:gd name="connsiteY17" fmla="*/ 6638189 h 6652044"/>
              <a:gd name="connsiteX18" fmla="*/ 5961911 w 11893068"/>
              <a:gd name="connsiteY18" fmla="*/ 6513498 h 6652044"/>
              <a:gd name="connsiteX19" fmla="*/ 3592784 w 11893068"/>
              <a:gd name="connsiteY19" fmla="*/ 6652044 h 6652044"/>
              <a:gd name="connsiteX20" fmla="*/ 1279260 w 11893068"/>
              <a:gd name="connsiteY20" fmla="*/ 6597857 h 6652044"/>
              <a:gd name="connsiteX21" fmla="*/ 73730 w 11893068"/>
              <a:gd name="connsiteY21" fmla="*/ 6042444 h 6652044"/>
              <a:gd name="connsiteX22" fmla="*/ 198421 w 11893068"/>
              <a:gd name="connsiteY22" fmla="*/ 5517018 h 6652044"/>
              <a:gd name="connsiteX23" fmla="*/ 4458 w 11893068"/>
              <a:gd name="connsiteY23" fmla="*/ 4476880 h 6652044"/>
              <a:gd name="connsiteX24" fmla="*/ 59876 w 11893068"/>
              <a:gd name="connsiteY24" fmla="*/ 2384844 h 6652044"/>
              <a:gd name="connsiteX25" fmla="*/ 198421 w 11893068"/>
              <a:gd name="connsiteY25" fmla="*/ 1193793 h 6652044"/>
              <a:gd name="connsiteX0" fmla="*/ 198421 w 11893068"/>
              <a:gd name="connsiteY0" fmla="*/ 1193793 h 6652044"/>
              <a:gd name="connsiteX1" fmla="*/ 309259 w 11893068"/>
              <a:gd name="connsiteY1" fmla="*/ 249553 h 6652044"/>
              <a:gd name="connsiteX2" fmla="*/ 184568 w 11893068"/>
              <a:gd name="connsiteY2" fmla="*/ 166425 h 6652044"/>
              <a:gd name="connsiteX3" fmla="*/ 783715 w 11893068"/>
              <a:gd name="connsiteY3" fmla="*/ 42528 h 6652044"/>
              <a:gd name="connsiteX4" fmla="*/ 2316647 w 11893068"/>
              <a:gd name="connsiteY4" fmla="*/ 11947 h 6652044"/>
              <a:gd name="connsiteX5" fmla="*/ 3107876 w 11893068"/>
              <a:gd name="connsiteY5" fmla="*/ 14025 h 6652044"/>
              <a:gd name="connsiteX6" fmla="*/ 5684822 w 11893068"/>
              <a:gd name="connsiteY6" fmla="*/ 41734 h 6652044"/>
              <a:gd name="connsiteX7" fmla="*/ 7915403 w 11893068"/>
              <a:gd name="connsiteY7" fmla="*/ 171 h 6652044"/>
              <a:gd name="connsiteX8" fmla="*/ 9427372 w 11893068"/>
              <a:gd name="connsiteY8" fmla="*/ 25572 h 6652044"/>
              <a:gd name="connsiteX9" fmla="*/ 10855116 w 11893068"/>
              <a:gd name="connsiteY9" fmla="*/ 28442 h 6652044"/>
              <a:gd name="connsiteX10" fmla="*/ 11642277 w 11893068"/>
              <a:gd name="connsiteY10" fmla="*/ 318825 h 6652044"/>
              <a:gd name="connsiteX11" fmla="*/ 11808530 w 11893068"/>
              <a:gd name="connsiteY11" fmla="*/ 1193793 h 6652044"/>
              <a:gd name="connsiteX12" fmla="*/ 11891658 w 11893068"/>
              <a:gd name="connsiteY12" fmla="*/ 2218589 h 6652044"/>
              <a:gd name="connsiteX13" fmla="*/ 11863949 w 11893068"/>
              <a:gd name="connsiteY13" fmla="*/ 4809389 h 6652044"/>
              <a:gd name="connsiteX14" fmla="*/ 11808530 w 11893068"/>
              <a:gd name="connsiteY14" fmla="*/ 5517018 h 6652044"/>
              <a:gd name="connsiteX15" fmla="*/ 11656130 w 11893068"/>
              <a:gd name="connsiteY15" fmla="*/ 6305680 h 6652044"/>
              <a:gd name="connsiteX16" fmla="*/ 10727691 w 11893068"/>
              <a:gd name="connsiteY16" fmla="*/ 6597857 h 6652044"/>
              <a:gd name="connsiteX17" fmla="*/ 8441875 w 11893068"/>
              <a:gd name="connsiteY17" fmla="*/ 6638189 h 6652044"/>
              <a:gd name="connsiteX18" fmla="*/ 5961911 w 11893068"/>
              <a:gd name="connsiteY18" fmla="*/ 6513498 h 6652044"/>
              <a:gd name="connsiteX19" fmla="*/ 3592784 w 11893068"/>
              <a:gd name="connsiteY19" fmla="*/ 6652044 h 6652044"/>
              <a:gd name="connsiteX20" fmla="*/ 1279260 w 11893068"/>
              <a:gd name="connsiteY20" fmla="*/ 6597857 h 6652044"/>
              <a:gd name="connsiteX21" fmla="*/ 73730 w 11893068"/>
              <a:gd name="connsiteY21" fmla="*/ 6042444 h 6652044"/>
              <a:gd name="connsiteX22" fmla="*/ 198421 w 11893068"/>
              <a:gd name="connsiteY22" fmla="*/ 5517018 h 6652044"/>
              <a:gd name="connsiteX23" fmla="*/ 4458 w 11893068"/>
              <a:gd name="connsiteY23" fmla="*/ 4476880 h 6652044"/>
              <a:gd name="connsiteX24" fmla="*/ 59876 w 11893068"/>
              <a:gd name="connsiteY24" fmla="*/ 2384844 h 6652044"/>
              <a:gd name="connsiteX25" fmla="*/ 198421 w 11893068"/>
              <a:gd name="connsiteY25" fmla="*/ 1193793 h 6652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893068" h="6652044">
                <a:moveTo>
                  <a:pt x="198421" y="1193793"/>
                </a:moveTo>
                <a:cubicBezTo>
                  <a:pt x="260767" y="327427"/>
                  <a:pt x="129119" y="429693"/>
                  <a:pt x="309259" y="249553"/>
                </a:cubicBezTo>
                <a:cubicBezTo>
                  <a:pt x="339277" y="71398"/>
                  <a:pt x="105492" y="200929"/>
                  <a:pt x="184568" y="166425"/>
                </a:cubicBezTo>
                <a:cubicBezTo>
                  <a:pt x="263644" y="131921"/>
                  <a:pt x="428369" y="68274"/>
                  <a:pt x="783715" y="42528"/>
                </a:cubicBezTo>
                <a:cubicBezTo>
                  <a:pt x="1139061" y="16782"/>
                  <a:pt x="1929287" y="16698"/>
                  <a:pt x="2316647" y="11947"/>
                </a:cubicBezTo>
                <a:lnTo>
                  <a:pt x="3107876" y="14025"/>
                </a:lnTo>
                <a:lnTo>
                  <a:pt x="5684822" y="41734"/>
                </a:lnTo>
                <a:lnTo>
                  <a:pt x="7915403" y="171"/>
                </a:lnTo>
                <a:cubicBezTo>
                  <a:pt x="8539161" y="-2523"/>
                  <a:pt x="8930948" y="27557"/>
                  <a:pt x="9427372" y="25572"/>
                </a:cubicBezTo>
                <a:lnTo>
                  <a:pt x="10855116" y="28442"/>
                </a:lnTo>
                <a:cubicBezTo>
                  <a:pt x="12533794" y="62754"/>
                  <a:pt x="11483375" y="124600"/>
                  <a:pt x="11642277" y="318825"/>
                </a:cubicBezTo>
                <a:cubicBezTo>
                  <a:pt x="11801179" y="513050"/>
                  <a:pt x="11783130" y="874857"/>
                  <a:pt x="11808530" y="1193793"/>
                </a:cubicBezTo>
                <a:cubicBezTo>
                  <a:pt x="11833930" y="1512730"/>
                  <a:pt x="11882422" y="1615990"/>
                  <a:pt x="11891658" y="2218589"/>
                </a:cubicBezTo>
                <a:cubicBezTo>
                  <a:pt x="11900895" y="2821188"/>
                  <a:pt x="11861640" y="4261960"/>
                  <a:pt x="11863949" y="4809389"/>
                </a:cubicBezTo>
                <a:lnTo>
                  <a:pt x="11808530" y="5517018"/>
                </a:lnTo>
                <a:cubicBezTo>
                  <a:pt x="11757730" y="6359763"/>
                  <a:pt x="11836270" y="6125540"/>
                  <a:pt x="11656130" y="6305680"/>
                </a:cubicBezTo>
                <a:cubicBezTo>
                  <a:pt x="11475990" y="6485820"/>
                  <a:pt x="11265709" y="6558603"/>
                  <a:pt x="10727691" y="6597857"/>
                </a:cubicBezTo>
                <a:cubicBezTo>
                  <a:pt x="10189673" y="6637111"/>
                  <a:pt x="9236172" y="6652249"/>
                  <a:pt x="8441875" y="6638189"/>
                </a:cubicBezTo>
                <a:cubicBezTo>
                  <a:pt x="7647578" y="6624129"/>
                  <a:pt x="6777020" y="6531971"/>
                  <a:pt x="5961911" y="6513498"/>
                </a:cubicBezTo>
                <a:cubicBezTo>
                  <a:pt x="5158347" y="6518116"/>
                  <a:pt x="4396348" y="6647426"/>
                  <a:pt x="3592784" y="6652044"/>
                </a:cubicBezTo>
                <a:lnTo>
                  <a:pt x="1279260" y="6597857"/>
                </a:lnTo>
                <a:cubicBezTo>
                  <a:pt x="-461764" y="6491434"/>
                  <a:pt x="253870" y="6222584"/>
                  <a:pt x="73730" y="6042444"/>
                </a:cubicBezTo>
                <a:cubicBezTo>
                  <a:pt x="-106410" y="5862304"/>
                  <a:pt x="244603" y="5764091"/>
                  <a:pt x="198421" y="5517018"/>
                </a:cubicBezTo>
                <a:cubicBezTo>
                  <a:pt x="13663" y="5158904"/>
                  <a:pt x="27549" y="4998909"/>
                  <a:pt x="4458" y="4476880"/>
                </a:cubicBezTo>
                <a:cubicBezTo>
                  <a:pt x="-18633" y="3954851"/>
                  <a:pt x="55258" y="2927407"/>
                  <a:pt x="59876" y="2384844"/>
                </a:cubicBezTo>
                <a:lnTo>
                  <a:pt x="198421" y="1193793"/>
                </a:lnTo>
                <a:close/>
              </a:path>
            </a:pathLst>
          </a:cu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/>
          <p:cNvPicPr/>
          <p:nvPr/>
        </p:nvPicPr>
        <p:blipFill rotWithShape="1">
          <a:blip r:embed="rId2"/>
          <a:srcRect l="3001" t="2406" r="2256" b="47027"/>
          <a:stretch/>
        </p:blipFill>
        <p:spPr>
          <a:xfrm>
            <a:off x="628574" y="339599"/>
            <a:ext cx="5162625" cy="28445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13" y="121130"/>
            <a:ext cx="5773044" cy="30630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75" y="3263954"/>
            <a:ext cx="4934038" cy="32496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ounded Rectangle 6"/>
          <p:cNvSpPr/>
          <p:nvPr/>
        </p:nvSpPr>
        <p:spPr>
          <a:xfrm>
            <a:off x="6290481" y="3867205"/>
            <a:ext cx="5158104" cy="2043113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>
            <a:spAutoFit/>
          </a:bodyPr>
          <a:lstStyle/>
          <a:p>
            <a:pPr algn="ctr"/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</a:rPr>
              <a:t>Mọi</a:t>
            </a:r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</a:rPr>
              <a:t>người</a:t>
            </a:r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</a:rPr>
              <a:t>trong</a:t>
            </a:r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</a:rPr>
              <a:t>các</a:t>
            </a:r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</a:rPr>
              <a:t>bức</a:t>
            </a:r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</a:rPr>
              <a:t>tranh</a:t>
            </a:r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</a:rPr>
              <a:t>sống</a:t>
            </a:r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</a:rPr>
              <a:t> ở </a:t>
            </a:r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</a:rPr>
              <a:t>vùng</a:t>
            </a:r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</a:rPr>
              <a:t>nào</a:t>
            </a:r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  <a:endParaRPr lang="en-GB" sz="40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841829" y="339599"/>
            <a:ext cx="2670628" cy="865087"/>
          </a:xfrm>
          <a:prstGeom prst="roundRect">
            <a:avLst/>
          </a:prstGeom>
          <a:solidFill>
            <a:schemeClr val="bg1"/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nông</a:t>
            </a:r>
            <a:r>
              <a:rPr lang="en-GB" sz="3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thôn</a:t>
            </a:r>
            <a:endParaRPr lang="en-GB" sz="36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777957" y="301827"/>
            <a:ext cx="2670628" cy="865087"/>
          </a:xfrm>
          <a:prstGeom prst="roundRect">
            <a:avLst/>
          </a:prstGeom>
          <a:solidFill>
            <a:schemeClr val="bg1"/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nông</a:t>
            </a:r>
            <a:r>
              <a:rPr lang="en-GB" sz="3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thôn</a:t>
            </a:r>
            <a:endParaRPr lang="en-GB" sz="36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28574" y="3430686"/>
            <a:ext cx="2670628" cy="865087"/>
          </a:xfrm>
          <a:prstGeom prst="roundRect">
            <a:avLst/>
          </a:prstGeom>
          <a:solidFill>
            <a:schemeClr val="bg1"/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thành</a:t>
            </a:r>
            <a:r>
              <a:rPr lang="en-GB" sz="3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phố</a:t>
            </a:r>
            <a:endParaRPr lang="en-GB" sz="36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754407" y="870066"/>
            <a:ext cx="8625127" cy="5005626"/>
          </a:xfrm>
          <a:prstGeom prst="roundRect">
            <a:avLst>
              <a:gd name="adj" fmla="val 23626"/>
            </a:avLst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3600" i="1" dirty="0" err="1">
                <a:solidFill>
                  <a:srgbClr val="006666"/>
                </a:solidFill>
                <a:latin typeface="UTM Avo" panose="02040603050506020204" pitchFamily="18" charset="0"/>
              </a:rPr>
              <a:t>Mọi</a:t>
            </a:r>
            <a:r>
              <a:rPr lang="en-US" sz="3600" i="1" dirty="0">
                <a:solidFill>
                  <a:srgbClr val="006666"/>
                </a:solidFill>
                <a:latin typeface="UTM Avo" panose="02040603050506020204" pitchFamily="18" charset="0"/>
              </a:rPr>
              <a:t> </a:t>
            </a:r>
            <a:r>
              <a:rPr lang="en-US" sz="3600" i="1" dirty="0" err="1">
                <a:solidFill>
                  <a:srgbClr val="006666"/>
                </a:solidFill>
                <a:latin typeface="UTM Avo" panose="02040603050506020204" pitchFamily="18" charset="0"/>
              </a:rPr>
              <a:t>người</a:t>
            </a:r>
            <a:r>
              <a:rPr lang="en-US" sz="3600" i="1" dirty="0">
                <a:solidFill>
                  <a:srgbClr val="006666"/>
                </a:solidFill>
                <a:latin typeface="UTM Avo" panose="02040603050506020204" pitchFamily="18" charset="0"/>
              </a:rPr>
              <a:t> </a:t>
            </a:r>
            <a:r>
              <a:rPr lang="en-US" sz="3600" i="1" dirty="0" err="1">
                <a:solidFill>
                  <a:srgbClr val="006666"/>
                </a:solidFill>
                <a:latin typeface="UTM Avo" panose="02040603050506020204" pitchFamily="18" charset="0"/>
              </a:rPr>
              <a:t>dân</a:t>
            </a:r>
            <a:r>
              <a:rPr lang="en-US" sz="3600" i="1" dirty="0">
                <a:solidFill>
                  <a:srgbClr val="006666"/>
                </a:solidFill>
                <a:latin typeface="UTM Avo" panose="02040603050506020204" pitchFamily="18" charset="0"/>
              </a:rPr>
              <a:t> </a:t>
            </a:r>
            <a:r>
              <a:rPr lang="en-US" sz="3600" i="1" dirty="0" err="1">
                <a:solidFill>
                  <a:srgbClr val="006666"/>
                </a:solidFill>
                <a:latin typeface="UTM Avo" panose="02040603050506020204" pitchFamily="18" charset="0"/>
              </a:rPr>
              <a:t>dù</a:t>
            </a:r>
            <a:r>
              <a:rPr lang="en-US" sz="3600" i="1" dirty="0">
                <a:solidFill>
                  <a:srgbClr val="006666"/>
                </a:solidFill>
                <a:latin typeface="UTM Avo" panose="02040603050506020204" pitchFamily="18" charset="0"/>
              </a:rPr>
              <a:t> </a:t>
            </a:r>
            <a:r>
              <a:rPr lang="en-US" sz="3600" i="1" dirty="0" err="1">
                <a:solidFill>
                  <a:srgbClr val="006666"/>
                </a:solidFill>
                <a:latin typeface="UTM Avo" panose="02040603050506020204" pitchFamily="18" charset="0"/>
              </a:rPr>
              <a:t>sống</a:t>
            </a:r>
            <a:r>
              <a:rPr lang="en-US" sz="3600" i="1" dirty="0">
                <a:solidFill>
                  <a:srgbClr val="006666"/>
                </a:solidFill>
                <a:latin typeface="UTM Avo" panose="02040603050506020204" pitchFamily="18" charset="0"/>
              </a:rPr>
              <a:t> ở </a:t>
            </a:r>
            <a:r>
              <a:rPr lang="en-US" sz="3600" i="1" dirty="0" err="1">
                <a:solidFill>
                  <a:srgbClr val="006666"/>
                </a:solidFill>
                <a:latin typeface="UTM Avo" panose="02040603050506020204" pitchFamily="18" charset="0"/>
              </a:rPr>
              <a:t>đâu</a:t>
            </a:r>
            <a:r>
              <a:rPr lang="en-US" sz="3600" i="1" dirty="0">
                <a:solidFill>
                  <a:srgbClr val="006666"/>
                </a:solidFill>
                <a:latin typeface="UTM Avo" panose="02040603050506020204" pitchFamily="18" charset="0"/>
              </a:rPr>
              <a:t> (</a:t>
            </a:r>
            <a:r>
              <a:rPr lang="en-US" sz="3600" i="1" dirty="0" err="1">
                <a:solidFill>
                  <a:srgbClr val="006666"/>
                </a:solidFill>
                <a:latin typeface="UTM Avo" panose="02040603050506020204" pitchFamily="18" charset="0"/>
              </a:rPr>
              <a:t>thành</a:t>
            </a:r>
            <a:r>
              <a:rPr lang="en-US" sz="3600" i="1" dirty="0">
                <a:solidFill>
                  <a:srgbClr val="006666"/>
                </a:solidFill>
                <a:latin typeface="UTM Avo" panose="02040603050506020204" pitchFamily="18" charset="0"/>
              </a:rPr>
              <a:t> </a:t>
            </a:r>
            <a:r>
              <a:rPr lang="en-US" sz="3600" i="1" dirty="0" err="1">
                <a:solidFill>
                  <a:srgbClr val="006666"/>
                </a:solidFill>
                <a:latin typeface="UTM Avo" panose="02040603050506020204" pitchFamily="18" charset="0"/>
              </a:rPr>
              <a:t>thị</a:t>
            </a:r>
            <a:r>
              <a:rPr lang="en-US" sz="3600" i="1" dirty="0">
                <a:solidFill>
                  <a:srgbClr val="006666"/>
                </a:solidFill>
                <a:latin typeface="UTM Avo" panose="02040603050506020204" pitchFamily="18" charset="0"/>
              </a:rPr>
              <a:t>, </a:t>
            </a:r>
            <a:r>
              <a:rPr lang="en-US" sz="3600" i="1" dirty="0" err="1">
                <a:solidFill>
                  <a:srgbClr val="006666"/>
                </a:solidFill>
                <a:latin typeface="UTM Avo" panose="02040603050506020204" pitchFamily="18" charset="0"/>
              </a:rPr>
              <a:t>nông</a:t>
            </a:r>
            <a:r>
              <a:rPr lang="en-US" sz="3600" i="1" dirty="0">
                <a:solidFill>
                  <a:srgbClr val="006666"/>
                </a:solidFill>
                <a:latin typeface="UTM Avo" panose="02040603050506020204" pitchFamily="18" charset="0"/>
              </a:rPr>
              <a:t> </a:t>
            </a:r>
            <a:r>
              <a:rPr lang="en-US" sz="3600" i="1" dirty="0" err="1">
                <a:solidFill>
                  <a:srgbClr val="006666"/>
                </a:solidFill>
                <a:latin typeface="UTM Avo" panose="02040603050506020204" pitchFamily="18" charset="0"/>
              </a:rPr>
              <a:t>thôn</a:t>
            </a:r>
            <a:r>
              <a:rPr lang="en-US" sz="3600" i="1" dirty="0">
                <a:solidFill>
                  <a:srgbClr val="006666"/>
                </a:solidFill>
                <a:latin typeface="UTM Avo" panose="02040603050506020204" pitchFamily="18" charset="0"/>
              </a:rPr>
              <a:t>, </a:t>
            </a:r>
            <a:r>
              <a:rPr lang="en-US" sz="3600" i="1" dirty="0" err="1">
                <a:solidFill>
                  <a:srgbClr val="006666"/>
                </a:solidFill>
                <a:latin typeface="UTM Avo" panose="02040603050506020204" pitchFamily="18" charset="0"/>
              </a:rPr>
              <a:t>miền</a:t>
            </a:r>
            <a:r>
              <a:rPr lang="en-US" sz="3600" i="1" dirty="0">
                <a:solidFill>
                  <a:srgbClr val="006666"/>
                </a:solidFill>
                <a:latin typeface="UTM Avo" panose="02040603050506020204" pitchFamily="18" charset="0"/>
              </a:rPr>
              <a:t> </a:t>
            </a:r>
            <a:r>
              <a:rPr lang="en-US" sz="3600" i="1" dirty="0" err="1">
                <a:solidFill>
                  <a:srgbClr val="006666"/>
                </a:solidFill>
                <a:latin typeface="UTM Avo" panose="02040603050506020204" pitchFamily="18" charset="0"/>
              </a:rPr>
              <a:t>núi</a:t>
            </a:r>
            <a:r>
              <a:rPr lang="en-US" sz="3600" i="1" dirty="0">
                <a:solidFill>
                  <a:srgbClr val="006666"/>
                </a:solidFill>
                <a:latin typeface="UTM Avo" panose="02040603050506020204" pitchFamily="18" charset="0"/>
              </a:rPr>
              <a:t>, </a:t>
            </a:r>
            <a:r>
              <a:rPr lang="en-US" sz="3600" i="1" dirty="0" err="1">
                <a:solidFill>
                  <a:srgbClr val="006666"/>
                </a:solidFill>
                <a:latin typeface="UTM Avo" panose="02040603050506020204" pitchFamily="18" charset="0"/>
              </a:rPr>
              <a:t>vùng</a:t>
            </a:r>
            <a:r>
              <a:rPr lang="en-US" sz="3600" i="1" dirty="0">
                <a:solidFill>
                  <a:srgbClr val="006666"/>
                </a:solidFill>
                <a:latin typeface="UTM Avo" panose="02040603050506020204" pitchFamily="18" charset="0"/>
              </a:rPr>
              <a:t> </a:t>
            </a:r>
            <a:r>
              <a:rPr lang="en-US" sz="3600" i="1" dirty="0" err="1">
                <a:solidFill>
                  <a:srgbClr val="006666"/>
                </a:solidFill>
                <a:latin typeface="UTM Avo" panose="02040603050506020204" pitchFamily="18" charset="0"/>
              </a:rPr>
              <a:t>biển</a:t>
            </a:r>
            <a:r>
              <a:rPr lang="en-US" sz="3600" i="1" dirty="0">
                <a:solidFill>
                  <a:srgbClr val="006666"/>
                </a:solidFill>
                <a:latin typeface="UTM Avo" panose="02040603050506020204" pitchFamily="18" charset="0"/>
              </a:rPr>
              <a:t>) </a:t>
            </a:r>
            <a:r>
              <a:rPr lang="en-US" sz="3600" i="1" dirty="0" err="1">
                <a:solidFill>
                  <a:srgbClr val="006666"/>
                </a:solidFill>
                <a:latin typeface="UTM Avo" panose="02040603050506020204" pitchFamily="18" charset="0"/>
              </a:rPr>
              <a:t>thì</a:t>
            </a:r>
            <a:r>
              <a:rPr lang="en-US" sz="3600" i="1" dirty="0">
                <a:solidFill>
                  <a:srgbClr val="006666"/>
                </a:solidFill>
                <a:latin typeface="UTM Avo" panose="02040603050506020204" pitchFamily="18" charset="0"/>
              </a:rPr>
              <a:t> </a:t>
            </a:r>
            <a:r>
              <a:rPr lang="en-US" sz="3600" i="1" dirty="0" err="1">
                <a:solidFill>
                  <a:srgbClr val="006666"/>
                </a:solidFill>
                <a:latin typeface="UTM Avo" panose="02040603050506020204" pitchFamily="18" charset="0"/>
              </a:rPr>
              <a:t>đều</a:t>
            </a:r>
            <a:r>
              <a:rPr lang="en-US" sz="3600" i="1" dirty="0">
                <a:solidFill>
                  <a:srgbClr val="006666"/>
                </a:solidFill>
                <a:latin typeface="UTM Avo" panose="02040603050506020204" pitchFamily="18" charset="0"/>
              </a:rPr>
              <a:t> </a:t>
            </a:r>
            <a:r>
              <a:rPr lang="en-US" sz="3600" i="1" dirty="0" err="1">
                <a:solidFill>
                  <a:srgbClr val="006666"/>
                </a:solidFill>
                <a:latin typeface="UTM Avo" panose="02040603050506020204" pitchFamily="18" charset="0"/>
              </a:rPr>
              <a:t>phải</a:t>
            </a:r>
            <a:r>
              <a:rPr lang="en-US" sz="3600" i="1" dirty="0">
                <a:solidFill>
                  <a:srgbClr val="006666"/>
                </a:solidFill>
                <a:latin typeface="UTM Avo" panose="02040603050506020204" pitchFamily="18" charset="0"/>
              </a:rPr>
              <a:t> </a:t>
            </a:r>
            <a:r>
              <a:rPr lang="en-US" sz="3600" i="1" dirty="0" err="1">
                <a:solidFill>
                  <a:srgbClr val="006666"/>
                </a:solidFill>
                <a:latin typeface="UTM Avo" panose="02040603050506020204" pitchFamily="18" charset="0"/>
              </a:rPr>
              <a:t>biết</a:t>
            </a:r>
            <a:r>
              <a:rPr lang="en-US" sz="3600" i="1" dirty="0">
                <a:solidFill>
                  <a:srgbClr val="006666"/>
                </a:solidFill>
                <a:latin typeface="UTM Avo" panose="02040603050506020204" pitchFamily="18" charset="0"/>
              </a:rPr>
              <a:t> </a:t>
            </a:r>
            <a:r>
              <a:rPr lang="en-US" sz="3600" i="1" dirty="0" err="1">
                <a:solidFill>
                  <a:srgbClr val="006666"/>
                </a:solidFill>
                <a:latin typeface="UTM Avo" panose="02040603050506020204" pitchFamily="18" charset="0"/>
              </a:rPr>
              <a:t>giữ</a:t>
            </a:r>
            <a:r>
              <a:rPr lang="en-US" sz="3600" i="1" dirty="0">
                <a:solidFill>
                  <a:srgbClr val="006666"/>
                </a:solidFill>
                <a:latin typeface="UTM Avo" panose="02040603050506020204" pitchFamily="18" charset="0"/>
              </a:rPr>
              <a:t> </a:t>
            </a:r>
            <a:r>
              <a:rPr lang="en-US" sz="3600" i="1" dirty="0" err="1">
                <a:solidFill>
                  <a:srgbClr val="006666"/>
                </a:solidFill>
                <a:latin typeface="UTM Avo" panose="02040603050506020204" pitchFamily="18" charset="0"/>
              </a:rPr>
              <a:t>gìn</a:t>
            </a:r>
            <a:r>
              <a:rPr lang="en-US" sz="3600" i="1" dirty="0">
                <a:solidFill>
                  <a:srgbClr val="006666"/>
                </a:solidFill>
                <a:latin typeface="UTM Avo" panose="02040603050506020204" pitchFamily="18" charset="0"/>
              </a:rPr>
              <a:t> </a:t>
            </a:r>
            <a:r>
              <a:rPr lang="en-US" sz="3600" i="1" dirty="0" err="1">
                <a:solidFill>
                  <a:srgbClr val="006666"/>
                </a:solidFill>
                <a:latin typeface="UTM Avo" panose="02040603050506020204" pitchFamily="18" charset="0"/>
              </a:rPr>
              <a:t>môi</a:t>
            </a:r>
            <a:r>
              <a:rPr lang="en-US" sz="3600" i="1" dirty="0">
                <a:solidFill>
                  <a:srgbClr val="006666"/>
                </a:solidFill>
                <a:latin typeface="UTM Avo" panose="02040603050506020204" pitchFamily="18" charset="0"/>
              </a:rPr>
              <a:t> </a:t>
            </a:r>
            <a:r>
              <a:rPr lang="en-US" sz="3600" i="1" dirty="0" err="1">
                <a:solidFill>
                  <a:srgbClr val="006666"/>
                </a:solidFill>
                <a:latin typeface="UTM Avo" panose="02040603050506020204" pitchFamily="18" charset="0"/>
              </a:rPr>
              <a:t>trường</a:t>
            </a:r>
            <a:r>
              <a:rPr lang="en-US" sz="3600" i="1" dirty="0">
                <a:solidFill>
                  <a:srgbClr val="006666"/>
                </a:solidFill>
                <a:latin typeface="UTM Avo" panose="02040603050506020204" pitchFamily="18" charset="0"/>
              </a:rPr>
              <a:t> </a:t>
            </a:r>
            <a:r>
              <a:rPr lang="en-US" sz="3600" i="1" dirty="0" err="1">
                <a:solidFill>
                  <a:srgbClr val="006666"/>
                </a:solidFill>
                <a:latin typeface="UTM Avo" panose="02040603050506020204" pitchFamily="18" charset="0"/>
              </a:rPr>
              <a:t>xung</a:t>
            </a:r>
            <a:r>
              <a:rPr lang="en-US" sz="3600" i="1" dirty="0">
                <a:solidFill>
                  <a:srgbClr val="006666"/>
                </a:solidFill>
                <a:latin typeface="UTM Avo" panose="02040603050506020204" pitchFamily="18" charset="0"/>
              </a:rPr>
              <a:t> </a:t>
            </a:r>
            <a:r>
              <a:rPr lang="en-US" sz="3600" i="1" dirty="0" err="1">
                <a:solidFill>
                  <a:srgbClr val="006666"/>
                </a:solidFill>
                <a:latin typeface="UTM Avo" panose="02040603050506020204" pitchFamily="18" charset="0"/>
              </a:rPr>
              <a:t>quanh</a:t>
            </a:r>
            <a:r>
              <a:rPr lang="en-US" sz="3600" i="1" dirty="0">
                <a:solidFill>
                  <a:srgbClr val="006666"/>
                </a:solidFill>
                <a:latin typeface="UTM Avo" panose="02040603050506020204" pitchFamily="18" charset="0"/>
              </a:rPr>
              <a:t> </a:t>
            </a:r>
            <a:r>
              <a:rPr lang="en-US" sz="3600" i="1" dirty="0" err="1">
                <a:solidFill>
                  <a:srgbClr val="006666"/>
                </a:solidFill>
                <a:latin typeface="UTM Avo" panose="02040603050506020204" pitchFamily="18" charset="0"/>
              </a:rPr>
              <a:t>nhà</a:t>
            </a:r>
            <a:r>
              <a:rPr lang="en-US" sz="3600" i="1" dirty="0">
                <a:solidFill>
                  <a:srgbClr val="006666"/>
                </a:solidFill>
                <a:latin typeface="UTM Avo" panose="02040603050506020204" pitchFamily="18" charset="0"/>
              </a:rPr>
              <a:t> ở </a:t>
            </a:r>
            <a:r>
              <a:rPr lang="en-US" sz="3600" i="1" dirty="0" err="1">
                <a:solidFill>
                  <a:srgbClr val="006666"/>
                </a:solidFill>
                <a:latin typeface="UTM Avo" panose="02040603050506020204" pitchFamily="18" charset="0"/>
              </a:rPr>
              <a:t>sạch</a:t>
            </a:r>
            <a:r>
              <a:rPr lang="en-US" sz="3600" i="1" dirty="0">
                <a:solidFill>
                  <a:srgbClr val="006666"/>
                </a:solidFill>
                <a:latin typeface="UTM Avo" panose="02040603050506020204" pitchFamily="18" charset="0"/>
              </a:rPr>
              <a:t> </a:t>
            </a:r>
            <a:r>
              <a:rPr lang="en-US" sz="3600" i="1" dirty="0" err="1">
                <a:solidFill>
                  <a:srgbClr val="006666"/>
                </a:solidFill>
                <a:latin typeface="UTM Avo" panose="02040603050506020204" pitchFamily="18" charset="0"/>
              </a:rPr>
              <a:t>sẽ</a:t>
            </a:r>
            <a:r>
              <a:rPr lang="en-US" sz="3600" i="1" dirty="0">
                <a:solidFill>
                  <a:srgbClr val="006666"/>
                </a:solidFill>
                <a:latin typeface="UTM Avo" panose="02040603050506020204" pitchFamily="18" charset="0"/>
              </a:rPr>
              <a:t>. </a:t>
            </a:r>
            <a:r>
              <a:rPr lang="en-US" sz="3600" i="1" dirty="0" err="1">
                <a:solidFill>
                  <a:srgbClr val="006666"/>
                </a:solidFill>
                <a:latin typeface="UTM Avo" panose="02040603050506020204" pitchFamily="18" charset="0"/>
              </a:rPr>
              <a:t>Tùy</a:t>
            </a:r>
            <a:r>
              <a:rPr lang="en-US" sz="3600" i="1" dirty="0">
                <a:solidFill>
                  <a:srgbClr val="006666"/>
                </a:solidFill>
                <a:latin typeface="UTM Avo" panose="02040603050506020204" pitchFamily="18" charset="0"/>
              </a:rPr>
              <a:t> </a:t>
            </a:r>
            <a:r>
              <a:rPr lang="en-US" sz="3600" i="1" dirty="0" err="1">
                <a:solidFill>
                  <a:srgbClr val="006666"/>
                </a:solidFill>
                <a:latin typeface="UTM Avo" panose="02040603050506020204" pitchFamily="18" charset="0"/>
              </a:rPr>
              <a:t>theo</a:t>
            </a:r>
            <a:r>
              <a:rPr lang="en-US" sz="3600" i="1" dirty="0">
                <a:solidFill>
                  <a:srgbClr val="006666"/>
                </a:solidFill>
                <a:latin typeface="UTM Avo" panose="02040603050506020204" pitchFamily="18" charset="0"/>
              </a:rPr>
              <a:t> </a:t>
            </a:r>
            <a:r>
              <a:rPr lang="en-US" sz="3600" i="1" dirty="0" err="1">
                <a:solidFill>
                  <a:srgbClr val="006666"/>
                </a:solidFill>
                <a:latin typeface="UTM Avo" panose="02040603050506020204" pitchFamily="18" charset="0"/>
              </a:rPr>
              <a:t>sức</a:t>
            </a:r>
            <a:r>
              <a:rPr lang="en-US" sz="3600" i="1" dirty="0">
                <a:solidFill>
                  <a:srgbClr val="006666"/>
                </a:solidFill>
                <a:latin typeface="UTM Avo" panose="02040603050506020204" pitchFamily="18" charset="0"/>
              </a:rPr>
              <a:t> </a:t>
            </a:r>
            <a:r>
              <a:rPr lang="en-US" sz="3600" i="1" dirty="0" err="1">
                <a:solidFill>
                  <a:srgbClr val="006666"/>
                </a:solidFill>
                <a:latin typeface="UTM Avo" panose="02040603050506020204" pitchFamily="18" charset="0"/>
              </a:rPr>
              <a:t>và</a:t>
            </a:r>
            <a:r>
              <a:rPr lang="en-US" sz="3600" i="1" dirty="0">
                <a:solidFill>
                  <a:srgbClr val="006666"/>
                </a:solidFill>
                <a:latin typeface="UTM Avo" panose="02040603050506020204" pitchFamily="18" charset="0"/>
              </a:rPr>
              <a:t> </a:t>
            </a:r>
            <a:r>
              <a:rPr lang="en-US" sz="3600" i="1" dirty="0" err="1">
                <a:solidFill>
                  <a:srgbClr val="006666"/>
                </a:solidFill>
                <a:latin typeface="UTM Avo" panose="02040603050506020204" pitchFamily="18" charset="0"/>
              </a:rPr>
              <a:t>điều</a:t>
            </a:r>
            <a:r>
              <a:rPr lang="en-US" sz="3600" i="1" dirty="0">
                <a:solidFill>
                  <a:srgbClr val="006666"/>
                </a:solidFill>
                <a:latin typeface="UTM Avo" panose="02040603050506020204" pitchFamily="18" charset="0"/>
              </a:rPr>
              <a:t> </a:t>
            </a:r>
            <a:r>
              <a:rPr lang="en-US" sz="3600" i="1" dirty="0" err="1">
                <a:solidFill>
                  <a:srgbClr val="006666"/>
                </a:solidFill>
                <a:latin typeface="UTM Avo" panose="02040603050506020204" pitchFamily="18" charset="0"/>
              </a:rPr>
              <a:t>kiện</a:t>
            </a:r>
            <a:r>
              <a:rPr lang="en-US" sz="3600" i="1" dirty="0">
                <a:solidFill>
                  <a:srgbClr val="006666"/>
                </a:solidFill>
                <a:latin typeface="UTM Avo" panose="02040603050506020204" pitchFamily="18" charset="0"/>
              </a:rPr>
              <a:t> </a:t>
            </a:r>
            <a:r>
              <a:rPr lang="en-US" sz="3600" i="1" dirty="0" err="1">
                <a:solidFill>
                  <a:srgbClr val="006666"/>
                </a:solidFill>
                <a:latin typeface="UTM Avo" panose="02040603050506020204" pitchFamily="18" charset="0"/>
              </a:rPr>
              <a:t>sống</a:t>
            </a:r>
            <a:r>
              <a:rPr lang="en-US" sz="3600" i="1" dirty="0">
                <a:solidFill>
                  <a:srgbClr val="006666"/>
                </a:solidFill>
                <a:latin typeface="UTM Avo" panose="02040603050506020204" pitchFamily="18" charset="0"/>
              </a:rPr>
              <a:t> </a:t>
            </a:r>
            <a:r>
              <a:rPr lang="en-US" sz="3600" i="1" dirty="0" err="1">
                <a:solidFill>
                  <a:srgbClr val="006666"/>
                </a:solidFill>
                <a:latin typeface="UTM Avo" panose="02040603050506020204" pitchFamily="18" charset="0"/>
              </a:rPr>
              <a:t>của</a:t>
            </a:r>
            <a:r>
              <a:rPr lang="en-US" sz="3600" i="1" dirty="0">
                <a:solidFill>
                  <a:srgbClr val="006666"/>
                </a:solidFill>
                <a:latin typeface="UTM Avo" panose="02040603050506020204" pitchFamily="18" charset="0"/>
              </a:rPr>
              <a:t> </a:t>
            </a:r>
            <a:r>
              <a:rPr lang="en-US" sz="3600" i="1" dirty="0" err="1">
                <a:solidFill>
                  <a:srgbClr val="006666"/>
                </a:solidFill>
                <a:latin typeface="UTM Avo" panose="02040603050506020204" pitchFamily="18" charset="0"/>
              </a:rPr>
              <a:t>bản</a:t>
            </a:r>
            <a:r>
              <a:rPr lang="en-US" sz="3600" i="1" dirty="0">
                <a:solidFill>
                  <a:srgbClr val="006666"/>
                </a:solidFill>
                <a:latin typeface="UTM Avo" panose="02040603050506020204" pitchFamily="18" charset="0"/>
              </a:rPr>
              <a:t> </a:t>
            </a:r>
            <a:r>
              <a:rPr lang="en-US" sz="3600" i="1" dirty="0" err="1">
                <a:solidFill>
                  <a:srgbClr val="006666"/>
                </a:solidFill>
                <a:latin typeface="UTM Avo" panose="02040603050506020204" pitchFamily="18" charset="0"/>
              </a:rPr>
              <a:t>thân</a:t>
            </a:r>
            <a:r>
              <a:rPr lang="en-US" sz="3600" i="1" dirty="0">
                <a:solidFill>
                  <a:srgbClr val="006666"/>
                </a:solidFill>
                <a:latin typeface="UTM Avo" panose="02040603050506020204" pitchFamily="18" charset="0"/>
              </a:rPr>
              <a:t> </a:t>
            </a:r>
            <a:r>
              <a:rPr lang="en-US" sz="3600" i="1" dirty="0" err="1">
                <a:solidFill>
                  <a:srgbClr val="006666"/>
                </a:solidFill>
                <a:latin typeface="UTM Avo" panose="02040603050506020204" pitchFamily="18" charset="0"/>
              </a:rPr>
              <a:t>mà</a:t>
            </a:r>
            <a:r>
              <a:rPr lang="en-US" sz="3600" i="1" dirty="0">
                <a:solidFill>
                  <a:srgbClr val="006666"/>
                </a:solidFill>
                <a:latin typeface="UTM Avo" panose="02040603050506020204" pitchFamily="18" charset="0"/>
              </a:rPr>
              <a:t> </a:t>
            </a:r>
            <a:r>
              <a:rPr lang="en-US" sz="3600" i="1" dirty="0" err="1">
                <a:solidFill>
                  <a:srgbClr val="006666"/>
                </a:solidFill>
                <a:latin typeface="UTM Avo" panose="02040603050506020204" pitchFamily="18" charset="0"/>
              </a:rPr>
              <a:t>làm</a:t>
            </a:r>
            <a:r>
              <a:rPr lang="en-US" sz="3600" i="1" dirty="0">
                <a:solidFill>
                  <a:srgbClr val="006666"/>
                </a:solidFill>
                <a:latin typeface="UTM Avo" panose="02040603050506020204" pitchFamily="18" charset="0"/>
              </a:rPr>
              <a:t> </a:t>
            </a:r>
            <a:r>
              <a:rPr lang="en-US" sz="3600" i="1" dirty="0" err="1">
                <a:solidFill>
                  <a:srgbClr val="006666"/>
                </a:solidFill>
                <a:latin typeface="UTM Avo" panose="02040603050506020204" pitchFamily="18" charset="0"/>
              </a:rPr>
              <a:t>những</a:t>
            </a:r>
            <a:r>
              <a:rPr lang="en-US" sz="3600" i="1" dirty="0">
                <a:solidFill>
                  <a:srgbClr val="006666"/>
                </a:solidFill>
                <a:latin typeface="UTM Avo" panose="02040603050506020204" pitchFamily="18" charset="0"/>
              </a:rPr>
              <a:t> </a:t>
            </a:r>
            <a:r>
              <a:rPr lang="en-US" sz="3600" i="1" dirty="0" err="1">
                <a:solidFill>
                  <a:srgbClr val="006666"/>
                </a:solidFill>
                <a:latin typeface="UTM Avo" panose="02040603050506020204" pitchFamily="18" charset="0"/>
              </a:rPr>
              <a:t>việc</a:t>
            </a:r>
            <a:r>
              <a:rPr lang="en-US" sz="3600" i="1" dirty="0">
                <a:solidFill>
                  <a:srgbClr val="006666"/>
                </a:solidFill>
                <a:latin typeface="UTM Avo" panose="02040603050506020204" pitchFamily="18" charset="0"/>
              </a:rPr>
              <a:t> </a:t>
            </a:r>
            <a:r>
              <a:rPr lang="en-US" sz="3600" i="1" dirty="0" err="1">
                <a:solidFill>
                  <a:srgbClr val="006666"/>
                </a:solidFill>
                <a:latin typeface="UTM Avo" panose="02040603050506020204" pitchFamily="18" charset="0"/>
              </a:rPr>
              <a:t>phù</a:t>
            </a:r>
            <a:r>
              <a:rPr lang="en-US" sz="3600" i="1" dirty="0">
                <a:solidFill>
                  <a:srgbClr val="006666"/>
                </a:solidFill>
                <a:latin typeface="UTM Avo" panose="02040603050506020204" pitchFamily="18" charset="0"/>
              </a:rPr>
              <a:t> </a:t>
            </a:r>
            <a:r>
              <a:rPr lang="en-US" sz="3600" i="1" dirty="0" err="1">
                <a:solidFill>
                  <a:srgbClr val="006666"/>
                </a:solidFill>
                <a:latin typeface="UTM Avo" panose="02040603050506020204" pitchFamily="18" charset="0"/>
              </a:rPr>
              <a:t>hợp</a:t>
            </a:r>
            <a:r>
              <a:rPr lang="en-US" sz="3600" i="1" dirty="0">
                <a:solidFill>
                  <a:srgbClr val="006666"/>
                </a:solidFill>
                <a:latin typeface="UTM Avo" panose="02040603050506020204" pitchFamily="18" charset="0"/>
              </a:rPr>
              <a:t> </a:t>
            </a:r>
            <a:r>
              <a:rPr lang="en-US" sz="3600" i="1" dirty="0" err="1">
                <a:solidFill>
                  <a:srgbClr val="006666"/>
                </a:solidFill>
                <a:latin typeface="UTM Avo" panose="02040603050506020204" pitchFamily="18" charset="0"/>
              </a:rPr>
              <a:t>để</a:t>
            </a:r>
            <a:r>
              <a:rPr lang="en-US" sz="3600" i="1" dirty="0">
                <a:solidFill>
                  <a:srgbClr val="006666"/>
                </a:solidFill>
                <a:latin typeface="UTM Avo" panose="02040603050506020204" pitchFamily="18" charset="0"/>
              </a:rPr>
              <a:t> </a:t>
            </a:r>
            <a:r>
              <a:rPr lang="en-US" sz="3600" i="1" dirty="0" err="1">
                <a:solidFill>
                  <a:srgbClr val="006666"/>
                </a:solidFill>
                <a:latin typeface="UTM Avo" panose="02040603050506020204" pitchFamily="18" charset="0"/>
              </a:rPr>
              <a:t>giữ</a:t>
            </a:r>
            <a:r>
              <a:rPr lang="en-US" sz="3600" i="1" dirty="0">
                <a:solidFill>
                  <a:srgbClr val="006666"/>
                </a:solidFill>
                <a:latin typeface="UTM Avo" panose="02040603050506020204" pitchFamily="18" charset="0"/>
              </a:rPr>
              <a:t> </a:t>
            </a:r>
            <a:r>
              <a:rPr lang="en-US" sz="3600" i="1" dirty="0" err="1">
                <a:solidFill>
                  <a:srgbClr val="006666"/>
                </a:solidFill>
                <a:latin typeface="UTM Avo" panose="02040603050506020204" pitchFamily="18" charset="0"/>
              </a:rPr>
              <a:t>vệ</a:t>
            </a:r>
            <a:r>
              <a:rPr lang="en-US" sz="3600" i="1" dirty="0">
                <a:solidFill>
                  <a:srgbClr val="006666"/>
                </a:solidFill>
                <a:latin typeface="UTM Avo" panose="02040603050506020204" pitchFamily="18" charset="0"/>
              </a:rPr>
              <a:t> </a:t>
            </a:r>
            <a:r>
              <a:rPr lang="en-US" sz="3600" i="1" dirty="0" err="1">
                <a:solidFill>
                  <a:srgbClr val="006666"/>
                </a:solidFill>
                <a:latin typeface="UTM Avo" panose="02040603050506020204" pitchFamily="18" charset="0"/>
              </a:rPr>
              <a:t>sinh</a:t>
            </a:r>
            <a:r>
              <a:rPr lang="en-US" sz="3600" i="1" dirty="0">
                <a:solidFill>
                  <a:srgbClr val="006666"/>
                </a:solidFill>
                <a:latin typeface="UTM Avo" panose="02040603050506020204" pitchFamily="18" charset="0"/>
              </a:rPr>
              <a:t> </a:t>
            </a:r>
            <a:r>
              <a:rPr lang="en-US" sz="3600" i="1" dirty="0" err="1">
                <a:solidFill>
                  <a:srgbClr val="006666"/>
                </a:solidFill>
                <a:latin typeface="UTM Avo" panose="02040603050506020204" pitchFamily="18" charset="0"/>
              </a:rPr>
              <a:t>xung</a:t>
            </a:r>
            <a:r>
              <a:rPr lang="en-US" sz="3600" i="1" dirty="0">
                <a:solidFill>
                  <a:srgbClr val="006666"/>
                </a:solidFill>
                <a:latin typeface="UTM Avo" panose="02040603050506020204" pitchFamily="18" charset="0"/>
              </a:rPr>
              <a:t> </a:t>
            </a:r>
            <a:r>
              <a:rPr lang="en-US" sz="3600" i="1" dirty="0" err="1">
                <a:solidFill>
                  <a:srgbClr val="006666"/>
                </a:solidFill>
                <a:latin typeface="UTM Avo" panose="02040603050506020204" pitchFamily="18" charset="0"/>
              </a:rPr>
              <a:t>quanh</a:t>
            </a:r>
            <a:r>
              <a:rPr lang="en-US" sz="3600" i="1" dirty="0">
                <a:solidFill>
                  <a:srgbClr val="006666"/>
                </a:solidFill>
                <a:latin typeface="UTM Avo" panose="02040603050506020204" pitchFamily="18" charset="0"/>
              </a:rPr>
              <a:t> </a:t>
            </a:r>
            <a:r>
              <a:rPr lang="en-US" sz="3600" i="1" dirty="0" err="1">
                <a:solidFill>
                  <a:srgbClr val="006666"/>
                </a:solidFill>
                <a:latin typeface="UTM Avo" panose="02040603050506020204" pitchFamily="18" charset="0"/>
              </a:rPr>
              <a:t>nhà</a:t>
            </a:r>
            <a:r>
              <a:rPr lang="en-US" sz="3600" i="1" dirty="0">
                <a:solidFill>
                  <a:srgbClr val="006666"/>
                </a:solidFill>
                <a:latin typeface="UTM Avo" panose="02040603050506020204" pitchFamily="18" charset="0"/>
              </a:rPr>
              <a:t> ở. </a:t>
            </a:r>
            <a:endParaRPr lang="en-GB" sz="3600" dirty="0">
              <a:solidFill>
                <a:srgbClr val="006666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2744783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7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69" b="97031" l="3125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628" y="2365827"/>
            <a:ext cx="3966029" cy="39660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55"/>
          <a:stretch/>
        </p:blipFill>
        <p:spPr>
          <a:xfrm>
            <a:off x="4632650" y="2302261"/>
            <a:ext cx="3930675" cy="370840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270422" y="201657"/>
            <a:ext cx="4764991" cy="2728140"/>
            <a:chOff x="270422" y="201657"/>
            <a:chExt cx="4764991" cy="2728140"/>
          </a:xfrm>
        </p:grpSpPr>
        <p:sp>
          <p:nvSpPr>
            <p:cNvPr id="10" name="Rounded Rectangular Callout 9"/>
            <p:cNvSpPr/>
            <p:nvPr/>
          </p:nvSpPr>
          <p:spPr>
            <a:xfrm>
              <a:off x="270422" y="201657"/>
              <a:ext cx="4764991" cy="2728140"/>
            </a:xfrm>
            <a:custGeom>
              <a:avLst/>
              <a:gdLst>
                <a:gd name="connsiteX0" fmla="*/ 0 w 1973943"/>
                <a:gd name="connsiteY0" fmla="*/ 120955 h 725715"/>
                <a:gd name="connsiteX1" fmla="*/ 120955 w 1973943"/>
                <a:gd name="connsiteY1" fmla="*/ 0 h 725715"/>
                <a:gd name="connsiteX2" fmla="*/ 1151467 w 1973943"/>
                <a:gd name="connsiteY2" fmla="*/ 0 h 725715"/>
                <a:gd name="connsiteX3" fmla="*/ 1151467 w 1973943"/>
                <a:gd name="connsiteY3" fmla="*/ 0 h 725715"/>
                <a:gd name="connsiteX4" fmla="*/ 1644953 w 1973943"/>
                <a:gd name="connsiteY4" fmla="*/ 0 h 725715"/>
                <a:gd name="connsiteX5" fmla="*/ 1852988 w 1973943"/>
                <a:gd name="connsiteY5" fmla="*/ 0 h 725715"/>
                <a:gd name="connsiteX6" fmla="*/ 1973943 w 1973943"/>
                <a:gd name="connsiteY6" fmla="*/ 120955 h 725715"/>
                <a:gd name="connsiteX7" fmla="*/ 1973943 w 1973943"/>
                <a:gd name="connsiteY7" fmla="*/ 423334 h 725715"/>
                <a:gd name="connsiteX8" fmla="*/ 1973943 w 1973943"/>
                <a:gd name="connsiteY8" fmla="*/ 423334 h 725715"/>
                <a:gd name="connsiteX9" fmla="*/ 1973943 w 1973943"/>
                <a:gd name="connsiteY9" fmla="*/ 604763 h 725715"/>
                <a:gd name="connsiteX10" fmla="*/ 1973943 w 1973943"/>
                <a:gd name="connsiteY10" fmla="*/ 604760 h 725715"/>
                <a:gd name="connsiteX11" fmla="*/ 1852988 w 1973943"/>
                <a:gd name="connsiteY11" fmla="*/ 725715 h 725715"/>
                <a:gd name="connsiteX12" fmla="*/ 1644953 w 1973943"/>
                <a:gd name="connsiteY12" fmla="*/ 725715 h 725715"/>
                <a:gd name="connsiteX13" fmla="*/ 1954598 w 1973943"/>
                <a:gd name="connsiteY13" fmla="*/ 1469573 h 725715"/>
                <a:gd name="connsiteX14" fmla="*/ 1151467 w 1973943"/>
                <a:gd name="connsiteY14" fmla="*/ 725715 h 725715"/>
                <a:gd name="connsiteX15" fmla="*/ 120955 w 1973943"/>
                <a:gd name="connsiteY15" fmla="*/ 725715 h 725715"/>
                <a:gd name="connsiteX16" fmla="*/ 0 w 1973943"/>
                <a:gd name="connsiteY16" fmla="*/ 604760 h 725715"/>
                <a:gd name="connsiteX17" fmla="*/ 0 w 1973943"/>
                <a:gd name="connsiteY17" fmla="*/ 604763 h 725715"/>
                <a:gd name="connsiteX18" fmla="*/ 0 w 1973943"/>
                <a:gd name="connsiteY18" fmla="*/ 423334 h 725715"/>
                <a:gd name="connsiteX19" fmla="*/ 0 w 1973943"/>
                <a:gd name="connsiteY19" fmla="*/ 423334 h 725715"/>
                <a:gd name="connsiteX20" fmla="*/ 0 w 1973943"/>
                <a:gd name="connsiteY20" fmla="*/ 120955 h 725715"/>
                <a:gd name="connsiteX0" fmla="*/ 0 w 1973943"/>
                <a:gd name="connsiteY0" fmla="*/ 121266 h 1469884"/>
                <a:gd name="connsiteX1" fmla="*/ 120955 w 1973943"/>
                <a:gd name="connsiteY1" fmla="*/ 311 h 1469884"/>
                <a:gd name="connsiteX2" fmla="*/ 885372 w 1973943"/>
                <a:gd name="connsiteY2" fmla="*/ 43854 h 1469884"/>
                <a:gd name="connsiteX3" fmla="*/ 1151467 w 1973943"/>
                <a:gd name="connsiteY3" fmla="*/ 311 h 1469884"/>
                <a:gd name="connsiteX4" fmla="*/ 1151467 w 1973943"/>
                <a:gd name="connsiteY4" fmla="*/ 311 h 1469884"/>
                <a:gd name="connsiteX5" fmla="*/ 1644953 w 1973943"/>
                <a:gd name="connsiteY5" fmla="*/ 311 h 1469884"/>
                <a:gd name="connsiteX6" fmla="*/ 1852988 w 1973943"/>
                <a:gd name="connsiteY6" fmla="*/ 311 h 1469884"/>
                <a:gd name="connsiteX7" fmla="*/ 1973943 w 1973943"/>
                <a:gd name="connsiteY7" fmla="*/ 121266 h 1469884"/>
                <a:gd name="connsiteX8" fmla="*/ 1973943 w 1973943"/>
                <a:gd name="connsiteY8" fmla="*/ 423645 h 1469884"/>
                <a:gd name="connsiteX9" fmla="*/ 1973943 w 1973943"/>
                <a:gd name="connsiteY9" fmla="*/ 423645 h 1469884"/>
                <a:gd name="connsiteX10" fmla="*/ 1973943 w 1973943"/>
                <a:gd name="connsiteY10" fmla="*/ 605074 h 1469884"/>
                <a:gd name="connsiteX11" fmla="*/ 1973943 w 1973943"/>
                <a:gd name="connsiteY11" fmla="*/ 605071 h 1469884"/>
                <a:gd name="connsiteX12" fmla="*/ 1852988 w 1973943"/>
                <a:gd name="connsiteY12" fmla="*/ 726026 h 1469884"/>
                <a:gd name="connsiteX13" fmla="*/ 1644953 w 1973943"/>
                <a:gd name="connsiteY13" fmla="*/ 726026 h 1469884"/>
                <a:gd name="connsiteX14" fmla="*/ 1954598 w 1973943"/>
                <a:gd name="connsiteY14" fmla="*/ 1469884 h 1469884"/>
                <a:gd name="connsiteX15" fmla="*/ 1151467 w 1973943"/>
                <a:gd name="connsiteY15" fmla="*/ 726026 h 1469884"/>
                <a:gd name="connsiteX16" fmla="*/ 120955 w 1973943"/>
                <a:gd name="connsiteY16" fmla="*/ 726026 h 1469884"/>
                <a:gd name="connsiteX17" fmla="*/ 0 w 1973943"/>
                <a:gd name="connsiteY17" fmla="*/ 605071 h 1469884"/>
                <a:gd name="connsiteX18" fmla="*/ 0 w 1973943"/>
                <a:gd name="connsiteY18" fmla="*/ 605074 h 1469884"/>
                <a:gd name="connsiteX19" fmla="*/ 0 w 1973943"/>
                <a:gd name="connsiteY19" fmla="*/ 423645 h 1469884"/>
                <a:gd name="connsiteX20" fmla="*/ 0 w 1973943"/>
                <a:gd name="connsiteY20" fmla="*/ 423645 h 1469884"/>
                <a:gd name="connsiteX21" fmla="*/ 0 w 1973943"/>
                <a:gd name="connsiteY21" fmla="*/ 121266 h 1469884"/>
                <a:gd name="connsiteX0" fmla="*/ 0 w 1973943"/>
                <a:gd name="connsiteY0" fmla="*/ 121266 h 1469884"/>
                <a:gd name="connsiteX1" fmla="*/ 120955 w 1973943"/>
                <a:gd name="connsiteY1" fmla="*/ 311 h 1469884"/>
                <a:gd name="connsiteX2" fmla="*/ 885372 w 1973943"/>
                <a:gd name="connsiteY2" fmla="*/ 43854 h 1469884"/>
                <a:gd name="connsiteX3" fmla="*/ 1151467 w 1973943"/>
                <a:gd name="connsiteY3" fmla="*/ 311 h 1469884"/>
                <a:gd name="connsiteX4" fmla="*/ 1325638 w 1973943"/>
                <a:gd name="connsiteY4" fmla="*/ 87396 h 1469884"/>
                <a:gd name="connsiteX5" fmla="*/ 1644953 w 1973943"/>
                <a:gd name="connsiteY5" fmla="*/ 311 h 1469884"/>
                <a:gd name="connsiteX6" fmla="*/ 1852988 w 1973943"/>
                <a:gd name="connsiteY6" fmla="*/ 311 h 1469884"/>
                <a:gd name="connsiteX7" fmla="*/ 1973943 w 1973943"/>
                <a:gd name="connsiteY7" fmla="*/ 121266 h 1469884"/>
                <a:gd name="connsiteX8" fmla="*/ 1973943 w 1973943"/>
                <a:gd name="connsiteY8" fmla="*/ 423645 h 1469884"/>
                <a:gd name="connsiteX9" fmla="*/ 1973943 w 1973943"/>
                <a:gd name="connsiteY9" fmla="*/ 423645 h 1469884"/>
                <a:gd name="connsiteX10" fmla="*/ 1973943 w 1973943"/>
                <a:gd name="connsiteY10" fmla="*/ 605074 h 1469884"/>
                <a:gd name="connsiteX11" fmla="*/ 1973943 w 1973943"/>
                <a:gd name="connsiteY11" fmla="*/ 605071 h 1469884"/>
                <a:gd name="connsiteX12" fmla="*/ 1852988 w 1973943"/>
                <a:gd name="connsiteY12" fmla="*/ 726026 h 1469884"/>
                <a:gd name="connsiteX13" fmla="*/ 1644953 w 1973943"/>
                <a:gd name="connsiteY13" fmla="*/ 726026 h 1469884"/>
                <a:gd name="connsiteX14" fmla="*/ 1954598 w 1973943"/>
                <a:gd name="connsiteY14" fmla="*/ 1469884 h 1469884"/>
                <a:gd name="connsiteX15" fmla="*/ 1151467 w 1973943"/>
                <a:gd name="connsiteY15" fmla="*/ 726026 h 1469884"/>
                <a:gd name="connsiteX16" fmla="*/ 120955 w 1973943"/>
                <a:gd name="connsiteY16" fmla="*/ 726026 h 1469884"/>
                <a:gd name="connsiteX17" fmla="*/ 0 w 1973943"/>
                <a:gd name="connsiteY17" fmla="*/ 605071 h 1469884"/>
                <a:gd name="connsiteX18" fmla="*/ 0 w 1973943"/>
                <a:gd name="connsiteY18" fmla="*/ 605074 h 1469884"/>
                <a:gd name="connsiteX19" fmla="*/ 0 w 1973943"/>
                <a:gd name="connsiteY19" fmla="*/ 423645 h 1469884"/>
                <a:gd name="connsiteX20" fmla="*/ 0 w 1973943"/>
                <a:gd name="connsiteY20" fmla="*/ 423645 h 1469884"/>
                <a:gd name="connsiteX21" fmla="*/ 0 w 1973943"/>
                <a:gd name="connsiteY21" fmla="*/ 121266 h 1469884"/>
                <a:gd name="connsiteX0" fmla="*/ 0 w 1973943"/>
                <a:gd name="connsiteY0" fmla="*/ 121266 h 1469884"/>
                <a:gd name="connsiteX1" fmla="*/ 120955 w 1973943"/>
                <a:gd name="connsiteY1" fmla="*/ 311 h 1469884"/>
                <a:gd name="connsiteX2" fmla="*/ 885372 w 1973943"/>
                <a:gd name="connsiteY2" fmla="*/ 43854 h 1469884"/>
                <a:gd name="connsiteX3" fmla="*/ 1195010 w 1973943"/>
                <a:gd name="connsiteY3" fmla="*/ 72882 h 1469884"/>
                <a:gd name="connsiteX4" fmla="*/ 1325638 w 1973943"/>
                <a:gd name="connsiteY4" fmla="*/ 87396 h 1469884"/>
                <a:gd name="connsiteX5" fmla="*/ 1644953 w 1973943"/>
                <a:gd name="connsiteY5" fmla="*/ 311 h 1469884"/>
                <a:gd name="connsiteX6" fmla="*/ 1852988 w 1973943"/>
                <a:gd name="connsiteY6" fmla="*/ 311 h 1469884"/>
                <a:gd name="connsiteX7" fmla="*/ 1973943 w 1973943"/>
                <a:gd name="connsiteY7" fmla="*/ 121266 h 1469884"/>
                <a:gd name="connsiteX8" fmla="*/ 1973943 w 1973943"/>
                <a:gd name="connsiteY8" fmla="*/ 423645 h 1469884"/>
                <a:gd name="connsiteX9" fmla="*/ 1973943 w 1973943"/>
                <a:gd name="connsiteY9" fmla="*/ 423645 h 1469884"/>
                <a:gd name="connsiteX10" fmla="*/ 1973943 w 1973943"/>
                <a:gd name="connsiteY10" fmla="*/ 605074 h 1469884"/>
                <a:gd name="connsiteX11" fmla="*/ 1973943 w 1973943"/>
                <a:gd name="connsiteY11" fmla="*/ 605071 h 1469884"/>
                <a:gd name="connsiteX12" fmla="*/ 1852988 w 1973943"/>
                <a:gd name="connsiteY12" fmla="*/ 726026 h 1469884"/>
                <a:gd name="connsiteX13" fmla="*/ 1644953 w 1973943"/>
                <a:gd name="connsiteY13" fmla="*/ 726026 h 1469884"/>
                <a:gd name="connsiteX14" fmla="*/ 1954598 w 1973943"/>
                <a:gd name="connsiteY14" fmla="*/ 1469884 h 1469884"/>
                <a:gd name="connsiteX15" fmla="*/ 1151467 w 1973943"/>
                <a:gd name="connsiteY15" fmla="*/ 726026 h 1469884"/>
                <a:gd name="connsiteX16" fmla="*/ 120955 w 1973943"/>
                <a:gd name="connsiteY16" fmla="*/ 726026 h 1469884"/>
                <a:gd name="connsiteX17" fmla="*/ 0 w 1973943"/>
                <a:gd name="connsiteY17" fmla="*/ 605071 h 1469884"/>
                <a:gd name="connsiteX18" fmla="*/ 0 w 1973943"/>
                <a:gd name="connsiteY18" fmla="*/ 605074 h 1469884"/>
                <a:gd name="connsiteX19" fmla="*/ 0 w 1973943"/>
                <a:gd name="connsiteY19" fmla="*/ 423645 h 1469884"/>
                <a:gd name="connsiteX20" fmla="*/ 0 w 1973943"/>
                <a:gd name="connsiteY20" fmla="*/ 423645 h 1469884"/>
                <a:gd name="connsiteX21" fmla="*/ 0 w 1973943"/>
                <a:gd name="connsiteY21" fmla="*/ 121266 h 1469884"/>
                <a:gd name="connsiteX0" fmla="*/ 0 w 1973943"/>
                <a:gd name="connsiteY0" fmla="*/ 121266 h 1469884"/>
                <a:gd name="connsiteX1" fmla="*/ 120955 w 1973943"/>
                <a:gd name="connsiteY1" fmla="*/ 311 h 1469884"/>
                <a:gd name="connsiteX2" fmla="*/ 885372 w 1973943"/>
                <a:gd name="connsiteY2" fmla="*/ 43854 h 1469884"/>
                <a:gd name="connsiteX3" fmla="*/ 1195010 w 1973943"/>
                <a:gd name="connsiteY3" fmla="*/ 72882 h 1469884"/>
                <a:gd name="connsiteX4" fmla="*/ 1325638 w 1973943"/>
                <a:gd name="connsiteY4" fmla="*/ 87396 h 1469884"/>
                <a:gd name="connsiteX5" fmla="*/ 1644953 w 1973943"/>
                <a:gd name="connsiteY5" fmla="*/ 311 h 1469884"/>
                <a:gd name="connsiteX6" fmla="*/ 1852988 w 1973943"/>
                <a:gd name="connsiteY6" fmla="*/ 311 h 1469884"/>
                <a:gd name="connsiteX7" fmla="*/ 1973943 w 1973943"/>
                <a:gd name="connsiteY7" fmla="*/ 121266 h 1469884"/>
                <a:gd name="connsiteX8" fmla="*/ 1973943 w 1973943"/>
                <a:gd name="connsiteY8" fmla="*/ 423645 h 1469884"/>
                <a:gd name="connsiteX9" fmla="*/ 1973943 w 1973943"/>
                <a:gd name="connsiteY9" fmla="*/ 423645 h 1469884"/>
                <a:gd name="connsiteX10" fmla="*/ 1973943 w 1973943"/>
                <a:gd name="connsiteY10" fmla="*/ 605074 h 1469884"/>
                <a:gd name="connsiteX11" fmla="*/ 1973943 w 1973943"/>
                <a:gd name="connsiteY11" fmla="*/ 605071 h 1469884"/>
                <a:gd name="connsiteX12" fmla="*/ 1852988 w 1973943"/>
                <a:gd name="connsiteY12" fmla="*/ 726026 h 1469884"/>
                <a:gd name="connsiteX13" fmla="*/ 1644953 w 1973943"/>
                <a:gd name="connsiteY13" fmla="*/ 726026 h 1469884"/>
                <a:gd name="connsiteX14" fmla="*/ 1954598 w 1973943"/>
                <a:gd name="connsiteY14" fmla="*/ 1469884 h 1469884"/>
                <a:gd name="connsiteX15" fmla="*/ 1151467 w 1973943"/>
                <a:gd name="connsiteY15" fmla="*/ 726026 h 1469884"/>
                <a:gd name="connsiteX16" fmla="*/ 653143 w 1973943"/>
                <a:gd name="connsiteY16" fmla="*/ 653454 h 1469884"/>
                <a:gd name="connsiteX17" fmla="*/ 120955 w 1973943"/>
                <a:gd name="connsiteY17" fmla="*/ 726026 h 1469884"/>
                <a:gd name="connsiteX18" fmla="*/ 0 w 1973943"/>
                <a:gd name="connsiteY18" fmla="*/ 605071 h 1469884"/>
                <a:gd name="connsiteX19" fmla="*/ 0 w 1973943"/>
                <a:gd name="connsiteY19" fmla="*/ 605074 h 1469884"/>
                <a:gd name="connsiteX20" fmla="*/ 0 w 1973943"/>
                <a:gd name="connsiteY20" fmla="*/ 423645 h 1469884"/>
                <a:gd name="connsiteX21" fmla="*/ 0 w 1973943"/>
                <a:gd name="connsiteY21" fmla="*/ 423645 h 1469884"/>
                <a:gd name="connsiteX22" fmla="*/ 0 w 1973943"/>
                <a:gd name="connsiteY22" fmla="*/ 121266 h 1469884"/>
                <a:gd name="connsiteX0" fmla="*/ 0 w 1973943"/>
                <a:gd name="connsiteY0" fmla="*/ 121266 h 1469884"/>
                <a:gd name="connsiteX1" fmla="*/ 120955 w 1973943"/>
                <a:gd name="connsiteY1" fmla="*/ 311 h 1469884"/>
                <a:gd name="connsiteX2" fmla="*/ 885372 w 1973943"/>
                <a:gd name="connsiteY2" fmla="*/ 43854 h 1469884"/>
                <a:gd name="connsiteX3" fmla="*/ 1195010 w 1973943"/>
                <a:gd name="connsiteY3" fmla="*/ 72882 h 1469884"/>
                <a:gd name="connsiteX4" fmla="*/ 1325638 w 1973943"/>
                <a:gd name="connsiteY4" fmla="*/ 87396 h 1469884"/>
                <a:gd name="connsiteX5" fmla="*/ 1644953 w 1973943"/>
                <a:gd name="connsiteY5" fmla="*/ 311 h 1469884"/>
                <a:gd name="connsiteX6" fmla="*/ 1852988 w 1973943"/>
                <a:gd name="connsiteY6" fmla="*/ 311 h 1469884"/>
                <a:gd name="connsiteX7" fmla="*/ 1973943 w 1973943"/>
                <a:gd name="connsiteY7" fmla="*/ 121266 h 1469884"/>
                <a:gd name="connsiteX8" fmla="*/ 1973943 w 1973943"/>
                <a:gd name="connsiteY8" fmla="*/ 423645 h 1469884"/>
                <a:gd name="connsiteX9" fmla="*/ 1973943 w 1973943"/>
                <a:gd name="connsiteY9" fmla="*/ 423645 h 1469884"/>
                <a:gd name="connsiteX10" fmla="*/ 1973943 w 1973943"/>
                <a:gd name="connsiteY10" fmla="*/ 605074 h 1469884"/>
                <a:gd name="connsiteX11" fmla="*/ 1973943 w 1973943"/>
                <a:gd name="connsiteY11" fmla="*/ 605071 h 1469884"/>
                <a:gd name="connsiteX12" fmla="*/ 1852988 w 1973943"/>
                <a:gd name="connsiteY12" fmla="*/ 726026 h 1469884"/>
                <a:gd name="connsiteX13" fmla="*/ 1644953 w 1973943"/>
                <a:gd name="connsiteY13" fmla="*/ 726026 h 1469884"/>
                <a:gd name="connsiteX14" fmla="*/ 1954598 w 1973943"/>
                <a:gd name="connsiteY14" fmla="*/ 1469884 h 1469884"/>
                <a:gd name="connsiteX15" fmla="*/ 1567543 w 1973943"/>
                <a:gd name="connsiteY15" fmla="*/ 943740 h 1469884"/>
                <a:gd name="connsiteX16" fmla="*/ 1151467 w 1973943"/>
                <a:gd name="connsiteY16" fmla="*/ 726026 h 1469884"/>
                <a:gd name="connsiteX17" fmla="*/ 653143 w 1973943"/>
                <a:gd name="connsiteY17" fmla="*/ 653454 h 1469884"/>
                <a:gd name="connsiteX18" fmla="*/ 120955 w 1973943"/>
                <a:gd name="connsiteY18" fmla="*/ 726026 h 1469884"/>
                <a:gd name="connsiteX19" fmla="*/ 0 w 1973943"/>
                <a:gd name="connsiteY19" fmla="*/ 605071 h 1469884"/>
                <a:gd name="connsiteX20" fmla="*/ 0 w 1973943"/>
                <a:gd name="connsiteY20" fmla="*/ 605074 h 1469884"/>
                <a:gd name="connsiteX21" fmla="*/ 0 w 1973943"/>
                <a:gd name="connsiteY21" fmla="*/ 423645 h 1469884"/>
                <a:gd name="connsiteX22" fmla="*/ 0 w 1973943"/>
                <a:gd name="connsiteY22" fmla="*/ 423645 h 1469884"/>
                <a:gd name="connsiteX23" fmla="*/ 0 w 1973943"/>
                <a:gd name="connsiteY23" fmla="*/ 121266 h 1469884"/>
                <a:gd name="connsiteX0" fmla="*/ 0 w 1973943"/>
                <a:gd name="connsiteY0" fmla="*/ 121266 h 1469884"/>
                <a:gd name="connsiteX1" fmla="*/ 120955 w 1973943"/>
                <a:gd name="connsiteY1" fmla="*/ 311 h 1469884"/>
                <a:gd name="connsiteX2" fmla="*/ 885372 w 1973943"/>
                <a:gd name="connsiteY2" fmla="*/ 43854 h 1469884"/>
                <a:gd name="connsiteX3" fmla="*/ 1195010 w 1973943"/>
                <a:gd name="connsiteY3" fmla="*/ 72882 h 1469884"/>
                <a:gd name="connsiteX4" fmla="*/ 1325638 w 1973943"/>
                <a:gd name="connsiteY4" fmla="*/ 87396 h 1469884"/>
                <a:gd name="connsiteX5" fmla="*/ 1644953 w 1973943"/>
                <a:gd name="connsiteY5" fmla="*/ 311 h 1469884"/>
                <a:gd name="connsiteX6" fmla="*/ 1852988 w 1973943"/>
                <a:gd name="connsiteY6" fmla="*/ 311 h 1469884"/>
                <a:gd name="connsiteX7" fmla="*/ 1973943 w 1973943"/>
                <a:gd name="connsiteY7" fmla="*/ 121266 h 1469884"/>
                <a:gd name="connsiteX8" fmla="*/ 1973943 w 1973943"/>
                <a:gd name="connsiteY8" fmla="*/ 423645 h 1469884"/>
                <a:gd name="connsiteX9" fmla="*/ 1973943 w 1973943"/>
                <a:gd name="connsiteY9" fmla="*/ 423645 h 1469884"/>
                <a:gd name="connsiteX10" fmla="*/ 1973943 w 1973943"/>
                <a:gd name="connsiteY10" fmla="*/ 605074 h 1469884"/>
                <a:gd name="connsiteX11" fmla="*/ 1973943 w 1973943"/>
                <a:gd name="connsiteY11" fmla="*/ 605071 h 1469884"/>
                <a:gd name="connsiteX12" fmla="*/ 1852988 w 1973943"/>
                <a:gd name="connsiteY12" fmla="*/ 726026 h 1469884"/>
                <a:gd name="connsiteX13" fmla="*/ 1644953 w 1973943"/>
                <a:gd name="connsiteY13" fmla="*/ 726026 h 1469884"/>
                <a:gd name="connsiteX14" fmla="*/ 1596572 w 1973943"/>
                <a:gd name="connsiteY14" fmla="*/ 958254 h 1469884"/>
                <a:gd name="connsiteX15" fmla="*/ 1954598 w 1973943"/>
                <a:gd name="connsiteY15" fmla="*/ 1469884 h 1469884"/>
                <a:gd name="connsiteX16" fmla="*/ 1567543 w 1973943"/>
                <a:gd name="connsiteY16" fmla="*/ 943740 h 1469884"/>
                <a:gd name="connsiteX17" fmla="*/ 1151467 w 1973943"/>
                <a:gd name="connsiteY17" fmla="*/ 726026 h 1469884"/>
                <a:gd name="connsiteX18" fmla="*/ 653143 w 1973943"/>
                <a:gd name="connsiteY18" fmla="*/ 653454 h 1469884"/>
                <a:gd name="connsiteX19" fmla="*/ 120955 w 1973943"/>
                <a:gd name="connsiteY19" fmla="*/ 726026 h 1469884"/>
                <a:gd name="connsiteX20" fmla="*/ 0 w 1973943"/>
                <a:gd name="connsiteY20" fmla="*/ 605071 h 1469884"/>
                <a:gd name="connsiteX21" fmla="*/ 0 w 1973943"/>
                <a:gd name="connsiteY21" fmla="*/ 605074 h 1469884"/>
                <a:gd name="connsiteX22" fmla="*/ 0 w 1973943"/>
                <a:gd name="connsiteY22" fmla="*/ 423645 h 1469884"/>
                <a:gd name="connsiteX23" fmla="*/ 0 w 1973943"/>
                <a:gd name="connsiteY23" fmla="*/ 423645 h 1469884"/>
                <a:gd name="connsiteX24" fmla="*/ 0 w 1973943"/>
                <a:gd name="connsiteY24" fmla="*/ 121266 h 1469884"/>
                <a:gd name="connsiteX0" fmla="*/ 0 w 1973943"/>
                <a:gd name="connsiteY0" fmla="*/ 121266 h 1469884"/>
                <a:gd name="connsiteX1" fmla="*/ 120955 w 1973943"/>
                <a:gd name="connsiteY1" fmla="*/ 311 h 1469884"/>
                <a:gd name="connsiteX2" fmla="*/ 885372 w 1973943"/>
                <a:gd name="connsiteY2" fmla="*/ 43854 h 1469884"/>
                <a:gd name="connsiteX3" fmla="*/ 1195010 w 1973943"/>
                <a:gd name="connsiteY3" fmla="*/ 72882 h 1469884"/>
                <a:gd name="connsiteX4" fmla="*/ 1325638 w 1973943"/>
                <a:gd name="connsiteY4" fmla="*/ 87396 h 1469884"/>
                <a:gd name="connsiteX5" fmla="*/ 1644953 w 1973943"/>
                <a:gd name="connsiteY5" fmla="*/ 311 h 1469884"/>
                <a:gd name="connsiteX6" fmla="*/ 1852988 w 1973943"/>
                <a:gd name="connsiteY6" fmla="*/ 311 h 1469884"/>
                <a:gd name="connsiteX7" fmla="*/ 1973943 w 1973943"/>
                <a:gd name="connsiteY7" fmla="*/ 121266 h 1469884"/>
                <a:gd name="connsiteX8" fmla="*/ 1973943 w 1973943"/>
                <a:gd name="connsiteY8" fmla="*/ 423645 h 1469884"/>
                <a:gd name="connsiteX9" fmla="*/ 1973943 w 1973943"/>
                <a:gd name="connsiteY9" fmla="*/ 423645 h 1469884"/>
                <a:gd name="connsiteX10" fmla="*/ 1973943 w 1973943"/>
                <a:gd name="connsiteY10" fmla="*/ 605074 h 1469884"/>
                <a:gd name="connsiteX11" fmla="*/ 1973943 w 1973943"/>
                <a:gd name="connsiteY11" fmla="*/ 605071 h 1469884"/>
                <a:gd name="connsiteX12" fmla="*/ 1852988 w 1973943"/>
                <a:gd name="connsiteY12" fmla="*/ 726026 h 1469884"/>
                <a:gd name="connsiteX13" fmla="*/ 1644953 w 1973943"/>
                <a:gd name="connsiteY13" fmla="*/ 726026 h 1469884"/>
                <a:gd name="connsiteX14" fmla="*/ 1596572 w 1973943"/>
                <a:gd name="connsiteY14" fmla="*/ 958254 h 1469884"/>
                <a:gd name="connsiteX15" fmla="*/ 1954598 w 1973943"/>
                <a:gd name="connsiteY15" fmla="*/ 1469884 h 1469884"/>
                <a:gd name="connsiteX16" fmla="*/ 1567543 w 1973943"/>
                <a:gd name="connsiteY16" fmla="*/ 1059854 h 1469884"/>
                <a:gd name="connsiteX17" fmla="*/ 1151467 w 1973943"/>
                <a:gd name="connsiteY17" fmla="*/ 726026 h 1469884"/>
                <a:gd name="connsiteX18" fmla="*/ 653143 w 1973943"/>
                <a:gd name="connsiteY18" fmla="*/ 653454 h 1469884"/>
                <a:gd name="connsiteX19" fmla="*/ 120955 w 1973943"/>
                <a:gd name="connsiteY19" fmla="*/ 726026 h 1469884"/>
                <a:gd name="connsiteX20" fmla="*/ 0 w 1973943"/>
                <a:gd name="connsiteY20" fmla="*/ 605071 h 1469884"/>
                <a:gd name="connsiteX21" fmla="*/ 0 w 1973943"/>
                <a:gd name="connsiteY21" fmla="*/ 605074 h 1469884"/>
                <a:gd name="connsiteX22" fmla="*/ 0 w 1973943"/>
                <a:gd name="connsiteY22" fmla="*/ 423645 h 1469884"/>
                <a:gd name="connsiteX23" fmla="*/ 0 w 1973943"/>
                <a:gd name="connsiteY23" fmla="*/ 423645 h 1469884"/>
                <a:gd name="connsiteX24" fmla="*/ 0 w 1973943"/>
                <a:gd name="connsiteY24" fmla="*/ 121266 h 1469884"/>
                <a:gd name="connsiteX0" fmla="*/ 0 w 1973943"/>
                <a:gd name="connsiteY0" fmla="*/ 121266 h 1098682"/>
                <a:gd name="connsiteX1" fmla="*/ 120955 w 1973943"/>
                <a:gd name="connsiteY1" fmla="*/ 311 h 1098682"/>
                <a:gd name="connsiteX2" fmla="*/ 885372 w 1973943"/>
                <a:gd name="connsiteY2" fmla="*/ 43854 h 1098682"/>
                <a:gd name="connsiteX3" fmla="*/ 1195010 w 1973943"/>
                <a:gd name="connsiteY3" fmla="*/ 72882 h 1098682"/>
                <a:gd name="connsiteX4" fmla="*/ 1325638 w 1973943"/>
                <a:gd name="connsiteY4" fmla="*/ 87396 h 1098682"/>
                <a:gd name="connsiteX5" fmla="*/ 1644953 w 1973943"/>
                <a:gd name="connsiteY5" fmla="*/ 311 h 1098682"/>
                <a:gd name="connsiteX6" fmla="*/ 1852988 w 1973943"/>
                <a:gd name="connsiteY6" fmla="*/ 311 h 1098682"/>
                <a:gd name="connsiteX7" fmla="*/ 1973943 w 1973943"/>
                <a:gd name="connsiteY7" fmla="*/ 121266 h 1098682"/>
                <a:gd name="connsiteX8" fmla="*/ 1973943 w 1973943"/>
                <a:gd name="connsiteY8" fmla="*/ 423645 h 1098682"/>
                <a:gd name="connsiteX9" fmla="*/ 1973943 w 1973943"/>
                <a:gd name="connsiteY9" fmla="*/ 423645 h 1098682"/>
                <a:gd name="connsiteX10" fmla="*/ 1973943 w 1973943"/>
                <a:gd name="connsiteY10" fmla="*/ 605074 h 1098682"/>
                <a:gd name="connsiteX11" fmla="*/ 1973943 w 1973943"/>
                <a:gd name="connsiteY11" fmla="*/ 605071 h 1098682"/>
                <a:gd name="connsiteX12" fmla="*/ 1852988 w 1973943"/>
                <a:gd name="connsiteY12" fmla="*/ 726026 h 1098682"/>
                <a:gd name="connsiteX13" fmla="*/ 1644953 w 1973943"/>
                <a:gd name="connsiteY13" fmla="*/ 726026 h 1098682"/>
                <a:gd name="connsiteX14" fmla="*/ 1596572 w 1973943"/>
                <a:gd name="connsiteY14" fmla="*/ 958254 h 1098682"/>
                <a:gd name="connsiteX15" fmla="*/ 1551748 w 1973943"/>
                <a:gd name="connsiteY15" fmla="*/ 883335 h 1098682"/>
                <a:gd name="connsiteX16" fmla="*/ 1567543 w 1973943"/>
                <a:gd name="connsiteY16" fmla="*/ 1059854 h 1098682"/>
                <a:gd name="connsiteX17" fmla="*/ 1151467 w 1973943"/>
                <a:gd name="connsiteY17" fmla="*/ 726026 h 1098682"/>
                <a:gd name="connsiteX18" fmla="*/ 653143 w 1973943"/>
                <a:gd name="connsiteY18" fmla="*/ 653454 h 1098682"/>
                <a:gd name="connsiteX19" fmla="*/ 120955 w 1973943"/>
                <a:gd name="connsiteY19" fmla="*/ 726026 h 1098682"/>
                <a:gd name="connsiteX20" fmla="*/ 0 w 1973943"/>
                <a:gd name="connsiteY20" fmla="*/ 605071 h 1098682"/>
                <a:gd name="connsiteX21" fmla="*/ 0 w 1973943"/>
                <a:gd name="connsiteY21" fmla="*/ 605074 h 1098682"/>
                <a:gd name="connsiteX22" fmla="*/ 0 w 1973943"/>
                <a:gd name="connsiteY22" fmla="*/ 423645 h 1098682"/>
                <a:gd name="connsiteX23" fmla="*/ 0 w 1973943"/>
                <a:gd name="connsiteY23" fmla="*/ 423645 h 1098682"/>
                <a:gd name="connsiteX24" fmla="*/ 0 w 1973943"/>
                <a:gd name="connsiteY24" fmla="*/ 121266 h 1098682"/>
                <a:gd name="connsiteX0" fmla="*/ 0 w 1973943"/>
                <a:gd name="connsiteY0" fmla="*/ 121266 h 1090759"/>
                <a:gd name="connsiteX1" fmla="*/ 120955 w 1973943"/>
                <a:gd name="connsiteY1" fmla="*/ 311 h 1090759"/>
                <a:gd name="connsiteX2" fmla="*/ 885372 w 1973943"/>
                <a:gd name="connsiteY2" fmla="*/ 43854 h 1090759"/>
                <a:gd name="connsiteX3" fmla="*/ 1195010 w 1973943"/>
                <a:gd name="connsiteY3" fmla="*/ 72882 h 1090759"/>
                <a:gd name="connsiteX4" fmla="*/ 1325638 w 1973943"/>
                <a:gd name="connsiteY4" fmla="*/ 87396 h 1090759"/>
                <a:gd name="connsiteX5" fmla="*/ 1644953 w 1973943"/>
                <a:gd name="connsiteY5" fmla="*/ 311 h 1090759"/>
                <a:gd name="connsiteX6" fmla="*/ 1852988 w 1973943"/>
                <a:gd name="connsiteY6" fmla="*/ 311 h 1090759"/>
                <a:gd name="connsiteX7" fmla="*/ 1973943 w 1973943"/>
                <a:gd name="connsiteY7" fmla="*/ 121266 h 1090759"/>
                <a:gd name="connsiteX8" fmla="*/ 1973943 w 1973943"/>
                <a:gd name="connsiteY8" fmla="*/ 423645 h 1090759"/>
                <a:gd name="connsiteX9" fmla="*/ 1973943 w 1973943"/>
                <a:gd name="connsiteY9" fmla="*/ 423645 h 1090759"/>
                <a:gd name="connsiteX10" fmla="*/ 1973943 w 1973943"/>
                <a:gd name="connsiteY10" fmla="*/ 605074 h 1090759"/>
                <a:gd name="connsiteX11" fmla="*/ 1973943 w 1973943"/>
                <a:gd name="connsiteY11" fmla="*/ 605071 h 1090759"/>
                <a:gd name="connsiteX12" fmla="*/ 1852988 w 1973943"/>
                <a:gd name="connsiteY12" fmla="*/ 726026 h 1090759"/>
                <a:gd name="connsiteX13" fmla="*/ 1644953 w 1973943"/>
                <a:gd name="connsiteY13" fmla="*/ 726026 h 1090759"/>
                <a:gd name="connsiteX14" fmla="*/ 1596572 w 1973943"/>
                <a:gd name="connsiteY14" fmla="*/ 958254 h 1090759"/>
                <a:gd name="connsiteX15" fmla="*/ 1569786 w 1973943"/>
                <a:gd name="connsiteY15" fmla="*/ 715749 h 1090759"/>
                <a:gd name="connsiteX16" fmla="*/ 1567543 w 1973943"/>
                <a:gd name="connsiteY16" fmla="*/ 1059854 h 1090759"/>
                <a:gd name="connsiteX17" fmla="*/ 1151467 w 1973943"/>
                <a:gd name="connsiteY17" fmla="*/ 726026 h 1090759"/>
                <a:gd name="connsiteX18" fmla="*/ 653143 w 1973943"/>
                <a:gd name="connsiteY18" fmla="*/ 653454 h 1090759"/>
                <a:gd name="connsiteX19" fmla="*/ 120955 w 1973943"/>
                <a:gd name="connsiteY19" fmla="*/ 726026 h 1090759"/>
                <a:gd name="connsiteX20" fmla="*/ 0 w 1973943"/>
                <a:gd name="connsiteY20" fmla="*/ 605071 h 1090759"/>
                <a:gd name="connsiteX21" fmla="*/ 0 w 1973943"/>
                <a:gd name="connsiteY21" fmla="*/ 605074 h 1090759"/>
                <a:gd name="connsiteX22" fmla="*/ 0 w 1973943"/>
                <a:gd name="connsiteY22" fmla="*/ 423645 h 1090759"/>
                <a:gd name="connsiteX23" fmla="*/ 0 w 1973943"/>
                <a:gd name="connsiteY23" fmla="*/ 423645 h 1090759"/>
                <a:gd name="connsiteX24" fmla="*/ 0 w 1973943"/>
                <a:gd name="connsiteY24" fmla="*/ 121266 h 1090759"/>
                <a:gd name="connsiteX0" fmla="*/ 0 w 1973943"/>
                <a:gd name="connsiteY0" fmla="*/ 121266 h 1090759"/>
                <a:gd name="connsiteX1" fmla="*/ 120955 w 1973943"/>
                <a:gd name="connsiteY1" fmla="*/ 311 h 1090759"/>
                <a:gd name="connsiteX2" fmla="*/ 885372 w 1973943"/>
                <a:gd name="connsiteY2" fmla="*/ 43854 h 1090759"/>
                <a:gd name="connsiteX3" fmla="*/ 1195010 w 1973943"/>
                <a:gd name="connsiteY3" fmla="*/ 72882 h 1090759"/>
                <a:gd name="connsiteX4" fmla="*/ 1325638 w 1973943"/>
                <a:gd name="connsiteY4" fmla="*/ 87396 h 1090759"/>
                <a:gd name="connsiteX5" fmla="*/ 1644953 w 1973943"/>
                <a:gd name="connsiteY5" fmla="*/ 311 h 1090759"/>
                <a:gd name="connsiteX6" fmla="*/ 1852988 w 1973943"/>
                <a:gd name="connsiteY6" fmla="*/ 311 h 1090759"/>
                <a:gd name="connsiteX7" fmla="*/ 1973943 w 1973943"/>
                <a:gd name="connsiteY7" fmla="*/ 121266 h 1090759"/>
                <a:gd name="connsiteX8" fmla="*/ 1973943 w 1973943"/>
                <a:gd name="connsiteY8" fmla="*/ 423645 h 1090759"/>
                <a:gd name="connsiteX9" fmla="*/ 1973943 w 1973943"/>
                <a:gd name="connsiteY9" fmla="*/ 423645 h 1090759"/>
                <a:gd name="connsiteX10" fmla="*/ 1973943 w 1973943"/>
                <a:gd name="connsiteY10" fmla="*/ 605074 h 1090759"/>
                <a:gd name="connsiteX11" fmla="*/ 1973943 w 1973943"/>
                <a:gd name="connsiteY11" fmla="*/ 605071 h 1090759"/>
                <a:gd name="connsiteX12" fmla="*/ 1852988 w 1973943"/>
                <a:gd name="connsiteY12" fmla="*/ 726026 h 1090759"/>
                <a:gd name="connsiteX13" fmla="*/ 1644953 w 1973943"/>
                <a:gd name="connsiteY13" fmla="*/ 726026 h 1090759"/>
                <a:gd name="connsiteX14" fmla="*/ 1596572 w 1973943"/>
                <a:gd name="connsiteY14" fmla="*/ 958254 h 1090759"/>
                <a:gd name="connsiteX15" fmla="*/ 1649691 w 1973943"/>
                <a:gd name="connsiteY15" fmla="*/ 744801 h 1090759"/>
                <a:gd name="connsiteX16" fmla="*/ 1569786 w 1973943"/>
                <a:gd name="connsiteY16" fmla="*/ 715749 h 1090759"/>
                <a:gd name="connsiteX17" fmla="*/ 1567543 w 1973943"/>
                <a:gd name="connsiteY17" fmla="*/ 1059854 h 1090759"/>
                <a:gd name="connsiteX18" fmla="*/ 1151467 w 1973943"/>
                <a:gd name="connsiteY18" fmla="*/ 726026 h 1090759"/>
                <a:gd name="connsiteX19" fmla="*/ 653143 w 1973943"/>
                <a:gd name="connsiteY19" fmla="*/ 653454 h 1090759"/>
                <a:gd name="connsiteX20" fmla="*/ 120955 w 1973943"/>
                <a:gd name="connsiteY20" fmla="*/ 726026 h 1090759"/>
                <a:gd name="connsiteX21" fmla="*/ 0 w 1973943"/>
                <a:gd name="connsiteY21" fmla="*/ 605071 h 1090759"/>
                <a:gd name="connsiteX22" fmla="*/ 0 w 1973943"/>
                <a:gd name="connsiteY22" fmla="*/ 605074 h 1090759"/>
                <a:gd name="connsiteX23" fmla="*/ 0 w 1973943"/>
                <a:gd name="connsiteY23" fmla="*/ 423645 h 1090759"/>
                <a:gd name="connsiteX24" fmla="*/ 0 w 1973943"/>
                <a:gd name="connsiteY24" fmla="*/ 423645 h 1090759"/>
                <a:gd name="connsiteX25" fmla="*/ 0 w 1973943"/>
                <a:gd name="connsiteY25" fmla="*/ 121266 h 1090759"/>
                <a:gd name="connsiteX0" fmla="*/ 0 w 1973943"/>
                <a:gd name="connsiteY0" fmla="*/ 121266 h 1090759"/>
                <a:gd name="connsiteX1" fmla="*/ 120955 w 1973943"/>
                <a:gd name="connsiteY1" fmla="*/ 311 h 1090759"/>
                <a:gd name="connsiteX2" fmla="*/ 885372 w 1973943"/>
                <a:gd name="connsiteY2" fmla="*/ 43854 h 1090759"/>
                <a:gd name="connsiteX3" fmla="*/ 1195010 w 1973943"/>
                <a:gd name="connsiteY3" fmla="*/ 72882 h 1090759"/>
                <a:gd name="connsiteX4" fmla="*/ 1325638 w 1973943"/>
                <a:gd name="connsiteY4" fmla="*/ 87396 h 1090759"/>
                <a:gd name="connsiteX5" fmla="*/ 1644953 w 1973943"/>
                <a:gd name="connsiteY5" fmla="*/ 311 h 1090759"/>
                <a:gd name="connsiteX6" fmla="*/ 1852988 w 1973943"/>
                <a:gd name="connsiteY6" fmla="*/ 311 h 1090759"/>
                <a:gd name="connsiteX7" fmla="*/ 1973943 w 1973943"/>
                <a:gd name="connsiteY7" fmla="*/ 121266 h 1090759"/>
                <a:gd name="connsiteX8" fmla="*/ 1973943 w 1973943"/>
                <a:gd name="connsiteY8" fmla="*/ 423645 h 1090759"/>
                <a:gd name="connsiteX9" fmla="*/ 1973943 w 1973943"/>
                <a:gd name="connsiteY9" fmla="*/ 423645 h 1090759"/>
                <a:gd name="connsiteX10" fmla="*/ 1973943 w 1973943"/>
                <a:gd name="connsiteY10" fmla="*/ 605074 h 1090759"/>
                <a:gd name="connsiteX11" fmla="*/ 1973943 w 1973943"/>
                <a:gd name="connsiteY11" fmla="*/ 605071 h 1090759"/>
                <a:gd name="connsiteX12" fmla="*/ 1852988 w 1973943"/>
                <a:gd name="connsiteY12" fmla="*/ 726026 h 1090759"/>
                <a:gd name="connsiteX13" fmla="*/ 1644953 w 1973943"/>
                <a:gd name="connsiteY13" fmla="*/ 726026 h 1090759"/>
                <a:gd name="connsiteX14" fmla="*/ 1698788 w 1973943"/>
                <a:gd name="connsiteY14" fmla="*/ 775882 h 1090759"/>
                <a:gd name="connsiteX15" fmla="*/ 1649691 w 1973943"/>
                <a:gd name="connsiteY15" fmla="*/ 744801 h 1090759"/>
                <a:gd name="connsiteX16" fmla="*/ 1569786 w 1973943"/>
                <a:gd name="connsiteY16" fmla="*/ 715749 h 1090759"/>
                <a:gd name="connsiteX17" fmla="*/ 1567543 w 1973943"/>
                <a:gd name="connsiteY17" fmla="*/ 1059854 h 1090759"/>
                <a:gd name="connsiteX18" fmla="*/ 1151467 w 1973943"/>
                <a:gd name="connsiteY18" fmla="*/ 726026 h 1090759"/>
                <a:gd name="connsiteX19" fmla="*/ 653143 w 1973943"/>
                <a:gd name="connsiteY19" fmla="*/ 653454 h 1090759"/>
                <a:gd name="connsiteX20" fmla="*/ 120955 w 1973943"/>
                <a:gd name="connsiteY20" fmla="*/ 726026 h 1090759"/>
                <a:gd name="connsiteX21" fmla="*/ 0 w 1973943"/>
                <a:gd name="connsiteY21" fmla="*/ 605071 h 1090759"/>
                <a:gd name="connsiteX22" fmla="*/ 0 w 1973943"/>
                <a:gd name="connsiteY22" fmla="*/ 605074 h 1090759"/>
                <a:gd name="connsiteX23" fmla="*/ 0 w 1973943"/>
                <a:gd name="connsiteY23" fmla="*/ 423645 h 1090759"/>
                <a:gd name="connsiteX24" fmla="*/ 0 w 1973943"/>
                <a:gd name="connsiteY24" fmla="*/ 423645 h 1090759"/>
                <a:gd name="connsiteX25" fmla="*/ 0 w 1973943"/>
                <a:gd name="connsiteY25" fmla="*/ 121266 h 1090759"/>
                <a:gd name="connsiteX0" fmla="*/ 0 w 1973943"/>
                <a:gd name="connsiteY0" fmla="*/ 121266 h 926464"/>
                <a:gd name="connsiteX1" fmla="*/ 120955 w 1973943"/>
                <a:gd name="connsiteY1" fmla="*/ 311 h 926464"/>
                <a:gd name="connsiteX2" fmla="*/ 885372 w 1973943"/>
                <a:gd name="connsiteY2" fmla="*/ 43854 h 926464"/>
                <a:gd name="connsiteX3" fmla="*/ 1195010 w 1973943"/>
                <a:gd name="connsiteY3" fmla="*/ 72882 h 926464"/>
                <a:gd name="connsiteX4" fmla="*/ 1325638 w 1973943"/>
                <a:gd name="connsiteY4" fmla="*/ 87396 h 926464"/>
                <a:gd name="connsiteX5" fmla="*/ 1644953 w 1973943"/>
                <a:gd name="connsiteY5" fmla="*/ 311 h 926464"/>
                <a:gd name="connsiteX6" fmla="*/ 1852988 w 1973943"/>
                <a:gd name="connsiteY6" fmla="*/ 311 h 926464"/>
                <a:gd name="connsiteX7" fmla="*/ 1973943 w 1973943"/>
                <a:gd name="connsiteY7" fmla="*/ 121266 h 926464"/>
                <a:gd name="connsiteX8" fmla="*/ 1973943 w 1973943"/>
                <a:gd name="connsiteY8" fmla="*/ 423645 h 926464"/>
                <a:gd name="connsiteX9" fmla="*/ 1973943 w 1973943"/>
                <a:gd name="connsiteY9" fmla="*/ 423645 h 926464"/>
                <a:gd name="connsiteX10" fmla="*/ 1973943 w 1973943"/>
                <a:gd name="connsiteY10" fmla="*/ 605074 h 926464"/>
                <a:gd name="connsiteX11" fmla="*/ 1973943 w 1973943"/>
                <a:gd name="connsiteY11" fmla="*/ 605071 h 926464"/>
                <a:gd name="connsiteX12" fmla="*/ 1852988 w 1973943"/>
                <a:gd name="connsiteY12" fmla="*/ 726026 h 926464"/>
                <a:gd name="connsiteX13" fmla="*/ 1644953 w 1973943"/>
                <a:gd name="connsiteY13" fmla="*/ 726026 h 926464"/>
                <a:gd name="connsiteX14" fmla="*/ 1698788 w 1973943"/>
                <a:gd name="connsiteY14" fmla="*/ 775882 h 926464"/>
                <a:gd name="connsiteX15" fmla="*/ 1649691 w 1973943"/>
                <a:gd name="connsiteY15" fmla="*/ 744801 h 926464"/>
                <a:gd name="connsiteX16" fmla="*/ 1569786 w 1973943"/>
                <a:gd name="connsiteY16" fmla="*/ 715749 h 926464"/>
                <a:gd name="connsiteX17" fmla="*/ 1369124 w 1973943"/>
                <a:gd name="connsiteY17" fmla="*/ 887340 h 926464"/>
                <a:gd name="connsiteX18" fmla="*/ 1151467 w 1973943"/>
                <a:gd name="connsiteY18" fmla="*/ 726026 h 926464"/>
                <a:gd name="connsiteX19" fmla="*/ 653143 w 1973943"/>
                <a:gd name="connsiteY19" fmla="*/ 653454 h 926464"/>
                <a:gd name="connsiteX20" fmla="*/ 120955 w 1973943"/>
                <a:gd name="connsiteY20" fmla="*/ 726026 h 926464"/>
                <a:gd name="connsiteX21" fmla="*/ 0 w 1973943"/>
                <a:gd name="connsiteY21" fmla="*/ 605071 h 926464"/>
                <a:gd name="connsiteX22" fmla="*/ 0 w 1973943"/>
                <a:gd name="connsiteY22" fmla="*/ 605074 h 926464"/>
                <a:gd name="connsiteX23" fmla="*/ 0 w 1973943"/>
                <a:gd name="connsiteY23" fmla="*/ 423645 h 926464"/>
                <a:gd name="connsiteX24" fmla="*/ 0 w 1973943"/>
                <a:gd name="connsiteY24" fmla="*/ 423645 h 926464"/>
                <a:gd name="connsiteX25" fmla="*/ 0 w 1973943"/>
                <a:gd name="connsiteY25" fmla="*/ 121266 h 926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973943" h="926464">
                  <a:moveTo>
                    <a:pt x="0" y="121266"/>
                  </a:moveTo>
                  <a:cubicBezTo>
                    <a:pt x="0" y="54464"/>
                    <a:pt x="54153" y="311"/>
                    <a:pt x="120955" y="311"/>
                  </a:cubicBezTo>
                  <a:cubicBezTo>
                    <a:pt x="337056" y="-4527"/>
                    <a:pt x="669271" y="48692"/>
                    <a:pt x="885372" y="43854"/>
                  </a:cubicBezTo>
                  <a:lnTo>
                    <a:pt x="1195010" y="72882"/>
                  </a:lnTo>
                  <a:lnTo>
                    <a:pt x="1325638" y="87396"/>
                  </a:lnTo>
                  <a:lnTo>
                    <a:pt x="1644953" y="311"/>
                  </a:lnTo>
                  <a:lnTo>
                    <a:pt x="1852988" y="311"/>
                  </a:lnTo>
                  <a:cubicBezTo>
                    <a:pt x="1919790" y="311"/>
                    <a:pt x="1973943" y="54464"/>
                    <a:pt x="1973943" y="121266"/>
                  </a:cubicBezTo>
                  <a:lnTo>
                    <a:pt x="1973943" y="423645"/>
                  </a:lnTo>
                  <a:lnTo>
                    <a:pt x="1973943" y="423645"/>
                  </a:lnTo>
                  <a:lnTo>
                    <a:pt x="1973943" y="605074"/>
                  </a:lnTo>
                  <a:lnTo>
                    <a:pt x="1973943" y="605071"/>
                  </a:lnTo>
                  <a:cubicBezTo>
                    <a:pt x="1973943" y="671873"/>
                    <a:pt x="1919790" y="726026"/>
                    <a:pt x="1852988" y="726026"/>
                  </a:cubicBezTo>
                  <a:lnTo>
                    <a:pt x="1644953" y="726026"/>
                  </a:lnTo>
                  <a:cubicBezTo>
                    <a:pt x="1662693" y="793759"/>
                    <a:pt x="1681048" y="708149"/>
                    <a:pt x="1698788" y="775882"/>
                  </a:cubicBezTo>
                  <a:cubicBezTo>
                    <a:pt x="1696452" y="744163"/>
                    <a:pt x="1652027" y="776520"/>
                    <a:pt x="1649691" y="744801"/>
                  </a:cubicBezTo>
                  <a:lnTo>
                    <a:pt x="1569786" y="715749"/>
                  </a:lnTo>
                  <a:cubicBezTo>
                    <a:pt x="1373034" y="530692"/>
                    <a:pt x="1565876" y="1072397"/>
                    <a:pt x="1369124" y="887340"/>
                  </a:cubicBezTo>
                  <a:lnTo>
                    <a:pt x="1151467" y="726026"/>
                  </a:lnTo>
                  <a:cubicBezTo>
                    <a:pt x="970845" y="721188"/>
                    <a:pt x="833765" y="658292"/>
                    <a:pt x="653143" y="653454"/>
                  </a:cubicBezTo>
                  <a:lnTo>
                    <a:pt x="120955" y="726026"/>
                  </a:lnTo>
                  <a:cubicBezTo>
                    <a:pt x="54153" y="726026"/>
                    <a:pt x="0" y="671873"/>
                    <a:pt x="0" y="605071"/>
                  </a:cubicBezTo>
                  <a:lnTo>
                    <a:pt x="0" y="605074"/>
                  </a:lnTo>
                  <a:lnTo>
                    <a:pt x="0" y="423645"/>
                  </a:lnTo>
                  <a:lnTo>
                    <a:pt x="0" y="423645"/>
                  </a:lnTo>
                  <a:lnTo>
                    <a:pt x="0" y="121266"/>
                  </a:ln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" name="Rectangle 11"/>
            <p:cNvSpPr/>
            <p:nvPr/>
          </p:nvSpPr>
          <p:spPr>
            <a:xfrm flipH="1">
              <a:off x="348978" y="406579"/>
              <a:ext cx="4607878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i="1" dirty="0" err="1">
                  <a:latin typeface="UTM Avo" panose="02040603050506020204" pitchFamily="18" charset="0"/>
                </a:rPr>
                <a:t>Tại</a:t>
              </a:r>
              <a:r>
                <a:rPr lang="en-US" sz="3600" i="1" dirty="0">
                  <a:latin typeface="UTM Avo" panose="02040603050506020204" pitchFamily="18" charset="0"/>
                </a:rPr>
                <a:t> </a:t>
              </a:r>
              <a:r>
                <a:rPr lang="en-US" sz="3600" i="1" dirty="0" err="1">
                  <a:latin typeface="UTM Avo" panose="02040603050506020204" pitchFamily="18" charset="0"/>
                </a:rPr>
                <a:t>sao</a:t>
              </a:r>
              <a:r>
                <a:rPr lang="en-US" sz="3600" i="1" dirty="0">
                  <a:latin typeface="UTM Avo" panose="02040603050506020204" pitchFamily="18" charset="0"/>
                </a:rPr>
                <a:t> </a:t>
              </a:r>
              <a:r>
                <a:rPr lang="en-US" sz="3600" i="1" dirty="0" err="1">
                  <a:latin typeface="UTM Avo" panose="02040603050506020204" pitchFamily="18" charset="0"/>
                </a:rPr>
                <a:t>phải</a:t>
              </a:r>
              <a:r>
                <a:rPr lang="en-US" sz="3600" i="1" dirty="0">
                  <a:latin typeface="UTM Avo" panose="02040603050506020204" pitchFamily="18" charset="0"/>
                </a:rPr>
                <a:t> </a:t>
              </a:r>
              <a:r>
                <a:rPr lang="en-US" sz="3600" i="1" dirty="0" err="1">
                  <a:latin typeface="UTM Avo" panose="02040603050506020204" pitchFamily="18" charset="0"/>
                </a:rPr>
                <a:t>giữ</a:t>
              </a:r>
              <a:r>
                <a:rPr lang="en-US" sz="3600" i="1" dirty="0">
                  <a:latin typeface="UTM Avo" panose="02040603050506020204" pitchFamily="18" charset="0"/>
                </a:rPr>
                <a:t> </a:t>
              </a:r>
              <a:r>
                <a:rPr lang="en-US" sz="3600" i="1" dirty="0" err="1">
                  <a:latin typeface="UTM Avo" panose="02040603050506020204" pitchFamily="18" charset="0"/>
                </a:rPr>
                <a:t>gìn</a:t>
              </a:r>
              <a:r>
                <a:rPr lang="en-US" sz="3600" i="1" dirty="0">
                  <a:latin typeface="UTM Avo" panose="02040603050506020204" pitchFamily="18" charset="0"/>
                </a:rPr>
                <a:t> </a:t>
              </a:r>
              <a:r>
                <a:rPr lang="en-US" sz="3600" i="1" dirty="0" err="1">
                  <a:latin typeface="UTM Avo" panose="02040603050506020204" pitchFamily="18" charset="0"/>
                </a:rPr>
                <a:t>vệ</a:t>
              </a:r>
              <a:r>
                <a:rPr lang="en-US" sz="3600" i="1" dirty="0">
                  <a:latin typeface="UTM Avo" panose="02040603050506020204" pitchFamily="18" charset="0"/>
                </a:rPr>
                <a:t> </a:t>
              </a:r>
              <a:r>
                <a:rPr lang="en-US" sz="3600" i="1" dirty="0" err="1">
                  <a:latin typeface="UTM Avo" panose="02040603050506020204" pitchFamily="18" charset="0"/>
                </a:rPr>
                <a:t>sinh</a:t>
              </a:r>
              <a:r>
                <a:rPr lang="en-US" sz="3600" i="1" dirty="0">
                  <a:latin typeface="UTM Avo" panose="02040603050506020204" pitchFamily="18" charset="0"/>
                </a:rPr>
                <a:t> </a:t>
              </a:r>
              <a:r>
                <a:rPr lang="en-US" sz="3600" i="1" dirty="0" err="1">
                  <a:latin typeface="UTM Avo" panose="02040603050506020204" pitchFamily="18" charset="0"/>
                </a:rPr>
                <a:t>xung</a:t>
              </a:r>
              <a:r>
                <a:rPr lang="en-US" sz="3600" i="1" dirty="0">
                  <a:latin typeface="UTM Avo" panose="02040603050506020204" pitchFamily="18" charset="0"/>
                </a:rPr>
                <a:t> </a:t>
              </a:r>
              <a:r>
                <a:rPr lang="en-US" sz="3600" i="1" dirty="0" err="1">
                  <a:latin typeface="UTM Avo" panose="02040603050506020204" pitchFamily="18" charset="0"/>
                </a:rPr>
                <a:t>quanh</a:t>
              </a:r>
              <a:r>
                <a:rPr lang="en-US" sz="3600" i="1" dirty="0">
                  <a:latin typeface="UTM Avo" panose="02040603050506020204" pitchFamily="18" charset="0"/>
                </a:rPr>
                <a:t> </a:t>
              </a:r>
              <a:r>
                <a:rPr lang="en-US" sz="3600" i="1" dirty="0" err="1">
                  <a:latin typeface="UTM Avo" panose="02040603050506020204" pitchFamily="18" charset="0"/>
                </a:rPr>
                <a:t>nhà</a:t>
              </a:r>
              <a:r>
                <a:rPr lang="en-US" sz="3600" i="1" dirty="0">
                  <a:latin typeface="UTM Avo" panose="02040603050506020204" pitchFamily="18" charset="0"/>
                </a:rPr>
                <a:t>?</a:t>
              </a:r>
              <a:endParaRPr lang="en-GB" sz="3600" i="1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7141030" y="638314"/>
            <a:ext cx="1895834" cy="1901685"/>
            <a:chOff x="7900319" y="638315"/>
            <a:chExt cx="1606537" cy="1876286"/>
          </a:xfrm>
        </p:grpSpPr>
        <p:sp>
          <p:nvSpPr>
            <p:cNvPr id="15" name="Rounded Rectangular Callout 9"/>
            <p:cNvSpPr/>
            <p:nvPr/>
          </p:nvSpPr>
          <p:spPr>
            <a:xfrm flipH="1">
              <a:off x="7900319" y="638315"/>
              <a:ext cx="1606537" cy="1876286"/>
            </a:xfrm>
            <a:custGeom>
              <a:avLst/>
              <a:gdLst>
                <a:gd name="connsiteX0" fmla="*/ 0 w 1973943"/>
                <a:gd name="connsiteY0" fmla="*/ 120955 h 725715"/>
                <a:gd name="connsiteX1" fmla="*/ 120955 w 1973943"/>
                <a:gd name="connsiteY1" fmla="*/ 0 h 725715"/>
                <a:gd name="connsiteX2" fmla="*/ 1151467 w 1973943"/>
                <a:gd name="connsiteY2" fmla="*/ 0 h 725715"/>
                <a:gd name="connsiteX3" fmla="*/ 1151467 w 1973943"/>
                <a:gd name="connsiteY3" fmla="*/ 0 h 725715"/>
                <a:gd name="connsiteX4" fmla="*/ 1644953 w 1973943"/>
                <a:gd name="connsiteY4" fmla="*/ 0 h 725715"/>
                <a:gd name="connsiteX5" fmla="*/ 1852988 w 1973943"/>
                <a:gd name="connsiteY5" fmla="*/ 0 h 725715"/>
                <a:gd name="connsiteX6" fmla="*/ 1973943 w 1973943"/>
                <a:gd name="connsiteY6" fmla="*/ 120955 h 725715"/>
                <a:gd name="connsiteX7" fmla="*/ 1973943 w 1973943"/>
                <a:gd name="connsiteY7" fmla="*/ 423334 h 725715"/>
                <a:gd name="connsiteX8" fmla="*/ 1973943 w 1973943"/>
                <a:gd name="connsiteY8" fmla="*/ 423334 h 725715"/>
                <a:gd name="connsiteX9" fmla="*/ 1973943 w 1973943"/>
                <a:gd name="connsiteY9" fmla="*/ 604763 h 725715"/>
                <a:gd name="connsiteX10" fmla="*/ 1973943 w 1973943"/>
                <a:gd name="connsiteY10" fmla="*/ 604760 h 725715"/>
                <a:gd name="connsiteX11" fmla="*/ 1852988 w 1973943"/>
                <a:gd name="connsiteY11" fmla="*/ 725715 h 725715"/>
                <a:gd name="connsiteX12" fmla="*/ 1644953 w 1973943"/>
                <a:gd name="connsiteY12" fmla="*/ 725715 h 725715"/>
                <a:gd name="connsiteX13" fmla="*/ 1954598 w 1973943"/>
                <a:gd name="connsiteY13" fmla="*/ 1469573 h 725715"/>
                <a:gd name="connsiteX14" fmla="*/ 1151467 w 1973943"/>
                <a:gd name="connsiteY14" fmla="*/ 725715 h 725715"/>
                <a:gd name="connsiteX15" fmla="*/ 120955 w 1973943"/>
                <a:gd name="connsiteY15" fmla="*/ 725715 h 725715"/>
                <a:gd name="connsiteX16" fmla="*/ 0 w 1973943"/>
                <a:gd name="connsiteY16" fmla="*/ 604760 h 725715"/>
                <a:gd name="connsiteX17" fmla="*/ 0 w 1973943"/>
                <a:gd name="connsiteY17" fmla="*/ 604763 h 725715"/>
                <a:gd name="connsiteX18" fmla="*/ 0 w 1973943"/>
                <a:gd name="connsiteY18" fmla="*/ 423334 h 725715"/>
                <a:gd name="connsiteX19" fmla="*/ 0 w 1973943"/>
                <a:gd name="connsiteY19" fmla="*/ 423334 h 725715"/>
                <a:gd name="connsiteX20" fmla="*/ 0 w 1973943"/>
                <a:gd name="connsiteY20" fmla="*/ 120955 h 725715"/>
                <a:gd name="connsiteX0" fmla="*/ 0 w 1973943"/>
                <a:gd name="connsiteY0" fmla="*/ 121266 h 1469884"/>
                <a:gd name="connsiteX1" fmla="*/ 120955 w 1973943"/>
                <a:gd name="connsiteY1" fmla="*/ 311 h 1469884"/>
                <a:gd name="connsiteX2" fmla="*/ 885372 w 1973943"/>
                <a:gd name="connsiteY2" fmla="*/ 43854 h 1469884"/>
                <a:gd name="connsiteX3" fmla="*/ 1151467 w 1973943"/>
                <a:gd name="connsiteY3" fmla="*/ 311 h 1469884"/>
                <a:gd name="connsiteX4" fmla="*/ 1151467 w 1973943"/>
                <a:gd name="connsiteY4" fmla="*/ 311 h 1469884"/>
                <a:gd name="connsiteX5" fmla="*/ 1644953 w 1973943"/>
                <a:gd name="connsiteY5" fmla="*/ 311 h 1469884"/>
                <a:gd name="connsiteX6" fmla="*/ 1852988 w 1973943"/>
                <a:gd name="connsiteY6" fmla="*/ 311 h 1469884"/>
                <a:gd name="connsiteX7" fmla="*/ 1973943 w 1973943"/>
                <a:gd name="connsiteY7" fmla="*/ 121266 h 1469884"/>
                <a:gd name="connsiteX8" fmla="*/ 1973943 w 1973943"/>
                <a:gd name="connsiteY8" fmla="*/ 423645 h 1469884"/>
                <a:gd name="connsiteX9" fmla="*/ 1973943 w 1973943"/>
                <a:gd name="connsiteY9" fmla="*/ 423645 h 1469884"/>
                <a:gd name="connsiteX10" fmla="*/ 1973943 w 1973943"/>
                <a:gd name="connsiteY10" fmla="*/ 605074 h 1469884"/>
                <a:gd name="connsiteX11" fmla="*/ 1973943 w 1973943"/>
                <a:gd name="connsiteY11" fmla="*/ 605071 h 1469884"/>
                <a:gd name="connsiteX12" fmla="*/ 1852988 w 1973943"/>
                <a:gd name="connsiteY12" fmla="*/ 726026 h 1469884"/>
                <a:gd name="connsiteX13" fmla="*/ 1644953 w 1973943"/>
                <a:gd name="connsiteY13" fmla="*/ 726026 h 1469884"/>
                <a:gd name="connsiteX14" fmla="*/ 1954598 w 1973943"/>
                <a:gd name="connsiteY14" fmla="*/ 1469884 h 1469884"/>
                <a:gd name="connsiteX15" fmla="*/ 1151467 w 1973943"/>
                <a:gd name="connsiteY15" fmla="*/ 726026 h 1469884"/>
                <a:gd name="connsiteX16" fmla="*/ 120955 w 1973943"/>
                <a:gd name="connsiteY16" fmla="*/ 726026 h 1469884"/>
                <a:gd name="connsiteX17" fmla="*/ 0 w 1973943"/>
                <a:gd name="connsiteY17" fmla="*/ 605071 h 1469884"/>
                <a:gd name="connsiteX18" fmla="*/ 0 w 1973943"/>
                <a:gd name="connsiteY18" fmla="*/ 605074 h 1469884"/>
                <a:gd name="connsiteX19" fmla="*/ 0 w 1973943"/>
                <a:gd name="connsiteY19" fmla="*/ 423645 h 1469884"/>
                <a:gd name="connsiteX20" fmla="*/ 0 w 1973943"/>
                <a:gd name="connsiteY20" fmla="*/ 423645 h 1469884"/>
                <a:gd name="connsiteX21" fmla="*/ 0 w 1973943"/>
                <a:gd name="connsiteY21" fmla="*/ 121266 h 1469884"/>
                <a:gd name="connsiteX0" fmla="*/ 0 w 1973943"/>
                <a:gd name="connsiteY0" fmla="*/ 121266 h 1469884"/>
                <a:gd name="connsiteX1" fmla="*/ 120955 w 1973943"/>
                <a:gd name="connsiteY1" fmla="*/ 311 h 1469884"/>
                <a:gd name="connsiteX2" fmla="*/ 885372 w 1973943"/>
                <a:gd name="connsiteY2" fmla="*/ 43854 h 1469884"/>
                <a:gd name="connsiteX3" fmla="*/ 1151467 w 1973943"/>
                <a:gd name="connsiteY3" fmla="*/ 311 h 1469884"/>
                <a:gd name="connsiteX4" fmla="*/ 1325638 w 1973943"/>
                <a:gd name="connsiteY4" fmla="*/ 87396 h 1469884"/>
                <a:gd name="connsiteX5" fmla="*/ 1644953 w 1973943"/>
                <a:gd name="connsiteY5" fmla="*/ 311 h 1469884"/>
                <a:gd name="connsiteX6" fmla="*/ 1852988 w 1973943"/>
                <a:gd name="connsiteY6" fmla="*/ 311 h 1469884"/>
                <a:gd name="connsiteX7" fmla="*/ 1973943 w 1973943"/>
                <a:gd name="connsiteY7" fmla="*/ 121266 h 1469884"/>
                <a:gd name="connsiteX8" fmla="*/ 1973943 w 1973943"/>
                <a:gd name="connsiteY8" fmla="*/ 423645 h 1469884"/>
                <a:gd name="connsiteX9" fmla="*/ 1973943 w 1973943"/>
                <a:gd name="connsiteY9" fmla="*/ 423645 h 1469884"/>
                <a:gd name="connsiteX10" fmla="*/ 1973943 w 1973943"/>
                <a:gd name="connsiteY10" fmla="*/ 605074 h 1469884"/>
                <a:gd name="connsiteX11" fmla="*/ 1973943 w 1973943"/>
                <a:gd name="connsiteY11" fmla="*/ 605071 h 1469884"/>
                <a:gd name="connsiteX12" fmla="*/ 1852988 w 1973943"/>
                <a:gd name="connsiteY12" fmla="*/ 726026 h 1469884"/>
                <a:gd name="connsiteX13" fmla="*/ 1644953 w 1973943"/>
                <a:gd name="connsiteY13" fmla="*/ 726026 h 1469884"/>
                <a:gd name="connsiteX14" fmla="*/ 1954598 w 1973943"/>
                <a:gd name="connsiteY14" fmla="*/ 1469884 h 1469884"/>
                <a:gd name="connsiteX15" fmla="*/ 1151467 w 1973943"/>
                <a:gd name="connsiteY15" fmla="*/ 726026 h 1469884"/>
                <a:gd name="connsiteX16" fmla="*/ 120955 w 1973943"/>
                <a:gd name="connsiteY16" fmla="*/ 726026 h 1469884"/>
                <a:gd name="connsiteX17" fmla="*/ 0 w 1973943"/>
                <a:gd name="connsiteY17" fmla="*/ 605071 h 1469884"/>
                <a:gd name="connsiteX18" fmla="*/ 0 w 1973943"/>
                <a:gd name="connsiteY18" fmla="*/ 605074 h 1469884"/>
                <a:gd name="connsiteX19" fmla="*/ 0 w 1973943"/>
                <a:gd name="connsiteY19" fmla="*/ 423645 h 1469884"/>
                <a:gd name="connsiteX20" fmla="*/ 0 w 1973943"/>
                <a:gd name="connsiteY20" fmla="*/ 423645 h 1469884"/>
                <a:gd name="connsiteX21" fmla="*/ 0 w 1973943"/>
                <a:gd name="connsiteY21" fmla="*/ 121266 h 1469884"/>
                <a:gd name="connsiteX0" fmla="*/ 0 w 1973943"/>
                <a:gd name="connsiteY0" fmla="*/ 121266 h 1469884"/>
                <a:gd name="connsiteX1" fmla="*/ 120955 w 1973943"/>
                <a:gd name="connsiteY1" fmla="*/ 311 h 1469884"/>
                <a:gd name="connsiteX2" fmla="*/ 885372 w 1973943"/>
                <a:gd name="connsiteY2" fmla="*/ 43854 h 1469884"/>
                <a:gd name="connsiteX3" fmla="*/ 1195010 w 1973943"/>
                <a:gd name="connsiteY3" fmla="*/ 72882 h 1469884"/>
                <a:gd name="connsiteX4" fmla="*/ 1325638 w 1973943"/>
                <a:gd name="connsiteY4" fmla="*/ 87396 h 1469884"/>
                <a:gd name="connsiteX5" fmla="*/ 1644953 w 1973943"/>
                <a:gd name="connsiteY5" fmla="*/ 311 h 1469884"/>
                <a:gd name="connsiteX6" fmla="*/ 1852988 w 1973943"/>
                <a:gd name="connsiteY6" fmla="*/ 311 h 1469884"/>
                <a:gd name="connsiteX7" fmla="*/ 1973943 w 1973943"/>
                <a:gd name="connsiteY7" fmla="*/ 121266 h 1469884"/>
                <a:gd name="connsiteX8" fmla="*/ 1973943 w 1973943"/>
                <a:gd name="connsiteY8" fmla="*/ 423645 h 1469884"/>
                <a:gd name="connsiteX9" fmla="*/ 1973943 w 1973943"/>
                <a:gd name="connsiteY9" fmla="*/ 423645 h 1469884"/>
                <a:gd name="connsiteX10" fmla="*/ 1973943 w 1973943"/>
                <a:gd name="connsiteY10" fmla="*/ 605074 h 1469884"/>
                <a:gd name="connsiteX11" fmla="*/ 1973943 w 1973943"/>
                <a:gd name="connsiteY11" fmla="*/ 605071 h 1469884"/>
                <a:gd name="connsiteX12" fmla="*/ 1852988 w 1973943"/>
                <a:gd name="connsiteY12" fmla="*/ 726026 h 1469884"/>
                <a:gd name="connsiteX13" fmla="*/ 1644953 w 1973943"/>
                <a:gd name="connsiteY13" fmla="*/ 726026 h 1469884"/>
                <a:gd name="connsiteX14" fmla="*/ 1954598 w 1973943"/>
                <a:gd name="connsiteY14" fmla="*/ 1469884 h 1469884"/>
                <a:gd name="connsiteX15" fmla="*/ 1151467 w 1973943"/>
                <a:gd name="connsiteY15" fmla="*/ 726026 h 1469884"/>
                <a:gd name="connsiteX16" fmla="*/ 120955 w 1973943"/>
                <a:gd name="connsiteY16" fmla="*/ 726026 h 1469884"/>
                <a:gd name="connsiteX17" fmla="*/ 0 w 1973943"/>
                <a:gd name="connsiteY17" fmla="*/ 605071 h 1469884"/>
                <a:gd name="connsiteX18" fmla="*/ 0 w 1973943"/>
                <a:gd name="connsiteY18" fmla="*/ 605074 h 1469884"/>
                <a:gd name="connsiteX19" fmla="*/ 0 w 1973943"/>
                <a:gd name="connsiteY19" fmla="*/ 423645 h 1469884"/>
                <a:gd name="connsiteX20" fmla="*/ 0 w 1973943"/>
                <a:gd name="connsiteY20" fmla="*/ 423645 h 1469884"/>
                <a:gd name="connsiteX21" fmla="*/ 0 w 1973943"/>
                <a:gd name="connsiteY21" fmla="*/ 121266 h 1469884"/>
                <a:gd name="connsiteX0" fmla="*/ 0 w 1973943"/>
                <a:gd name="connsiteY0" fmla="*/ 121266 h 1469884"/>
                <a:gd name="connsiteX1" fmla="*/ 120955 w 1973943"/>
                <a:gd name="connsiteY1" fmla="*/ 311 h 1469884"/>
                <a:gd name="connsiteX2" fmla="*/ 885372 w 1973943"/>
                <a:gd name="connsiteY2" fmla="*/ 43854 h 1469884"/>
                <a:gd name="connsiteX3" fmla="*/ 1195010 w 1973943"/>
                <a:gd name="connsiteY3" fmla="*/ 72882 h 1469884"/>
                <a:gd name="connsiteX4" fmla="*/ 1325638 w 1973943"/>
                <a:gd name="connsiteY4" fmla="*/ 87396 h 1469884"/>
                <a:gd name="connsiteX5" fmla="*/ 1644953 w 1973943"/>
                <a:gd name="connsiteY5" fmla="*/ 311 h 1469884"/>
                <a:gd name="connsiteX6" fmla="*/ 1852988 w 1973943"/>
                <a:gd name="connsiteY6" fmla="*/ 311 h 1469884"/>
                <a:gd name="connsiteX7" fmla="*/ 1973943 w 1973943"/>
                <a:gd name="connsiteY7" fmla="*/ 121266 h 1469884"/>
                <a:gd name="connsiteX8" fmla="*/ 1973943 w 1973943"/>
                <a:gd name="connsiteY8" fmla="*/ 423645 h 1469884"/>
                <a:gd name="connsiteX9" fmla="*/ 1973943 w 1973943"/>
                <a:gd name="connsiteY9" fmla="*/ 423645 h 1469884"/>
                <a:gd name="connsiteX10" fmla="*/ 1973943 w 1973943"/>
                <a:gd name="connsiteY10" fmla="*/ 605074 h 1469884"/>
                <a:gd name="connsiteX11" fmla="*/ 1973943 w 1973943"/>
                <a:gd name="connsiteY11" fmla="*/ 605071 h 1469884"/>
                <a:gd name="connsiteX12" fmla="*/ 1852988 w 1973943"/>
                <a:gd name="connsiteY12" fmla="*/ 726026 h 1469884"/>
                <a:gd name="connsiteX13" fmla="*/ 1644953 w 1973943"/>
                <a:gd name="connsiteY13" fmla="*/ 726026 h 1469884"/>
                <a:gd name="connsiteX14" fmla="*/ 1954598 w 1973943"/>
                <a:gd name="connsiteY14" fmla="*/ 1469884 h 1469884"/>
                <a:gd name="connsiteX15" fmla="*/ 1151467 w 1973943"/>
                <a:gd name="connsiteY15" fmla="*/ 726026 h 1469884"/>
                <a:gd name="connsiteX16" fmla="*/ 653143 w 1973943"/>
                <a:gd name="connsiteY16" fmla="*/ 653454 h 1469884"/>
                <a:gd name="connsiteX17" fmla="*/ 120955 w 1973943"/>
                <a:gd name="connsiteY17" fmla="*/ 726026 h 1469884"/>
                <a:gd name="connsiteX18" fmla="*/ 0 w 1973943"/>
                <a:gd name="connsiteY18" fmla="*/ 605071 h 1469884"/>
                <a:gd name="connsiteX19" fmla="*/ 0 w 1973943"/>
                <a:gd name="connsiteY19" fmla="*/ 605074 h 1469884"/>
                <a:gd name="connsiteX20" fmla="*/ 0 w 1973943"/>
                <a:gd name="connsiteY20" fmla="*/ 423645 h 1469884"/>
                <a:gd name="connsiteX21" fmla="*/ 0 w 1973943"/>
                <a:gd name="connsiteY21" fmla="*/ 423645 h 1469884"/>
                <a:gd name="connsiteX22" fmla="*/ 0 w 1973943"/>
                <a:gd name="connsiteY22" fmla="*/ 121266 h 1469884"/>
                <a:gd name="connsiteX0" fmla="*/ 0 w 1973943"/>
                <a:gd name="connsiteY0" fmla="*/ 121266 h 1469884"/>
                <a:gd name="connsiteX1" fmla="*/ 120955 w 1973943"/>
                <a:gd name="connsiteY1" fmla="*/ 311 h 1469884"/>
                <a:gd name="connsiteX2" fmla="*/ 885372 w 1973943"/>
                <a:gd name="connsiteY2" fmla="*/ 43854 h 1469884"/>
                <a:gd name="connsiteX3" fmla="*/ 1195010 w 1973943"/>
                <a:gd name="connsiteY3" fmla="*/ 72882 h 1469884"/>
                <a:gd name="connsiteX4" fmla="*/ 1325638 w 1973943"/>
                <a:gd name="connsiteY4" fmla="*/ 87396 h 1469884"/>
                <a:gd name="connsiteX5" fmla="*/ 1644953 w 1973943"/>
                <a:gd name="connsiteY5" fmla="*/ 311 h 1469884"/>
                <a:gd name="connsiteX6" fmla="*/ 1852988 w 1973943"/>
                <a:gd name="connsiteY6" fmla="*/ 311 h 1469884"/>
                <a:gd name="connsiteX7" fmla="*/ 1973943 w 1973943"/>
                <a:gd name="connsiteY7" fmla="*/ 121266 h 1469884"/>
                <a:gd name="connsiteX8" fmla="*/ 1973943 w 1973943"/>
                <a:gd name="connsiteY8" fmla="*/ 423645 h 1469884"/>
                <a:gd name="connsiteX9" fmla="*/ 1973943 w 1973943"/>
                <a:gd name="connsiteY9" fmla="*/ 423645 h 1469884"/>
                <a:gd name="connsiteX10" fmla="*/ 1973943 w 1973943"/>
                <a:gd name="connsiteY10" fmla="*/ 605074 h 1469884"/>
                <a:gd name="connsiteX11" fmla="*/ 1973943 w 1973943"/>
                <a:gd name="connsiteY11" fmla="*/ 605071 h 1469884"/>
                <a:gd name="connsiteX12" fmla="*/ 1852988 w 1973943"/>
                <a:gd name="connsiteY12" fmla="*/ 726026 h 1469884"/>
                <a:gd name="connsiteX13" fmla="*/ 1644953 w 1973943"/>
                <a:gd name="connsiteY13" fmla="*/ 726026 h 1469884"/>
                <a:gd name="connsiteX14" fmla="*/ 1954598 w 1973943"/>
                <a:gd name="connsiteY14" fmla="*/ 1469884 h 1469884"/>
                <a:gd name="connsiteX15" fmla="*/ 1567543 w 1973943"/>
                <a:gd name="connsiteY15" fmla="*/ 943740 h 1469884"/>
                <a:gd name="connsiteX16" fmla="*/ 1151467 w 1973943"/>
                <a:gd name="connsiteY16" fmla="*/ 726026 h 1469884"/>
                <a:gd name="connsiteX17" fmla="*/ 653143 w 1973943"/>
                <a:gd name="connsiteY17" fmla="*/ 653454 h 1469884"/>
                <a:gd name="connsiteX18" fmla="*/ 120955 w 1973943"/>
                <a:gd name="connsiteY18" fmla="*/ 726026 h 1469884"/>
                <a:gd name="connsiteX19" fmla="*/ 0 w 1973943"/>
                <a:gd name="connsiteY19" fmla="*/ 605071 h 1469884"/>
                <a:gd name="connsiteX20" fmla="*/ 0 w 1973943"/>
                <a:gd name="connsiteY20" fmla="*/ 605074 h 1469884"/>
                <a:gd name="connsiteX21" fmla="*/ 0 w 1973943"/>
                <a:gd name="connsiteY21" fmla="*/ 423645 h 1469884"/>
                <a:gd name="connsiteX22" fmla="*/ 0 w 1973943"/>
                <a:gd name="connsiteY22" fmla="*/ 423645 h 1469884"/>
                <a:gd name="connsiteX23" fmla="*/ 0 w 1973943"/>
                <a:gd name="connsiteY23" fmla="*/ 121266 h 1469884"/>
                <a:gd name="connsiteX0" fmla="*/ 0 w 1973943"/>
                <a:gd name="connsiteY0" fmla="*/ 121266 h 1469884"/>
                <a:gd name="connsiteX1" fmla="*/ 120955 w 1973943"/>
                <a:gd name="connsiteY1" fmla="*/ 311 h 1469884"/>
                <a:gd name="connsiteX2" fmla="*/ 885372 w 1973943"/>
                <a:gd name="connsiteY2" fmla="*/ 43854 h 1469884"/>
                <a:gd name="connsiteX3" fmla="*/ 1195010 w 1973943"/>
                <a:gd name="connsiteY3" fmla="*/ 72882 h 1469884"/>
                <a:gd name="connsiteX4" fmla="*/ 1325638 w 1973943"/>
                <a:gd name="connsiteY4" fmla="*/ 87396 h 1469884"/>
                <a:gd name="connsiteX5" fmla="*/ 1644953 w 1973943"/>
                <a:gd name="connsiteY5" fmla="*/ 311 h 1469884"/>
                <a:gd name="connsiteX6" fmla="*/ 1852988 w 1973943"/>
                <a:gd name="connsiteY6" fmla="*/ 311 h 1469884"/>
                <a:gd name="connsiteX7" fmla="*/ 1973943 w 1973943"/>
                <a:gd name="connsiteY7" fmla="*/ 121266 h 1469884"/>
                <a:gd name="connsiteX8" fmla="*/ 1973943 w 1973943"/>
                <a:gd name="connsiteY8" fmla="*/ 423645 h 1469884"/>
                <a:gd name="connsiteX9" fmla="*/ 1973943 w 1973943"/>
                <a:gd name="connsiteY9" fmla="*/ 423645 h 1469884"/>
                <a:gd name="connsiteX10" fmla="*/ 1973943 w 1973943"/>
                <a:gd name="connsiteY10" fmla="*/ 605074 h 1469884"/>
                <a:gd name="connsiteX11" fmla="*/ 1973943 w 1973943"/>
                <a:gd name="connsiteY11" fmla="*/ 605071 h 1469884"/>
                <a:gd name="connsiteX12" fmla="*/ 1852988 w 1973943"/>
                <a:gd name="connsiteY12" fmla="*/ 726026 h 1469884"/>
                <a:gd name="connsiteX13" fmla="*/ 1644953 w 1973943"/>
                <a:gd name="connsiteY13" fmla="*/ 726026 h 1469884"/>
                <a:gd name="connsiteX14" fmla="*/ 1596572 w 1973943"/>
                <a:gd name="connsiteY14" fmla="*/ 958254 h 1469884"/>
                <a:gd name="connsiteX15" fmla="*/ 1954598 w 1973943"/>
                <a:gd name="connsiteY15" fmla="*/ 1469884 h 1469884"/>
                <a:gd name="connsiteX16" fmla="*/ 1567543 w 1973943"/>
                <a:gd name="connsiteY16" fmla="*/ 943740 h 1469884"/>
                <a:gd name="connsiteX17" fmla="*/ 1151467 w 1973943"/>
                <a:gd name="connsiteY17" fmla="*/ 726026 h 1469884"/>
                <a:gd name="connsiteX18" fmla="*/ 653143 w 1973943"/>
                <a:gd name="connsiteY18" fmla="*/ 653454 h 1469884"/>
                <a:gd name="connsiteX19" fmla="*/ 120955 w 1973943"/>
                <a:gd name="connsiteY19" fmla="*/ 726026 h 1469884"/>
                <a:gd name="connsiteX20" fmla="*/ 0 w 1973943"/>
                <a:gd name="connsiteY20" fmla="*/ 605071 h 1469884"/>
                <a:gd name="connsiteX21" fmla="*/ 0 w 1973943"/>
                <a:gd name="connsiteY21" fmla="*/ 605074 h 1469884"/>
                <a:gd name="connsiteX22" fmla="*/ 0 w 1973943"/>
                <a:gd name="connsiteY22" fmla="*/ 423645 h 1469884"/>
                <a:gd name="connsiteX23" fmla="*/ 0 w 1973943"/>
                <a:gd name="connsiteY23" fmla="*/ 423645 h 1469884"/>
                <a:gd name="connsiteX24" fmla="*/ 0 w 1973943"/>
                <a:gd name="connsiteY24" fmla="*/ 121266 h 1469884"/>
                <a:gd name="connsiteX0" fmla="*/ 0 w 1973943"/>
                <a:gd name="connsiteY0" fmla="*/ 121266 h 1469884"/>
                <a:gd name="connsiteX1" fmla="*/ 120955 w 1973943"/>
                <a:gd name="connsiteY1" fmla="*/ 311 h 1469884"/>
                <a:gd name="connsiteX2" fmla="*/ 885372 w 1973943"/>
                <a:gd name="connsiteY2" fmla="*/ 43854 h 1469884"/>
                <a:gd name="connsiteX3" fmla="*/ 1195010 w 1973943"/>
                <a:gd name="connsiteY3" fmla="*/ 72882 h 1469884"/>
                <a:gd name="connsiteX4" fmla="*/ 1325638 w 1973943"/>
                <a:gd name="connsiteY4" fmla="*/ 87396 h 1469884"/>
                <a:gd name="connsiteX5" fmla="*/ 1644953 w 1973943"/>
                <a:gd name="connsiteY5" fmla="*/ 311 h 1469884"/>
                <a:gd name="connsiteX6" fmla="*/ 1852988 w 1973943"/>
                <a:gd name="connsiteY6" fmla="*/ 311 h 1469884"/>
                <a:gd name="connsiteX7" fmla="*/ 1973943 w 1973943"/>
                <a:gd name="connsiteY7" fmla="*/ 121266 h 1469884"/>
                <a:gd name="connsiteX8" fmla="*/ 1973943 w 1973943"/>
                <a:gd name="connsiteY8" fmla="*/ 423645 h 1469884"/>
                <a:gd name="connsiteX9" fmla="*/ 1973943 w 1973943"/>
                <a:gd name="connsiteY9" fmla="*/ 423645 h 1469884"/>
                <a:gd name="connsiteX10" fmla="*/ 1973943 w 1973943"/>
                <a:gd name="connsiteY10" fmla="*/ 605074 h 1469884"/>
                <a:gd name="connsiteX11" fmla="*/ 1973943 w 1973943"/>
                <a:gd name="connsiteY11" fmla="*/ 605071 h 1469884"/>
                <a:gd name="connsiteX12" fmla="*/ 1852988 w 1973943"/>
                <a:gd name="connsiteY12" fmla="*/ 726026 h 1469884"/>
                <a:gd name="connsiteX13" fmla="*/ 1644953 w 1973943"/>
                <a:gd name="connsiteY13" fmla="*/ 726026 h 1469884"/>
                <a:gd name="connsiteX14" fmla="*/ 1596572 w 1973943"/>
                <a:gd name="connsiteY14" fmla="*/ 958254 h 1469884"/>
                <a:gd name="connsiteX15" fmla="*/ 1954598 w 1973943"/>
                <a:gd name="connsiteY15" fmla="*/ 1469884 h 1469884"/>
                <a:gd name="connsiteX16" fmla="*/ 1567543 w 1973943"/>
                <a:gd name="connsiteY16" fmla="*/ 1059854 h 1469884"/>
                <a:gd name="connsiteX17" fmla="*/ 1151467 w 1973943"/>
                <a:gd name="connsiteY17" fmla="*/ 726026 h 1469884"/>
                <a:gd name="connsiteX18" fmla="*/ 653143 w 1973943"/>
                <a:gd name="connsiteY18" fmla="*/ 653454 h 1469884"/>
                <a:gd name="connsiteX19" fmla="*/ 120955 w 1973943"/>
                <a:gd name="connsiteY19" fmla="*/ 726026 h 1469884"/>
                <a:gd name="connsiteX20" fmla="*/ 0 w 1973943"/>
                <a:gd name="connsiteY20" fmla="*/ 605071 h 1469884"/>
                <a:gd name="connsiteX21" fmla="*/ 0 w 1973943"/>
                <a:gd name="connsiteY21" fmla="*/ 605074 h 1469884"/>
                <a:gd name="connsiteX22" fmla="*/ 0 w 1973943"/>
                <a:gd name="connsiteY22" fmla="*/ 423645 h 1469884"/>
                <a:gd name="connsiteX23" fmla="*/ 0 w 1973943"/>
                <a:gd name="connsiteY23" fmla="*/ 423645 h 1469884"/>
                <a:gd name="connsiteX24" fmla="*/ 0 w 1973943"/>
                <a:gd name="connsiteY24" fmla="*/ 121266 h 1469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973943" h="1469884">
                  <a:moveTo>
                    <a:pt x="0" y="121266"/>
                  </a:moveTo>
                  <a:cubicBezTo>
                    <a:pt x="0" y="54464"/>
                    <a:pt x="54153" y="311"/>
                    <a:pt x="120955" y="311"/>
                  </a:cubicBezTo>
                  <a:cubicBezTo>
                    <a:pt x="337056" y="-4527"/>
                    <a:pt x="669271" y="48692"/>
                    <a:pt x="885372" y="43854"/>
                  </a:cubicBezTo>
                  <a:lnTo>
                    <a:pt x="1195010" y="72882"/>
                  </a:lnTo>
                  <a:lnTo>
                    <a:pt x="1325638" y="87396"/>
                  </a:lnTo>
                  <a:lnTo>
                    <a:pt x="1644953" y="311"/>
                  </a:lnTo>
                  <a:lnTo>
                    <a:pt x="1852988" y="311"/>
                  </a:lnTo>
                  <a:cubicBezTo>
                    <a:pt x="1919790" y="311"/>
                    <a:pt x="1973943" y="54464"/>
                    <a:pt x="1973943" y="121266"/>
                  </a:cubicBezTo>
                  <a:lnTo>
                    <a:pt x="1973943" y="423645"/>
                  </a:lnTo>
                  <a:lnTo>
                    <a:pt x="1973943" y="423645"/>
                  </a:lnTo>
                  <a:lnTo>
                    <a:pt x="1973943" y="605074"/>
                  </a:lnTo>
                  <a:lnTo>
                    <a:pt x="1973943" y="605071"/>
                  </a:lnTo>
                  <a:cubicBezTo>
                    <a:pt x="1973943" y="671873"/>
                    <a:pt x="1919790" y="726026"/>
                    <a:pt x="1852988" y="726026"/>
                  </a:cubicBezTo>
                  <a:lnTo>
                    <a:pt x="1644953" y="726026"/>
                  </a:lnTo>
                  <a:cubicBezTo>
                    <a:pt x="1662693" y="793759"/>
                    <a:pt x="1578832" y="890521"/>
                    <a:pt x="1596572" y="958254"/>
                  </a:cubicBezTo>
                  <a:lnTo>
                    <a:pt x="1954598" y="1469884"/>
                  </a:lnTo>
                  <a:cubicBezTo>
                    <a:pt x="1757846" y="1284827"/>
                    <a:pt x="1764295" y="1244911"/>
                    <a:pt x="1567543" y="1059854"/>
                  </a:cubicBezTo>
                  <a:lnTo>
                    <a:pt x="1151467" y="726026"/>
                  </a:lnTo>
                  <a:cubicBezTo>
                    <a:pt x="970845" y="721188"/>
                    <a:pt x="833765" y="658292"/>
                    <a:pt x="653143" y="653454"/>
                  </a:cubicBezTo>
                  <a:lnTo>
                    <a:pt x="120955" y="726026"/>
                  </a:lnTo>
                  <a:cubicBezTo>
                    <a:pt x="54153" y="726026"/>
                    <a:pt x="0" y="671873"/>
                    <a:pt x="0" y="605071"/>
                  </a:cubicBezTo>
                  <a:lnTo>
                    <a:pt x="0" y="605074"/>
                  </a:lnTo>
                  <a:lnTo>
                    <a:pt x="0" y="423645"/>
                  </a:lnTo>
                  <a:lnTo>
                    <a:pt x="0" y="423645"/>
                  </a:lnTo>
                  <a:lnTo>
                    <a:pt x="0" y="121266"/>
                  </a:ln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8085968" y="761243"/>
              <a:ext cx="1412566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 i="1" dirty="0" err="1">
                  <a:latin typeface="UTM Avo" panose="02040603050506020204" pitchFamily="18" charset="0"/>
                </a:rPr>
                <a:t>Để</a:t>
              </a:r>
              <a:r>
                <a:rPr lang="en-US" sz="4000" i="1" dirty="0">
                  <a:latin typeface="UTM Avo" panose="02040603050506020204" pitchFamily="18" charset="0"/>
                </a:rPr>
                <a:t>…</a:t>
              </a:r>
              <a:endParaRPr lang="en-GB" sz="4000" i="1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636657" y="67061"/>
            <a:ext cx="4810902" cy="3361722"/>
            <a:chOff x="6597986" y="87265"/>
            <a:chExt cx="4810902" cy="3361722"/>
          </a:xfrm>
        </p:grpSpPr>
        <p:sp>
          <p:nvSpPr>
            <p:cNvPr id="20" name="Rounded Rectangular Callout 9"/>
            <p:cNvSpPr/>
            <p:nvPr/>
          </p:nvSpPr>
          <p:spPr>
            <a:xfrm flipH="1">
              <a:off x="6597986" y="87265"/>
              <a:ext cx="4810902" cy="3361722"/>
            </a:xfrm>
            <a:custGeom>
              <a:avLst/>
              <a:gdLst>
                <a:gd name="connsiteX0" fmla="*/ 0 w 1973943"/>
                <a:gd name="connsiteY0" fmla="*/ 120955 h 725715"/>
                <a:gd name="connsiteX1" fmla="*/ 120955 w 1973943"/>
                <a:gd name="connsiteY1" fmla="*/ 0 h 725715"/>
                <a:gd name="connsiteX2" fmla="*/ 1151467 w 1973943"/>
                <a:gd name="connsiteY2" fmla="*/ 0 h 725715"/>
                <a:gd name="connsiteX3" fmla="*/ 1151467 w 1973943"/>
                <a:gd name="connsiteY3" fmla="*/ 0 h 725715"/>
                <a:gd name="connsiteX4" fmla="*/ 1644953 w 1973943"/>
                <a:gd name="connsiteY4" fmla="*/ 0 h 725715"/>
                <a:gd name="connsiteX5" fmla="*/ 1852988 w 1973943"/>
                <a:gd name="connsiteY5" fmla="*/ 0 h 725715"/>
                <a:gd name="connsiteX6" fmla="*/ 1973943 w 1973943"/>
                <a:gd name="connsiteY6" fmla="*/ 120955 h 725715"/>
                <a:gd name="connsiteX7" fmla="*/ 1973943 w 1973943"/>
                <a:gd name="connsiteY7" fmla="*/ 423334 h 725715"/>
                <a:gd name="connsiteX8" fmla="*/ 1973943 w 1973943"/>
                <a:gd name="connsiteY8" fmla="*/ 423334 h 725715"/>
                <a:gd name="connsiteX9" fmla="*/ 1973943 w 1973943"/>
                <a:gd name="connsiteY9" fmla="*/ 604763 h 725715"/>
                <a:gd name="connsiteX10" fmla="*/ 1973943 w 1973943"/>
                <a:gd name="connsiteY10" fmla="*/ 604760 h 725715"/>
                <a:gd name="connsiteX11" fmla="*/ 1852988 w 1973943"/>
                <a:gd name="connsiteY11" fmla="*/ 725715 h 725715"/>
                <a:gd name="connsiteX12" fmla="*/ 1644953 w 1973943"/>
                <a:gd name="connsiteY12" fmla="*/ 725715 h 725715"/>
                <a:gd name="connsiteX13" fmla="*/ 1954598 w 1973943"/>
                <a:gd name="connsiteY13" fmla="*/ 1469573 h 725715"/>
                <a:gd name="connsiteX14" fmla="*/ 1151467 w 1973943"/>
                <a:gd name="connsiteY14" fmla="*/ 725715 h 725715"/>
                <a:gd name="connsiteX15" fmla="*/ 120955 w 1973943"/>
                <a:gd name="connsiteY15" fmla="*/ 725715 h 725715"/>
                <a:gd name="connsiteX16" fmla="*/ 0 w 1973943"/>
                <a:gd name="connsiteY16" fmla="*/ 604760 h 725715"/>
                <a:gd name="connsiteX17" fmla="*/ 0 w 1973943"/>
                <a:gd name="connsiteY17" fmla="*/ 604763 h 725715"/>
                <a:gd name="connsiteX18" fmla="*/ 0 w 1973943"/>
                <a:gd name="connsiteY18" fmla="*/ 423334 h 725715"/>
                <a:gd name="connsiteX19" fmla="*/ 0 w 1973943"/>
                <a:gd name="connsiteY19" fmla="*/ 423334 h 725715"/>
                <a:gd name="connsiteX20" fmla="*/ 0 w 1973943"/>
                <a:gd name="connsiteY20" fmla="*/ 120955 h 725715"/>
                <a:gd name="connsiteX0" fmla="*/ 0 w 1973943"/>
                <a:gd name="connsiteY0" fmla="*/ 121266 h 1469884"/>
                <a:gd name="connsiteX1" fmla="*/ 120955 w 1973943"/>
                <a:gd name="connsiteY1" fmla="*/ 311 h 1469884"/>
                <a:gd name="connsiteX2" fmla="*/ 885372 w 1973943"/>
                <a:gd name="connsiteY2" fmla="*/ 43854 h 1469884"/>
                <a:gd name="connsiteX3" fmla="*/ 1151467 w 1973943"/>
                <a:gd name="connsiteY3" fmla="*/ 311 h 1469884"/>
                <a:gd name="connsiteX4" fmla="*/ 1151467 w 1973943"/>
                <a:gd name="connsiteY4" fmla="*/ 311 h 1469884"/>
                <a:gd name="connsiteX5" fmla="*/ 1644953 w 1973943"/>
                <a:gd name="connsiteY5" fmla="*/ 311 h 1469884"/>
                <a:gd name="connsiteX6" fmla="*/ 1852988 w 1973943"/>
                <a:gd name="connsiteY6" fmla="*/ 311 h 1469884"/>
                <a:gd name="connsiteX7" fmla="*/ 1973943 w 1973943"/>
                <a:gd name="connsiteY7" fmla="*/ 121266 h 1469884"/>
                <a:gd name="connsiteX8" fmla="*/ 1973943 w 1973943"/>
                <a:gd name="connsiteY8" fmla="*/ 423645 h 1469884"/>
                <a:gd name="connsiteX9" fmla="*/ 1973943 w 1973943"/>
                <a:gd name="connsiteY9" fmla="*/ 423645 h 1469884"/>
                <a:gd name="connsiteX10" fmla="*/ 1973943 w 1973943"/>
                <a:gd name="connsiteY10" fmla="*/ 605074 h 1469884"/>
                <a:gd name="connsiteX11" fmla="*/ 1973943 w 1973943"/>
                <a:gd name="connsiteY11" fmla="*/ 605071 h 1469884"/>
                <a:gd name="connsiteX12" fmla="*/ 1852988 w 1973943"/>
                <a:gd name="connsiteY12" fmla="*/ 726026 h 1469884"/>
                <a:gd name="connsiteX13" fmla="*/ 1644953 w 1973943"/>
                <a:gd name="connsiteY13" fmla="*/ 726026 h 1469884"/>
                <a:gd name="connsiteX14" fmla="*/ 1954598 w 1973943"/>
                <a:gd name="connsiteY14" fmla="*/ 1469884 h 1469884"/>
                <a:gd name="connsiteX15" fmla="*/ 1151467 w 1973943"/>
                <a:gd name="connsiteY15" fmla="*/ 726026 h 1469884"/>
                <a:gd name="connsiteX16" fmla="*/ 120955 w 1973943"/>
                <a:gd name="connsiteY16" fmla="*/ 726026 h 1469884"/>
                <a:gd name="connsiteX17" fmla="*/ 0 w 1973943"/>
                <a:gd name="connsiteY17" fmla="*/ 605071 h 1469884"/>
                <a:gd name="connsiteX18" fmla="*/ 0 w 1973943"/>
                <a:gd name="connsiteY18" fmla="*/ 605074 h 1469884"/>
                <a:gd name="connsiteX19" fmla="*/ 0 w 1973943"/>
                <a:gd name="connsiteY19" fmla="*/ 423645 h 1469884"/>
                <a:gd name="connsiteX20" fmla="*/ 0 w 1973943"/>
                <a:gd name="connsiteY20" fmla="*/ 423645 h 1469884"/>
                <a:gd name="connsiteX21" fmla="*/ 0 w 1973943"/>
                <a:gd name="connsiteY21" fmla="*/ 121266 h 1469884"/>
                <a:gd name="connsiteX0" fmla="*/ 0 w 1973943"/>
                <a:gd name="connsiteY0" fmla="*/ 121266 h 1469884"/>
                <a:gd name="connsiteX1" fmla="*/ 120955 w 1973943"/>
                <a:gd name="connsiteY1" fmla="*/ 311 h 1469884"/>
                <a:gd name="connsiteX2" fmla="*/ 885372 w 1973943"/>
                <a:gd name="connsiteY2" fmla="*/ 43854 h 1469884"/>
                <a:gd name="connsiteX3" fmla="*/ 1151467 w 1973943"/>
                <a:gd name="connsiteY3" fmla="*/ 311 h 1469884"/>
                <a:gd name="connsiteX4" fmla="*/ 1325638 w 1973943"/>
                <a:gd name="connsiteY4" fmla="*/ 87396 h 1469884"/>
                <a:gd name="connsiteX5" fmla="*/ 1644953 w 1973943"/>
                <a:gd name="connsiteY5" fmla="*/ 311 h 1469884"/>
                <a:gd name="connsiteX6" fmla="*/ 1852988 w 1973943"/>
                <a:gd name="connsiteY6" fmla="*/ 311 h 1469884"/>
                <a:gd name="connsiteX7" fmla="*/ 1973943 w 1973943"/>
                <a:gd name="connsiteY7" fmla="*/ 121266 h 1469884"/>
                <a:gd name="connsiteX8" fmla="*/ 1973943 w 1973943"/>
                <a:gd name="connsiteY8" fmla="*/ 423645 h 1469884"/>
                <a:gd name="connsiteX9" fmla="*/ 1973943 w 1973943"/>
                <a:gd name="connsiteY9" fmla="*/ 423645 h 1469884"/>
                <a:gd name="connsiteX10" fmla="*/ 1973943 w 1973943"/>
                <a:gd name="connsiteY10" fmla="*/ 605074 h 1469884"/>
                <a:gd name="connsiteX11" fmla="*/ 1973943 w 1973943"/>
                <a:gd name="connsiteY11" fmla="*/ 605071 h 1469884"/>
                <a:gd name="connsiteX12" fmla="*/ 1852988 w 1973943"/>
                <a:gd name="connsiteY12" fmla="*/ 726026 h 1469884"/>
                <a:gd name="connsiteX13" fmla="*/ 1644953 w 1973943"/>
                <a:gd name="connsiteY13" fmla="*/ 726026 h 1469884"/>
                <a:gd name="connsiteX14" fmla="*/ 1954598 w 1973943"/>
                <a:gd name="connsiteY14" fmla="*/ 1469884 h 1469884"/>
                <a:gd name="connsiteX15" fmla="*/ 1151467 w 1973943"/>
                <a:gd name="connsiteY15" fmla="*/ 726026 h 1469884"/>
                <a:gd name="connsiteX16" fmla="*/ 120955 w 1973943"/>
                <a:gd name="connsiteY16" fmla="*/ 726026 h 1469884"/>
                <a:gd name="connsiteX17" fmla="*/ 0 w 1973943"/>
                <a:gd name="connsiteY17" fmla="*/ 605071 h 1469884"/>
                <a:gd name="connsiteX18" fmla="*/ 0 w 1973943"/>
                <a:gd name="connsiteY18" fmla="*/ 605074 h 1469884"/>
                <a:gd name="connsiteX19" fmla="*/ 0 w 1973943"/>
                <a:gd name="connsiteY19" fmla="*/ 423645 h 1469884"/>
                <a:gd name="connsiteX20" fmla="*/ 0 w 1973943"/>
                <a:gd name="connsiteY20" fmla="*/ 423645 h 1469884"/>
                <a:gd name="connsiteX21" fmla="*/ 0 w 1973943"/>
                <a:gd name="connsiteY21" fmla="*/ 121266 h 1469884"/>
                <a:gd name="connsiteX0" fmla="*/ 0 w 1973943"/>
                <a:gd name="connsiteY0" fmla="*/ 121266 h 1469884"/>
                <a:gd name="connsiteX1" fmla="*/ 120955 w 1973943"/>
                <a:gd name="connsiteY1" fmla="*/ 311 h 1469884"/>
                <a:gd name="connsiteX2" fmla="*/ 885372 w 1973943"/>
                <a:gd name="connsiteY2" fmla="*/ 43854 h 1469884"/>
                <a:gd name="connsiteX3" fmla="*/ 1195010 w 1973943"/>
                <a:gd name="connsiteY3" fmla="*/ 72882 h 1469884"/>
                <a:gd name="connsiteX4" fmla="*/ 1325638 w 1973943"/>
                <a:gd name="connsiteY4" fmla="*/ 87396 h 1469884"/>
                <a:gd name="connsiteX5" fmla="*/ 1644953 w 1973943"/>
                <a:gd name="connsiteY5" fmla="*/ 311 h 1469884"/>
                <a:gd name="connsiteX6" fmla="*/ 1852988 w 1973943"/>
                <a:gd name="connsiteY6" fmla="*/ 311 h 1469884"/>
                <a:gd name="connsiteX7" fmla="*/ 1973943 w 1973943"/>
                <a:gd name="connsiteY7" fmla="*/ 121266 h 1469884"/>
                <a:gd name="connsiteX8" fmla="*/ 1973943 w 1973943"/>
                <a:gd name="connsiteY8" fmla="*/ 423645 h 1469884"/>
                <a:gd name="connsiteX9" fmla="*/ 1973943 w 1973943"/>
                <a:gd name="connsiteY9" fmla="*/ 423645 h 1469884"/>
                <a:gd name="connsiteX10" fmla="*/ 1973943 w 1973943"/>
                <a:gd name="connsiteY10" fmla="*/ 605074 h 1469884"/>
                <a:gd name="connsiteX11" fmla="*/ 1973943 w 1973943"/>
                <a:gd name="connsiteY11" fmla="*/ 605071 h 1469884"/>
                <a:gd name="connsiteX12" fmla="*/ 1852988 w 1973943"/>
                <a:gd name="connsiteY12" fmla="*/ 726026 h 1469884"/>
                <a:gd name="connsiteX13" fmla="*/ 1644953 w 1973943"/>
                <a:gd name="connsiteY13" fmla="*/ 726026 h 1469884"/>
                <a:gd name="connsiteX14" fmla="*/ 1954598 w 1973943"/>
                <a:gd name="connsiteY14" fmla="*/ 1469884 h 1469884"/>
                <a:gd name="connsiteX15" fmla="*/ 1151467 w 1973943"/>
                <a:gd name="connsiteY15" fmla="*/ 726026 h 1469884"/>
                <a:gd name="connsiteX16" fmla="*/ 120955 w 1973943"/>
                <a:gd name="connsiteY16" fmla="*/ 726026 h 1469884"/>
                <a:gd name="connsiteX17" fmla="*/ 0 w 1973943"/>
                <a:gd name="connsiteY17" fmla="*/ 605071 h 1469884"/>
                <a:gd name="connsiteX18" fmla="*/ 0 w 1973943"/>
                <a:gd name="connsiteY18" fmla="*/ 605074 h 1469884"/>
                <a:gd name="connsiteX19" fmla="*/ 0 w 1973943"/>
                <a:gd name="connsiteY19" fmla="*/ 423645 h 1469884"/>
                <a:gd name="connsiteX20" fmla="*/ 0 w 1973943"/>
                <a:gd name="connsiteY20" fmla="*/ 423645 h 1469884"/>
                <a:gd name="connsiteX21" fmla="*/ 0 w 1973943"/>
                <a:gd name="connsiteY21" fmla="*/ 121266 h 1469884"/>
                <a:gd name="connsiteX0" fmla="*/ 0 w 1973943"/>
                <a:gd name="connsiteY0" fmla="*/ 121266 h 1469884"/>
                <a:gd name="connsiteX1" fmla="*/ 120955 w 1973943"/>
                <a:gd name="connsiteY1" fmla="*/ 311 h 1469884"/>
                <a:gd name="connsiteX2" fmla="*/ 885372 w 1973943"/>
                <a:gd name="connsiteY2" fmla="*/ 43854 h 1469884"/>
                <a:gd name="connsiteX3" fmla="*/ 1195010 w 1973943"/>
                <a:gd name="connsiteY3" fmla="*/ 72882 h 1469884"/>
                <a:gd name="connsiteX4" fmla="*/ 1325638 w 1973943"/>
                <a:gd name="connsiteY4" fmla="*/ 87396 h 1469884"/>
                <a:gd name="connsiteX5" fmla="*/ 1644953 w 1973943"/>
                <a:gd name="connsiteY5" fmla="*/ 311 h 1469884"/>
                <a:gd name="connsiteX6" fmla="*/ 1852988 w 1973943"/>
                <a:gd name="connsiteY6" fmla="*/ 311 h 1469884"/>
                <a:gd name="connsiteX7" fmla="*/ 1973943 w 1973943"/>
                <a:gd name="connsiteY7" fmla="*/ 121266 h 1469884"/>
                <a:gd name="connsiteX8" fmla="*/ 1973943 w 1973943"/>
                <a:gd name="connsiteY8" fmla="*/ 423645 h 1469884"/>
                <a:gd name="connsiteX9" fmla="*/ 1973943 w 1973943"/>
                <a:gd name="connsiteY9" fmla="*/ 423645 h 1469884"/>
                <a:gd name="connsiteX10" fmla="*/ 1973943 w 1973943"/>
                <a:gd name="connsiteY10" fmla="*/ 605074 h 1469884"/>
                <a:gd name="connsiteX11" fmla="*/ 1973943 w 1973943"/>
                <a:gd name="connsiteY11" fmla="*/ 605071 h 1469884"/>
                <a:gd name="connsiteX12" fmla="*/ 1852988 w 1973943"/>
                <a:gd name="connsiteY12" fmla="*/ 726026 h 1469884"/>
                <a:gd name="connsiteX13" fmla="*/ 1644953 w 1973943"/>
                <a:gd name="connsiteY13" fmla="*/ 726026 h 1469884"/>
                <a:gd name="connsiteX14" fmla="*/ 1954598 w 1973943"/>
                <a:gd name="connsiteY14" fmla="*/ 1469884 h 1469884"/>
                <a:gd name="connsiteX15" fmla="*/ 1151467 w 1973943"/>
                <a:gd name="connsiteY15" fmla="*/ 726026 h 1469884"/>
                <a:gd name="connsiteX16" fmla="*/ 653143 w 1973943"/>
                <a:gd name="connsiteY16" fmla="*/ 653454 h 1469884"/>
                <a:gd name="connsiteX17" fmla="*/ 120955 w 1973943"/>
                <a:gd name="connsiteY17" fmla="*/ 726026 h 1469884"/>
                <a:gd name="connsiteX18" fmla="*/ 0 w 1973943"/>
                <a:gd name="connsiteY18" fmla="*/ 605071 h 1469884"/>
                <a:gd name="connsiteX19" fmla="*/ 0 w 1973943"/>
                <a:gd name="connsiteY19" fmla="*/ 605074 h 1469884"/>
                <a:gd name="connsiteX20" fmla="*/ 0 w 1973943"/>
                <a:gd name="connsiteY20" fmla="*/ 423645 h 1469884"/>
                <a:gd name="connsiteX21" fmla="*/ 0 w 1973943"/>
                <a:gd name="connsiteY21" fmla="*/ 423645 h 1469884"/>
                <a:gd name="connsiteX22" fmla="*/ 0 w 1973943"/>
                <a:gd name="connsiteY22" fmla="*/ 121266 h 1469884"/>
                <a:gd name="connsiteX0" fmla="*/ 0 w 1973943"/>
                <a:gd name="connsiteY0" fmla="*/ 121266 h 1469884"/>
                <a:gd name="connsiteX1" fmla="*/ 120955 w 1973943"/>
                <a:gd name="connsiteY1" fmla="*/ 311 h 1469884"/>
                <a:gd name="connsiteX2" fmla="*/ 885372 w 1973943"/>
                <a:gd name="connsiteY2" fmla="*/ 43854 h 1469884"/>
                <a:gd name="connsiteX3" fmla="*/ 1195010 w 1973943"/>
                <a:gd name="connsiteY3" fmla="*/ 72882 h 1469884"/>
                <a:gd name="connsiteX4" fmla="*/ 1325638 w 1973943"/>
                <a:gd name="connsiteY4" fmla="*/ 87396 h 1469884"/>
                <a:gd name="connsiteX5" fmla="*/ 1644953 w 1973943"/>
                <a:gd name="connsiteY5" fmla="*/ 311 h 1469884"/>
                <a:gd name="connsiteX6" fmla="*/ 1852988 w 1973943"/>
                <a:gd name="connsiteY6" fmla="*/ 311 h 1469884"/>
                <a:gd name="connsiteX7" fmla="*/ 1973943 w 1973943"/>
                <a:gd name="connsiteY7" fmla="*/ 121266 h 1469884"/>
                <a:gd name="connsiteX8" fmla="*/ 1973943 w 1973943"/>
                <a:gd name="connsiteY8" fmla="*/ 423645 h 1469884"/>
                <a:gd name="connsiteX9" fmla="*/ 1973943 w 1973943"/>
                <a:gd name="connsiteY9" fmla="*/ 423645 h 1469884"/>
                <a:gd name="connsiteX10" fmla="*/ 1973943 w 1973943"/>
                <a:gd name="connsiteY10" fmla="*/ 605074 h 1469884"/>
                <a:gd name="connsiteX11" fmla="*/ 1973943 w 1973943"/>
                <a:gd name="connsiteY11" fmla="*/ 605071 h 1469884"/>
                <a:gd name="connsiteX12" fmla="*/ 1852988 w 1973943"/>
                <a:gd name="connsiteY12" fmla="*/ 726026 h 1469884"/>
                <a:gd name="connsiteX13" fmla="*/ 1644953 w 1973943"/>
                <a:gd name="connsiteY13" fmla="*/ 726026 h 1469884"/>
                <a:gd name="connsiteX14" fmla="*/ 1954598 w 1973943"/>
                <a:gd name="connsiteY14" fmla="*/ 1469884 h 1469884"/>
                <a:gd name="connsiteX15" fmla="*/ 1567543 w 1973943"/>
                <a:gd name="connsiteY15" fmla="*/ 943740 h 1469884"/>
                <a:gd name="connsiteX16" fmla="*/ 1151467 w 1973943"/>
                <a:gd name="connsiteY16" fmla="*/ 726026 h 1469884"/>
                <a:gd name="connsiteX17" fmla="*/ 653143 w 1973943"/>
                <a:gd name="connsiteY17" fmla="*/ 653454 h 1469884"/>
                <a:gd name="connsiteX18" fmla="*/ 120955 w 1973943"/>
                <a:gd name="connsiteY18" fmla="*/ 726026 h 1469884"/>
                <a:gd name="connsiteX19" fmla="*/ 0 w 1973943"/>
                <a:gd name="connsiteY19" fmla="*/ 605071 h 1469884"/>
                <a:gd name="connsiteX20" fmla="*/ 0 w 1973943"/>
                <a:gd name="connsiteY20" fmla="*/ 605074 h 1469884"/>
                <a:gd name="connsiteX21" fmla="*/ 0 w 1973943"/>
                <a:gd name="connsiteY21" fmla="*/ 423645 h 1469884"/>
                <a:gd name="connsiteX22" fmla="*/ 0 w 1973943"/>
                <a:gd name="connsiteY22" fmla="*/ 423645 h 1469884"/>
                <a:gd name="connsiteX23" fmla="*/ 0 w 1973943"/>
                <a:gd name="connsiteY23" fmla="*/ 121266 h 1469884"/>
                <a:gd name="connsiteX0" fmla="*/ 0 w 1973943"/>
                <a:gd name="connsiteY0" fmla="*/ 121266 h 1469884"/>
                <a:gd name="connsiteX1" fmla="*/ 120955 w 1973943"/>
                <a:gd name="connsiteY1" fmla="*/ 311 h 1469884"/>
                <a:gd name="connsiteX2" fmla="*/ 885372 w 1973943"/>
                <a:gd name="connsiteY2" fmla="*/ 43854 h 1469884"/>
                <a:gd name="connsiteX3" fmla="*/ 1195010 w 1973943"/>
                <a:gd name="connsiteY3" fmla="*/ 72882 h 1469884"/>
                <a:gd name="connsiteX4" fmla="*/ 1325638 w 1973943"/>
                <a:gd name="connsiteY4" fmla="*/ 87396 h 1469884"/>
                <a:gd name="connsiteX5" fmla="*/ 1644953 w 1973943"/>
                <a:gd name="connsiteY5" fmla="*/ 311 h 1469884"/>
                <a:gd name="connsiteX6" fmla="*/ 1852988 w 1973943"/>
                <a:gd name="connsiteY6" fmla="*/ 311 h 1469884"/>
                <a:gd name="connsiteX7" fmla="*/ 1973943 w 1973943"/>
                <a:gd name="connsiteY7" fmla="*/ 121266 h 1469884"/>
                <a:gd name="connsiteX8" fmla="*/ 1973943 w 1973943"/>
                <a:gd name="connsiteY8" fmla="*/ 423645 h 1469884"/>
                <a:gd name="connsiteX9" fmla="*/ 1973943 w 1973943"/>
                <a:gd name="connsiteY9" fmla="*/ 423645 h 1469884"/>
                <a:gd name="connsiteX10" fmla="*/ 1973943 w 1973943"/>
                <a:gd name="connsiteY10" fmla="*/ 605074 h 1469884"/>
                <a:gd name="connsiteX11" fmla="*/ 1973943 w 1973943"/>
                <a:gd name="connsiteY11" fmla="*/ 605071 h 1469884"/>
                <a:gd name="connsiteX12" fmla="*/ 1852988 w 1973943"/>
                <a:gd name="connsiteY12" fmla="*/ 726026 h 1469884"/>
                <a:gd name="connsiteX13" fmla="*/ 1644953 w 1973943"/>
                <a:gd name="connsiteY13" fmla="*/ 726026 h 1469884"/>
                <a:gd name="connsiteX14" fmla="*/ 1596572 w 1973943"/>
                <a:gd name="connsiteY14" fmla="*/ 958254 h 1469884"/>
                <a:gd name="connsiteX15" fmla="*/ 1954598 w 1973943"/>
                <a:gd name="connsiteY15" fmla="*/ 1469884 h 1469884"/>
                <a:gd name="connsiteX16" fmla="*/ 1567543 w 1973943"/>
                <a:gd name="connsiteY16" fmla="*/ 943740 h 1469884"/>
                <a:gd name="connsiteX17" fmla="*/ 1151467 w 1973943"/>
                <a:gd name="connsiteY17" fmla="*/ 726026 h 1469884"/>
                <a:gd name="connsiteX18" fmla="*/ 653143 w 1973943"/>
                <a:gd name="connsiteY18" fmla="*/ 653454 h 1469884"/>
                <a:gd name="connsiteX19" fmla="*/ 120955 w 1973943"/>
                <a:gd name="connsiteY19" fmla="*/ 726026 h 1469884"/>
                <a:gd name="connsiteX20" fmla="*/ 0 w 1973943"/>
                <a:gd name="connsiteY20" fmla="*/ 605071 h 1469884"/>
                <a:gd name="connsiteX21" fmla="*/ 0 w 1973943"/>
                <a:gd name="connsiteY21" fmla="*/ 605074 h 1469884"/>
                <a:gd name="connsiteX22" fmla="*/ 0 w 1973943"/>
                <a:gd name="connsiteY22" fmla="*/ 423645 h 1469884"/>
                <a:gd name="connsiteX23" fmla="*/ 0 w 1973943"/>
                <a:gd name="connsiteY23" fmla="*/ 423645 h 1469884"/>
                <a:gd name="connsiteX24" fmla="*/ 0 w 1973943"/>
                <a:gd name="connsiteY24" fmla="*/ 121266 h 1469884"/>
                <a:gd name="connsiteX0" fmla="*/ 0 w 1973943"/>
                <a:gd name="connsiteY0" fmla="*/ 121266 h 1469884"/>
                <a:gd name="connsiteX1" fmla="*/ 120955 w 1973943"/>
                <a:gd name="connsiteY1" fmla="*/ 311 h 1469884"/>
                <a:gd name="connsiteX2" fmla="*/ 885372 w 1973943"/>
                <a:gd name="connsiteY2" fmla="*/ 43854 h 1469884"/>
                <a:gd name="connsiteX3" fmla="*/ 1195010 w 1973943"/>
                <a:gd name="connsiteY3" fmla="*/ 72882 h 1469884"/>
                <a:gd name="connsiteX4" fmla="*/ 1325638 w 1973943"/>
                <a:gd name="connsiteY4" fmla="*/ 87396 h 1469884"/>
                <a:gd name="connsiteX5" fmla="*/ 1644953 w 1973943"/>
                <a:gd name="connsiteY5" fmla="*/ 311 h 1469884"/>
                <a:gd name="connsiteX6" fmla="*/ 1852988 w 1973943"/>
                <a:gd name="connsiteY6" fmla="*/ 311 h 1469884"/>
                <a:gd name="connsiteX7" fmla="*/ 1973943 w 1973943"/>
                <a:gd name="connsiteY7" fmla="*/ 121266 h 1469884"/>
                <a:gd name="connsiteX8" fmla="*/ 1973943 w 1973943"/>
                <a:gd name="connsiteY8" fmla="*/ 423645 h 1469884"/>
                <a:gd name="connsiteX9" fmla="*/ 1973943 w 1973943"/>
                <a:gd name="connsiteY9" fmla="*/ 423645 h 1469884"/>
                <a:gd name="connsiteX10" fmla="*/ 1973943 w 1973943"/>
                <a:gd name="connsiteY10" fmla="*/ 605074 h 1469884"/>
                <a:gd name="connsiteX11" fmla="*/ 1973943 w 1973943"/>
                <a:gd name="connsiteY11" fmla="*/ 605071 h 1469884"/>
                <a:gd name="connsiteX12" fmla="*/ 1852988 w 1973943"/>
                <a:gd name="connsiteY12" fmla="*/ 726026 h 1469884"/>
                <a:gd name="connsiteX13" fmla="*/ 1644953 w 1973943"/>
                <a:gd name="connsiteY13" fmla="*/ 726026 h 1469884"/>
                <a:gd name="connsiteX14" fmla="*/ 1596572 w 1973943"/>
                <a:gd name="connsiteY14" fmla="*/ 958254 h 1469884"/>
                <a:gd name="connsiteX15" fmla="*/ 1954598 w 1973943"/>
                <a:gd name="connsiteY15" fmla="*/ 1469884 h 1469884"/>
                <a:gd name="connsiteX16" fmla="*/ 1567543 w 1973943"/>
                <a:gd name="connsiteY16" fmla="*/ 1059854 h 1469884"/>
                <a:gd name="connsiteX17" fmla="*/ 1151467 w 1973943"/>
                <a:gd name="connsiteY17" fmla="*/ 726026 h 1469884"/>
                <a:gd name="connsiteX18" fmla="*/ 653143 w 1973943"/>
                <a:gd name="connsiteY18" fmla="*/ 653454 h 1469884"/>
                <a:gd name="connsiteX19" fmla="*/ 120955 w 1973943"/>
                <a:gd name="connsiteY19" fmla="*/ 726026 h 1469884"/>
                <a:gd name="connsiteX20" fmla="*/ 0 w 1973943"/>
                <a:gd name="connsiteY20" fmla="*/ 605071 h 1469884"/>
                <a:gd name="connsiteX21" fmla="*/ 0 w 1973943"/>
                <a:gd name="connsiteY21" fmla="*/ 605074 h 1469884"/>
                <a:gd name="connsiteX22" fmla="*/ 0 w 1973943"/>
                <a:gd name="connsiteY22" fmla="*/ 423645 h 1469884"/>
                <a:gd name="connsiteX23" fmla="*/ 0 w 1973943"/>
                <a:gd name="connsiteY23" fmla="*/ 423645 h 1469884"/>
                <a:gd name="connsiteX24" fmla="*/ 0 w 1973943"/>
                <a:gd name="connsiteY24" fmla="*/ 121266 h 1469884"/>
                <a:gd name="connsiteX0" fmla="*/ 0 w 1973943"/>
                <a:gd name="connsiteY0" fmla="*/ 121266 h 1098682"/>
                <a:gd name="connsiteX1" fmla="*/ 120955 w 1973943"/>
                <a:gd name="connsiteY1" fmla="*/ 311 h 1098682"/>
                <a:gd name="connsiteX2" fmla="*/ 885372 w 1973943"/>
                <a:gd name="connsiteY2" fmla="*/ 43854 h 1098682"/>
                <a:gd name="connsiteX3" fmla="*/ 1195010 w 1973943"/>
                <a:gd name="connsiteY3" fmla="*/ 72882 h 1098682"/>
                <a:gd name="connsiteX4" fmla="*/ 1325638 w 1973943"/>
                <a:gd name="connsiteY4" fmla="*/ 87396 h 1098682"/>
                <a:gd name="connsiteX5" fmla="*/ 1644953 w 1973943"/>
                <a:gd name="connsiteY5" fmla="*/ 311 h 1098682"/>
                <a:gd name="connsiteX6" fmla="*/ 1852988 w 1973943"/>
                <a:gd name="connsiteY6" fmla="*/ 311 h 1098682"/>
                <a:gd name="connsiteX7" fmla="*/ 1973943 w 1973943"/>
                <a:gd name="connsiteY7" fmla="*/ 121266 h 1098682"/>
                <a:gd name="connsiteX8" fmla="*/ 1973943 w 1973943"/>
                <a:gd name="connsiteY8" fmla="*/ 423645 h 1098682"/>
                <a:gd name="connsiteX9" fmla="*/ 1973943 w 1973943"/>
                <a:gd name="connsiteY9" fmla="*/ 423645 h 1098682"/>
                <a:gd name="connsiteX10" fmla="*/ 1973943 w 1973943"/>
                <a:gd name="connsiteY10" fmla="*/ 605074 h 1098682"/>
                <a:gd name="connsiteX11" fmla="*/ 1973943 w 1973943"/>
                <a:gd name="connsiteY11" fmla="*/ 605071 h 1098682"/>
                <a:gd name="connsiteX12" fmla="*/ 1852988 w 1973943"/>
                <a:gd name="connsiteY12" fmla="*/ 726026 h 1098682"/>
                <a:gd name="connsiteX13" fmla="*/ 1644953 w 1973943"/>
                <a:gd name="connsiteY13" fmla="*/ 726026 h 1098682"/>
                <a:gd name="connsiteX14" fmla="*/ 1596572 w 1973943"/>
                <a:gd name="connsiteY14" fmla="*/ 958254 h 1098682"/>
                <a:gd name="connsiteX15" fmla="*/ 1551748 w 1973943"/>
                <a:gd name="connsiteY15" fmla="*/ 883335 h 1098682"/>
                <a:gd name="connsiteX16" fmla="*/ 1567543 w 1973943"/>
                <a:gd name="connsiteY16" fmla="*/ 1059854 h 1098682"/>
                <a:gd name="connsiteX17" fmla="*/ 1151467 w 1973943"/>
                <a:gd name="connsiteY17" fmla="*/ 726026 h 1098682"/>
                <a:gd name="connsiteX18" fmla="*/ 653143 w 1973943"/>
                <a:gd name="connsiteY18" fmla="*/ 653454 h 1098682"/>
                <a:gd name="connsiteX19" fmla="*/ 120955 w 1973943"/>
                <a:gd name="connsiteY19" fmla="*/ 726026 h 1098682"/>
                <a:gd name="connsiteX20" fmla="*/ 0 w 1973943"/>
                <a:gd name="connsiteY20" fmla="*/ 605071 h 1098682"/>
                <a:gd name="connsiteX21" fmla="*/ 0 w 1973943"/>
                <a:gd name="connsiteY21" fmla="*/ 605074 h 1098682"/>
                <a:gd name="connsiteX22" fmla="*/ 0 w 1973943"/>
                <a:gd name="connsiteY22" fmla="*/ 423645 h 1098682"/>
                <a:gd name="connsiteX23" fmla="*/ 0 w 1973943"/>
                <a:gd name="connsiteY23" fmla="*/ 423645 h 1098682"/>
                <a:gd name="connsiteX24" fmla="*/ 0 w 1973943"/>
                <a:gd name="connsiteY24" fmla="*/ 121266 h 1098682"/>
                <a:gd name="connsiteX0" fmla="*/ 0 w 1973943"/>
                <a:gd name="connsiteY0" fmla="*/ 121266 h 1090759"/>
                <a:gd name="connsiteX1" fmla="*/ 120955 w 1973943"/>
                <a:gd name="connsiteY1" fmla="*/ 311 h 1090759"/>
                <a:gd name="connsiteX2" fmla="*/ 885372 w 1973943"/>
                <a:gd name="connsiteY2" fmla="*/ 43854 h 1090759"/>
                <a:gd name="connsiteX3" fmla="*/ 1195010 w 1973943"/>
                <a:gd name="connsiteY3" fmla="*/ 72882 h 1090759"/>
                <a:gd name="connsiteX4" fmla="*/ 1325638 w 1973943"/>
                <a:gd name="connsiteY4" fmla="*/ 87396 h 1090759"/>
                <a:gd name="connsiteX5" fmla="*/ 1644953 w 1973943"/>
                <a:gd name="connsiteY5" fmla="*/ 311 h 1090759"/>
                <a:gd name="connsiteX6" fmla="*/ 1852988 w 1973943"/>
                <a:gd name="connsiteY6" fmla="*/ 311 h 1090759"/>
                <a:gd name="connsiteX7" fmla="*/ 1973943 w 1973943"/>
                <a:gd name="connsiteY7" fmla="*/ 121266 h 1090759"/>
                <a:gd name="connsiteX8" fmla="*/ 1973943 w 1973943"/>
                <a:gd name="connsiteY8" fmla="*/ 423645 h 1090759"/>
                <a:gd name="connsiteX9" fmla="*/ 1973943 w 1973943"/>
                <a:gd name="connsiteY9" fmla="*/ 423645 h 1090759"/>
                <a:gd name="connsiteX10" fmla="*/ 1973943 w 1973943"/>
                <a:gd name="connsiteY10" fmla="*/ 605074 h 1090759"/>
                <a:gd name="connsiteX11" fmla="*/ 1973943 w 1973943"/>
                <a:gd name="connsiteY11" fmla="*/ 605071 h 1090759"/>
                <a:gd name="connsiteX12" fmla="*/ 1852988 w 1973943"/>
                <a:gd name="connsiteY12" fmla="*/ 726026 h 1090759"/>
                <a:gd name="connsiteX13" fmla="*/ 1644953 w 1973943"/>
                <a:gd name="connsiteY13" fmla="*/ 726026 h 1090759"/>
                <a:gd name="connsiteX14" fmla="*/ 1596572 w 1973943"/>
                <a:gd name="connsiteY14" fmla="*/ 958254 h 1090759"/>
                <a:gd name="connsiteX15" fmla="*/ 1569786 w 1973943"/>
                <a:gd name="connsiteY15" fmla="*/ 715749 h 1090759"/>
                <a:gd name="connsiteX16" fmla="*/ 1567543 w 1973943"/>
                <a:gd name="connsiteY16" fmla="*/ 1059854 h 1090759"/>
                <a:gd name="connsiteX17" fmla="*/ 1151467 w 1973943"/>
                <a:gd name="connsiteY17" fmla="*/ 726026 h 1090759"/>
                <a:gd name="connsiteX18" fmla="*/ 653143 w 1973943"/>
                <a:gd name="connsiteY18" fmla="*/ 653454 h 1090759"/>
                <a:gd name="connsiteX19" fmla="*/ 120955 w 1973943"/>
                <a:gd name="connsiteY19" fmla="*/ 726026 h 1090759"/>
                <a:gd name="connsiteX20" fmla="*/ 0 w 1973943"/>
                <a:gd name="connsiteY20" fmla="*/ 605071 h 1090759"/>
                <a:gd name="connsiteX21" fmla="*/ 0 w 1973943"/>
                <a:gd name="connsiteY21" fmla="*/ 605074 h 1090759"/>
                <a:gd name="connsiteX22" fmla="*/ 0 w 1973943"/>
                <a:gd name="connsiteY22" fmla="*/ 423645 h 1090759"/>
                <a:gd name="connsiteX23" fmla="*/ 0 w 1973943"/>
                <a:gd name="connsiteY23" fmla="*/ 423645 h 1090759"/>
                <a:gd name="connsiteX24" fmla="*/ 0 w 1973943"/>
                <a:gd name="connsiteY24" fmla="*/ 121266 h 1090759"/>
                <a:gd name="connsiteX0" fmla="*/ 0 w 1973943"/>
                <a:gd name="connsiteY0" fmla="*/ 121266 h 1090759"/>
                <a:gd name="connsiteX1" fmla="*/ 120955 w 1973943"/>
                <a:gd name="connsiteY1" fmla="*/ 311 h 1090759"/>
                <a:gd name="connsiteX2" fmla="*/ 885372 w 1973943"/>
                <a:gd name="connsiteY2" fmla="*/ 43854 h 1090759"/>
                <a:gd name="connsiteX3" fmla="*/ 1195010 w 1973943"/>
                <a:gd name="connsiteY3" fmla="*/ 72882 h 1090759"/>
                <a:gd name="connsiteX4" fmla="*/ 1325638 w 1973943"/>
                <a:gd name="connsiteY4" fmla="*/ 87396 h 1090759"/>
                <a:gd name="connsiteX5" fmla="*/ 1644953 w 1973943"/>
                <a:gd name="connsiteY5" fmla="*/ 311 h 1090759"/>
                <a:gd name="connsiteX6" fmla="*/ 1852988 w 1973943"/>
                <a:gd name="connsiteY6" fmla="*/ 311 h 1090759"/>
                <a:gd name="connsiteX7" fmla="*/ 1973943 w 1973943"/>
                <a:gd name="connsiteY7" fmla="*/ 121266 h 1090759"/>
                <a:gd name="connsiteX8" fmla="*/ 1973943 w 1973943"/>
                <a:gd name="connsiteY8" fmla="*/ 423645 h 1090759"/>
                <a:gd name="connsiteX9" fmla="*/ 1973943 w 1973943"/>
                <a:gd name="connsiteY9" fmla="*/ 423645 h 1090759"/>
                <a:gd name="connsiteX10" fmla="*/ 1973943 w 1973943"/>
                <a:gd name="connsiteY10" fmla="*/ 605074 h 1090759"/>
                <a:gd name="connsiteX11" fmla="*/ 1973943 w 1973943"/>
                <a:gd name="connsiteY11" fmla="*/ 605071 h 1090759"/>
                <a:gd name="connsiteX12" fmla="*/ 1852988 w 1973943"/>
                <a:gd name="connsiteY12" fmla="*/ 726026 h 1090759"/>
                <a:gd name="connsiteX13" fmla="*/ 1644953 w 1973943"/>
                <a:gd name="connsiteY13" fmla="*/ 726026 h 1090759"/>
                <a:gd name="connsiteX14" fmla="*/ 1596572 w 1973943"/>
                <a:gd name="connsiteY14" fmla="*/ 958254 h 1090759"/>
                <a:gd name="connsiteX15" fmla="*/ 1649691 w 1973943"/>
                <a:gd name="connsiteY15" fmla="*/ 744801 h 1090759"/>
                <a:gd name="connsiteX16" fmla="*/ 1569786 w 1973943"/>
                <a:gd name="connsiteY16" fmla="*/ 715749 h 1090759"/>
                <a:gd name="connsiteX17" fmla="*/ 1567543 w 1973943"/>
                <a:gd name="connsiteY17" fmla="*/ 1059854 h 1090759"/>
                <a:gd name="connsiteX18" fmla="*/ 1151467 w 1973943"/>
                <a:gd name="connsiteY18" fmla="*/ 726026 h 1090759"/>
                <a:gd name="connsiteX19" fmla="*/ 653143 w 1973943"/>
                <a:gd name="connsiteY19" fmla="*/ 653454 h 1090759"/>
                <a:gd name="connsiteX20" fmla="*/ 120955 w 1973943"/>
                <a:gd name="connsiteY20" fmla="*/ 726026 h 1090759"/>
                <a:gd name="connsiteX21" fmla="*/ 0 w 1973943"/>
                <a:gd name="connsiteY21" fmla="*/ 605071 h 1090759"/>
                <a:gd name="connsiteX22" fmla="*/ 0 w 1973943"/>
                <a:gd name="connsiteY22" fmla="*/ 605074 h 1090759"/>
                <a:gd name="connsiteX23" fmla="*/ 0 w 1973943"/>
                <a:gd name="connsiteY23" fmla="*/ 423645 h 1090759"/>
                <a:gd name="connsiteX24" fmla="*/ 0 w 1973943"/>
                <a:gd name="connsiteY24" fmla="*/ 423645 h 1090759"/>
                <a:gd name="connsiteX25" fmla="*/ 0 w 1973943"/>
                <a:gd name="connsiteY25" fmla="*/ 121266 h 1090759"/>
                <a:gd name="connsiteX0" fmla="*/ 0 w 1973943"/>
                <a:gd name="connsiteY0" fmla="*/ 121266 h 1090759"/>
                <a:gd name="connsiteX1" fmla="*/ 120955 w 1973943"/>
                <a:gd name="connsiteY1" fmla="*/ 311 h 1090759"/>
                <a:gd name="connsiteX2" fmla="*/ 885372 w 1973943"/>
                <a:gd name="connsiteY2" fmla="*/ 43854 h 1090759"/>
                <a:gd name="connsiteX3" fmla="*/ 1195010 w 1973943"/>
                <a:gd name="connsiteY3" fmla="*/ 72882 h 1090759"/>
                <a:gd name="connsiteX4" fmla="*/ 1325638 w 1973943"/>
                <a:gd name="connsiteY4" fmla="*/ 87396 h 1090759"/>
                <a:gd name="connsiteX5" fmla="*/ 1644953 w 1973943"/>
                <a:gd name="connsiteY5" fmla="*/ 311 h 1090759"/>
                <a:gd name="connsiteX6" fmla="*/ 1852988 w 1973943"/>
                <a:gd name="connsiteY6" fmla="*/ 311 h 1090759"/>
                <a:gd name="connsiteX7" fmla="*/ 1973943 w 1973943"/>
                <a:gd name="connsiteY7" fmla="*/ 121266 h 1090759"/>
                <a:gd name="connsiteX8" fmla="*/ 1973943 w 1973943"/>
                <a:gd name="connsiteY8" fmla="*/ 423645 h 1090759"/>
                <a:gd name="connsiteX9" fmla="*/ 1973943 w 1973943"/>
                <a:gd name="connsiteY9" fmla="*/ 423645 h 1090759"/>
                <a:gd name="connsiteX10" fmla="*/ 1973943 w 1973943"/>
                <a:gd name="connsiteY10" fmla="*/ 605074 h 1090759"/>
                <a:gd name="connsiteX11" fmla="*/ 1973943 w 1973943"/>
                <a:gd name="connsiteY11" fmla="*/ 605071 h 1090759"/>
                <a:gd name="connsiteX12" fmla="*/ 1852988 w 1973943"/>
                <a:gd name="connsiteY12" fmla="*/ 726026 h 1090759"/>
                <a:gd name="connsiteX13" fmla="*/ 1644953 w 1973943"/>
                <a:gd name="connsiteY13" fmla="*/ 726026 h 1090759"/>
                <a:gd name="connsiteX14" fmla="*/ 1698788 w 1973943"/>
                <a:gd name="connsiteY14" fmla="*/ 775882 h 1090759"/>
                <a:gd name="connsiteX15" fmla="*/ 1649691 w 1973943"/>
                <a:gd name="connsiteY15" fmla="*/ 744801 h 1090759"/>
                <a:gd name="connsiteX16" fmla="*/ 1569786 w 1973943"/>
                <a:gd name="connsiteY16" fmla="*/ 715749 h 1090759"/>
                <a:gd name="connsiteX17" fmla="*/ 1567543 w 1973943"/>
                <a:gd name="connsiteY17" fmla="*/ 1059854 h 1090759"/>
                <a:gd name="connsiteX18" fmla="*/ 1151467 w 1973943"/>
                <a:gd name="connsiteY18" fmla="*/ 726026 h 1090759"/>
                <a:gd name="connsiteX19" fmla="*/ 653143 w 1973943"/>
                <a:gd name="connsiteY19" fmla="*/ 653454 h 1090759"/>
                <a:gd name="connsiteX20" fmla="*/ 120955 w 1973943"/>
                <a:gd name="connsiteY20" fmla="*/ 726026 h 1090759"/>
                <a:gd name="connsiteX21" fmla="*/ 0 w 1973943"/>
                <a:gd name="connsiteY21" fmla="*/ 605071 h 1090759"/>
                <a:gd name="connsiteX22" fmla="*/ 0 w 1973943"/>
                <a:gd name="connsiteY22" fmla="*/ 605074 h 1090759"/>
                <a:gd name="connsiteX23" fmla="*/ 0 w 1973943"/>
                <a:gd name="connsiteY23" fmla="*/ 423645 h 1090759"/>
                <a:gd name="connsiteX24" fmla="*/ 0 w 1973943"/>
                <a:gd name="connsiteY24" fmla="*/ 423645 h 1090759"/>
                <a:gd name="connsiteX25" fmla="*/ 0 w 1973943"/>
                <a:gd name="connsiteY25" fmla="*/ 121266 h 1090759"/>
                <a:gd name="connsiteX0" fmla="*/ 0 w 1973943"/>
                <a:gd name="connsiteY0" fmla="*/ 121266 h 926464"/>
                <a:gd name="connsiteX1" fmla="*/ 120955 w 1973943"/>
                <a:gd name="connsiteY1" fmla="*/ 311 h 926464"/>
                <a:gd name="connsiteX2" fmla="*/ 885372 w 1973943"/>
                <a:gd name="connsiteY2" fmla="*/ 43854 h 926464"/>
                <a:gd name="connsiteX3" fmla="*/ 1195010 w 1973943"/>
                <a:gd name="connsiteY3" fmla="*/ 72882 h 926464"/>
                <a:gd name="connsiteX4" fmla="*/ 1325638 w 1973943"/>
                <a:gd name="connsiteY4" fmla="*/ 87396 h 926464"/>
                <a:gd name="connsiteX5" fmla="*/ 1644953 w 1973943"/>
                <a:gd name="connsiteY5" fmla="*/ 311 h 926464"/>
                <a:gd name="connsiteX6" fmla="*/ 1852988 w 1973943"/>
                <a:gd name="connsiteY6" fmla="*/ 311 h 926464"/>
                <a:gd name="connsiteX7" fmla="*/ 1973943 w 1973943"/>
                <a:gd name="connsiteY7" fmla="*/ 121266 h 926464"/>
                <a:gd name="connsiteX8" fmla="*/ 1973943 w 1973943"/>
                <a:gd name="connsiteY8" fmla="*/ 423645 h 926464"/>
                <a:gd name="connsiteX9" fmla="*/ 1973943 w 1973943"/>
                <a:gd name="connsiteY9" fmla="*/ 423645 h 926464"/>
                <a:gd name="connsiteX10" fmla="*/ 1973943 w 1973943"/>
                <a:gd name="connsiteY10" fmla="*/ 605074 h 926464"/>
                <a:gd name="connsiteX11" fmla="*/ 1973943 w 1973943"/>
                <a:gd name="connsiteY11" fmla="*/ 605071 h 926464"/>
                <a:gd name="connsiteX12" fmla="*/ 1852988 w 1973943"/>
                <a:gd name="connsiteY12" fmla="*/ 726026 h 926464"/>
                <a:gd name="connsiteX13" fmla="*/ 1644953 w 1973943"/>
                <a:gd name="connsiteY13" fmla="*/ 726026 h 926464"/>
                <a:gd name="connsiteX14" fmla="*/ 1698788 w 1973943"/>
                <a:gd name="connsiteY14" fmla="*/ 775882 h 926464"/>
                <a:gd name="connsiteX15" fmla="*/ 1649691 w 1973943"/>
                <a:gd name="connsiteY15" fmla="*/ 744801 h 926464"/>
                <a:gd name="connsiteX16" fmla="*/ 1569786 w 1973943"/>
                <a:gd name="connsiteY16" fmla="*/ 715749 h 926464"/>
                <a:gd name="connsiteX17" fmla="*/ 1369124 w 1973943"/>
                <a:gd name="connsiteY17" fmla="*/ 887340 h 926464"/>
                <a:gd name="connsiteX18" fmla="*/ 1151467 w 1973943"/>
                <a:gd name="connsiteY18" fmla="*/ 726026 h 926464"/>
                <a:gd name="connsiteX19" fmla="*/ 653143 w 1973943"/>
                <a:gd name="connsiteY19" fmla="*/ 653454 h 926464"/>
                <a:gd name="connsiteX20" fmla="*/ 120955 w 1973943"/>
                <a:gd name="connsiteY20" fmla="*/ 726026 h 926464"/>
                <a:gd name="connsiteX21" fmla="*/ 0 w 1973943"/>
                <a:gd name="connsiteY21" fmla="*/ 605071 h 926464"/>
                <a:gd name="connsiteX22" fmla="*/ 0 w 1973943"/>
                <a:gd name="connsiteY22" fmla="*/ 605074 h 926464"/>
                <a:gd name="connsiteX23" fmla="*/ 0 w 1973943"/>
                <a:gd name="connsiteY23" fmla="*/ 423645 h 926464"/>
                <a:gd name="connsiteX24" fmla="*/ 0 w 1973943"/>
                <a:gd name="connsiteY24" fmla="*/ 423645 h 926464"/>
                <a:gd name="connsiteX25" fmla="*/ 0 w 1973943"/>
                <a:gd name="connsiteY25" fmla="*/ 121266 h 926464"/>
                <a:gd name="connsiteX0" fmla="*/ 0 w 1973943"/>
                <a:gd name="connsiteY0" fmla="*/ 121266 h 919015"/>
                <a:gd name="connsiteX1" fmla="*/ 120955 w 1973943"/>
                <a:gd name="connsiteY1" fmla="*/ 311 h 919015"/>
                <a:gd name="connsiteX2" fmla="*/ 885372 w 1973943"/>
                <a:gd name="connsiteY2" fmla="*/ 43854 h 919015"/>
                <a:gd name="connsiteX3" fmla="*/ 1195010 w 1973943"/>
                <a:gd name="connsiteY3" fmla="*/ 72882 h 919015"/>
                <a:gd name="connsiteX4" fmla="*/ 1325638 w 1973943"/>
                <a:gd name="connsiteY4" fmla="*/ 87396 h 919015"/>
                <a:gd name="connsiteX5" fmla="*/ 1644953 w 1973943"/>
                <a:gd name="connsiteY5" fmla="*/ 311 h 919015"/>
                <a:gd name="connsiteX6" fmla="*/ 1852988 w 1973943"/>
                <a:gd name="connsiteY6" fmla="*/ 311 h 919015"/>
                <a:gd name="connsiteX7" fmla="*/ 1973943 w 1973943"/>
                <a:gd name="connsiteY7" fmla="*/ 121266 h 919015"/>
                <a:gd name="connsiteX8" fmla="*/ 1973943 w 1973943"/>
                <a:gd name="connsiteY8" fmla="*/ 423645 h 919015"/>
                <a:gd name="connsiteX9" fmla="*/ 1973943 w 1973943"/>
                <a:gd name="connsiteY9" fmla="*/ 423645 h 919015"/>
                <a:gd name="connsiteX10" fmla="*/ 1973943 w 1973943"/>
                <a:gd name="connsiteY10" fmla="*/ 605074 h 919015"/>
                <a:gd name="connsiteX11" fmla="*/ 1973943 w 1973943"/>
                <a:gd name="connsiteY11" fmla="*/ 605071 h 919015"/>
                <a:gd name="connsiteX12" fmla="*/ 1852988 w 1973943"/>
                <a:gd name="connsiteY12" fmla="*/ 726026 h 919015"/>
                <a:gd name="connsiteX13" fmla="*/ 1644953 w 1973943"/>
                <a:gd name="connsiteY13" fmla="*/ 726026 h 919015"/>
                <a:gd name="connsiteX14" fmla="*/ 1698788 w 1973943"/>
                <a:gd name="connsiteY14" fmla="*/ 775882 h 919015"/>
                <a:gd name="connsiteX15" fmla="*/ 1649691 w 1973943"/>
                <a:gd name="connsiteY15" fmla="*/ 744801 h 919015"/>
                <a:gd name="connsiteX16" fmla="*/ 1569786 w 1973943"/>
                <a:gd name="connsiteY16" fmla="*/ 715749 h 919015"/>
                <a:gd name="connsiteX17" fmla="*/ 1625202 w 1973943"/>
                <a:gd name="connsiteY17" fmla="*/ 879404 h 919015"/>
                <a:gd name="connsiteX18" fmla="*/ 1151467 w 1973943"/>
                <a:gd name="connsiteY18" fmla="*/ 726026 h 919015"/>
                <a:gd name="connsiteX19" fmla="*/ 653143 w 1973943"/>
                <a:gd name="connsiteY19" fmla="*/ 653454 h 919015"/>
                <a:gd name="connsiteX20" fmla="*/ 120955 w 1973943"/>
                <a:gd name="connsiteY20" fmla="*/ 726026 h 919015"/>
                <a:gd name="connsiteX21" fmla="*/ 0 w 1973943"/>
                <a:gd name="connsiteY21" fmla="*/ 605071 h 919015"/>
                <a:gd name="connsiteX22" fmla="*/ 0 w 1973943"/>
                <a:gd name="connsiteY22" fmla="*/ 605074 h 919015"/>
                <a:gd name="connsiteX23" fmla="*/ 0 w 1973943"/>
                <a:gd name="connsiteY23" fmla="*/ 423645 h 919015"/>
                <a:gd name="connsiteX24" fmla="*/ 0 w 1973943"/>
                <a:gd name="connsiteY24" fmla="*/ 423645 h 919015"/>
                <a:gd name="connsiteX25" fmla="*/ 0 w 1973943"/>
                <a:gd name="connsiteY25" fmla="*/ 121266 h 919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973943" h="919015">
                  <a:moveTo>
                    <a:pt x="0" y="121266"/>
                  </a:moveTo>
                  <a:cubicBezTo>
                    <a:pt x="0" y="54464"/>
                    <a:pt x="54153" y="311"/>
                    <a:pt x="120955" y="311"/>
                  </a:cubicBezTo>
                  <a:cubicBezTo>
                    <a:pt x="337056" y="-4527"/>
                    <a:pt x="669271" y="48692"/>
                    <a:pt x="885372" y="43854"/>
                  </a:cubicBezTo>
                  <a:lnTo>
                    <a:pt x="1195010" y="72882"/>
                  </a:lnTo>
                  <a:lnTo>
                    <a:pt x="1325638" y="87396"/>
                  </a:lnTo>
                  <a:lnTo>
                    <a:pt x="1644953" y="311"/>
                  </a:lnTo>
                  <a:lnTo>
                    <a:pt x="1852988" y="311"/>
                  </a:lnTo>
                  <a:cubicBezTo>
                    <a:pt x="1919790" y="311"/>
                    <a:pt x="1973943" y="54464"/>
                    <a:pt x="1973943" y="121266"/>
                  </a:cubicBezTo>
                  <a:lnTo>
                    <a:pt x="1973943" y="423645"/>
                  </a:lnTo>
                  <a:lnTo>
                    <a:pt x="1973943" y="423645"/>
                  </a:lnTo>
                  <a:lnTo>
                    <a:pt x="1973943" y="605074"/>
                  </a:lnTo>
                  <a:lnTo>
                    <a:pt x="1973943" y="605071"/>
                  </a:lnTo>
                  <a:cubicBezTo>
                    <a:pt x="1973943" y="671873"/>
                    <a:pt x="1919790" y="726026"/>
                    <a:pt x="1852988" y="726026"/>
                  </a:cubicBezTo>
                  <a:lnTo>
                    <a:pt x="1644953" y="726026"/>
                  </a:lnTo>
                  <a:cubicBezTo>
                    <a:pt x="1662693" y="793759"/>
                    <a:pt x="1681048" y="708149"/>
                    <a:pt x="1698788" y="775882"/>
                  </a:cubicBezTo>
                  <a:cubicBezTo>
                    <a:pt x="1696452" y="744163"/>
                    <a:pt x="1652027" y="776520"/>
                    <a:pt x="1649691" y="744801"/>
                  </a:cubicBezTo>
                  <a:lnTo>
                    <a:pt x="1569786" y="715749"/>
                  </a:lnTo>
                  <a:cubicBezTo>
                    <a:pt x="1373034" y="530692"/>
                    <a:pt x="1821954" y="1064461"/>
                    <a:pt x="1625202" y="879404"/>
                  </a:cubicBezTo>
                  <a:lnTo>
                    <a:pt x="1151467" y="726026"/>
                  </a:lnTo>
                  <a:cubicBezTo>
                    <a:pt x="970845" y="721188"/>
                    <a:pt x="833765" y="658292"/>
                    <a:pt x="653143" y="653454"/>
                  </a:cubicBezTo>
                  <a:lnTo>
                    <a:pt x="120955" y="726026"/>
                  </a:lnTo>
                  <a:cubicBezTo>
                    <a:pt x="54153" y="726026"/>
                    <a:pt x="0" y="671873"/>
                    <a:pt x="0" y="605071"/>
                  </a:cubicBezTo>
                  <a:lnTo>
                    <a:pt x="0" y="605074"/>
                  </a:lnTo>
                  <a:lnTo>
                    <a:pt x="0" y="423645"/>
                  </a:lnTo>
                  <a:lnTo>
                    <a:pt x="0" y="423645"/>
                  </a:lnTo>
                  <a:lnTo>
                    <a:pt x="0" y="121266"/>
                  </a:ln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794259" y="372627"/>
              <a:ext cx="4418355" cy="22467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2800" dirty="0" err="1">
                  <a:latin typeface="UTM Avo" panose="02040603050506020204" pitchFamily="18" charset="0"/>
                </a:rPr>
                <a:t>Để</a:t>
              </a:r>
              <a:r>
                <a:rPr lang="en-US" sz="2800" dirty="0"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</a:rPr>
                <a:t>đảm</a:t>
              </a:r>
              <a:r>
                <a:rPr lang="en-US" sz="2800" dirty="0"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</a:rPr>
                <a:t>bảo</a:t>
              </a:r>
              <a:r>
                <a:rPr lang="en-US" sz="2800" dirty="0"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</a:rPr>
                <a:t>vệ</a:t>
              </a:r>
              <a:r>
                <a:rPr lang="en-US" sz="2800" dirty="0"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</a:rPr>
                <a:t>sức</a:t>
              </a:r>
              <a:r>
                <a:rPr lang="en-US" sz="2800" dirty="0"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</a:rPr>
                <a:t>khỏe</a:t>
              </a:r>
              <a:r>
                <a:rPr lang="en-US" sz="2800" dirty="0">
                  <a:latin typeface="UTM Avo" panose="02040603050506020204" pitchFamily="18" charset="0"/>
                </a:rPr>
                <a:t>, </a:t>
              </a:r>
              <a:r>
                <a:rPr lang="en-US" sz="2800" dirty="0" err="1">
                  <a:latin typeface="UTM Avo" panose="02040603050506020204" pitchFamily="18" charset="0"/>
                </a:rPr>
                <a:t>để</a:t>
              </a:r>
              <a:r>
                <a:rPr lang="en-US" sz="2800" dirty="0"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</a:rPr>
                <a:t>phòng</a:t>
              </a:r>
              <a:r>
                <a:rPr lang="en-US" sz="2800" dirty="0"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</a:rPr>
                <a:t>tránh</a:t>
              </a:r>
              <a:r>
                <a:rPr lang="en-US" sz="2800" dirty="0"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</a:rPr>
                <a:t>bệnh</a:t>
              </a:r>
              <a:r>
                <a:rPr lang="en-US" sz="2800" dirty="0"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</a:rPr>
                <a:t>tật</a:t>
              </a:r>
              <a:r>
                <a:rPr lang="en-US" sz="2800" dirty="0">
                  <a:latin typeface="UTM Avo" panose="02040603050506020204" pitchFamily="18" charset="0"/>
                </a:rPr>
                <a:t>,.. </a:t>
              </a:r>
              <a:r>
                <a:rPr lang="en-US" sz="2800" dirty="0" err="1">
                  <a:latin typeface="UTM Avo" panose="02040603050506020204" pitchFamily="18" charset="0"/>
                </a:rPr>
                <a:t>môi</a:t>
              </a:r>
              <a:r>
                <a:rPr lang="en-US" sz="2800" dirty="0"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</a:rPr>
                <a:t>trường</a:t>
              </a:r>
              <a:r>
                <a:rPr lang="en-US" sz="2800" dirty="0"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</a:rPr>
                <a:t>xung</a:t>
              </a:r>
              <a:r>
                <a:rPr lang="en-US" sz="2800" dirty="0"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</a:rPr>
                <a:t>quanh</a:t>
              </a:r>
              <a:r>
                <a:rPr lang="en-US" sz="2800" dirty="0"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</a:rPr>
                <a:t>nhà</a:t>
              </a:r>
              <a:r>
                <a:rPr lang="en-US" sz="2800" dirty="0"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</a:rPr>
                <a:t>thoáng</a:t>
              </a:r>
              <a:r>
                <a:rPr lang="en-US" sz="2800" dirty="0"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</a:rPr>
                <a:t>đãng</a:t>
              </a:r>
              <a:r>
                <a:rPr lang="en-US" sz="2800" dirty="0">
                  <a:latin typeface="UTM Avo" panose="02040603050506020204" pitchFamily="18" charset="0"/>
                </a:rPr>
                <a:t>, </a:t>
              </a:r>
              <a:r>
                <a:rPr lang="en-US" sz="2800" dirty="0" err="1">
                  <a:latin typeface="UTM Avo" panose="02040603050506020204" pitchFamily="18" charset="0"/>
                </a:rPr>
                <a:t>sạch</a:t>
              </a:r>
              <a:r>
                <a:rPr lang="en-US" sz="2800" dirty="0"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</a:rPr>
                <a:t>sẽ</a:t>
              </a:r>
              <a:r>
                <a:rPr lang="en-US" sz="2800" dirty="0">
                  <a:latin typeface="UTM Avo" panose="02040603050506020204" pitchFamily="18" charset="0"/>
                </a:rPr>
                <a:t>,….</a:t>
              </a:r>
              <a:endParaRPr lang="en-GB" sz="2800" i="1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5900885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69" b="97031" l="3125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561" y="2652474"/>
            <a:ext cx="3966029" cy="39660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55"/>
          <a:stretch/>
        </p:blipFill>
        <p:spPr>
          <a:xfrm>
            <a:off x="5655660" y="2708661"/>
            <a:ext cx="3930675" cy="370840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44876" y="304800"/>
            <a:ext cx="4815886" cy="3425371"/>
            <a:chOff x="144876" y="304800"/>
            <a:chExt cx="4815886" cy="3425371"/>
          </a:xfrm>
        </p:grpSpPr>
        <p:sp>
          <p:nvSpPr>
            <p:cNvPr id="10" name="Rounded Rectangular Callout 9"/>
            <p:cNvSpPr/>
            <p:nvPr/>
          </p:nvSpPr>
          <p:spPr>
            <a:xfrm>
              <a:off x="144876" y="304800"/>
              <a:ext cx="4717749" cy="3425371"/>
            </a:xfrm>
            <a:prstGeom prst="wedgeRoundRectCallout">
              <a:avLst>
                <a:gd name="adj1" fmla="val 44789"/>
                <a:gd name="adj2" fmla="val 63144"/>
                <a:gd name="adj3" fmla="val 16667"/>
              </a:avLst>
            </a:prstGeom>
            <a:solidFill>
              <a:schemeClr val="bg1"/>
            </a:solidFill>
            <a:ln w="571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" name="Rectangle 11"/>
            <p:cNvSpPr/>
            <p:nvPr/>
          </p:nvSpPr>
          <p:spPr>
            <a:xfrm flipH="1">
              <a:off x="352884" y="432543"/>
              <a:ext cx="4607878" cy="30469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UTM Avo" panose="02040603050506020204" pitchFamily="18" charset="0"/>
                </a:rPr>
                <a:t>+ </a:t>
              </a:r>
              <a:r>
                <a:rPr lang="en-US" sz="2400" dirty="0" err="1">
                  <a:latin typeface="UTM Avo" panose="02040603050506020204" pitchFamily="18" charset="0"/>
                </a:rPr>
                <a:t>Vứt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rác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đúng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nơi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quy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định</a:t>
              </a:r>
              <a:r>
                <a:rPr lang="en-US" sz="2400" dirty="0">
                  <a:latin typeface="UTM Avo" panose="02040603050506020204" pitchFamily="18" charset="0"/>
                </a:rPr>
                <a:t>.</a:t>
              </a:r>
              <a:endParaRPr lang="en-GB" sz="2400" dirty="0">
                <a:latin typeface="UTM Avo" panose="02040603050506020204" pitchFamily="18" charset="0"/>
              </a:endParaRPr>
            </a:p>
            <a:p>
              <a:r>
                <a:rPr lang="en-US" sz="2400" dirty="0">
                  <a:latin typeface="UTM Avo" panose="02040603050506020204" pitchFamily="18" charset="0"/>
                </a:rPr>
                <a:t>+ </a:t>
              </a:r>
              <a:r>
                <a:rPr lang="en-US" sz="2400" dirty="0" err="1">
                  <a:latin typeface="UTM Avo" panose="02040603050506020204" pitchFamily="18" charset="0"/>
                </a:rPr>
                <a:t>Thường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xuyên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quét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dọn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nhà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cửa</a:t>
              </a:r>
              <a:r>
                <a:rPr lang="en-US" sz="2400" dirty="0">
                  <a:latin typeface="UTM Avo" panose="02040603050506020204" pitchFamily="18" charset="0"/>
                </a:rPr>
                <a:t>.</a:t>
              </a:r>
              <a:endParaRPr lang="en-GB" sz="2400" dirty="0">
                <a:latin typeface="UTM Avo" panose="02040603050506020204" pitchFamily="18" charset="0"/>
              </a:endParaRPr>
            </a:p>
            <a:p>
              <a:r>
                <a:rPr lang="en-US" sz="2400" dirty="0">
                  <a:latin typeface="UTM Avo" panose="02040603050506020204" pitchFamily="18" charset="0"/>
                </a:rPr>
                <a:t>+ </a:t>
              </a:r>
              <a:r>
                <a:rPr lang="en-US" sz="2400" dirty="0" err="1">
                  <a:latin typeface="UTM Avo" panose="02040603050506020204" pitchFamily="18" charset="0"/>
                </a:rPr>
                <a:t>Nhổ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sạch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cỏ</a:t>
              </a:r>
              <a:r>
                <a:rPr lang="en-US" sz="2400" dirty="0">
                  <a:latin typeface="UTM Avo" panose="02040603050506020204" pitchFamily="18" charset="0"/>
                </a:rPr>
                <a:t>, </a:t>
              </a:r>
              <a:r>
                <a:rPr lang="en-US" sz="2400" dirty="0" err="1">
                  <a:latin typeface="UTM Avo" panose="02040603050506020204" pitchFamily="18" charset="0"/>
                </a:rPr>
                <a:t>cây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dại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xung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quanh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nhà</a:t>
              </a:r>
              <a:r>
                <a:rPr lang="en-US" sz="2400" dirty="0">
                  <a:latin typeface="UTM Avo" panose="02040603050506020204" pitchFamily="18" charset="0"/>
                </a:rPr>
                <a:t> ở.</a:t>
              </a:r>
              <a:endParaRPr lang="en-GB" sz="2400" dirty="0">
                <a:latin typeface="UTM Avo" panose="02040603050506020204" pitchFamily="18" charset="0"/>
              </a:endParaRPr>
            </a:p>
            <a:p>
              <a:r>
                <a:rPr lang="en-US" sz="2400" dirty="0">
                  <a:latin typeface="UTM Avo" panose="02040603050506020204" pitchFamily="18" charset="0"/>
                </a:rPr>
                <a:t>+ </a:t>
              </a:r>
              <a:r>
                <a:rPr lang="en-US" sz="2400" dirty="0" err="1">
                  <a:latin typeface="UTM Avo" panose="02040603050506020204" pitchFamily="18" charset="0"/>
                </a:rPr>
                <a:t>Phát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quang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bụi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rậm</a:t>
              </a:r>
              <a:r>
                <a:rPr lang="en-US" sz="2400" dirty="0">
                  <a:latin typeface="UTM Avo" panose="02040603050506020204" pitchFamily="18" charset="0"/>
                </a:rPr>
                <a:t>.</a:t>
              </a:r>
              <a:endParaRPr lang="en-GB" sz="2400" dirty="0">
                <a:latin typeface="UTM Avo" panose="02040603050506020204" pitchFamily="18" charset="0"/>
              </a:endParaRPr>
            </a:p>
            <a:p>
              <a:r>
                <a:rPr lang="en-US" sz="2400" dirty="0">
                  <a:latin typeface="UTM Avo" panose="02040603050506020204" pitchFamily="18" charset="0"/>
                </a:rPr>
                <a:t>+ </a:t>
              </a:r>
              <a:r>
                <a:rPr lang="en-US" sz="2400" dirty="0" err="1">
                  <a:latin typeface="UTM Avo" panose="02040603050506020204" pitchFamily="18" charset="0"/>
                </a:rPr>
                <a:t>Vệ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sinh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đồ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dùng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như</a:t>
              </a:r>
              <a:r>
                <a:rPr lang="en-US" sz="2400" dirty="0">
                  <a:latin typeface="UTM Avo" panose="02040603050506020204" pitchFamily="18" charset="0"/>
                </a:rPr>
                <a:t> chum </a:t>
              </a:r>
              <a:r>
                <a:rPr lang="en-US" sz="2400" dirty="0" err="1">
                  <a:latin typeface="UTM Avo" panose="02040603050506020204" pitchFamily="18" charset="0"/>
                </a:rPr>
                <a:t>vãi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tránh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ruồi</a:t>
              </a:r>
              <a:r>
                <a:rPr lang="en-US" sz="2400" dirty="0">
                  <a:latin typeface="UTM Avo" panose="02040603050506020204" pitchFamily="18" charset="0"/>
                </a:rPr>
                <a:t>, </a:t>
              </a:r>
              <a:r>
                <a:rPr lang="en-US" sz="2400" dirty="0" err="1">
                  <a:latin typeface="UTM Avo" panose="02040603050506020204" pitchFamily="18" charset="0"/>
                </a:rPr>
                <a:t>muỗi</a:t>
              </a:r>
              <a:r>
                <a:rPr lang="en-US" sz="2400" dirty="0">
                  <a:latin typeface="UTM Avo" panose="02040603050506020204" pitchFamily="18" charset="0"/>
                </a:rPr>
                <a:t>. </a:t>
              </a:r>
              <a:endParaRPr lang="en-GB" sz="2400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862370" y="406579"/>
            <a:ext cx="4810902" cy="2824693"/>
            <a:chOff x="6794259" y="2979946"/>
            <a:chExt cx="4810902" cy="3361722"/>
          </a:xfrm>
        </p:grpSpPr>
        <p:sp>
          <p:nvSpPr>
            <p:cNvPr id="20" name="Rounded Rectangular Callout 9"/>
            <p:cNvSpPr/>
            <p:nvPr/>
          </p:nvSpPr>
          <p:spPr>
            <a:xfrm flipH="1">
              <a:off x="6794259" y="2979946"/>
              <a:ext cx="4810902" cy="3361722"/>
            </a:xfrm>
            <a:custGeom>
              <a:avLst/>
              <a:gdLst>
                <a:gd name="connsiteX0" fmla="*/ 0 w 1973943"/>
                <a:gd name="connsiteY0" fmla="*/ 120955 h 725715"/>
                <a:gd name="connsiteX1" fmla="*/ 120955 w 1973943"/>
                <a:gd name="connsiteY1" fmla="*/ 0 h 725715"/>
                <a:gd name="connsiteX2" fmla="*/ 1151467 w 1973943"/>
                <a:gd name="connsiteY2" fmla="*/ 0 h 725715"/>
                <a:gd name="connsiteX3" fmla="*/ 1151467 w 1973943"/>
                <a:gd name="connsiteY3" fmla="*/ 0 h 725715"/>
                <a:gd name="connsiteX4" fmla="*/ 1644953 w 1973943"/>
                <a:gd name="connsiteY4" fmla="*/ 0 h 725715"/>
                <a:gd name="connsiteX5" fmla="*/ 1852988 w 1973943"/>
                <a:gd name="connsiteY5" fmla="*/ 0 h 725715"/>
                <a:gd name="connsiteX6" fmla="*/ 1973943 w 1973943"/>
                <a:gd name="connsiteY6" fmla="*/ 120955 h 725715"/>
                <a:gd name="connsiteX7" fmla="*/ 1973943 w 1973943"/>
                <a:gd name="connsiteY7" fmla="*/ 423334 h 725715"/>
                <a:gd name="connsiteX8" fmla="*/ 1973943 w 1973943"/>
                <a:gd name="connsiteY8" fmla="*/ 423334 h 725715"/>
                <a:gd name="connsiteX9" fmla="*/ 1973943 w 1973943"/>
                <a:gd name="connsiteY9" fmla="*/ 604763 h 725715"/>
                <a:gd name="connsiteX10" fmla="*/ 1973943 w 1973943"/>
                <a:gd name="connsiteY10" fmla="*/ 604760 h 725715"/>
                <a:gd name="connsiteX11" fmla="*/ 1852988 w 1973943"/>
                <a:gd name="connsiteY11" fmla="*/ 725715 h 725715"/>
                <a:gd name="connsiteX12" fmla="*/ 1644953 w 1973943"/>
                <a:gd name="connsiteY12" fmla="*/ 725715 h 725715"/>
                <a:gd name="connsiteX13" fmla="*/ 1954598 w 1973943"/>
                <a:gd name="connsiteY13" fmla="*/ 1469573 h 725715"/>
                <a:gd name="connsiteX14" fmla="*/ 1151467 w 1973943"/>
                <a:gd name="connsiteY14" fmla="*/ 725715 h 725715"/>
                <a:gd name="connsiteX15" fmla="*/ 120955 w 1973943"/>
                <a:gd name="connsiteY15" fmla="*/ 725715 h 725715"/>
                <a:gd name="connsiteX16" fmla="*/ 0 w 1973943"/>
                <a:gd name="connsiteY16" fmla="*/ 604760 h 725715"/>
                <a:gd name="connsiteX17" fmla="*/ 0 w 1973943"/>
                <a:gd name="connsiteY17" fmla="*/ 604763 h 725715"/>
                <a:gd name="connsiteX18" fmla="*/ 0 w 1973943"/>
                <a:gd name="connsiteY18" fmla="*/ 423334 h 725715"/>
                <a:gd name="connsiteX19" fmla="*/ 0 w 1973943"/>
                <a:gd name="connsiteY19" fmla="*/ 423334 h 725715"/>
                <a:gd name="connsiteX20" fmla="*/ 0 w 1973943"/>
                <a:gd name="connsiteY20" fmla="*/ 120955 h 725715"/>
                <a:gd name="connsiteX0" fmla="*/ 0 w 1973943"/>
                <a:gd name="connsiteY0" fmla="*/ 121266 h 1469884"/>
                <a:gd name="connsiteX1" fmla="*/ 120955 w 1973943"/>
                <a:gd name="connsiteY1" fmla="*/ 311 h 1469884"/>
                <a:gd name="connsiteX2" fmla="*/ 885372 w 1973943"/>
                <a:gd name="connsiteY2" fmla="*/ 43854 h 1469884"/>
                <a:gd name="connsiteX3" fmla="*/ 1151467 w 1973943"/>
                <a:gd name="connsiteY3" fmla="*/ 311 h 1469884"/>
                <a:gd name="connsiteX4" fmla="*/ 1151467 w 1973943"/>
                <a:gd name="connsiteY4" fmla="*/ 311 h 1469884"/>
                <a:gd name="connsiteX5" fmla="*/ 1644953 w 1973943"/>
                <a:gd name="connsiteY5" fmla="*/ 311 h 1469884"/>
                <a:gd name="connsiteX6" fmla="*/ 1852988 w 1973943"/>
                <a:gd name="connsiteY6" fmla="*/ 311 h 1469884"/>
                <a:gd name="connsiteX7" fmla="*/ 1973943 w 1973943"/>
                <a:gd name="connsiteY7" fmla="*/ 121266 h 1469884"/>
                <a:gd name="connsiteX8" fmla="*/ 1973943 w 1973943"/>
                <a:gd name="connsiteY8" fmla="*/ 423645 h 1469884"/>
                <a:gd name="connsiteX9" fmla="*/ 1973943 w 1973943"/>
                <a:gd name="connsiteY9" fmla="*/ 423645 h 1469884"/>
                <a:gd name="connsiteX10" fmla="*/ 1973943 w 1973943"/>
                <a:gd name="connsiteY10" fmla="*/ 605074 h 1469884"/>
                <a:gd name="connsiteX11" fmla="*/ 1973943 w 1973943"/>
                <a:gd name="connsiteY11" fmla="*/ 605071 h 1469884"/>
                <a:gd name="connsiteX12" fmla="*/ 1852988 w 1973943"/>
                <a:gd name="connsiteY12" fmla="*/ 726026 h 1469884"/>
                <a:gd name="connsiteX13" fmla="*/ 1644953 w 1973943"/>
                <a:gd name="connsiteY13" fmla="*/ 726026 h 1469884"/>
                <a:gd name="connsiteX14" fmla="*/ 1954598 w 1973943"/>
                <a:gd name="connsiteY14" fmla="*/ 1469884 h 1469884"/>
                <a:gd name="connsiteX15" fmla="*/ 1151467 w 1973943"/>
                <a:gd name="connsiteY15" fmla="*/ 726026 h 1469884"/>
                <a:gd name="connsiteX16" fmla="*/ 120955 w 1973943"/>
                <a:gd name="connsiteY16" fmla="*/ 726026 h 1469884"/>
                <a:gd name="connsiteX17" fmla="*/ 0 w 1973943"/>
                <a:gd name="connsiteY17" fmla="*/ 605071 h 1469884"/>
                <a:gd name="connsiteX18" fmla="*/ 0 w 1973943"/>
                <a:gd name="connsiteY18" fmla="*/ 605074 h 1469884"/>
                <a:gd name="connsiteX19" fmla="*/ 0 w 1973943"/>
                <a:gd name="connsiteY19" fmla="*/ 423645 h 1469884"/>
                <a:gd name="connsiteX20" fmla="*/ 0 w 1973943"/>
                <a:gd name="connsiteY20" fmla="*/ 423645 h 1469884"/>
                <a:gd name="connsiteX21" fmla="*/ 0 w 1973943"/>
                <a:gd name="connsiteY21" fmla="*/ 121266 h 1469884"/>
                <a:gd name="connsiteX0" fmla="*/ 0 w 1973943"/>
                <a:gd name="connsiteY0" fmla="*/ 121266 h 1469884"/>
                <a:gd name="connsiteX1" fmla="*/ 120955 w 1973943"/>
                <a:gd name="connsiteY1" fmla="*/ 311 h 1469884"/>
                <a:gd name="connsiteX2" fmla="*/ 885372 w 1973943"/>
                <a:gd name="connsiteY2" fmla="*/ 43854 h 1469884"/>
                <a:gd name="connsiteX3" fmla="*/ 1151467 w 1973943"/>
                <a:gd name="connsiteY3" fmla="*/ 311 h 1469884"/>
                <a:gd name="connsiteX4" fmla="*/ 1325638 w 1973943"/>
                <a:gd name="connsiteY4" fmla="*/ 87396 h 1469884"/>
                <a:gd name="connsiteX5" fmla="*/ 1644953 w 1973943"/>
                <a:gd name="connsiteY5" fmla="*/ 311 h 1469884"/>
                <a:gd name="connsiteX6" fmla="*/ 1852988 w 1973943"/>
                <a:gd name="connsiteY6" fmla="*/ 311 h 1469884"/>
                <a:gd name="connsiteX7" fmla="*/ 1973943 w 1973943"/>
                <a:gd name="connsiteY7" fmla="*/ 121266 h 1469884"/>
                <a:gd name="connsiteX8" fmla="*/ 1973943 w 1973943"/>
                <a:gd name="connsiteY8" fmla="*/ 423645 h 1469884"/>
                <a:gd name="connsiteX9" fmla="*/ 1973943 w 1973943"/>
                <a:gd name="connsiteY9" fmla="*/ 423645 h 1469884"/>
                <a:gd name="connsiteX10" fmla="*/ 1973943 w 1973943"/>
                <a:gd name="connsiteY10" fmla="*/ 605074 h 1469884"/>
                <a:gd name="connsiteX11" fmla="*/ 1973943 w 1973943"/>
                <a:gd name="connsiteY11" fmla="*/ 605071 h 1469884"/>
                <a:gd name="connsiteX12" fmla="*/ 1852988 w 1973943"/>
                <a:gd name="connsiteY12" fmla="*/ 726026 h 1469884"/>
                <a:gd name="connsiteX13" fmla="*/ 1644953 w 1973943"/>
                <a:gd name="connsiteY13" fmla="*/ 726026 h 1469884"/>
                <a:gd name="connsiteX14" fmla="*/ 1954598 w 1973943"/>
                <a:gd name="connsiteY14" fmla="*/ 1469884 h 1469884"/>
                <a:gd name="connsiteX15" fmla="*/ 1151467 w 1973943"/>
                <a:gd name="connsiteY15" fmla="*/ 726026 h 1469884"/>
                <a:gd name="connsiteX16" fmla="*/ 120955 w 1973943"/>
                <a:gd name="connsiteY16" fmla="*/ 726026 h 1469884"/>
                <a:gd name="connsiteX17" fmla="*/ 0 w 1973943"/>
                <a:gd name="connsiteY17" fmla="*/ 605071 h 1469884"/>
                <a:gd name="connsiteX18" fmla="*/ 0 w 1973943"/>
                <a:gd name="connsiteY18" fmla="*/ 605074 h 1469884"/>
                <a:gd name="connsiteX19" fmla="*/ 0 w 1973943"/>
                <a:gd name="connsiteY19" fmla="*/ 423645 h 1469884"/>
                <a:gd name="connsiteX20" fmla="*/ 0 w 1973943"/>
                <a:gd name="connsiteY20" fmla="*/ 423645 h 1469884"/>
                <a:gd name="connsiteX21" fmla="*/ 0 w 1973943"/>
                <a:gd name="connsiteY21" fmla="*/ 121266 h 1469884"/>
                <a:gd name="connsiteX0" fmla="*/ 0 w 1973943"/>
                <a:gd name="connsiteY0" fmla="*/ 121266 h 1469884"/>
                <a:gd name="connsiteX1" fmla="*/ 120955 w 1973943"/>
                <a:gd name="connsiteY1" fmla="*/ 311 h 1469884"/>
                <a:gd name="connsiteX2" fmla="*/ 885372 w 1973943"/>
                <a:gd name="connsiteY2" fmla="*/ 43854 h 1469884"/>
                <a:gd name="connsiteX3" fmla="*/ 1195010 w 1973943"/>
                <a:gd name="connsiteY3" fmla="*/ 72882 h 1469884"/>
                <a:gd name="connsiteX4" fmla="*/ 1325638 w 1973943"/>
                <a:gd name="connsiteY4" fmla="*/ 87396 h 1469884"/>
                <a:gd name="connsiteX5" fmla="*/ 1644953 w 1973943"/>
                <a:gd name="connsiteY5" fmla="*/ 311 h 1469884"/>
                <a:gd name="connsiteX6" fmla="*/ 1852988 w 1973943"/>
                <a:gd name="connsiteY6" fmla="*/ 311 h 1469884"/>
                <a:gd name="connsiteX7" fmla="*/ 1973943 w 1973943"/>
                <a:gd name="connsiteY7" fmla="*/ 121266 h 1469884"/>
                <a:gd name="connsiteX8" fmla="*/ 1973943 w 1973943"/>
                <a:gd name="connsiteY8" fmla="*/ 423645 h 1469884"/>
                <a:gd name="connsiteX9" fmla="*/ 1973943 w 1973943"/>
                <a:gd name="connsiteY9" fmla="*/ 423645 h 1469884"/>
                <a:gd name="connsiteX10" fmla="*/ 1973943 w 1973943"/>
                <a:gd name="connsiteY10" fmla="*/ 605074 h 1469884"/>
                <a:gd name="connsiteX11" fmla="*/ 1973943 w 1973943"/>
                <a:gd name="connsiteY11" fmla="*/ 605071 h 1469884"/>
                <a:gd name="connsiteX12" fmla="*/ 1852988 w 1973943"/>
                <a:gd name="connsiteY12" fmla="*/ 726026 h 1469884"/>
                <a:gd name="connsiteX13" fmla="*/ 1644953 w 1973943"/>
                <a:gd name="connsiteY13" fmla="*/ 726026 h 1469884"/>
                <a:gd name="connsiteX14" fmla="*/ 1954598 w 1973943"/>
                <a:gd name="connsiteY14" fmla="*/ 1469884 h 1469884"/>
                <a:gd name="connsiteX15" fmla="*/ 1151467 w 1973943"/>
                <a:gd name="connsiteY15" fmla="*/ 726026 h 1469884"/>
                <a:gd name="connsiteX16" fmla="*/ 120955 w 1973943"/>
                <a:gd name="connsiteY16" fmla="*/ 726026 h 1469884"/>
                <a:gd name="connsiteX17" fmla="*/ 0 w 1973943"/>
                <a:gd name="connsiteY17" fmla="*/ 605071 h 1469884"/>
                <a:gd name="connsiteX18" fmla="*/ 0 w 1973943"/>
                <a:gd name="connsiteY18" fmla="*/ 605074 h 1469884"/>
                <a:gd name="connsiteX19" fmla="*/ 0 w 1973943"/>
                <a:gd name="connsiteY19" fmla="*/ 423645 h 1469884"/>
                <a:gd name="connsiteX20" fmla="*/ 0 w 1973943"/>
                <a:gd name="connsiteY20" fmla="*/ 423645 h 1469884"/>
                <a:gd name="connsiteX21" fmla="*/ 0 w 1973943"/>
                <a:gd name="connsiteY21" fmla="*/ 121266 h 1469884"/>
                <a:gd name="connsiteX0" fmla="*/ 0 w 1973943"/>
                <a:gd name="connsiteY0" fmla="*/ 121266 h 1469884"/>
                <a:gd name="connsiteX1" fmla="*/ 120955 w 1973943"/>
                <a:gd name="connsiteY1" fmla="*/ 311 h 1469884"/>
                <a:gd name="connsiteX2" fmla="*/ 885372 w 1973943"/>
                <a:gd name="connsiteY2" fmla="*/ 43854 h 1469884"/>
                <a:gd name="connsiteX3" fmla="*/ 1195010 w 1973943"/>
                <a:gd name="connsiteY3" fmla="*/ 72882 h 1469884"/>
                <a:gd name="connsiteX4" fmla="*/ 1325638 w 1973943"/>
                <a:gd name="connsiteY4" fmla="*/ 87396 h 1469884"/>
                <a:gd name="connsiteX5" fmla="*/ 1644953 w 1973943"/>
                <a:gd name="connsiteY5" fmla="*/ 311 h 1469884"/>
                <a:gd name="connsiteX6" fmla="*/ 1852988 w 1973943"/>
                <a:gd name="connsiteY6" fmla="*/ 311 h 1469884"/>
                <a:gd name="connsiteX7" fmla="*/ 1973943 w 1973943"/>
                <a:gd name="connsiteY7" fmla="*/ 121266 h 1469884"/>
                <a:gd name="connsiteX8" fmla="*/ 1973943 w 1973943"/>
                <a:gd name="connsiteY8" fmla="*/ 423645 h 1469884"/>
                <a:gd name="connsiteX9" fmla="*/ 1973943 w 1973943"/>
                <a:gd name="connsiteY9" fmla="*/ 423645 h 1469884"/>
                <a:gd name="connsiteX10" fmla="*/ 1973943 w 1973943"/>
                <a:gd name="connsiteY10" fmla="*/ 605074 h 1469884"/>
                <a:gd name="connsiteX11" fmla="*/ 1973943 w 1973943"/>
                <a:gd name="connsiteY11" fmla="*/ 605071 h 1469884"/>
                <a:gd name="connsiteX12" fmla="*/ 1852988 w 1973943"/>
                <a:gd name="connsiteY12" fmla="*/ 726026 h 1469884"/>
                <a:gd name="connsiteX13" fmla="*/ 1644953 w 1973943"/>
                <a:gd name="connsiteY13" fmla="*/ 726026 h 1469884"/>
                <a:gd name="connsiteX14" fmla="*/ 1954598 w 1973943"/>
                <a:gd name="connsiteY14" fmla="*/ 1469884 h 1469884"/>
                <a:gd name="connsiteX15" fmla="*/ 1151467 w 1973943"/>
                <a:gd name="connsiteY15" fmla="*/ 726026 h 1469884"/>
                <a:gd name="connsiteX16" fmla="*/ 653143 w 1973943"/>
                <a:gd name="connsiteY16" fmla="*/ 653454 h 1469884"/>
                <a:gd name="connsiteX17" fmla="*/ 120955 w 1973943"/>
                <a:gd name="connsiteY17" fmla="*/ 726026 h 1469884"/>
                <a:gd name="connsiteX18" fmla="*/ 0 w 1973943"/>
                <a:gd name="connsiteY18" fmla="*/ 605071 h 1469884"/>
                <a:gd name="connsiteX19" fmla="*/ 0 w 1973943"/>
                <a:gd name="connsiteY19" fmla="*/ 605074 h 1469884"/>
                <a:gd name="connsiteX20" fmla="*/ 0 w 1973943"/>
                <a:gd name="connsiteY20" fmla="*/ 423645 h 1469884"/>
                <a:gd name="connsiteX21" fmla="*/ 0 w 1973943"/>
                <a:gd name="connsiteY21" fmla="*/ 423645 h 1469884"/>
                <a:gd name="connsiteX22" fmla="*/ 0 w 1973943"/>
                <a:gd name="connsiteY22" fmla="*/ 121266 h 1469884"/>
                <a:gd name="connsiteX0" fmla="*/ 0 w 1973943"/>
                <a:gd name="connsiteY0" fmla="*/ 121266 h 1469884"/>
                <a:gd name="connsiteX1" fmla="*/ 120955 w 1973943"/>
                <a:gd name="connsiteY1" fmla="*/ 311 h 1469884"/>
                <a:gd name="connsiteX2" fmla="*/ 885372 w 1973943"/>
                <a:gd name="connsiteY2" fmla="*/ 43854 h 1469884"/>
                <a:gd name="connsiteX3" fmla="*/ 1195010 w 1973943"/>
                <a:gd name="connsiteY3" fmla="*/ 72882 h 1469884"/>
                <a:gd name="connsiteX4" fmla="*/ 1325638 w 1973943"/>
                <a:gd name="connsiteY4" fmla="*/ 87396 h 1469884"/>
                <a:gd name="connsiteX5" fmla="*/ 1644953 w 1973943"/>
                <a:gd name="connsiteY5" fmla="*/ 311 h 1469884"/>
                <a:gd name="connsiteX6" fmla="*/ 1852988 w 1973943"/>
                <a:gd name="connsiteY6" fmla="*/ 311 h 1469884"/>
                <a:gd name="connsiteX7" fmla="*/ 1973943 w 1973943"/>
                <a:gd name="connsiteY7" fmla="*/ 121266 h 1469884"/>
                <a:gd name="connsiteX8" fmla="*/ 1973943 w 1973943"/>
                <a:gd name="connsiteY8" fmla="*/ 423645 h 1469884"/>
                <a:gd name="connsiteX9" fmla="*/ 1973943 w 1973943"/>
                <a:gd name="connsiteY9" fmla="*/ 423645 h 1469884"/>
                <a:gd name="connsiteX10" fmla="*/ 1973943 w 1973943"/>
                <a:gd name="connsiteY10" fmla="*/ 605074 h 1469884"/>
                <a:gd name="connsiteX11" fmla="*/ 1973943 w 1973943"/>
                <a:gd name="connsiteY11" fmla="*/ 605071 h 1469884"/>
                <a:gd name="connsiteX12" fmla="*/ 1852988 w 1973943"/>
                <a:gd name="connsiteY12" fmla="*/ 726026 h 1469884"/>
                <a:gd name="connsiteX13" fmla="*/ 1644953 w 1973943"/>
                <a:gd name="connsiteY13" fmla="*/ 726026 h 1469884"/>
                <a:gd name="connsiteX14" fmla="*/ 1954598 w 1973943"/>
                <a:gd name="connsiteY14" fmla="*/ 1469884 h 1469884"/>
                <a:gd name="connsiteX15" fmla="*/ 1567543 w 1973943"/>
                <a:gd name="connsiteY15" fmla="*/ 943740 h 1469884"/>
                <a:gd name="connsiteX16" fmla="*/ 1151467 w 1973943"/>
                <a:gd name="connsiteY16" fmla="*/ 726026 h 1469884"/>
                <a:gd name="connsiteX17" fmla="*/ 653143 w 1973943"/>
                <a:gd name="connsiteY17" fmla="*/ 653454 h 1469884"/>
                <a:gd name="connsiteX18" fmla="*/ 120955 w 1973943"/>
                <a:gd name="connsiteY18" fmla="*/ 726026 h 1469884"/>
                <a:gd name="connsiteX19" fmla="*/ 0 w 1973943"/>
                <a:gd name="connsiteY19" fmla="*/ 605071 h 1469884"/>
                <a:gd name="connsiteX20" fmla="*/ 0 w 1973943"/>
                <a:gd name="connsiteY20" fmla="*/ 605074 h 1469884"/>
                <a:gd name="connsiteX21" fmla="*/ 0 w 1973943"/>
                <a:gd name="connsiteY21" fmla="*/ 423645 h 1469884"/>
                <a:gd name="connsiteX22" fmla="*/ 0 w 1973943"/>
                <a:gd name="connsiteY22" fmla="*/ 423645 h 1469884"/>
                <a:gd name="connsiteX23" fmla="*/ 0 w 1973943"/>
                <a:gd name="connsiteY23" fmla="*/ 121266 h 1469884"/>
                <a:gd name="connsiteX0" fmla="*/ 0 w 1973943"/>
                <a:gd name="connsiteY0" fmla="*/ 121266 h 1469884"/>
                <a:gd name="connsiteX1" fmla="*/ 120955 w 1973943"/>
                <a:gd name="connsiteY1" fmla="*/ 311 h 1469884"/>
                <a:gd name="connsiteX2" fmla="*/ 885372 w 1973943"/>
                <a:gd name="connsiteY2" fmla="*/ 43854 h 1469884"/>
                <a:gd name="connsiteX3" fmla="*/ 1195010 w 1973943"/>
                <a:gd name="connsiteY3" fmla="*/ 72882 h 1469884"/>
                <a:gd name="connsiteX4" fmla="*/ 1325638 w 1973943"/>
                <a:gd name="connsiteY4" fmla="*/ 87396 h 1469884"/>
                <a:gd name="connsiteX5" fmla="*/ 1644953 w 1973943"/>
                <a:gd name="connsiteY5" fmla="*/ 311 h 1469884"/>
                <a:gd name="connsiteX6" fmla="*/ 1852988 w 1973943"/>
                <a:gd name="connsiteY6" fmla="*/ 311 h 1469884"/>
                <a:gd name="connsiteX7" fmla="*/ 1973943 w 1973943"/>
                <a:gd name="connsiteY7" fmla="*/ 121266 h 1469884"/>
                <a:gd name="connsiteX8" fmla="*/ 1973943 w 1973943"/>
                <a:gd name="connsiteY8" fmla="*/ 423645 h 1469884"/>
                <a:gd name="connsiteX9" fmla="*/ 1973943 w 1973943"/>
                <a:gd name="connsiteY9" fmla="*/ 423645 h 1469884"/>
                <a:gd name="connsiteX10" fmla="*/ 1973943 w 1973943"/>
                <a:gd name="connsiteY10" fmla="*/ 605074 h 1469884"/>
                <a:gd name="connsiteX11" fmla="*/ 1973943 w 1973943"/>
                <a:gd name="connsiteY11" fmla="*/ 605071 h 1469884"/>
                <a:gd name="connsiteX12" fmla="*/ 1852988 w 1973943"/>
                <a:gd name="connsiteY12" fmla="*/ 726026 h 1469884"/>
                <a:gd name="connsiteX13" fmla="*/ 1644953 w 1973943"/>
                <a:gd name="connsiteY13" fmla="*/ 726026 h 1469884"/>
                <a:gd name="connsiteX14" fmla="*/ 1596572 w 1973943"/>
                <a:gd name="connsiteY14" fmla="*/ 958254 h 1469884"/>
                <a:gd name="connsiteX15" fmla="*/ 1954598 w 1973943"/>
                <a:gd name="connsiteY15" fmla="*/ 1469884 h 1469884"/>
                <a:gd name="connsiteX16" fmla="*/ 1567543 w 1973943"/>
                <a:gd name="connsiteY16" fmla="*/ 943740 h 1469884"/>
                <a:gd name="connsiteX17" fmla="*/ 1151467 w 1973943"/>
                <a:gd name="connsiteY17" fmla="*/ 726026 h 1469884"/>
                <a:gd name="connsiteX18" fmla="*/ 653143 w 1973943"/>
                <a:gd name="connsiteY18" fmla="*/ 653454 h 1469884"/>
                <a:gd name="connsiteX19" fmla="*/ 120955 w 1973943"/>
                <a:gd name="connsiteY19" fmla="*/ 726026 h 1469884"/>
                <a:gd name="connsiteX20" fmla="*/ 0 w 1973943"/>
                <a:gd name="connsiteY20" fmla="*/ 605071 h 1469884"/>
                <a:gd name="connsiteX21" fmla="*/ 0 w 1973943"/>
                <a:gd name="connsiteY21" fmla="*/ 605074 h 1469884"/>
                <a:gd name="connsiteX22" fmla="*/ 0 w 1973943"/>
                <a:gd name="connsiteY22" fmla="*/ 423645 h 1469884"/>
                <a:gd name="connsiteX23" fmla="*/ 0 w 1973943"/>
                <a:gd name="connsiteY23" fmla="*/ 423645 h 1469884"/>
                <a:gd name="connsiteX24" fmla="*/ 0 w 1973943"/>
                <a:gd name="connsiteY24" fmla="*/ 121266 h 1469884"/>
                <a:gd name="connsiteX0" fmla="*/ 0 w 1973943"/>
                <a:gd name="connsiteY0" fmla="*/ 121266 h 1469884"/>
                <a:gd name="connsiteX1" fmla="*/ 120955 w 1973943"/>
                <a:gd name="connsiteY1" fmla="*/ 311 h 1469884"/>
                <a:gd name="connsiteX2" fmla="*/ 885372 w 1973943"/>
                <a:gd name="connsiteY2" fmla="*/ 43854 h 1469884"/>
                <a:gd name="connsiteX3" fmla="*/ 1195010 w 1973943"/>
                <a:gd name="connsiteY3" fmla="*/ 72882 h 1469884"/>
                <a:gd name="connsiteX4" fmla="*/ 1325638 w 1973943"/>
                <a:gd name="connsiteY4" fmla="*/ 87396 h 1469884"/>
                <a:gd name="connsiteX5" fmla="*/ 1644953 w 1973943"/>
                <a:gd name="connsiteY5" fmla="*/ 311 h 1469884"/>
                <a:gd name="connsiteX6" fmla="*/ 1852988 w 1973943"/>
                <a:gd name="connsiteY6" fmla="*/ 311 h 1469884"/>
                <a:gd name="connsiteX7" fmla="*/ 1973943 w 1973943"/>
                <a:gd name="connsiteY7" fmla="*/ 121266 h 1469884"/>
                <a:gd name="connsiteX8" fmla="*/ 1973943 w 1973943"/>
                <a:gd name="connsiteY8" fmla="*/ 423645 h 1469884"/>
                <a:gd name="connsiteX9" fmla="*/ 1973943 w 1973943"/>
                <a:gd name="connsiteY9" fmla="*/ 423645 h 1469884"/>
                <a:gd name="connsiteX10" fmla="*/ 1973943 w 1973943"/>
                <a:gd name="connsiteY10" fmla="*/ 605074 h 1469884"/>
                <a:gd name="connsiteX11" fmla="*/ 1973943 w 1973943"/>
                <a:gd name="connsiteY11" fmla="*/ 605071 h 1469884"/>
                <a:gd name="connsiteX12" fmla="*/ 1852988 w 1973943"/>
                <a:gd name="connsiteY12" fmla="*/ 726026 h 1469884"/>
                <a:gd name="connsiteX13" fmla="*/ 1644953 w 1973943"/>
                <a:gd name="connsiteY13" fmla="*/ 726026 h 1469884"/>
                <a:gd name="connsiteX14" fmla="*/ 1596572 w 1973943"/>
                <a:gd name="connsiteY14" fmla="*/ 958254 h 1469884"/>
                <a:gd name="connsiteX15" fmla="*/ 1954598 w 1973943"/>
                <a:gd name="connsiteY15" fmla="*/ 1469884 h 1469884"/>
                <a:gd name="connsiteX16" fmla="*/ 1567543 w 1973943"/>
                <a:gd name="connsiteY16" fmla="*/ 1059854 h 1469884"/>
                <a:gd name="connsiteX17" fmla="*/ 1151467 w 1973943"/>
                <a:gd name="connsiteY17" fmla="*/ 726026 h 1469884"/>
                <a:gd name="connsiteX18" fmla="*/ 653143 w 1973943"/>
                <a:gd name="connsiteY18" fmla="*/ 653454 h 1469884"/>
                <a:gd name="connsiteX19" fmla="*/ 120955 w 1973943"/>
                <a:gd name="connsiteY19" fmla="*/ 726026 h 1469884"/>
                <a:gd name="connsiteX20" fmla="*/ 0 w 1973943"/>
                <a:gd name="connsiteY20" fmla="*/ 605071 h 1469884"/>
                <a:gd name="connsiteX21" fmla="*/ 0 w 1973943"/>
                <a:gd name="connsiteY21" fmla="*/ 605074 h 1469884"/>
                <a:gd name="connsiteX22" fmla="*/ 0 w 1973943"/>
                <a:gd name="connsiteY22" fmla="*/ 423645 h 1469884"/>
                <a:gd name="connsiteX23" fmla="*/ 0 w 1973943"/>
                <a:gd name="connsiteY23" fmla="*/ 423645 h 1469884"/>
                <a:gd name="connsiteX24" fmla="*/ 0 w 1973943"/>
                <a:gd name="connsiteY24" fmla="*/ 121266 h 1469884"/>
                <a:gd name="connsiteX0" fmla="*/ 0 w 1973943"/>
                <a:gd name="connsiteY0" fmla="*/ 121266 h 1098682"/>
                <a:gd name="connsiteX1" fmla="*/ 120955 w 1973943"/>
                <a:gd name="connsiteY1" fmla="*/ 311 h 1098682"/>
                <a:gd name="connsiteX2" fmla="*/ 885372 w 1973943"/>
                <a:gd name="connsiteY2" fmla="*/ 43854 h 1098682"/>
                <a:gd name="connsiteX3" fmla="*/ 1195010 w 1973943"/>
                <a:gd name="connsiteY3" fmla="*/ 72882 h 1098682"/>
                <a:gd name="connsiteX4" fmla="*/ 1325638 w 1973943"/>
                <a:gd name="connsiteY4" fmla="*/ 87396 h 1098682"/>
                <a:gd name="connsiteX5" fmla="*/ 1644953 w 1973943"/>
                <a:gd name="connsiteY5" fmla="*/ 311 h 1098682"/>
                <a:gd name="connsiteX6" fmla="*/ 1852988 w 1973943"/>
                <a:gd name="connsiteY6" fmla="*/ 311 h 1098682"/>
                <a:gd name="connsiteX7" fmla="*/ 1973943 w 1973943"/>
                <a:gd name="connsiteY7" fmla="*/ 121266 h 1098682"/>
                <a:gd name="connsiteX8" fmla="*/ 1973943 w 1973943"/>
                <a:gd name="connsiteY8" fmla="*/ 423645 h 1098682"/>
                <a:gd name="connsiteX9" fmla="*/ 1973943 w 1973943"/>
                <a:gd name="connsiteY9" fmla="*/ 423645 h 1098682"/>
                <a:gd name="connsiteX10" fmla="*/ 1973943 w 1973943"/>
                <a:gd name="connsiteY10" fmla="*/ 605074 h 1098682"/>
                <a:gd name="connsiteX11" fmla="*/ 1973943 w 1973943"/>
                <a:gd name="connsiteY11" fmla="*/ 605071 h 1098682"/>
                <a:gd name="connsiteX12" fmla="*/ 1852988 w 1973943"/>
                <a:gd name="connsiteY12" fmla="*/ 726026 h 1098682"/>
                <a:gd name="connsiteX13" fmla="*/ 1644953 w 1973943"/>
                <a:gd name="connsiteY13" fmla="*/ 726026 h 1098682"/>
                <a:gd name="connsiteX14" fmla="*/ 1596572 w 1973943"/>
                <a:gd name="connsiteY14" fmla="*/ 958254 h 1098682"/>
                <a:gd name="connsiteX15" fmla="*/ 1551748 w 1973943"/>
                <a:gd name="connsiteY15" fmla="*/ 883335 h 1098682"/>
                <a:gd name="connsiteX16" fmla="*/ 1567543 w 1973943"/>
                <a:gd name="connsiteY16" fmla="*/ 1059854 h 1098682"/>
                <a:gd name="connsiteX17" fmla="*/ 1151467 w 1973943"/>
                <a:gd name="connsiteY17" fmla="*/ 726026 h 1098682"/>
                <a:gd name="connsiteX18" fmla="*/ 653143 w 1973943"/>
                <a:gd name="connsiteY18" fmla="*/ 653454 h 1098682"/>
                <a:gd name="connsiteX19" fmla="*/ 120955 w 1973943"/>
                <a:gd name="connsiteY19" fmla="*/ 726026 h 1098682"/>
                <a:gd name="connsiteX20" fmla="*/ 0 w 1973943"/>
                <a:gd name="connsiteY20" fmla="*/ 605071 h 1098682"/>
                <a:gd name="connsiteX21" fmla="*/ 0 w 1973943"/>
                <a:gd name="connsiteY21" fmla="*/ 605074 h 1098682"/>
                <a:gd name="connsiteX22" fmla="*/ 0 w 1973943"/>
                <a:gd name="connsiteY22" fmla="*/ 423645 h 1098682"/>
                <a:gd name="connsiteX23" fmla="*/ 0 w 1973943"/>
                <a:gd name="connsiteY23" fmla="*/ 423645 h 1098682"/>
                <a:gd name="connsiteX24" fmla="*/ 0 w 1973943"/>
                <a:gd name="connsiteY24" fmla="*/ 121266 h 1098682"/>
                <a:gd name="connsiteX0" fmla="*/ 0 w 1973943"/>
                <a:gd name="connsiteY0" fmla="*/ 121266 h 1090759"/>
                <a:gd name="connsiteX1" fmla="*/ 120955 w 1973943"/>
                <a:gd name="connsiteY1" fmla="*/ 311 h 1090759"/>
                <a:gd name="connsiteX2" fmla="*/ 885372 w 1973943"/>
                <a:gd name="connsiteY2" fmla="*/ 43854 h 1090759"/>
                <a:gd name="connsiteX3" fmla="*/ 1195010 w 1973943"/>
                <a:gd name="connsiteY3" fmla="*/ 72882 h 1090759"/>
                <a:gd name="connsiteX4" fmla="*/ 1325638 w 1973943"/>
                <a:gd name="connsiteY4" fmla="*/ 87396 h 1090759"/>
                <a:gd name="connsiteX5" fmla="*/ 1644953 w 1973943"/>
                <a:gd name="connsiteY5" fmla="*/ 311 h 1090759"/>
                <a:gd name="connsiteX6" fmla="*/ 1852988 w 1973943"/>
                <a:gd name="connsiteY6" fmla="*/ 311 h 1090759"/>
                <a:gd name="connsiteX7" fmla="*/ 1973943 w 1973943"/>
                <a:gd name="connsiteY7" fmla="*/ 121266 h 1090759"/>
                <a:gd name="connsiteX8" fmla="*/ 1973943 w 1973943"/>
                <a:gd name="connsiteY8" fmla="*/ 423645 h 1090759"/>
                <a:gd name="connsiteX9" fmla="*/ 1973943 w 1973943"/>
                <a:gd name="connsiteY9" fmla="*/ 423645 h 1090759"/>
                <a:gd name="connsiteX10" fmla="*/ 1973943 w 1973943"/>
                <a:gd name="connsiteY10" fmla="*/ 605074 h 1090759"/>
                <a:gd name="connsiteX11" fmla="*/ 1973943 w 1973943"/>
                <a:gd name="connsiteY11" fmla="*/ 605071 h 1090759"/>
                <a:gd name="connsiteX12" fmla="*/ 1852988 w 1973943"/>
                <a:gd name="connsiteY12" fmla="*/ 726026 h 1090759"/>
                <a:gd name="connsiteX13" fmla="*/ 1644953 w 1973943"/>
                <a:gd name="connsiteY13" fmla="*/ 726026 h 1090759"/>
                <a:gd name="connsiteX14" fmla="*/ 1596572 w 1973943"/>
                <a:gd name="connsiteY14" fmla="*/ 958254 h 1090759"/>
                <a:gd name="connsiteX15" fmla="*/ 1569786 w 1973943"/>
                <a:gd name="connsiteY15" fmla="*/ 715749 h 1090759"/>
                <a:gd name="connsiteX16" fmla="*/ 1567543 w 1973943"/>
                <a:gd name="connsiteY16" fmla="*/ 1059854 h 1090759"/>
                <a:gd name="connsiteX17" fmla="*/ 1151467 w 1973943"/>
                <a:gd name="connsiteY17" fmla="*/ 726026 h 1090759"/>
                <a:gd name="connsiteX18" fmla="*/ 653143 w 1973943"/>
                <a:gd name="connsiteY18" fmla="*/ 653454 h 1090759"/>
                <a:gd name="connsiteX19" fmla="*/ 120955 w 1973943"/>
                <a:gd name="connsiteY19" fmla="*/ 726026 h 1090759"/>
                <a:gd name="connsiteX20" fmla="*/ 0 w 1973943"/>
                <a:gd name="connsiteY20" fmla="*/ 605071 h 1090759"/>
                <a:gd name="connsiteX21" fmla="*/ 0 w 1973943"/>
                <a:gd name="connsiteY21" fmla="*/ 605074 h 1090759"/>
                <a:gd name="connsiteX22" fmla="*/ 0 w 1973943"/>
                <a:gd name="connsiteY22" fmla="*/ 423645 h 1090759"/>
                <a:gd name="connsiteX23" fmla="*/ 0 w 1973943"/>
                <a:gd name="connsiteY23" fmla="*/ 423645 h 1090759"/>
                <a:gd name="connsiteX24" fmla="*/ 0 w 1973943"/>
                <a:gd name="connsiteY24" fmla="*/ 121266 h 1090759"/>
                <a:gd name="connsiteX0" fmla="*/ 0 w 1973943"/>
                <a:gd name="connsiteY0" fmla="*/ 121266 h 1090759"/>
                <a:gd name="connsiteX1" fmla="*/ 120955 w 1973943"/>
                <a:gd name="connsiteY1" fmla="*/ 311 h 1090759"/>
                <a:gd name="connsiteX2" fmla="*/ 885372 w 1973943"/>
                <a:gd name="connsiteY2" fmla="*/ 43854 h 1090759"/>
                <a:gd name="connsiteX3" fmla="*/ 1195010 w 1973943"/>
                <a:gd name="connsiteY3" fmla="*/ 72882 h 1090759"/>
                <a:gd name="connsiteX4" fmla="*/ 1325638 w 1973943"/>
                <a:gd name="connsiteY4" fmla="*/ 87396 h 1090759"/>
                <a:gd name="connsiteX5" fmla="*/ 1644953 w 1973943"/>
                <a:gd name="connsiteY5" fmla="*/ 311 h 1090759"/>
                <a:gd name="connsiteX6" fmla="*/ 1852988 w 1973943"/>
                <a:gd name="connsiteY6" fmla="*/ 311 h 1090759"/>
                <a:gd name="connsiteX7" fmla="*/ 1973943 w 1973943"/>
                <a:gd name="connsiteY7" fmla="*/ 121266 h 1090759"/>
                <a:gd name="connsiteX8" fmla="*/ 1973943 w 1973943"/>
                <a:gd name="connsiteY8" fmla="*/ 423645 h 1090759"/>
                <a:gd name="connsiteX9" fmla="*/ 1973943 w 1973943"/>
                <a:gd name="connsiteY9" fmla="*/ 423645 h 1090759"/>
                <a:gd name="connsiteX10" fmla="*/ 1973943 w 1973943"/>
                <a:gd name="connsiteY10" fmla="*/ 605074 h 1090759"/>
                <a:gd name="connsiteX11" fmla="*/ 1973943 w 1973943"/>
                <a:gd name="connsiteY11" fmla="*/ 605071 h 1090759"/>
                <a:gd name="connsiteX12" fmla="*/ 1852988 w 1973943"/>
                <a:gd name="connsiteY12" fmla="*/ 726026 h 1090759"/>
                <a:gd name="connsiteX13" fmla="*/ 1644953 w 1973943"/>
                <a:gd name="connsiteY13" fmla="*/ 726026 h 1090759"/>
                <a:gd name="connsiteX14" fmla="*/ 1596572 w 1973943"/>
                <a:gd name="connsiteY14" fmla="*/ 958254 h 1090759"/>
                <a:gd name="connsiteX15" fmla="*/ 1649691 w 1973943"/>
                <a:gd name="connsiteY15" fmla="*/ 744801 h 1090759"/>
                <a:gd name="connsiteX16" fmla="*/ 1569786 w 1973943"/>
                <a:gd name="connsiteY16" fmla="*/ 715749 h 1090759"/>
                <a:gd name="connsiteX17" fmla="*/ 1567543 w 1973943"/>
                <a:gd name="connsiteY17" fmla="*/ 1059854 h 1090759"/>
                <a:gd name="connsiteX18" fmla="*/ 1151467 w 1973943"/>
                <a:gd name="connsiteY18" fmla="*/ 726026 h 1090759"/>
                <a:gd name="connsiteX19" fmla="*/ 653143 w 1973943"/>
                <a:gd name="connsiteY19" fmla="*/ 653454 h 1090759"/>
                <a:gd name="connsiteX20" fmla="*/ 120955 w 1973943"/>
                <a:gd name="connsiteY20" fmla="*/ 726026 h 1090759"/>
                <a:gd name="connsiteX21" fmla="*/ 0 w 1973943"/>
                <a:gd name="connsiteY21" fmla="*/ 605071 h 1090759"/>
                <a:gd name="connsiteX22" fmla="*/ 0 w 1973943"/>
                <a:gd name="connsiteY22" fmla="*/ 605074 h 1090759"/>
                <a:gd name="connsiteX23" fmla="*/ 0 w 1973943"/>
                <a:gd name="connsiteY23" fmla="*/ 423645 h 1090759"/>
                <a:gd name="connsiteX24" fmla="*/ 0 w 1973943"/>
                <a:gd name="connsiteY24" fmla="*/ 423645 h 1090759"/>
                <a:gd name="connsiteX25" fmla="*/ 0 w 1973943"/>
                <a:gd name="connsiteY25" fmla="*/ 121266 h 1090759"/>
                <a:gd name="connsiteX0" fmla="*/ 0 w 1973943"/>
                <a:gd name="connsiteY0" fmla="*/ 121266 h 1090759"/>
                <a:gd name="connsiteX1" fmla="*/ 120955 w 1973943"/>
                <a:gd name="connsiteY1" fmla="*/ 311 h 1090759"/>
                <a:gd name="connsiteX2" fmla="*/ 885372 w 1973943"/>
                <a:gd name="connsiteY2" fmla="*/ 43854 h 1090759"/>
                <a:gd name="connsiteX3" fmla="*/ 1195010 w 1973943"/>
                <a:gd name="connsiteY3" fmla="*/ 72882 h 1090759"/>
                <a:gd name="connsiteX4" fmla="*/ 1325638 w 1973943"/>
                <a:gd name="connsiteY4" fmla="*/ 87396 h 1090759"/>
                <a:gd name="connsiteX5" fmla="*/ 1644953 w 1973943"/>
                <a:gd name="connsiteY5" fmla="*/ 311 h 1090759"/>
                <a:gd name="connsiteX6" fmla="*/ 1852988 w 1973943"/>
                <a:gd name="connsiteY6" fmla="*/ 311 h 1090759"/>
                <a:gd name="connsiteX7" fmla="*/ 1973943 w 1973943"/>
                <a:gd name="connsiteY7" fmla="*/ 121266 h 1090759"/>
                <a:gd name="connsiteX8" fmla="*/ 1973943 w 1973943"/>
                <a:gd name="connsiteY8" fmla="*/ 423645 h 1090759"/>
                <a:gd name="connsiteX9" fmla="*/ 1973943 w 1973943"/>
                <a:gd name="connsiteY9" fmla="*/ 423645 h 1090759"/>
                <a:gd name="connsiteX10" fmla="*/ 1973943 w 1973943"/>
                <a:gd name="connsiteY10" fmla="*/ 605074 h 1090759"/>
                <a:gd name="connsiteX11" fmla="*/ 1973943 w 1973943"/>
                <a:gd name="connsiteY11" fmla="*/ 605071 h 1090759"/>
                <a:gd name="connsiteX12" fmla="*/ 1852988 w 1973943"/>
                <a:gd name="connsiteY12" fmla="*/ 726026 h 1090759"/>
                <a:gd name="connsiteX13" fmla="*/ 1644953 w 1973943"/>
                <a:gd name="connsiteY13" fmla="*/ 726026 h 1090759"/>
                <a:gd name="connsiteX14" fmla="*/ 1698788 w 1973943"/>
                <a:gd name="connsiteY14" fmla="*/ 775882 h 1090759"/>
                <a:gd name="connsiteX15" fmla="*/ 1649691 w 1973943"/>
                <a:gd name="connsiteY15" fmla="*/ 744801 h 1090759"/>
                <a:gd name="connsiteX16" fmla="*/ 1569786 w 1973943"/>
                <a:gd name="connsiteY16" fmla="*/ 715749 h 1090759"/>
                <a:gd name="connsiteX17" fmla="*/ 1567543 w 1973943"/>
                <a:gd name="connsiteY17" fmla="*/ 1059854 h 1090759"/>
                <a:gd name="connsiteX18" fmla="*/ 1151467 w 1973943"/>
                <a:gd name="connsiteY18" fmla="*/ 726026 h 1090759"/>
                <a:gd name="connsiteX19" fmla="*/ 653143 w 1973943"/>
                <a:gd name="connsiteY19" fmla="*/ 653454 h 1090759"/>
                <a:gd name="connsiteX20" fmla="*/ 120955 w 1973943"/>
                <a:gd name="connsiteY20" fmla="*/ 726026 h 1090759"/>
                <a:gd name="connsiteX21" fmla="*/ 0 w 1973943"/>
                <a:gd name="connsiteY21" fmla="*/ 605071 h 1090759"/>
                <a:gd name="connsiteX22" fmla="*/ 0 w 1973943"/>
                <a:gd name="connsiteY22" fmla="*/ 605074 h 1090759"/>
                <a:gd name="connsiteX23" fmla="*/ 0 w 1973943"/>
                <a:gd name="connsiteY23" fmla="*/ 423645 h 1090759"/>
                <a:gd name="connsiteX24" fmla="*/ 0 w 1973943"/>
                <a:gd name="connsiteY24" fmla="*/ 423645 h 1090759"/>
                <a:gd name="connsiteX25" fmla="*/ 0 w 1973943"/>
                <a:gd name="connsiteY25" fmla="*/ 121266 h 1090759"/>
                <a:gd name="connsiteX0" fmla="*/ 0 w 1973943"/>
                <a:gd name="connsiteY0" fmla="*/ 121266 h 926464"/>
                <a:gd name="connsiteX1" fmla="*/ 120955 w 1973943"/>
                <a:gd name="connsiteY1" fmla="*/ 311 h 926464"/>
                <a:gd name="connsiteX2" fmla="*/ 885372 w 1973943"/>
                <a:gd name="connsiteY2" fmla="*/ 43854 h 926464"/>
                <a:gd name="connsiteX3" fmla="*/ 1195010 w 1973943"/>
                <a:gd name="connsiteY3" fmla="*/ 72882 h 926464"/>
                <a:gd name="connsiteX4" fmla="*/ 1325638 w 1973943"/>
                <a:gd name="connsiteY4" fmla="*/ 87396 h 926464"/>
                <a:gd name="connsiteX5" fmla="*/ 1644953 w 1973943"/>
                <a:gd name="connsiteY5" fmla="*/ 311 h 926464"/>
                <a:gd name="connsiteX6" fmla="*/ 1852988 w 1973943"/>
                <a:gd name="connsiteY6" fmla="*/ 311 h 926464"/>
                <a:gd name="connsiteX7" fmla="*/ 1973943 w 1973943"/>
                <a:gd name="connsiteY7" fmla="*/ 121266 h 926464"/>
                <a:gd name="connsiteX8" fmla="*/ 1973943 w 1973943"/>
                <a:gd name="connsiteY8" fmla="*/ 423645 h 926464"/>
                <a:gd name="connsiteX9" fmla="*/ 1973943 w 1973943"/>
                <a:gd name="connsiteY9" fmla="*/ 423645 h 926464"/>
                <a:gd name="connsiteX10" fmla="*/ 1973943 w 1973943"/>
                <a:gd name="connsiteY10" fmla="*/ 605074 h 926464"/>
                <a:gd name="connsiteX11" fmla="*/ 1973943 w 1973943"/>
                <a:gd name="connsiteY11" fmla="*/ 605071 h 926464"/>
                <a:gd name="connsiteX12" fmla="*/ 1852988 w 1973943"/>
                <a:gd name="connsiteY12" fmla="*/ 726026 h 926464"/>
                <a:gd name="connsiteX13" fmla="*/ 1644953 w 1973943"/>
                <a:gd name="connsiteY13" fmla="*/ 726026 h 926464"/>
                <a:gd name="connsiteX14" fmla="*/ 1698788 w 1973943"/>
                <a:gd name="connsiteY14" fmla="*/ 775882 h 926464"/>
                <a:gd name="connsiteX15" fmla="*/ 1649691 w 1973943"/>
                <a:gd name="connsiteY15" fmla="*/ 744801 h 926464"/>
                <a:gd name="connsiteX16" fmla="*/ 1569786 w 1973943"/>
                <a:gd name="connsiteY16" fmla="*/ 715749 h 926464"/>
                <a:gd name="connsiteX17" fmla="*/ 1369124 w 1973943"/>
                <a:gd name="connsiteY17" fmla="*/ 887340 h 926464"/>
                <a:gd name="connsiteX18" fmla="*/ 1151467 w 1973943"/>
                <a:gd name="connsiteY18" fmla="*/ 726026 h 926464"/>
                <a:gd name="connsiteX19" fmla="*/ 653143 w 1973943"/>
                <a:gd name="connsiteY19" fmla="*/ 653454 h 926464"/>
                <a:gd name="connsiteX20" fmla="*/ 120955 w 1973943"/>
                <a:gd name="connsiteY20" fmla="*/ 726026 h 926464"/>
                <a:gd name="connsiteX21" fmla="*/ 0 w 1973943"/>
                <a:gd name="connsiteY21" fmla="*/ 605071 h 926464"/>
                <a:gd name="connsiteX22" fmla="*/ 0 w 1973943"/>
                <a:gd name="connsiteY22" fmla="*/ 605074 h 926464"/>
                <a:gd name="connsiteX23" fmla="*/ 0 w 1973943"/>
                <a:gd name="connsiteY23" fmla="*/ 423645 h 926464"/>
                <a:gd name="connsiteX24" fmla="*/ 0 w 1973943"/>
                <a:gd name="connsiteY24" fmla="*/ 423645 h 926464"/>
                <a:gd name="connsiteX25" fmla="*/ 0 w 1973943"/>
                <a:gd name="connsiteY25" fmla="*/ 121266 h 926464"/>
                <a:gd name="connsiteX0" fmla="*/ 0 w 1973943"/>
                <a:gd name="connsiteY0" fmla="*/ 121266 h 919015"/>
                <a:gd name="connsiteX1" fmla="*/ 120955 w 1973943"/>
                <a:gd name="connsiteY1" fmla="*/ 311 h 919015"/>
                <a:gd name="connsiteX2" fmla="*/ 885372 w 1973943"/>
                <a:gd name="connsiteY2" fmla="*/ 43854 h 919015"/>
                <a:gd name="connsiteX3" fmla="*/ 1195010 w 1973943"/>
                <a:gd name="connsiteY3" fmla="*/ 72882 h 919015"/>
                <a:gd name="connsiteX4" fmla="*/ 1325638 w 1973943"/>
                <a:gd name="connsiteY4" fmla="*/ 87396 h 919015"/>
                <a:gd name="connsiteX5" fmla="*/ 1644953 w 1973943"/>
                <a:gd name="connsiteY5" fmla="*/ 311 h 919015"/>
                <a:gd name="connsiteX6" fmla="*/ 1852988 w 1973943"/>
                <a:gd name="connsiteY6" fmla="*/ 311 h 919015"/>
                <a:gd name="connsiteX7" fmla="*/ 1973943 w 1973943"/>
                <a:gd name="connsiteY7" fmla="*/ 121266 h 919015"/>
                <a:gd name="connsiteX8" fmla="*/ 1973943 w 1973943"/>
                <a:gd name="connsiteY8" fmla="*/ 423645 h 919015"/>
                <a:gd name="connsiteX9" fmla="*/ 1973943 w 1973943"/>
                <a:gd name="connsiteY9" fmla="*/ 423645 h 919015"/>
                <a:gd name="connsiteX10" fmla="*/ 1973943 w 1973943"/>
                <a:gd name="connsiteY10" fmla="*/ 605074 h 919015"/>
                <a:gd name="connsiteX11" fmla="*/ 1973943 w 1973943"/>
                <a:gd name="connsiteY11" fmla="*/ 605071 h 919015"/>
                <a:gd name="connsiteX12" fmla="*/ 1852988 w 1973943"/>
                <a:gd name="connsiteY12" fmla="*/ 726026 h 919015"/>
                <a:gd name="connsiteX13" fmla="*/ 1644953 w 1973943"/>
                <a:gd name="connsiteY13" fmla="*/ 726026 h 919015"/>
                <a:gd name="connsiteX14" fmla="*/ 1698788 w 1973943"/>
                <a:gd name="connsiteY14" fmla="*/ 775882 h 919015"/>
                <a:gd name="connsiteX15" fmla="*/ 1649691 w 1973943"/>
                <a:gd name="connsiteY15" fmla="*/ 744801 h 919015"/>
                <a:gd name="connsiteX16" fmla="*/ 1569786 w 1973943"/>
                <a:gd name="connsiteY16" fmla="*/ 715749 h 919015"/>
                <a:gd name="connsiteX17" fmla="*/ 1625202 w 1973943"/>
                <a:gd name="connsiteY17" fmla="*/ 879404 h 919015"/>
                <a:gd name="connsiteX18" fmla="*/ 1151467 w 1973943"/>
                <a:gd name="connsiteY18" fmla="*/ 726026 h 919015"/>
                <a:gd name="connsiteX19" fmla="*/ 653143 w 1973943"/>
                <a:gd name="connsiteY19" fmla="*/ 653454 h 919015"/>
                <a:gd name="connsiteX20" fmla="*/ 120955 w 1973943"/>
                <a:gd name="connsiteY20" fmla="*/ 726026 h 919015"/>
                <a:gd name="connsiteX21" fmla="*/ 0 w 1973943"/>
                <a:gd name="connsiteY21" fmla="*/ 605071 h 919015"/>
                <a:gd name="connsiteX22" fmla="*/ 0 w 1973943"/>
                <a:gd name="connsiteY22" fmla="*/ 605074 h 919015"/>
                <a:gd name="connsiteX23" fmla="*/ 0 w 1973943"/>
                <a:gd name="connsiteY23" fmla="*/ 423645 h 919015"/>
                <a:gd name="connsiteX24" fmla="*/ 0 w 1973943"/>
                <a:gd name="connsiteY24" fmla="*/ 423645 h 919015"/>
                <a:gd name="connsiteX25" fmla="*/ 0 w 1973943"/>
                <a:gd name="connsiteY25" fmla="*/ 121266 h 919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973943" h="919015">
                  <a:moveTo>
                    <a:pt x="0" y="121266"/>
                  </a:moveTo>
                  <a:cubicBezTo>
                    <a:pt x="0" y="54464"/>
                    <a:pt x="54153" y="311"/>
                    <a:pt x="120955" y="311"/>
                  </a:cubicBezTo>
                  <a:cubicBezTo>
                    <a:pt x="337056" y="-4527"/>
                    <a:pt x="669271" y="48692"/>
                    <a:pt x="885372" y="43854"/>
                  </a:cubicBezTo>
                  <a:lnTo>
                    <a:pt x="1195010" y="72882"/>
                  </a:lnTo>
                  <a:lnTo>
                    <a:pt x="1325638" y="87396"/>
                  </a:lnTo>
                  <a:lnTo>
                    <a:pt x="1644953" y="311"/>
                  </a:lnTo>
                  <a:lnTo>
                    <a:pt x="1852988" y="311"/>
                  </a:lnTo>
                  <a:cubicBezTo>
                    <a:pt x="1919790" y="311"/>
                    <a:pt x="1973943" y="54464"/>
                    <a:pt x="1973943" y="121266"/>
                  </a:cubicBezTo>
                  <a:lnTo>
                    <a:pt x="1973943" y="423645"/>
                  </a:lnTo>
                  <a:lnTo>
                    <a:pt x="1973943" y="423645"/>
                  </a:lnTo>
                  <a:lnTo>
                    <a:pt x="1973943" y="605074"/>
                  </a:lnTo>
                  <a:lnTo>
                    <a:pt x="1973943" y="605071"/>
                  </a:lnTo>
                  <a:cubicBezTo>
                    <a:pt x="1973943" y="671873"/>
                    <a:pt x="1919790" y="726026"/>
                    <a:pt x="1852988" y="726026"/>
                  </a:cubicBezTo>
                  <a:lnTo>
                    <a:pt x="1644953" y="726026"/>
                  </a:lnTo>
                  <a:cubicBezTo>
                    <a:pt x="1662693" y="793759"/>
                    <a:pt x="1681048" y="708149"/>
                    <a:pt x="1698788" y="775882"/>
                  </a:cubicBezTo>
                  <a:cubicBezTo>
                    <a:pt x="1696452" y="744163"/>
                    <a:pt x="1652027" y="776520"/>
                    <a:pt x="1649691" y="744801"/>
                  </a:cubicBezTo>
                  <a:lnTo>
                    <a:pt x="1569786" y="715749"/>
                  </a:lnTo>
                  <a:cubicBezTo>
                    <a:pt x="1373034" y="530692"/>
                    <a:pt x="1821954" y="1064461"/>
                    <a:pt x="1625202" y="879404"/>
                  </a:cubicBezTo>
                  <a:lnTo>
                    <a:pt x="1151467" y="726026"/>
                  </a:lnTo>
                  <a:cubicBezTo>
                    <a:pt x="970845" y="721188"/>
                    <a:pt x="833765" y="658292"/>
                    <a:pt x="653143" y="653454"/>
                  </a:cubicBezTo>
                  <a:lnTo>
                    <a:pt x="120955" y="726026"/>
                  </a:lnTo>
                  <a:cubicBezTo>
                    <a:pt x="54153" y="726026"/>
                    <a:pt x="0" y="671873"/>
                    <a:pt x="0" y="605071"/>
                  </a:cubicBezTo>
                  <a:lnTo>
                    <a:pt x="0" y="605074"/>
                  </a:lnTo>
                  <a:lnTo>
                    <a:pt x="0" y="423645"/>
                  </a:lnTo>
                  <a:lnTo>
                    <a:pt x="0" y="423645"/>
                  </a:lnTo>
                  <a:lnTo>
                    <a:pt x="0" y="121266"/>
                  </a:ln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990532" y="3446323"/>
              <a:ext cx="4418355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3200" dirty="0" err="1">
                  <a:latin typeface="UTM Avo" panose="02040603050506020204" pitchFamily="18" charset="0"/>
                </a:rPr>
                <a:t>Bạn</a:t>
              </a:r>
              <a:r>
                <a:rPr lang="en-US" sz="3200" dirty="0"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latin typeface="UTM Avo" panose="02040603050506020204" pitchFamily="18" charset="0"/>
                </a:rPr>
                <a:t>đã</a:t>
              </a:r>
              <a:r>
                <a:rPr lang="en-US" sz="3200" dirty="0"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latin typeface="UTM Avo" panose="02040603050506020204" pitchFamily="18" charset="0"/>
                </a:rPr>
                <a:t>làm</a:t>
              </a:r>
              <a:r>
                <a:rPr lang="en-US" sz="3200" dirty="0"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latin typeface="UTM Avo" panose="02040603050506020204" pitchFamily="18" charset="0"/>
                </a:rPr>
                <a:t>gì</a:t>
              </a:r>
              <a:r>
                <a:rPr lang="en-US" sz="3200" dirty="0"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latin typeface="UTM Avo" panose="02040603050506020204" pitchFamily="18" charset="0"/>
                </a:rPr>
                <a:t>để</a:t>
              </a:r>
              <a:r>
                <a:rPr lang="en-US" sz="3200" dirty="0"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latin typeface="UTM Avo" panose="02040603050506020204" pitchFamily="18" charset="0"/>
                </a:rPr>
                <a:t>giữ</a:t>
              </a:r>
              <a:r>
                <a:rPr lang="en-US" sz="3200" dirty="0"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latin typeface="UTM Avo" panose="02040603050506020204" pitchFamily="18" charset="0"/>
                </a:rPr>
                <a:t>vệ</a:t>
              </a:r>
              <a:r>
                <a:rPr lang="en-US" sz="3200" dirty="0"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latin typeface="UTM Avo" panose="02040603050506020204" pitchFamily="18" charset="0"/>
                </a:rPr>
                <a:t>sinh</a:t>
              </a:r>
              <a:r>
                <a:rPr lang="en-US" sz="3200" dirty="0"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latin typeface="UTM Avo" panose="02040603050506020204" pitchFamily="18" charset="0"/>
                </a:rPr>
                <a:t>xung</a:t>
              </a:r>
              <a:r>
                <a:rPr lang="en-US" sz="3200" dirty="0"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latin typeface="UTM Avo" panose="02040603050506020204" pitchFamily="18" charset="0"/>
                </a:rPr>
                <a:t>quanh</a:t>
              </a:r>
              <a:r>
                <a:rPr lang="en-US" sz="3200" dirty="0"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latin typeface="UTM Avo" panose="02040603050506020204" pitchFamily="18" charset="0"/>
                </a:rPr>
                <a:t>nhà</a:t>
              </a:r>
              <a:r>
                <a:rPr lang="en-US" sz="3200" dirty="0">
                  <a:latin typeface="UTM Avo" panose="02040603050506020204" pitchFamily="18" charset="0"/>
                </a:rPr>
                <a:t> ở?</a:t>
              </a:r>
              <a:endParaRPr lang="en-GB" sz="3200" i="1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9066157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05508" y="1572119"/>
            <a:ext cx="8058150" cy="3097530"/>
          </a:xfrm>
          <a:prstGeom prst="roundRect">
            <a:avLst/>
          </a:prstGeom>
          <a:solidFill>
            <a:schemeClr val="bg1">
              <a:alpha val="6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i="1" dirty="0" err="1">
                <a:solidFill>
                  <a:schemeClr val="tx1"/>
                </a:solidFill>
                <a:latin typeface="UTM Avo" panose="02040603050506020204" pitchFamily="18" charset="0"/>
              </a:rPr>
              <a:t>Giữ</a:t>
            </a:r>
            <a:r>
              <a:rPr lang="en-US" sz="3200" i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UTM Avo" panose="02040603050506020204" pitchFamily="18" charset="0"/>
              </a:rPr>
              <a:t>gìn</a:t>
            </a:r>
            <a:r>
              <a:rPr lang="en-US" sz="3200" i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UTM Avo" panose="02040603050506020204" pitchFamily="18" charset="0"/>
              </a:rPr>
              <a:t>môi</a:t>
            </a:r>
            <a:r>
              <a:rPr lang="en-US" sz="3200" i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UTM Avo" panose="02040603050506020204" pitchFamily="18" charset="0"/>
              </a:rPr>
              <a:t>trường</a:t>
            </a:r>
            <a:r>
              <a:rPr lang="en-US" sz="3200" i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UTM Avo" panose="02040603050506020204" pitchFamily="18" charset="0"/>
              </a:rPr>
              <a:t>xung</a:t>
            </a:r>
            <a:r>
              <a:rPr lang="en-US" sz="3200" i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UTM Avo" panose="02040603050506020204" pitchFamily="18" charset="0"/>
              </a:rPr>
              <a:t>quanh</a:t>
            </a:r>
            <a:r>
              <a:rPr lang="en-US" sz="3200" i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UTM Avo" panose="02040603050506020204" pitchFamily="18" charset="0"/>
              </a:rPr>
              <a:t>nhà</a:t>
            </a:r>
            <a:r>
              <a:rPr lang="en-US" sz="3200" i="1" dirty="0">
                <a:solidFill>
                  <a:schemeClr val="tx1"/>
                </a:solidFill>
                <a:latin typeface="UTM Avo" panose="02040603050506020204" pitchFamily="18" charset="0"/>
              </a:rPr>
              <a:t> ở </a:t>
            </a:r>
            <a:r>
              <a:rPr lang="en-US" sz="3200" i="1" dirty="0" err="1">
                <a:solidFill>
                  <a:schemeClr val="tx1"/>
                </a:solidFill>
                <a:latin typeface="UTM Avo" panose="02040603050506020204" pitchFamily="18" charset="0"/>
              </a:rPr>
              <a:t>đem</a:t>
            </a:r>
            <a:r>
              <a:rPr lang="en-US" sz="3200" i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UTM Avo" panose="02040603050506020204" pitchFamily="18" charset="0"/>
              </a:rPr>
              <a:t>lại</a:t>
            </a:r>
            <a:r>
              <a:rPr lang="en-US" sz="3200" i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UTM Avo" panose="02040603050506020204" pitchFamily="18" charset="0"/>
              </a:rPr>
              <a:t>rất</a:t>
            </a:r>
            <a:r>
              <a:rPr lang="en-US" sz="3200" i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UTM Avo" panose="02040603050506020204" pitchFamily="18" charset="0"/>
              </a:rPr>
              <a:t>nhiều</a:t>
            </a:r>
            <a:r>
              <a:rPr lang="en-US" sz="3200" i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UTM Avo" panose="02040603050506020204" pitchFamily="18" charset="0"/>
              </a:rPr>
              <a:t>lợi</a:t>
            </a:r>
            <a:r>
              <a:rPr lang="en-US" sz="3200" i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UTM Avo" panose="02040603050506020204" pitchFamily="18" charset="0"/>
              </a:rPr>
              <a:t>ích</a:t>
            </a:r>
            <a:r>
              <a:rPr lang="en-US" sz="3200" i="1" dirty="0">
                <a:solidFill>
                  <a:schemeClr val="tx1"/>
                </a:solidFill>
                <a:latin typeface="UTM Avo" panose="02040603050506020204" pitchFamily="18" charset="0"/>
              </a:rPr>
              <a:t>: </a:t>
            </a:r>
            <a:r>
              <a:rPr lang="en-US" sz="3200" i="1" dirty="0" err="1">
                <a:solidFill>
                  <a:schemeClr val="tx1"/>
                </a:solidFill>
                <a:latin typeface="UTM Avo" panose="02040603050506020204" pitchFamily="18" charset="0"/>
              </a:rPr>
              <a:t>đảm</a:t>
            </a:r>
            <a:r>
              <a:rPr lang="en-US" sz="3200" i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UTM Avo" panose="02040603050506020204" pitchFamily="18" charset="0"/>
              </a:rPr>
              <a:t>bảo</a:t>
            </a:r>
            <a:r>
              <a:rPr lang="en-US" sz="3200" i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UTM Avo" panose="02040603050506020204" pitchFamily="18" charset="0"/>
              </a:rPr>
              <a:t>được</a:t>
            </a:r>
            <a:r>
              <a:rPr lang="en-US" sz="3200" i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UTM Avo" panose="02040603050506020204" pitchFamily="18" charset="0"/>
              </a:rPr>
              <a:t>sức</a:t>
            </a:r>
            <a:r>
              <a:rPr lang="en-US" sz="3200" i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UTM Avo" panose="02040603050506020204" pitchFamily="18" charset="0"/>
              </a:rPr>
              <a:t>khỏe</a:t>
            </a:r>
            <a:r>
              <a:rPr lang="en-US" sz="3200" i="1" dirty="0">
                <a:solidFill>
                  <a:schemeClr val="tx1"/>
                </a:solidFill>
                <a:latin typeface="UTM Avo" panose="02040603050506020204" pitchFamily="18" charset="0"/>
              </a:rPr>
              <a:t>, </a:t>
            </a:r>
            <a:r>
              <a:rPr lang="en-US" sz="3200" i="1" dirty="0" err="1">
                <a:solidFill>
                  <a:schemeClr val="tx1"/>
                </a:solidFill>
                <a:latin typeface="UTM Avo" panose="02040603050506020204" pitchFamily="18" charset="0"/>
              </a:rPr>
              <a:t>phòng</a:t>
            </a:r>
            <a:r>
              <a:rPr lang="en-US" sz="3200" i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UTM Avo" panose="02040603050506020204" pitchFamily="18" charset="0"/>
              </a:rPr>
              <a:t>tránh</a:t>
            </a:r>
            <a:r>
              <a:rPr lang="en-US" sz="3200" i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UTM Avo" panose="02040603050506020204" pitchFamily="18" charset="0"/>
              </a:rPr>
              <a:t>nhiều</a:t>
            </a:r>
            <a:r>
              <a:rPr lang="en-US" sz="3200" i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UTM Avo" panose="02040603050506020204" pitchFamily="18" charset="0"/>
              </a:rPr>
              <a:t>bệnh</a:t>
            </a:r>
            <a:r>
              <a:rPr lang="en-US" sz="3200" i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UTM Avo" panose="02040603050506020204" pitchFamily="18" charset="0"/>
              </a:rPr>
              <a:t>tật</a:t>
            </a:r>
            <a:r>
              <a:rPr lang="en-US" sz="3200" i="1" dirty="0">
                <a:solidFill>
                  <a:schemeClr val="tx1"/>
                </a:solidFill>
                <a:latin typeface="UTM Avo" panose="02040603050506020204" pitchFamily="18" charset="0"/>
              </a:rPr>
              <a:t>,… </a:t>
            </a:r>
            <a:r>
              <a:rPr lang="en-US" sz="3200" i="1" dirty="0" err="1">
                <a:solidFill>
                  <a:schemeClr val="tx1"/>
                </a:solidFill>
                <a:latin typeface="UTM Avo" panose="02040603050506020204" pitchFamily="18" charset="0"/>
              </a:rPr>
              <a:t>không</a:t>
            </a:r>
            <a:r>
              <a:rPr lang="en-US" sz="3200" i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UTM Avo" panose="02040603050506020204" pitchFamily="18" charset="0"/>
              </a:rPr>
              <a:t>khí</a:t>
            </a:r>
            <a:r>
              <a:rPr lang="en-US" sz="3200" i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UTM Avo" panose="02040603050506020204" pitchFamily="18" charset="0"/>
              </a:rPr>
              <a:t>sạch</a:t>
            </a:r>
            <a:r>
              <a:rPr lang="en-US" sz="3200" i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UTM Avo" panose="02040603050506020204" pitchFamily="18" charset="0"/>
              </a:rPr>
              <a:t>sẽ</a:t>
            </a:r>
            <a:r>
              <a:rPr lang="en-US" sz="3200" i="1" dirty="0">
                <a:solidFill>
                  <a:schemeClr val="tx1"/>
                </a:solidFill>
                <a:latin typeface="UTM Avo" panose="02040603050506020204" pitchFamily="18" charset="0"/>
              </a:rPr>
              <a:t>, </a:t>
            </a:r>
            <a:r>
              <a:rPr lang="en-US" sz="3200" i="1" dirty="0" err="1">
                <a:solidFill>
                  <a:schemeClr val="tx1"/>
                </a:solidFill>
                <a:latin typeface="UTM Avo" panose="02040603050506020204" pitchFamily="18" charset="0"/>
              </a:rPr>
              <a:t>trong</a:t>
            </a:r>
            <a:r>
              <a:rPr lang="en-US" sz="3200" i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UTM Avo" panose="02040603050506020204" pitchFamily="18" charset="0"/>
              </a:rPr>
              <a:t>lành</a:t>
            </a:r>
            <a:r>
              <a:rPr lang="en-US" sz="3200" i="1" dirty="0">
                <a:solidFill>
                  <a:schemeClr val="tx1"/>
                </a:solidFill>
                <a:latin typeface="UTM Avo" panose="02040603050506020204" pitchFamily="18" charset="0"/>
              </a:rPr>
              <a:t>, </a:t>
            </a:r>
            <a:r>
              <a:rPr lang="en-US" sz="3200" i="1" dirty="0" err="1">
                <a:solidFill>
                  <a:schemeClr val="tx1"/>
                </a:solidFill>
                <a:latin typeface="UTM Avo" panose="02040603050506020204" pitchFamily="18" charset="0"/>
              </a:rPr>
              <a:t>giúp</a:t>
            </a:r>
            <a:r>
              <a:rPr lang="en-US" sz="3200" i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UTM Avo" panose="02040603050506020204" pitchFamily="18" charset="0"/>
              </a:rPr>
              <a:t>em</a:t>
            </a:r>
            <a:r>
              <a:rPr lang="en-US" sz="3200" i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UTM Avo" panose="02040603050506020204" pitchFamily="18" charset="0"/>
              </a:rPr>
              <a:t>có</a:t>
            </a:r>
            <a:r>
              <a:rPr lang="en-US" sz="3200" i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UTM Avo" panose="02040603050506020204" pitchFamily="18" charset="0"/>
              </a:rPr>
              <a:t>sức</a:t>
            </a:r>
            <a:r>
              <a:rPr lang="en-US" sz="3200" i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UTM Avo" panose="02040603050506020204" pitchFamily="18" charset="0"/>
              </a:rPr>
              <a:t>khỏe</a:t>
            </a:r>
            <a:r>
              <a:rPr lang="en-US" sz="3200" i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UTM Avo" panose="02040603050506020204" pitchFamily="18" charset="0"/>
              </a:rPr>
              <a:t>tốt</a:t>
            </a:r>
            <a:r>
              <a:rPr lang="en-US" sz="3200" i="1" dirty="0">
                <a:solidFill>
                  <a:schemeClr val="tx1"/>
                </a:solidFill>
                <a:latin typeface="UTM Avo" panose="02040603050506020204" pitchFamily="18" charset="0"/>
              </a:rPr>
              <a:t>, </a:t>
            </a:r>
            <a:r>
              <a:rPr lang="en-US" sz="3200" i="1" dirty="0" err="1">
                <a:solidFill>
                  <a:schemeClr val="tx1"/>
                </a:solidFill>
                <a:latin typeface="UTM Avo" panose="02040603050506020204" pitchFamily="18" charset="0"/>
              </a:rPr>
              <a:t>học</a:t>
            </a:r>
            <a:r>
              <a:rPr lang="en-US" sz="3200" i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UTM Avo" panose="02040603050506020204" pitchFamily="18" charset="0"/>
              </a:rPr>
              <a:t>hành</a:t>
            </a:r>
            <a:r>
              <a:rPr lang="en-US" sz="3200" i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UTM Avo" panose="02040603050506020204" pitchFamily="18" charset="0"/>
              </a:rPr>
              <a:t>hiệu</a:t>
            </a:r>
            <a:r>
              <a:rPr lang="en-US" sz="3200" i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UTM Avo" panose="02040603050506020204" pitchFamily="18" charset="0"/>
              </a:rPr>
              <a:t>quả</a:t>
            </a:r>
            <a:r>
              <a:rPr lang="en-US" sz="3200" i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UTM Avo" panose="02040603050506020204" pitchFamily="18" charset="0"/>
              </a:rPr>
              <a:t>hơn</a:t>
            </a:r>
            <a:endParaRPr lang="en-GB" sz="48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933" y="4086532"/>
            <a:ext cx="2771468" cy="27714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836" y="29697"/>
            <a:ext cx="3724979" cy="308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27186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é gái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69" b="97031" l="3125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092" y="2517151"/>
            <a:ext cx="3966029" cy="3966029"/>
          </a:xfrm>
          <a:prstGeom prst="rect">
            <a:avLst/>
          </a:prstGeom>
        </p:spPr>
      </p:pic>
      <p:pic>
        <p:nvPicPr>
          <p:cNvPr id="5" name="bé trai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55"/>
          <a:stretch/>
        </p:blipFill>
        <p:spPr>
          <a:xfrm>
            <a:off x="5249358" y="2891184"/>
            <a:ext cx="3930675" cy="3708401"/>
          </a:xfrm>
          <a:prstGeom prst="rect">
            <a:avLst/>
          </a:prstGeom>
        </p:spPr>
      </p:pic>
      <p:sp>
        <p:nvSpPr>
          <p:cNvPr id="6" name="Chao mai"/>
          <p:cNvSpPr/>
          <p:nvPr/>
        </p:nvSpPr>
        <p:spPr>
          <a:xfrm>
            <a:off x="610075" y="492370"/>
            <a:ext cx="3638368" cy="2447778"/>
          </a:xfrm>
          <a:prstGeom prst="cloudCallout">
            <a:avLst>
              <a:gd name="adj1" fmla="val 42306"/>
              <a:gd name="adj2" fmla="val 75470"/>
            </a:avLst>
          </a:prstGeom>
          <a:solidFill>
            <a:schemeClr val="bg1"/>
          </a:solidFill>
          <a:ln>
            <a:solidFill>
              <a:srgbClr val="66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rgbClr val="663300"/>
                </a:solidFill>
                <a:latin typeface="UTM Avo" panose="02040603050506020204" pitchFamily="18" charset="0"/>
              </a:rPr>
              <a:t>Chào</a:t>
            </a:r>
            <a:r>
              <a:rPr lang="en-GB" sz="2800" dirty="0">
                <a:solidFill>
                  <a:srgbClr val="663300"/>
                </a:solidFill>
                <a:latin typeface="UTM Avo" panose="02040603050506020204" pitchFamily="18" charset="0"/>
              </a:rPr>
              <a:t> Nam! </a:t>
            </a:r>
            <a:r>
              <a:rPr lang="en-GB" sz="2800" dirty="0" err="1">
                <a:solidFill>
                  <a:srgbClr val="663300"/>
                </a:solidFill>
                <a:latin typeface="UTM Avo" panose="02040603050506020204" pitchFamily="18" charset="0"/>
              </a:rPr>
              <a:t>Cậu</a:t>
            </a:r>
            <a:r>
              <a:rPr lang="en-GB" sz="28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rgbClr val="663300"/>
                </a:solidFill>
                <a:latin typeface="UTM Avo" panose="02040603050506020204" pitchFamily="18" charset="0"/>
              </a:rPr>
              <a:t>đang</a:t>
            </a:r>
            <a:r>
              <a:rPr lang="en-GB" sz="28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rgbClr val="663300"/>
                </a:solidFill>
                <a:latin typeface="UTM Avo" panose="02040603050506020204" pitchFamily="18" charset="0"/>
              </a:rPr>
              <a:t>đi</a:t>
            </a:r>
            <a:r>
              <a:rPr lang="en-GB" sz="28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rgbClr val="663300"/>
                </a:solidFill>
                <a:latin typeface="UTM Avo" panose="02040603050506020204" pitchFamily="18" charset="0"/>
              </a:rPr>
              <a:t>đâu</a:t>
            </a:r>
            <a:r>
              <a:rPr lang="en-GB" sz="28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rgbClr val="663300"/>
                </a:solidFill>
                <a:latin typeface="UTM Avo" panose="02040603050506020204" pitchFamily="18" charset="0"/>
              </a:rPr>
              <a:t>thế</a:t>
            </a:r>
            <a:r>
              <a:rPr lang="en-GB" sz="2800" dirty="0">
                <a:solidFill>
                  <a:srgbClr val="6633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7" name="Chao NAm"/>
          <p:cNvSpPr/>
          <p:nvPr/>
        </p:nvSpPr>
        <p:spPr>
          <a:xfrm>
            <a:off x="8094086" y="492369"/>
            <a:ext cx="3961926" cy="2855741"/>
          </a:xfrm>
          <a:prstGeom prst="cloudCallout">
            <a:avLst>
              <a:gd name="adj1" fmla="val -45068"/>
              <a:gd name="adj2" fmla="val 40741"/>
            </a:avLst>
          </a:prstGeom>
          <a:solidFill>
            <a:schemeClr val="bg1"/>
          </a:solidFill>
          <a:ln>
            <a:solidFill>
              <a:srgbClr val="66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rgbClr val="663300"/>
                </a:solidFill>
                <a:latin typeface="UTM Avo" panose="02040603050506020204" pitchFamily="18" charset="0"/>
              </a:rPr>
              <a:t>Chào</a:t>
            </a:r>
            <a:r>
              <a:rPr lang="en-GB" sz="2800" dirty="0">
                <a:solidFill>
                  <a:srgbClr val="663300"/>
                </a:solidFill>
                <a:latin typeface="UTM Avo" panose="02040603050506020204" pitchFamily="18" charset="0"/>
              </a:rPr>
              <a:t> Mai! </a:t>
            </a:r>
            <a:r>
              <a:rPr lang="en-GB" sz="2800" dirty="0" err="1">
                <a:solidFill>
                  <a:srgbClr val="663300"/>
                </a:solidFill>
                <a:latin typeface="UTM Avo" panose="02040603050506020204" pitchFamily="18" charset="0"/>
              </a:rPr>
              <a:t>Mình</a:t>
            </a:r>
            <a:r>
              <a:rPr lang="en-GB" sz="28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rgbClr val="663300"/>
                </a:solidFill>
                <a:latin typeface="UTM Avo" panose="02040603050506020204" pitchFamily="18" charset="0"/>
              </a:rPr>
              <a:t>đang</a:t>
            </a:r>
            <a:r>
              <a:rPr lang="en-GB" sz="28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rgbClr val="663300"/>
                </a:solidFill>
                <a:latin typeface="UTM Avo" panose="02040603050506020204" pitchFamily="18" charset="0"/>
              </a:rPr>
              <a:t>trên</a:t>
            </a:r>
            <a:r>
              <a:rPr lang="en-GB" sz="28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rgbClr val="663300"/>
                </a:solidFill>
                <a:latin typeface="UTM Avo" panose="02040603050506020204" pitchFamily="18" charset="0"/>
              </a:rPr>
              <a:t>đường</a:t>
            </a:r>
            <a:r>
              <a:rPr lang="en-GB" sz="28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rgbClr val="663300"/>
                </a:solidFill>
                <a:latin typeface="UTM Avo" panose="02040603050506020204" pitchFamily="18" charset="0"/>
              </a:rPr>
              <a:t>đến</a:t>
            </a:r>
            <a:r>
              <a:rPr lang="en-GB" sz="28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rgbClr val="663300"/>
                </a:solidFill>
                <a:latin typeface="UTM Avo" panose="02040603050506020204" pitchFamily="18" charset="0"/>
              </a:rPr>
              <a:t>tạp</a:t>
            </a:r>
            <a:r>
              <a:rPr lang="en-GB" sz="28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rgbClr val="663300"/>
                </a:solidFill>
                <a:latin typeface="UTM Avo" panose="02040603050506020204" pitchFamily="18" charset="0"/>
              </a:rPr>
              <a:t>hóa</a:t>
            </a:r>
            <a:r>
              <a:rPr lang="en-GB" sz="28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rgbClr val="663300"/>
                </a:solidFill>
                <a:latin typeface="UTM Avo" panose="02040603050506020204" pitchFamily="18" charset="0"/>
              </a:rPr>
              <a:t>Măng</a:t>
            </a:r>
            <a:r>
              <a:rPr lang="en-GB" sz="2800" dirty="0">
                <a:solidFill>
                  <a:srgbClr val="663300"/>
                </a:solidFill>
                <a:latin typeface="UTM Avo" panose="02040603050506020204" pitchFamily="18" charset="0"/>
              </a:rPr>
              <a:t> Non! </a:t>
            </a:r>
          </a:p>
        </p:txBody>
      </p:sp>
      <p:sp>
        <p:nvSpPr>
          <p:cNvPr id="8" name="to mo"/>
          <p:cNvSpPr/>
          <p:nvPr/>
        </p:nvSpPr>
        <p:spPr>
          <a:xfrm>
            <a:off x="580247" y="414136"/>
            <a:ext cx="3638368" cy="2604246"/>
          </a:xfrm>
          <a:prstGeom prst="cloudCallout">
            <a:avLst>
              <a:gd name="adj1" fmla="val 42306"/>
              <a:gd name="adj2" fmla="val 75470"/>
            </a:avLst>
          </a:prstGeom>
          <a:solidFill>
            <a:schemeClr val="bg1"/>
          </a:solidFill>
          <a:ln>
            <a:solidFill>
              <a:srgbClr val="66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52000" bIns="72000" rtlCol="0" anchor="ctr"/>
          <a:lstStyle/>
          <a:p>
            <a:pPr algn="ctr"/>
            <a:r>
              <a:rPr lang="en-GB" sz="2800" dirty="0" err="1">
                <a:solidFill>
                  <a:srgbClr val="663300"/>
                </a:solidFill>
                <a:latin typeface="UTM Avo" panose="02040603050506020204" pitchFamily="18" charset="0"/>
              </a:rPr>
              <a:t>Có</a:t>
            </a:r>
            <a:r>
              <a:rPr lang="en-GB" sz="28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rgbClr val="663300"/>
                </a:solidFill>
                <a:latin typeface="UTM Avo" panose="02040603050506020204" pitchFamily="18" charset="0"/>
              </a:rPr>
              <a:t>chuyện</a:t>
            </a:r>
            <a:r>
              <a:rPr lang="en-GB" sz="28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rgbClr val="663300"/>
                </a:solidFill>
                <a:latin typeface="UTM Avo" panose="02040603050506020204" pitchFamily="18" charset="0"/>
              </a:rPr>
              <a:t>gì</a:t>
            </a:r>
            <a:r>
              <a:rPr lang="en-GB" sz="28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rgbClr val="663300"/>
                </a:solidFill>
                <a:latin typeface="UTM Avo" panose="02040603050506020204" pitchFamily="18" charset="0"/>
              </a:rPr>
              <a:t>vậy</a:t>
            </a:r>
            <a:r>
              <a:rPr lang="en-GB" sz="2800" dirty="0">
                <a:solidFill>
                  <a:srgbClr val="663300"/>
                </a:solidFill>
                <a:latin typeface="UTM Avo" panose="02040603050506020204" pitchFamily="18" charset="0"/>
              </a:rPr>
              <a:t> Nam? </a:t>
            </a:r>
            <a:r>
              <a:rPr lang="en-GB" sz="2800" dirty="0" err="1">
                <a:solidFill>
                  <a:srgbClr val="663300"/>
                </a:solidFill>
                <a:latin typeface="UTM Avo" panose="02040603050506020204" pitchFamily="18" charset="0"/>
              </a:rPr>
              <a:t>Cậu</a:t>
            </a:r>
            <a:r>
              <a:rPr lang="en-GB" sz="28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rgbClr val="663300"/>
                </a:solidFill>
                <a:latin typeface="UTM Avo" panose="02040603050506020204" pitchFamily="18" charset="0"/>
              </a:rPr>
              <a:t>làm</a:t>
            </a:r>
            <a:r>
              <a:rPr lang="en-GB" sz="28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rgbClr val="663300"/>
                </a:solidFill>
                <a:latin typeface="UTM Avo" panose="02040603050506020204" pitchFamily="18" charset="0"/>
              </a:rPr>
              <a:t>mình</a:t>
            </a:r>
            <a:r>
              <a:rPr lang="en-GB" sz="28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rgbClr val="663300"/>
                </a:solidFill>
                <a:latin typeface="UTM Avo" panose="02040603050506020204" pitchFamily="18" charset="0"/>
              </a:rPr>
              <a:t>tò</a:t>
            </a:r>
            <a:r>
              <a:rPr lang="en-GB" sz="28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rgbClr val="663300"/>
                </a:solidFill>
                <a:latin typeface="UTM Avo" panose="02040603050506020204" pitchFamily="18" charset="0"/>
              </a:rPr>
              <a:t>mò</a:t>
            </a:r>
            <a:r>
              <a:rPr lang="en-GB" sz="28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rgbClr val="663300"/>
                </a:solidFill>
                <a:latin typeface="UTM Avo" panose="02040603050506020204" pitchFamily="18" charset="0"/>
              </a:rPr>
              <a:t>quá</a:t>
            </a:r>
            <a:r>
              <a:rPr lang="en-GB" sz="2800" dirty="0">
                <a:solidFill>
                  <a:srgbClr val="663300"/>
                </a:solidFill>
                <a:latin typeface="UTM Avo" panose="02040603050506020204" pitchFamily="18" charset="0"/>
              </a:rPr>
              <a:t>!</a:t>
            </a:r>
          </a:p>
        </p:txBody>
      </p:sp>
      <p:sp>
        <p:nvSpPr>
          <p:cNvPr id="9" name="Cauconghetingifhcua"/>
          <p:cNvSpPr/>
          <p:nvPr/>
        </p:nvSpPr>
        <p:spPr>
          <a:xfrm>
            <a:off x="8119530" y="492368"/>
            <a:ext cx="3961926" cy="2855741"/>
          </a:xfrm>
          <a:prstGeom prst="cloudCallout">
            <a:avLst>
              <a:gd name="adj1" fmla="val -45068"/>
              <a:gd name="adj2" fmla="val 40741"/>
            </a:avLst>
          </a:prstGeom>
          <a:solidFill>
            <a:schemeClr val="bg1"/>
          </a:solidFill>
          <a:ln>
            <a:solidFill>
              <a:srgbClr val="66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rgbClr val="663300"/>
                </a:solidFill>
                <a:latin typeface="UTM Avo" panose="02040603050506020204" pitchFamily="18" charset="0"/>
              </a:rPr>
              <a:t>Cậu</a:t>
            </a:r>
            <a:r>
              <a:rPr lang="en-GB" sz="28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rgbClr val="663300"/>
                </a:solidFill>
                <a:latin typeface="UTM Avo" panose="02040603050506020204" pitchFamily="18" charset="0"/>
              </a:rPr>
              <a:t>có</a:t>
            </a:r>
            <a:r>
              <a:rPr lang="en-GB" sz="28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rgbClr val="663300"/>
                </a:solidFill>
                <a:latin typeface="UTM Avo" panose="02040603050506020204" pitchFamily="18" charset="0"/>
              </a:rPr>
              <a:t>nghe</a:t>
            </a:r>
            <a:r>
              <a:rPr lang="en-GB" sz="2800" dirty="0">
                <a:solidFill>
                  <a:srgbClr val="663300"/>
                </a:solidFill>
                <a:latin typeface="UTM Avo" panose="02040603050506020204" pitchFamily="18" charset="0"/>
              </a:rPr>
              <a:t> tin </a:t>
            </a:r>
            <a:r>
              <a:rPr lang="en-GB" sz="2800" dirty="0" err="1">
                <a:solidFill>
                  <a:srgbClr val="663300"/>
                </a:solidFill>
                <a:latin typeface="UTM Avo" panose="02040603050506020204" pitchFamily="18" charset="0"/>
              </a:rPr>
              <a:t>gì</a:t>
            </a:r>
            <a:r>
              <a:rPr lang="en-GB" sz="28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rgbClr val="663300"/>
                </a:solidFill>
                <a:latin typeface="UTM Avo" panose="02040603050506020204" pitchFamily="18" charset="0"/>
              </a:rPr>
              <a:t>chưa</a:t>
            </a:r>
            <a:r>
              <a:rPr lang="en-GB" sz="2800" dirty="0">
                <a:solidFill>
                  <a:srgbClr val="6633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0" name="Cauconghetingifhcua"/>
          <p:cNvSpPr/>
          <p:nvPr/>
        </p:nvSpPr>
        <p:spPr>
          <a:xfrm>
            <a:off x="8064258" y="-104106"/>
            <a:ext cx="3961926" cy="3591765"/>
          </a:xfrm>
          <a:prstGeom prst="cloudCallout">
            <a:avLst>
              <a:gd name="adj1" fmla="val -45068"/>
              <a:gd name="adj2" fmla="val 40741"/>
            </a:avLst>
          </a:prstGeom>
          <a:solidFill>
            <a:schemeClr val="bg1"/>
          </a:solidFill>
          <a:ln>
            <a:solidFill>
              <a:srgbClr val="66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rgbClr val="663300"/>
                </a:solidFill>
                <a:latin typeface="UTM Avo" panose="02040603050506020204" pitchFamily="18" charset="0"/>
              </a:rPr>
              <a:t>Chiều</a:t>
            </a:r>
            <a:r>
              <a:rPr lang="en-GB" sz="2800" dirty="0">
                <a:solidFill>
                  <a:srgbClr val="663300"/>
                </a:solidFill>
                <a:latin typeface="UTM Avo" panose="02040603050506020204" pitchFamily="18" charset="0"/>
              </a:rPr>
              <a:t> nay, </a:t>
            </a:r>
            <a:r>
              <a:rPr lang="en-GB" sz="2800" dirty="0" err="1">
                <a:solidFill>
                  <a:srgbClr val="663300"/>
                </a:solidFill>
                <a:latin typeface="UTM Avo" panose="02040603050506020204" pitchFamily="18" charset="0"/>
              </a:rPr>
              <a:t>tổ</a:t>
            </a:r>
            <a:r>
              <a:rPr lang="en-GB" sz="28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rgbClr val="663300"/>
                </a:solidFill>
                <a:latin typeface="UTM Avo" panose="02040603050506020204" pitchFamily="18" charset="0"/>
              </a:rPr>
              <a:t>dân</a:t>
            </a:r>
            <a:r>
              <a:rPr lang="en-GB" sz="28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rgbClr val="663300"/>
                </a:solidFill>
                <a:latin typeface="UTM Avo" panose="02040603050506020204" pitchFamily="18" charset="0"/>
              </a:rPr>
              <a:t>phố</a:t>
            </a:r>
            <a:r>
              <a:rPr lang="en-GB" sz="28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rgbClr val="663300"/>
                </a:solidFill>
                <a:latin typeface="UTM Avo" panose="02040603050506020204" pitchFamily="18" charset="0"/>
              </a:rPr>
              <a:t>của</a:t>
            </a:r>
            <a:r>
              <a:rPr lang="en-GB" sz="28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rgbClr val="663300"/>
                </a:solidFill>
                <a:latin typeface="UTM Avo" panose="02040603050506020204" pitchFamily="18" charset="0"/>
              </a:rPr>
              <a:t>chúng</a:t>
            </a:r>
            <a:r>
              <a:rPr lang="en-GB" sz="28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rgbClr val="663300"/>
                </a:solidFill>
                <a:latin typeface="UTM Avo" panose="02040603050506020204" pitchFamily="18" charset="0"/>
              </a:rPr>
              <a:t>mình</a:t>
            </a:r>
            <a:r>
              <a:rPr lang="en-GB" sz="28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rgbClr val="663300"/>
                </a:solidFill>
                <a:latin typeface="UTM Avo" panose="02040603050506020204" pitchFamily="18" charset="0"/>
              </a:rPr>
              <a:t>tổ</a:t>
            </a:r>
            <a:r>
              <a:rPr lang="en-GB" sz="28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rgbClr val="663300"/>
                </a:solidFill>
                <a:latin typeface="UTM Avo" panose="02040603050506020204" pitchFamily="18" charset="0"/>
              </a:rPr>
              <a:t>chức</a:t>
            </a:r>
            <a:r>
              <a:rPr lang="en-GB" sz="28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rgbClr val="663300"/>
                </a:solidFill>
                <a:latin typeface="UTM Avo" panose="02040603050506020204" pitchFamily="18" charset="0"/>
              </a:rPr>
              <a:t>tổng</a:t>
            </a:r>
            <a:r>
              <a:rPr lang="en-GB" sz="28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rgbClr val="663300"/>
                </a:solidFill>
                <a:latin typeface="UTM Avo" panose="02040603050506020204" pitchFamily="18" charset="0"/>
              </a:rPr>
              <a:t>dọn</a:t>
            </a:r>
            <a:r>
              <a:rPr lang="en-GB" sz="28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rgbClr val="663300"/>
                </a:solidFill>
                <a:latin typeface="UTM Avo" panose="02040603050506020204" pitchFamily="18" charset="0"/>
              </a:rPr>
              <a:t>vệ</a:t>
            </a:r>
            <a:r>
              <a:rPr lang="en-GB" sz="28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rgbClr val="663300"/>
                </a:solidFill>
                <a:latin typeface="UTM Avo" panose="02040603050506020204" pitchFamily="18" charset="0"/>
              </a:rPr>
              <a:t>sinh</a:t>
            </a:r>
            <a:r>
              <a:rPr lang="en-GB" sz="28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rgbClr val="663300"/>
                </a:solidFill>
                <a:latin typeface="UTM Avo" panose="02040603050506020204" pitchFamily="18" charset="0"/>
              </a:rPr>
              <a:t>đấy</a:t>
            </a:r>
            <a:r>
              <a:rPr lang="en-GB" sz="2800" dirty="0">
                <a:solidFill>
                  <a:srgbClr val="663300"/>
                </a:solidFill>
                <a:latin typeface="UTM Avo" panose="02040603050506020204" pitchFamily="18" charset="0"/>
              </a:rPr>
              <a:t>!</a:t>
            </a:r>
          </a:p>
        </p:txBody>
      </p:sp>
      <p:sp>
        <p:nvSpPr>
          <p:cNvPr id="11" name="to mo"/>
          <p:cNvSpPr/>
          <p:nvPr/>
        </p:nvSpPr>
        <p:spPr>
          <a:xfrm>
            <a:off x="524975" y="492368"/>
            <a:ext cx="3638368" cy="2604246"/>
          </a:xfrm>
          <a:prstGeom prst="cloudCallout">
            <a:avLst>
              <a:gd name="adj1" fmla="val 42306"/>
              <a:gd name="adj2" fmla="val 75470"/>
            </a:avLst>
          </a:prstGeom>
          <a:solidFill>
            <a:schemeClr val="bg1"/>
          </a:solidFill>
          <a:ln>
            <a:solidFill>
              <a:srgbClr val="66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52000" bIns="72000" rtlCol="0" anchor="ctr"/>
          <a:lstStyle/>
          <a:p>
            <a:pPr algn="ctr"/>
            <a:r>
              <a:rPr lang="en-GB" sz="2800" dirty="0">
                <a:solidFill>
                  <a:srgbClr val="663300"/>
                </a:solidFill>
                <a:latin typeface="UTM Avo" panose="02040603050506020204" pitchFamily="18" charset="0"/>
              </a:rPr>
              <a:t>À! </a:t>
            </a:r>
            <a:r>
              <a:rPr lang="en-GB" sz="2800" dirty="0" err="1">
                <a:solidFill>
                  <a:srgbClr val="663300"/>
                </a:solidFill>
                <a:latin typeface="UTM Avo" panose="02040603050506020204" pitchFamily="18" charset="0"/>
              </a:rPr>
              <a:t>Đúng</a:t>
            </a:r>
            <a:r>
              <a:rPr lang="en-GB" sz="28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rgbClr val="663300"/>
                </a:solidFill>
                <a:latin typeface="UTM Avo" panose="02040603050506020204" pitchFamily="18" charset="0"/>
              </a:rPr>
              <a:t>rồi</a:t>
            </a:r>
            <a:r>
              <a:rPr lang="en-GB" sz="2800" dirty="0">
                <a:solidFill>
                  <a:srgbClr val="663300"/>
                </a:solidFill>
                <a:latin typeface="UTM Avo" panose="02040603050506020204" pitchFamily="18" charset="0"/>
              </a:rPr>
              <a:t>, </a:t>
            </a:r>
            <a:r>
              <a:rPr lang="en-GB" sz="2800" dirty="0" err="1">
                <a:solidFill>
                  <a:srgbClr val="663300"/>
                </a:solidFill>
                <a:latin typeface="UTM Avo" panose="02040603050506020204" pitchFamily="18" charset="0"/>
              </a:rPr>
              <a:t>tớ</a:t>
            </a:r>
            <a:r>
              <a:rPr lang="en-GB" sz="28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rgbClr val="663300"/>
                </a:solidFill>
                <a:latin typeface="UTM Avo" panose="02040603050506020204" pitchFamily="18" charset="0"/>
              </a:rPr>
              <a:t>nghe</a:t>
            </a:r>
            <a:r>
              <a:rPr lang="en-GB" sz="28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rgbClr val="663300"/>
                </a:solidFill>
                <a:latin typeface="UTM Avo" panose="02040603050506020204" pitchFamily="18" charset="0"/>
              </a:rPr>
              <a:t>mẹ</a:t>
            </a:r>
            <a:r>
              <a:rPr lang="en-GB" sz="28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rgbClr val="663300"/>
                </a:solidFill>
                <a:latin typeface="UTM Avo" panose="02040603050506020204" pitchFamily="18" charset="0"/>
              </a:rPr>
              <a:t>nói</a:t>
            </a:r>
            <a:r>
              <a:rPr lang="en-GB" sz="28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rgbClr val="663300"/>
                </a:solidFill>
                <a:latin typeface="UTM Avo" panose="02040603050506020204" pitchFamily="18" charset="0"/>
              </a:rPr>
              <a:t>lúc</a:t>
            </a:r>
            <a:r>
              <a:rPr lang="en-GB" sz="28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rgbClr val="663300"/>
                </a:solidFill>
                <a:latin typeface="UTM Avo" panose="02040603050506020204" pitchFamily="18" charset="0"/>
              </a:rPr>
              <a:t>nãy</a:t>
            </a:r>
            <a:r>
              <a:rPr lang="en-GB" sz="28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rgbClr val="663300"/>
                </a:solidFill>
                <a:latin typeface="UTM Avo" panose="02040603050506020204" pitchFamily="18" charset="0"/>
              </a:rPr>
              <a:t>rồi</a:t>
            </a:r>
            <a:r>
              <a:rPr lang="en-GB" sz="2800" dirty="0">
                <a:solidFill>
                  <a:srgbClr val="663300"/>
                </a:solidFill>
                <a:latin typeface="UTM Avo" panose="02040603050506020204" pitchFamily="18" charset="0"/>
              </a:rPr>
              <a:t>!</a:t>
            </a:r>
          </a:p>
        </p:txBody>
      </p:sp>
      <p:sp>
        <p:nvSpPr>
          <p:cNvPr id="12" name="Cauconghetingifhcua"/>
          <p:cNvSpPr/>
          <p:nvPr/>
        </p:nvSpPr>
        <p:spPr>
          <a:xfrm>
            <a:off x="7972478" y="228879"/>
            <a:ext cx="4205142" cy="2766551"/>
          </a:xfrm>
          <a:prstGeom prst="cloudCallout">
            <a:avLst>
              <a:gd name="adj1" fmla="val -51410"/>
              <a:gd name="adj2" fmla="val 66164"/>
            </a:avLst>
          </a:prstGeom>
          <a:solidFill>
            <a:schemeClr val="bg1"/>
          </a:solidFill>
          <a:ln>
            <a:solidFill>
              <a:srgbClr val="66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rgbClr val="663300"/>
                </a:solidFill>
                <a:latin typeface="UTM Avo" panose="02040603050506020204" pitchFamily="18" charset="0"/>
              </a:rPr>
              <a:t>Vậy</a:t>
            </a:r>
            <a:r>
              <a:rPr lang="en-GB" sz="28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rgbClr val="663300"/>
                </a:solidFill>
                <a:latin typeface="UTM Avo" panose="02040603050506020204" pitchFamily="18" charset="0"/>
              </a:rPr>
              <a:t>cậu</a:t>
            </a:r>
            <a:r>
              <a:rPr lang="en-GB" sz="28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rgbClr val="663300"/>
                </a:solidFill>
                <a:latin typeface="UTM Avo" panose="02040603050506020204" pitchFamily="18" charset="0"/>
              </a:rPr>
              <a:t>đã</a:t>
            </a:r>
            <a:r>
              <a:rPr lang="en-GB" sz="28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rgbClr val="663300"/>
                </a:solidFill>
                <a:latin typeface="UTM Avo" panose="02040603050506020204" pitchFamily="18" charset="0"/>
              </a:rPr>
              <a:t>chuẩn</a:t>
            </a:r>
            <a:r>
              <a:rPr lang="en-GB" sz="28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rgbClr val="663300"/>
                </a:solidFill>
                <a:latin typeface="UTM Avo" panose="02040603050506020204" pitchFamily="18" charset="0"/>
              </a:rPr>
              <a:t>bị</a:t>
            </a:r>
            <a:r>
              <a:rPr lang="en-GB" sz="28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rgbClr val="663300"/>
                </a:solidFill>
                <a:latin typeface="UTM Avo" panose="02040603050506020204" pitchFamily="18" charset="0"/>
              </a:rPr>
              <a:t>dụng</a:t>
            </a:r>
            <a:r>
              <a:rPr lang="en-GB" sz="28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rgbClr val="663300"/>
                </a:solidFill>
                <a:latin typeface="UTM Avo" panose="02040603050506020204" pitchFamily="18" charset="0"/>
              </a:rPr>
              <a:t>cụ</a:t>
            </a:r>
            <a:r>
              <a:rPr lang="en-GB" sz="28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rgbClr val="663300"/>
                </a:solidFill>
                <a:latin typeface="UTM Avo" panose="02040603050506020204" pitchFamily="18" charset="0"/>
              </a:rPr>
              <a:t>gì</a:t>
            </a:r>
            <a:r>
              <a:rPr lang="en-GB" sz="28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rgbClr val="663300"/>
                </a:solidFill>
                <a:latin typeface="UTM Avo" panose="02040603050506020204" pitchFamily="18" charset="0"/>
              </a:rPr>
              <a:t>chưa</a:t>
            </a:r>
            <a:r>
              <a:rPr lang="en-GB" sz="2800" dirty="0">
                <a:solidFill>
                  <a:srgbClr val="6633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3" name="to mo"/>
          <p:cNvSpPr/>
          <p:nvPr/>
        </p:nvSpPr>
        <p:spPr>
          <a:xfrm>
            <a:off x="484083" y="286938"/>
            <a:ext cx="3638368" cy="2604246"/>
          </a:xfrm>
          <a:prstGeom prst="cloudCallout">
            <a:avLst>
              <a:gd name="adj1" fmla="val 32358"/>
              <a:gd name="adj2" fmla="val 60109"/>
            </a:avLst>
          </a:prstGeom>
          <a:solidFill>
            <a:schemeClr val="bg1"/>
          </a:solidFill>
          <a:ln>
            <a:solidFill>
              <a:srgbClr val="66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52000" bIns="72000" rtlCol="0" anchor="ctr"/>
          <a:lstStyle/>
          <a:p>
            <a:pPr algn="ctr"/>
            <a:r>
              <a:rPr lang="en-GB" sz="2800" dirty="0" err="1">
                <a:solidFill>
                  <a:srgbClr val="663300"/>
                </a:solidFill>
                <a:latin typeface="UTM Avo" panose="02040603050506020204" pitchFamily="18" charset="0"/>
              </a:rPr>
              <a:t>Chưa</a:t>
            </a:r>
            <a:r>
              <a:rPr lang="en-GB" sz="2800" dirty="0">
                <a:solidFill>
                  <a:srgbClr val="663300"/>
                </a:solidFill>
                <a:latin typeface="UTM Avo" panose="02040603050506020204" pitchFamily="18" charset="0"/>
              </a:rPr>
              <a:t>! </a:t>
            </a:r>
            <a:r>
              <a:rPr lang="en-GB" sz="2800" dirty="0" err="1">
                <a:solidFill>
                  <a:srgbClr val="663300"/>
                </a:solidFill>
                <a:latin typeface="UTM Avo" panose="02040603050506020204" pitchFamily="18" charset="0"/>
              </a:rPr>
              <a:t>Tớ</a:t>
            </a:r>
            <a:r>
              <a:rPr lang="en-GB" sz="28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rgbClr val="663300"/>
                </a:solidFill>
                <a:latin typeface="UTM Avo" panose="02040603050506020204" pitchFamily="18" charset="0"/>
              </a:rPr>
              <a:t>chưa</a:t>
            </a:r>
            <a:r>
              <a:rPr lang="en-GB" sz="28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rgbClr val="663300"/>
                </a:solidFill>
                <a:latin typeface="UTM Avo" panose="02040603050506020204" pitchFamily="18" charset="0"/>
              </a:rPr>
              <a:t>chuẩn</a:t>
            </a:r>
            <a:r>
              <a:rPr lang="en-GB" sz="28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rgbClr val="663300"/>
                </a:solidFill>
                <a:latin typeface="UTM Avo" panose="02040603050506020204" pitchFamily="18" charset="0"/>
              </a:rPr>
              <a:t>bị</a:t>
            </a:r>
            <a:r>
              <a:rPr lang="en-GB" sz="28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rgbClr val="663300"/>
                </a:solidFill>
                <a:latin typeface="UTM Avo" panose="02040603050506020204" pitchFamily="18" charset="0"/>
              </a:rPr>
              <a:t>gì</a:t>
            </a:r>
            <a:r>
              <a:rPr lang="en-GB" sz="28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rgbClr val="663300"/>
                </a:solidFill>
                <a:latin typeface="UTM Avo" panose="02040603050506020204" pitchFamily="18" charset="0"/>
              </a:rPr>
              <a:t>cả</a:t>
            </a:r>
            <a:r>
              <a:rPr lang="en-GB" sz="2800" dirty="0">
                <a:solidFill>
                  <a:srgbClr val="6633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5" name="Cauconghetingifhcua"/>
          <p:cNvSpPr/>
          <p:nvPr/>
        </p:nvSpPr>
        <p:spPr>
          <a:xfrm>
            <a:off x="7876314" y="140488"/>
            <a:ext cx="4205142" cy="3308006"/>
          </a:xfrm>
          <a:prstGeom prst="cloudCallout">
            <a:avLst>
              <a:gd name="adj1" fmla="val -51410"/>
              <a:gd name="adj2" fmla="val 66164"/>
            </a:avLst>
          </a:prstGeom>
          <a:solidFill>
            <a:schemeClr val="bg1"/>
          </a:solidFill>
          <a:ln>
            <a:solidFill>
              <a:srgbClr val="66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rgbClr val="663300"/>
                </a:solidFill>
                <a:latin typeface="UTM Avo" panose="02040603050506020204" pitchFamily="18" charset="0"/>
              </a:rPr>
              <a:t>Vậy</a:t>
            </a:r>
            <a:r>
              <a:rPr lang="en-GB" sz="28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rgbClr val="663300"/>
                </a:solidFill>
                <a:latin typeface="UTM Avo" panose="02040603050506020204" pitchFamily="18" charset="0"/>
              </a:rPr>
              <a:t>chúng</a:t>
            </a:r>
            <a:r>
              <a:rPr lang="en-GB" sz="28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rgbClr val="663300"/>
                </a:solidFill>
                <a:latin typeface="UTM Avo" panose="02040603050506020204" pitchFamily="18" charset="0"/>
              </a:rPr>
              <a:t>mình</a:t>
            </a:r>
            <a:r>
              <a:rPr lang="en-GB" sz="28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rgbClr val="663300"/>
                </a:solidFill>
                <a:latin typeface="UTM Avo" panose="02040603050506020204" pitchFamily="18" charset="0"/>
              </a:rPr>
              <a:t>cùng</a:t>
            </a:r>
            <a:r>
              <a:rPr lang="en-GB" sz="28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rgbClr val="663300"/>
                </a:solidFill>
                <a:latin typeface="UTM Avo" panose="02040603050506020204" pitchFamily="18" charset="0"/>
              </a:rPr>
              <a:t>đến</a:t>
            </a:r>
            <a:r>
              <a:rPr lang="en-GB" sz="28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rgbClr val="663300"/>
                </a:solidFill>
                <a:latin typeface="UTM Avo" panose="02040603050506020204" pitchFamily="18" charset="0"/>
              </a:rPr>
              <a:t>tạp</a:t>
            </a:r>
            <a:r>
              <a:rPr lang="en-GB" sz="28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rgbClr val="663300"/>
                </a:solidFill>
                <a:latin typeface="UTM Avo" panose="02040603050506020204" pitchFamily="18" charset="0"/>
              </a:rPr>
              <a:t>hóa</a:t>
            </a:r>
            <a:r>
              <a:rPr lang="en-GB" sz="28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rgbClr val="663300"/>
                </a:solidFill>
                <a:latin typeface="UTM Avo" panose="02040603050506020204" pitchFamily="18" charset="0"/>
              </a:rPr>
              <a:t>Măng</a:t>
            </a:r>
            <a:r>
              <a:rPr lang="en-GB" sz="2800" dirty="0">
                <a:solidFill>
                  <a:srgbClr val="663300"/>
                </a:solidFill>
                <a:latin typeface="UTM Avo" panose="02040603050506020204" pitchFamily="18" charset="0"/>
              </a:rPr>
              <a:t> Non </a:t>
            </a:r>
            <a:r>
              <a:rPr lang="en-GB" sz="2800" dirty="0" err="1">
                <a:solidFill>
                  <a:srgbClr val="663300"/>
                </a:solidFill>
                <a:latin typeface="UTM Avo" panose="02040603050506020204" pitchFamily="18" charset="0"/>
              </a:rPr>
              <a:t>để</a:t>
            </a:r>
            <a:r>
              <a:rPr lang="en-GB" sz="28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rgbClr val="663300"/>
                </a:solidFill>
                <a:latin typeface="UTM Avo" panose="02040603050506020204" pitchFamily="18" charset="0"/>
              </a:rPr>
              <a:t>chọn</a:t>
            </a:r>
            <a:r>
              <a:rPr lang="en-GB" sz="28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rgbClr val="663300"/>
                </a:solidFill>
                <a:latin typeface="UTM Avo" panose="02040603050506020204" pitchFamily="18" charset="0"/>
              </a:rPr>
              <a:t>dụng</a:t>
            </a:r>
            <a:r>
              <a:rPr lang="en-GB" sz="28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rgbClr val="663300"/>
                </a:solidFill>
                <a:latin typeface="UTM Avo" panose="02040603050506020204" pitchFamily="18" charset="0"/>
              </a:rPr>
              <a:t>cụ</a:t>
            </a:r>
            <a:r>
              <a:rPr lang="en-GB" sz="28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rgbClr val="663300"/>
                </a:solidFill>
                <a:latin typeface="UTM Avo" panose="02040603050506020204" pitchFamily="18" charset="0"/>
              </a:rPr>
              <a:t>nhé</a:t>
            </a:r>
            <a:r>
              <a:rPr lang="en-GB" sz="2800" dirty="0">
                <a:solidFill>
                  <a:srgbClr val="663300"/>
                </a:solidFill>
                <a:latin typeface="UTM Avo" panose="02040603050506020204" pitchFamily="18" charset="0"/>
              </a:rPr>
              <a:t>!</a:t>
            </a:r>
          </a:p>
        </p:txBody>
      </p:sp>
      <p:sp>
        <p:nvSpPr>
          <p:cNvPr id="16" name="to mo"/>
          <p:cNvSpPr/>
          <p:nvPr/>
        </p:nvSpPr>
        <p:spPr>
          <a:xfrm>
            <a:off x="387919" y="346451"/>
            <a:ext cx="3638368" cy="2604246"/>
          </a:xfrm>
          <a:prstGeom prst="cloudCallout">
            <a:avLst>
              <a:gd name="adj1" fmla="val 32358"/>
              <a:gd name="adj2" fmla="val 60109"/>
            </a:avLst>
          </a:prstGeom>
          <a:solidFill>
            <a:schemeClr val="bg1"/>
          </a:solidFill>
          <a:ln>
            <a:solidFill>
              <a:srgbClr val="66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52000" bIns="72000" rtlCol="0" anchor="ctr"/>
          <a:lstStyle/>
          <a:p>
            <a:pPr algn="ctr"/>
            <a:r>
              <a:rPr lang="en-GB" sz="2800" dirty="0" err="1">
                <a:solidFill>
                  <a:srgbClr val="663300"/>
                </a:solidFill>
                <a:latin typeface="UTM Avo" panose="02040603050506020204" pitchFamily="18" charset="0"/>
              </a:rPr>
              <a:t>Được</a:t>
            </a:r>
            <a:r>
              <a:rPr lang="en-GB" sz="28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rgbClr val="663300"/>
                </a:solidFill>
                <a:latin typeface="UTM Avo" panose="02040603050506020204" pitchFamily="18" charset="0"/>
              </a:rPr>
              <a:t>thôi</a:t>
            </a:r>
            <a:r>
              <a:rPr lang="en-GB" sz="2800" dirty="0">
                <a:solidFill>
                  <a:srgbClr val="663300"/>
                </a:solidFill>
                <a:latin typeface="UTM Avo" panose="02040603050506020204" pitchFamily="18" charset="0"/>
              </a:rPr>
              <a:t>! </a:t>
            </a:r>
            <a:r>
              <a:rPr lang="en-GB" sz="2800" dirty="0" err="1">
                <a:solidFill>
                  <a:srgbClr val="663300"/>
                </a:solidFill>
                <a:latin typeface="UTM Avo" panose="02040603050506020204" pitchFamily="18" charset="0"/>
              </a:rPr>
              <a:t>Nhưng</a:t>
            </a:r>
            <a:r>
              <a:rPr lang="en-GB" sz="28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rgbClr val="663300"/>
                </a:solidFill>
                <a:latin typeface="UTM Avo" panose="02040603050506020204" pitchFamily="18" charset="0"/>
              </a:rPr>
              <a:t>tớ</a:t>
            </a:r>
            <a:r>
              <a:rPr lang="en-GB" sz="28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rgbClr val="663300"/>
                </a:solidFill>
                <a:latin typeface="UTM Avo" panose="02040603050506020204" pitchFamily="18" charset="0"/>
              </a:rPr>
              <a:t>phải</a:t>
            </a:r>
            <a:r>
              <a:rPr lang="en-GB" sz="28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rgbClr val="663300"/>
                </a:solidFill>
                <a:latin typeface="UTM Avo" panose="02040603050506020204" pitchFamily="18" charset="0"/>
              </a:rPr>
              <a:t>về</a:t>
            </a:r>
            <a:r>
              <a:rPr lang="en-GB" sz="28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rgbClr val="663300"/>
                </a:solidFill>
                <a:latin typeface="UTM Avo" panose="02040603050506020204" pitchFamily="18" charset="0"/>
              </a:rPr>
              <a:t>nhà</a:t>
            </a:r>
            <a:r>
              <a:rPr lang="en-GB" sz="28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rgbClr val="663300"/>
                </a:solidFill>
                <a:latin typeface="UTM Avo" panose="02040603050506020204" pitchFamily="18" charset="0"/>
              </a:rPr>
              <a:t>xin</a:t>
            </a:r>
            <a:r>
              <a:rPr lang="en-GB" sz="28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rgbClr val="663300"/>
                </a:solidFill>
                <a:latin typeface="UTM Avo" panose="02040603050506020204" pitchFamily="18" charset="0"/>
              </a:rPr>
              <a:t>phép</a:t>
            </a:r>
            <a:r>
              <a:rPr lang="en-GB" sz="28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rgbClr val="663300"/>
                </a:solidFill>
                <a:latin typeface="UTM Avo" panose="02040603050506020204" pitchFamily="18" charset="0"/>
              </a:rPr>
              <a:t>mẹ</a:t>
            </a:r>
            <a:r>
              <a:rPr lang="en-GB" sz="28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rgbClr val="663300"/>
                </a:solidFill>
                <a:latin typeface="UTM Avo" panose="02040603050506020204" pitchFamily="18" charset="0"/>
              </a:rPr>
              <a:t>đã</a:t>
            </a:r>
            <a:r>
              <a:rPr lang="en-GB" sz="2800" dirty="0">
                <a:solidFill>
                  <a:srgbClr val="663300"/>
                </a:solidFill>
                <a:latin typeface="UTM Avo" panose="02040603050506020204" pitchFamily="18" charset="0"/>
              </a:rPr>
              <a:t>!</a:t>
            </a:r>
          </a:p>
        </p:txBody>
      </p:sp>
      <p:sp>
        <p:nvSpPr>
          <p:cNvPr id="17" name="Cauconghetingifhcua"/>
          <p:cNvSpPr/>
          <p:nvPr/>
        </p:nvSpPr>
        <p:spPr>
          <a:xfrm>
            <a:off x="7924396" y="-5429"/>
            <a:ext cx="4205142" cy="3308006"/>
          </a:xfrm>
          <a:prstGeom prst="cloudCallout">
            <a:avLst>
              <a:gd name="adj1" fmla="val -51410"/>
              <a:gd name="adj2" fmla="val 66164"/>
            </a:avLst>
          </a:prstGeom>
          <a:solidFill>
            <a:schemeClr val="bg1"/>
          </a:solidFill>
          <a:ln>
            <a:solidFill>
              <a:srgbClr val="66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rgbClr val="663300"/>
                </a:solidFill>
                <a:latin typeface="UTM Avo" panose="02040603050506020204" pitchFamily="18" charset="0"/>
              </a:rPr>
              <a:t>Tớ</a:t>
            </a:r>
            <a:r>
              <a:rPr lang="en-GB" sz="28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rgbClr val="663300"/>
                </a:solidFill>
                <a:latin typeface="UTM Avo" panose="02040603050506020204" pitchFamily="18" charset="0"/>
              </a:rPr>
              <a:t>đi</a:t>
            </a:r>
            <a:r>
              <a:rPr lang="en-GB" sz="28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rgbClr val="663300"/>
                </a:solidFill>
                <a:latin typeface="UTM Avo" panose="02040603050506020204" pitchFamily="18" charset="0"/>
              </a:rPr>
              <a:t>cùng</a:t>
            </a:r>
            <a:r>
              <a:rPr lang="en-GB" sz="28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rgbClr val="663300"/>
                </a:solidFill>
                <a:latin typeface="UTM Avo" panose="02040603050506020204" pitchFamily="18" charset="0"/>
              </a:rPr>
              <a:t>cậu</a:t>
            </a:r>
            <a:r>
              <a:rPr lang="en-GB" sz="28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rgbClr val="663300"/>
                </a:solidFill>
                <a:latin typeface="UTM Avo" panose="02040603050506020204" pitchFamily="18" charset="0"/>
              </a:rPr>
              <a:t>nhé</a:t>
            </a:r>
            <a:r>
              <a:rPr lang="en-GB" sz="2800" dirty="0">
                <a:solidFill>
                  <a:srgbClr val="663300"/>
                </a:solidFill>
                <a:latin typeface="UTM Avo" panose="02040603050506020204" pitchFamily="18" charset="0"/>
              </a:rPr>
              <a:t>!</a:t>
            </a:r>
          </a:p>
        </p:txBody>
      </p:sp>
      <p:sp>
        <p:nvSpPr>
          <p:cNvPr id="19" name="to mo"/>
          <p:cNvSpPr/>
          <p:nvPr/>
        </p:nvSpPr>
        <p:spPr>
          <a:xfrm>
            <a:off x="355361" y="417462"/>
            <a:ext cx="3638368" cy="2604246"/>
          </a:xfrm>
          <a:prstGeom prst="cloudCallout">
            <a:avLst>
              <a:gd name="adj1" fmla="val 32358"/>
              <a:gd name="adj2" fmla="val 60109"/>
            </a:avLst>
          </a:prstGeom>
          <a:solidFill>
            <a:schemeClr val="bg1"/>
          </a:solidFill>
          <a:ln>
            <a:solidFill>
              <a:srgbClr val="66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52000" bIns="72000" rtlCol="0" anchor="ctr"/>
          <a:lstStyle/>
          <a:p>
            <a:pPr algn="ctr"/>
            <a:r>
              <a:rPr lang="en-GB" sz="2800" dirty="0">
                <a:solidFill>
                  <a:srgbClr val="663300"/>
                </a:solidFill>
                <a:latin typeface="UTM Avo" panose="02040603050506020204" pitchFamily="18" charset="0"/>
              </a:rPr>
              <a:t>Ừ! </a:t>
            </a:r>
            <a:r>
              <a:rPr lang="en-GB" sz="2800" dirty="0" err="1">
                <a:solidFill>
                  <a:srgbClr val="663300"/>
                </a:solidFill>
                <a:latin typeface="UTM Avo" panose="02040603050506020204" pitchFamily="18" charset="0"/>
              </a:rPr>
              <a:t>Chúng</a:t>
            </a:r>
            <a:r>
              <a:rPr lang="en-GB" sz="2800" dirty="0">
                <a:solidFill>
                  <a:srgbClr val="663300"/>
                </a:solidFill>
                <a:latin typeface="UTM Avo" panose="02040603050506020204" pitchFamily="18" charset="0"/>
              </a:rPr>
              <a:t> ta </a:t>
            </a:r>
            <a:r>
              <a:rPr lang="en-GB" sz="2800" dirty="0" err="1">
                <a:solidFill>
                  <a:srgbClr val="663300"/>
                </a:solidFill>
                <a:latin typeface="UTM Avo" panose="02040603050506020204" pitchFamily="18" charset="0"/>
              </a:rPr>
              <a:t>cùng</a:t>
            </a:r>
            <a:r>
              <a:rPr lang="en-GB" sz="28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rgbClr val="663300"/>
                </a:solidFill>
                <a:latin typeface="UTM Avo" panose="02040603050506020204" pitchFamily="18" charset="0"/>
              </a:rPr>
              <a:t>đi</a:t>
            </a:r>
            <a:r>
              <a:rPr lang="en-GB" sz="28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rgbClr val="663300"/>
                </a:solidFill>
                <a:latin typeface="UTM Avo" panose="02040603050506020204" pitchFamily="18" charset="0"/>
              </a:rPr>
              <a:t>nào</a:t>
            </a:r>
            <a:r>
              <a:rPr lang="en-GB" sz="2800" dirty="0">
                <a:solidFill>
                  <a:srgbClr val="663300"/>
                </a:solidFill>
                <a:latin typeface="UTM Avo" panose="02040603050506020204" pitchFamily="18" charset="0"/>
              </a:rPr>
              <a:t>!</a:t>
            </a:r>
          </a:p>
        </p:txBody>
      </p:sp>
      <p:pic>
        <p:nvPicPr>
          <p:cNvPr id="20" name="bé gái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69" b="97031" l="3125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343" y="2517151"/>
            <a:ext cx="3966029" cy="396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134293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148" y="787791"/>
            <a:ext cx="6344529" cy="341270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26413" y="1997613"/>
            <a:ext cx="4557934" cy="422030"/>
          </a:xfrm>
          <a:prstGeom prst="rect">
            <a:avLst/>
          </a:prstGeom>
          <a:solidFill>
            <a:srgbClr val="A9594E"/>
          </a:solidFill>
          <a:ln>
            <a:solidFill>
              <a:srgbClr val="A959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>
                <a:latin typeface="#9Slide05 Fourth Medium" panose="00000600000000000000" pitchFamily="2" charset="0"/>
              </a:rPr>
              <a:t>Măng</a:t>
            </a:r>
            <a:r>
              <a:rPr lang="en-GB" sz="3200" dirty="0">
                <a:latin typeface="#9Slide05 Fourth Medium" panose="00000600000000000000" pitchFamily="2" charset="0"/>
              </a:rPr>
              <a:t> Non Supermarket</a:t>
            </a:r>
          </a:p>
        </p:txBody>
      </p:sp>
      <p:pic>
        <p:nvPicPr>
          <p:cNvPr id="6" name="bé gái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69" b="97031" l="3125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40626" y="3805474"/>
            <a:ext cx="2603001" cy="2648953"/>
          </a:xfrm>
          <a:prstGeom prst="rect">
            <a:avLst/>
          </a:prstGeom>
        </p:spPr>
      </p:pic>
      <p:pic>
        <p:nvPicPr>
          <p:cNvPr id="7" name="bé trai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55"/>
          <a:stretch/>
        </p:blipFill>
        <p:spPr>
          <a:xfrm flipH="1">
            <a:off x="-3814453" y="3678664"/>
            <a:ext cx="2928188" cy="270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779591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81481E-6 L 0.46211 -0.178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99" y="-893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3.33333E-6 L 0.47357 -0.1944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72" y="-9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5" t="11897" r="13741" b="18976"/>
          <a:stretch/>
        </p:blipFill>
        <p:spPr>
          <a:xfrm>
            <a:off x="7823990" y="0"/>
            <a:ext cx="4600135" cy="50545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5" t="11897" r="13741" b="18976"/>
          <a:stretch/>
        </p:blipFill>
        <p:spPr>
          <a:xfrm>
            <a:off x="-82053" y="0"/>
            <a:ext cx="4600135" cy="51065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785" b="89907" l="2500" r="97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693" y="-629431"/>
            <a:ext cx="8128000" cy="6794500"/>
          </a:xfrm>
          <a:prstGeom prst="rect">
            <a:avLst/>
          </a:prstGeom>
        </p:spPr>
      </p:pic>
      <p:pic>
        <p:nvPicPr>
          <p:cNvPr id="5" name="bé trai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55"/>
          <a:stretch/>
        </p:blipFill>
        <p:spPr>
          <a:xfrm>
            <a:off x="5491810" y="3842193"/>
            <a:ext cx="3027041" cy="2855866"/>
          </a:xfrm>
          <a:prstGeom prst="rect">
            <a:avLst/>
          </a:prstGeom>
        </p:spPr>
      </p:pic>
      <p:pic>
        <p:nvPicPr>
          <p:cNvPr id="6" name="bé gái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969" b="97031" l="3125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923" y="3527387"/>
            <a:ext cx="3054267" cy="3054267"/>
          </a:xfrm>
          <a:prstGeom prst="rect">
            <a:avLst/>
          </a:prstGeom>
        </p:spPr>
      </p:pic>
      <p:sp>
        <p:nvSpPr>
          <p:cNvPr id="9" name="Cloud Callout 8"/>
          <p:cNvSpPr/>
          <p:nvPr/>
        </p:nvSpPr>
        <p:spPr>
          <a:xfrm>
            <a:off x="7823990" y="1280160"/>
            <a:ext cx="3500502" cy="2562033"/>
          </a:xfrm>
          <a:prstGeom prst="cloudCallout">
            <a:avLst>
              <a:gd name="adj1" fmla="val -61824"/>
              <a:gd name="adj2" fmla="val 55911"/>
            </a:avLst>
          </a:prstGeom>
          <a:solidFill>
            <a:schemeClr val="bg1"/>
          </a:solidFill>
          <a:ln>
            <a:solidFill>
              <a:srgbClr val="784B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663300"/>
                </a:solidFill>
                <a:latin typeface="UTM Avo" panose="02040603050506020204" pitchFamily="18" charset="0"/>
              </a:rPr>
              <a:t>Dạ</a:t>
            </a:r>
            <a:r>
              <a:rPr lang="en-GB" sz="2400" dirty="0">
                <a:solidFill>
                  <a:srgbClr val="663300"/>
                </a:solidFill>
                <a:latin typeface="UTM Avo" panose="02040603050506020204" pitchFamily="18" charset="0"/>
              </a:rPr>
              <a:t>, </a:t>
            </a:r>
            <a:r>
              <a:rPr lang="en-GB" sz="2400" dirty="0" err="1">
                <a:solidFill>
                  <a:srgbClr val="663300"/>
                </a:solidFill>
                <a:latin typeface="UTM Avo" panose="02040603050506020204" pitchFamily="18" charset="0"/>
              </a:rPr>
              <a:t>chúng</a:t>
            </a:r>
            <a:r>
              <a:rPr lang="en-GB" sz="24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663300"/>
                </a:solidFill>
                <a:latin typeface="UTM Avo" panose="02040603050506020204" pitchFamily="18" charset="0"/>
              </a:rPr>
              <a:t>cháu</a:t>
            </a:r>
            <a:r>
              <a:rPr lang="en-GB" sz="24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663300"/>
                </a:solidFill>
                <a:latin typeface="UTM Avo" panose="02040603050506020204" pitchFamily="18" charset="0"/>
              </a:rPr>
              <a:t>cần</a:t>
            </a:r>
            <a:r>
              <a:rPr lang="en-GB" sz="24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663300"/>
                </a:solidFill>
                <a:latin typeface="UTM Avo" panose="02040603050506020204" pitchFamily="18" charset="0"/>
              </a:rPr>
              <a:t>mua</a:t>
            </a:r>
            <a:r>
              <a:rPr lang="en-GB" sz="24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663300"/>
                </a:solidFill>
                <a:latin typeface="UTM Avo" panose="02040603050506020204" pitchFamily="18" charset="0"/>
              </a:rPr>
              <a:t>dụng</a:t>
            </a:r>
            <a:r>
              <a:rPr lang="en-GB" sz="24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663300"/>
                </a:solidFill>
                <a:latin typeface="UTM Avo" panose="02040603050506020204" pitchFamily="18" charset="0"/>
              </a:rPr>
              <a:t>cụ</a:t>
            </a:r>
            <a:r>
              <a:rPr lang="en-GB" sz="24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663300"/>
                </a:solidFill>
                <a:latin typeface="UTM Avo" panose="02040603050506020204" pitchFamily="18" charset="0"/>
              </a:rPr>
              <a:t>để</a:t>
            </a:r>
            <a:r>
              <a:rPr lang="en-GB" sz="24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663300"/>
                </a:solidFill>
                <a:latin typeface="UTM Avo" panose="02040603050506020204" pitchFamily="18" charset="0"/>
              </a:rPr>
              <a:t>dọn</a:t>
            </a:r>
            <a:r>
              <a:rPr lang="en-GB" sz="24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663300"/>
                </a:solidFill>
                <a:latin typeface="UTM Avo" panose="02040603050506020204" pitchFamily="18" charset="0"/>
              </a:rPr>
              <a:t>vệ</a:t>
            </a:r>
            <a:r>
              <a:rPr lang="en-GB" sz="24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663300"/>
                </a:solidFill>
                <a:latin typeface="UTM Avo" panose="02040603050506020204" pitchFamily="18" charset="0"/>
              </a:rPr>
              <a:t>sinh</a:t>
            </a:r>
            <a:r>
              <a:rPr lang="en-GB" sz="2400" dirty="0">
                <a:solidFill>
                  <a:srgbClr val="663300"/>
                </a:solidFill>
                <a:latin typeface="UTM Avo" panose="02040603050506020204" pitchFamily="18" charset="0"/>
              </a:rPr>
              <a:t> ạ!</a:t>
            </a:r>
          </a:p>
        </p:txBody>
      </p:sp>
      <p:sp>
        <p:nvSpPr>
          <p:cNvPr id="10" name="Cloud Callout 9"/>
          <p:cNvSpPr/>
          <p:nvPr/>
        </p:nvSpPr>
        <p:spPr>
          <a:xfrm>
            <a:off x="16421" y="-25630"/>
            <a:ext cx="3500502" cy="2562033"/>
          </a:xfrm>
          <a:prstGeom prst="cloudCallout">
            <a:avLst>
              <a:gd name="adj1" fmla="val 53113"/>
              <a:gd name="adj2" fmla="val 15279"/>
            </a:avLst>
          </a:prstGeom>
          <a:solidFill>
            <a:schemeClr val="bg1"/>
          </a:solidFill>
          <a:ln>
            <a:solidFill>
              <a:srgbClr val="784B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663300"/>
                </a:solidFill>
                <a:latin typeface="UTM Avo" panose="02040603050506020204" pitchFamily="18" charset="0"/>
              </a:rPr>
              <a:t>Chào</a:t>
            </a:r>
            <a:r>
              <a:rPr lang="en-GB" sz="24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663300"/>
                </a:solidFill>
                <a:latin typeface="UTM Avo" panose="02040603050506020204" pitchFamily="18" charset="0"/>
              </a:rPr>
              <a:t>hai</a:t>
            </a:r>
            <a:r>
              <a:rPr lang="en-GB" sz="24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663300"/>
                </a:solidFill>
                <a:latin typeface="UTM Avo" panose="02040603050506020204" pitchFamily="18" charset="0"/>
              </a:rPr>
              <a:t>bạn</a:t>
            </a:r>
            <a:r>
              <a:rPr lang="en-GB" sz="24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663300"/>
                </a:solidFill>
                <a:latin typeface="UTM Avo" panose="02040603050506020204" pitchFamily="18" charset="0"/>
              </a:rPr>
              <a:t>nhỏ</a:t>
            </a:r>
            <a:r>
              <a:rPr lang="en-GB" sz="2400" dirty="0">
                <a:solidFill>
                  <a:srgbClr val="663300"/>
                </a:solidFill>
                <a:latin typeface="UTM Avo" panose="02040603050506020204" pitchFamily="18" charset="0"/>
              </a:rPr>
              <a:t>! </a:t>
            </a:r>
            <a:r>
              <a:rPr lang="en-GB" sz="2400" dirty="0" err="1">
                <a:solidFill>
                  <a:srgbClr val="663300"/>
                </a:solidFill>
                <a:latin typeface="UTM Avo" panose="02040603050506020204" pitchFamily="18" charset="0"/>
              </a:rPr>
              <a:t>Cô</a:t>
            </a:r>
            <a:r>
              <a:rPr lang="en-GB" sz="24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663300"/>
                </a:solidFill>
                <a:latin typeface="UTM Avo" panose="02040603050506020204" pitchFamily="18" charset="0"/>
              </a:rPr>
              <a:t>có</a:t>
            </a:r>
            <a:r>
              <a:rPr lang="en-GB" sz="24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663300"/>
                </a:solidFill>
                <a:latin typeface="UTM Avo" panose="02040603050506020204" pitchFamily="18" charset="0"/>
              </a:rPr>
              <a:t>thể</a:t>
            </a:r>
            <a:r>
              <a:rPr lang="en-GB" sz="24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663300"/>
                </a:solidFill>
                <a:latin typeface="UTM Avo" panose="02040603050506020204" pitchFamily="18" charset="0"/>
              </a:rPr>
              <a:t>giúp</a:t>
            </a:r>
            <a:r>
              <a:rPr lang="en-GB" sz="24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663300"/>
                </a:solidFill>
                <a:latin typeface="UTM Avo" panose="02040603050506020204" pitchFamily="18" charset="0"/>
              </a:rPr>
              <a:t>gì</a:t>
            </a:r>
            <a:r>
              <a:rPr lang="en-GB" sz="24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663300"/>
                </a:solidFill>
                <a:latin typeface="UTM Avo" panose="02040603050506020204" pitchFamily="18" charset="0"/>
              </a:rPr>
              <a:t>cho</a:t>
            </a:r>
            <a:r>
              <a:rPr lang="en-GB" sz="24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663300"/>
                </a:solidFill>
                <a:latin typeface="UTM Avo" panose="02040603050506020204" pitchFamily="18" charset="0"/>
              </a:rPr>
              <a:t>hai</a:t>
            </a:r>
            <a:r>
              <a:rPr lang="en-GB" sz="24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663300"/>
                </a:solidFill>
                <a:latin typeface="UTM Avo" panose="02040603050506020204" pitchFamily="18" charset="0"/>
              </a:rPr>
              <a:t>cháu</a:t>
            </a:r>
            <a:r>
              <a:rPr lang="en-GB" sz="24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663300"/>
                </a:solidFill>
                <a:latin typeface="UTM Avo" panose="02040603050506020204" pitchFamily="18" charset="0"/>
              </a:rPr>
              <a:t>nào</a:t>
            </a:r>
            <a:r>
              <a:rPr lang="en-GB" sz="2400" dirty="0">
                <a:solidFill>
                  <a:srgbClr val="6633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1" name="Cloud Callout 10"/>
          <p:cNvSpPr/>
          <p:nvPr/>
        </p:nvSpPr>
        <p:spPr>
          <a:xfrm>
            <a:off x="8696189" y="265639"/>
            <a:ext cx="3500502" cy="4123481"/>
          </a:xfrm>
          <a:prstGeom prst="cloudCallout">
            <a:avLst>
              <a:gd name="adj1" fmla="val -67450"/>
              <a:gd name="adj2" fmla="val -31640"/>
            </a:avLst>
          </a:prstGeom>
          <a:solidFill>
            <a:schemeClr val="bg1"/>
          </a:solidFill>
          <a:ln>
            <a:solidFill>
              <a:srgbClr val="784B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663300"/>
                </a:solidFill>
                <a:latin typeface="UTM Avo" panose="02040603050506020204" pitchFamily="18" charset="0"/>
              </a:rPr>
              <a:t>Cửa</a:t>
            </a:r>
            <a:r>
              <a:rPr lang="en-GB" sz="24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663300"/>
                </a:solidFill>
                <a:latin typeface="UTM Avo" panose="02040603050506020204" pitchFamily="18" charset="0"/>
              </a:rPr>
              <a:t>hàng</a:t>
            </a:r>
            <a:r>
              <a:rPr lang="en-GB" sz="24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663300"/>
                </a:solidFill>
                <a:latin typeface="UTM Avo" panose="02040603050506020204" pitchFamily="18" charset="0"/>
              </a:rPr>
              <a:t>của</a:t>
            </a:r>
            <a:r>
              <a:rPr lang="en-GB" sz="24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663300"/>
                </a:solidFill>
                <a:latin typeface="UTM Avo" panose="02040603050506020204" pitchFamily="18" charset="0"/>
              </a:rPr>
              <a:t>cô</a:t>
            </a:r>
            <a:r>
              <a:rPr lang="en-GB" sz="24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663300"/>
                </a:solidFill>
                <a:latin typeface="UTM Avo" panose="02040603050506020204" pitchFamily="18" charset="0"/>
              </a:rPr>
              <a:t>chú</a:t>
            </a:r>
            <a:r>
              <a:rPr lang="en-GB" sz="24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663300"/>
                </a:solidFill>
                <a:latin typeface="UTM Avo" panose="02040603050506020204" pitchFamily="18" charset="0"/>
              </a:rPr>
              <a:t>đang</a:t>
            </a:r>
            <a:r>
              <a:rPr lang="en-GB" sz="24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663300"/>
                </a:solidFill>
                <a:latin typeface="UTM Avo" panose="02040603050506020204" pitchFamily="18" charset="0"/>
              </a:rPr>
              <a:t>có</a:t>
            </a:r>
            <a:r>
              <a:rPr lang="en-GB" sz="24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663300"/>
                </a:solidFill>
                <a:latin typeface="UTM Avo" panose="02040603050506020204" pitchFamily="18" charset="0"/>
              </a:rPr>
              <a:t>chương</a:t>
            </a:r>
            <a:r>
              <a:rPr lang="en-GB" sz="24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663300"/>
                </a:solidFill>
                <a:latin typeface="UTM Avo" panose="02040603050506020204" pitchFamily="18" charset="0"/>
              </a:rPr>
              <a:t>trình</a:t>
            </a:r>
            <a:r>
              <a:rPr lang="en-GB" sz="2400" dirty="0">
                <a:solidFill>
                  <a:srgbClr val="663300"/>
                </a:solidFill>
                <a:latin typeface="UTM Avo" panose="02040603050506020204" pitchFamily="18" charset="0"/>
              </a:rPr>
              <a:t> “</a:t>
            </a:r>
            <a:r>
              <a:rPr lang="en-GB" sz="2400" b="1" i="1" dirty="0" err="1">
                <a:solidFill>
                  <a:srgbClr val="663300"/>
                </a:solidFill>
                <a:latin typeface="UTM Avo" panose="02040603050506020204" pitchFamily="18" charset="0"/>
              </a:rPr>
              <a:t>Trả</a:t>
            </a:r>
            <a:r>
              <a:rPr lang="en-GB" sz="2400" b="1" i="1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400" b="1" i="1" dirty="0" err="1">
                <a:solidFill>
                  <a:srgbClr val="663300"/>
                </a:solidFill>
                <a:latin typeface="UTM Avo" panose="02040603050506020204" pitchFamily="18" charset="0"/>
              </a:rPr>
              <a:t>lời</a:t>
            </a:r>
            <a:r>
              <a:rPr lang="en-GB" sz="2400" b="1" i="1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400" b="1" i="1" dirty="0" err="1">
                <a:solidFill>
                  <a:srgbClr val="663300"/>
                </a:solidFill>
                <a:latin typeface="UTM Avo" panose="02040603050506020204" pitchFamily="18" charset="0"/>
              </a:rPr>
              <a:t>đúng</a:t>
            </a:r>
            <a:r>
              <a:rPr lang="en-GB" sz="2400" b="1" i="1" dirty="0">
                <a:solidFill>
                  <a:srgbClr val="663300"/>
                </a:solidFill>
                <a:latin typeface="UTM Avo" panose="02040603050506020204" pitchFamily="18" charset="0"/>
              </a:rPr>
              <a:t> – </a:t>
            </a:r>
            <a:r>
              <a:rPr lang="en-GB" sz="2400" b="1" i="1" dirty="0" err="1">
                <a:solidFill>
                  <a:srgbClr val="663300"/>
                </a:solidFill>
                <a:latin typeface="UTM Avo" panose="02040603050506020204" pitchFamily="18" charset="0"/>
              </a:rPr>
              <a:t>Trúng</a:t>
            </a:r>
            <a:r>
              <a:rPr lang="en-GB" sz="2400" b="1" i="1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400" b="1" i="1" dirty="0" err="1">
                <a:solidFill>
                  <a:srgbClr val="663300"/>
                </a:solidFill>
                <a:latin typeface="UTM Avo" panose="02040603050506020204" pitchFamily="18" charset="0"/>
              </a:rPr>
              <a:t>thưởng</a:t>
            </a:r>
            <a:r>
              <a:rPr lang="en-GB" sz="2400" b="1" i="1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400" b="1" i="1" dirty="0" err="1">
                <a:solidFill>
                  <a:srgbClr val="663300"/>
                </a:solidFill>
                <a:latin typeface="UTM Avo" panose="02040603050506020204" pitchFamily="18" charset="0"/>
              </a:rPr>
              <a:t>ngay</a:t>
            </a:r>
            <a:r>
              <a:rPr lang="en-GB" sz="2400" dirty="0">
                <a:solidFill>
                  <a:srgbClr val="663300"/>
                </a:solidFill>
                <a:latin typeface="UTM Avo" panose="02040603050506020204" pitchFamily="18" charset="0"/>
              </a:rPr>
              <a:t>”. </a:t>
            </a:r>
          </a:p>
        </p:txBody>
      </p:sp>
      <p:sp>
        <p:nvSpPr>
          <p:cNvPr id="12" name="Cloud Callout 11"/>
          <p:cNvSpPr/>
          <p:nvPr/>
        </p:nvSpPr>
        <p:spPr>
          <a:xfrm>
            <a:off x="8761442" y="312548"/>
            <a:ext cx="3500502" cy="4123481"/>
          </a:xfrm>
          <a:prstGeom prst="cloudCallout">
            <a:avLst>
              <a:gd name="adj1" fmla="val -66244"/>
              <a:gd name="adj2" fmla="val -36757"/>
            </a:avLst>
          </a:prstGeom>
          <a:solidFill>
            <a:schemeClr val="bg1"/>
          </a:solidFill>
          <a:ln>
            <a:solidFill>
              <a:srgbClr val="784B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663300"/>
                </a:solidFill>
                <a:latin typeface="UTM Avo" panose="02040603050506020204" pitchFamily="18" charset="0"/>
              </a:rPr>
              <a:t>Các</a:t>
            </a:r>
            <a:r>
              <a:rPr lang="en-GB" sz="24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663300"/>
                </a:solidFill>
                <a:latin typeface="UTM Avo" panose="02040603050506020204" pitchFamily="18" charset="0"/>
              </a:rPr>
              <a:t>cháu</a:t>
            </a:r>
            <a:r>
              <a:rPr lang="en-GB" sz="24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663300"/>
                </a:solidFill>
                <a:latin typeface="UTM Avo" panose="02040603050506020204" pitchFamily="18" charset="0"/>
              </a:rPr>
              <a:t>chỉ</a:t>
            </a:r>
            <a:r>
              <a:rPr lang="en-GB" sz="24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663300"/>
                </a:solidFill>
                <a:latin typeface="UTM Avo" panose="02040603050506020204" pitchFamily="18" charset="0"/>
              </a:rPr>
              <a:t>cần</a:t>
            </a:r>
            <a:r>
              <a:rPr lang="en-GB" sz="24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663300"/>
                </a:solidFill>
                <a:latin typeface="UTM Avo" panose="02040603050506020204" pitchFamily="18" charset="0"/>
              </a:rPr>
              <a:t>trả</a:t>
            </a:r>
            <a:r>
              <a:rPr lang="en-GB" sz="24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663300"/>
                </a:solidFill>
                <a:latin typeface="UTM Avo" panose="02040603050506020204" pitchFamily="18" charset="0"/>
              </a:rPr>
              <a:t>lời</a:t>
            </a:r>
            <a:r>
              <a:rPr lang="en-GB" sz="24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663300"/>
                </a:solidFill>
                <a:latin typeface="UTM Avo" panose="02040603050506020204" pitchFamily="18" charset="0"/>
              </a:rPr>
              <a:t>đúng</a:t>
            </a:r>
            <a:r>
              <a:rPr lang="en-GB" sz="24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663300"/>
                </a:solidFill>
                <a:latin typeface="UTM Avo" panose="02040603050506020204" pitchFamily="18" charset="0"/>
              </a:rPr>
              <a:t>các</a:t>
            </a:r>
            <a:r>
              <a:rPr lang="en-GB" sz="24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663300"/>
                </a:solidFill>
                <a:latin typeface="UTM Avo" panose="02040603050506020204" pitchFamily="18" charset="0"/>
              </a:rPr>
              <a:t>câu</a:t>
            </a:r>
            <a:r>
              <a:rPr lang="en-GB" sz="24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663300"/>
                </a:solidFill>
                <a:latin typeface="UTM Avo" panose="02040603050506020204" pitchFamily="18" charset="0"/>
              </a:rPr>
              <a:t>hỏi</a:t>
            </a:r>
            <a:r>
              <a:rPr lang="en-GB" sz="24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663300"/>
                </a:solidFill>
                <a:latin typeface="UTM Avo" panose="02040603050506020204" pitchFamily="18" charset="0"/>
              </a:rPr>
              <a:t>thì</a:t>
            </a:r>
            <a:r>
              <a:rPr lang="en-GB" sz="24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663300"/>
                </a:solidFill>
                <a:latin typeface="UTM Avo" panose="02040603050506020204" pitchFamily="18" charset="0"/>
              </a:rPr>
              <a:t>sẽ</a:t>
            </a:r>
            <a:r>
              <a:rPr lang="en-GB" sz="24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663300"/>
                </a:solidFill>
                <a:latin typeface="UTM Avo" panose="02040603050506020204" pitchFamily="18" charset="0"/>
              </a:rPr>
              <a:t>được</a:t>
            </a:r>
            <a:r>
              <a:rPr lang="en-GB" sz="24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663300"/>
                </a:solidFill>
                <a:latin typeface="UTM Avo" panose="02040603050506020204" pitchFamily="18" charset="0"/>
              </a:rPr>
              <a:t>tặng</a:t>
            </a:r>
            <a:r>
              <a:rPr lang="en-GB" sz="24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663300"/>
                </a:solidFill>
                <a:latin typeface="UTM Avo" panose="02040603050506020204" pitchFamily="18" charset="0"/>
              </a:rPr>
              <a:t>món</a:t>
            </a:r>
            <a:r>
              <a:rPr lang="en-GB" sz="24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663300"/>
                </a:solidFill>
                <a:latin typeface="UTM Avo" panose="02040603050506020204" pitchFamily="18" charset="0"/>
              </a:rPr>
              <a:t>đồ</a:t>
            </a:r>
            <a:r>
              <a:rPr lang="en-GB" sz="24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663300"/>
                </a:solidFill>
                <a:latin typeface="UTM Avo" panose="02040603050506020204" pitchFamily="18" charset="0"/>
              </a:rPr>
              <a:t>cần</a:t>
            </a:r>
            <a:r>
              <a:rPr lang="en-GB" sz="24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663300"/>
                </a:solidFill>
                <a:latin typeface="UTM Avo" panose="02040603050506020204" pitchFamily="18" charset="0"/>
              </a:rPr>
              <a:t>mua</a:t>
            </a:r>
            <a:r>
              <a:rPr lang="en-GB" sz="24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663300"/>
                </a:solidFill>
                <a:latin typeface="UTM Avo" panose="02040603050506020204" pitchFamily="18" charset="0"/>
              </a:rPr>
              <a:t>đấy</a:t>
            </a:r>
            <a:r>
              <a:rPr lang="en-GB" sz="2400" dirty="0">
                <a:solidFill>
                  <a:srgbClr val="663300"/>
                </a:solidFill>
                <a:latin typeface="UTM Avo" panose="02040603050506020204" pitchFamily="18" charset="0"/>
              </a:rPr>
              <a:t>! </a:t>
            </a:r>
          </a:p>
        </p:txBody>
      </p:sp>
      <p:sp>
        <p:nvSpPr>
          <p:cNvPr id="13" name="Cloud Callout 12"/>
          <p:cNvSpPr/>
          <p:nvPr/>
        </p:nvSpPr>
        <p:spPr>
          <a:xfrm>
            <a:off x="238712" y="2327379"/>
            <a:ext cx="3500502" cy="2562033"/>
          </a:xfrm>
          <a:prstGeom prst="cloudCallout">
            <a:avLst>
              <a:gd name="adj1" fmla="val 66375"/>
              <a:gd name="adj2" fmla="val 20770"/>
            </a:avLst>
          </a:prstGeom>
          <a:solidFill>
            <a:schemeClr val="bg1"/>
          </a:solidFill>
          <a:ln>
            <a:solidFill>
              <a:srgbClr val="784B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663300"/>
                </a:solidFill>
                <a:latin typeface="UTM Avo" panose="02040603050506020204" pitchFamily="18" charset="0"/>
              </a:rPr>
              <a:t>Wow! </a:t>
            </a:r>
            <a:r>
              <a:rPr lang="en-GB" sz="2400" dirty="0" err="1">
                <a:solidFill>
                  <a:srgbClr val="663300"/>
                </a:solidFill>
                <a:latin typeface="UTM Avo" panose="02040603050506020204" pitchFamily="18" charset="0"/>
              </a:rPr>
              <a:t>Thích</a:t>
            </a:r>
            <a:r>
              <a:rPr lang="en-GB" sz="24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663300"/>
                </a:solidFill>
                <a:latin typeface="UTM Avo" panose="02040603050506020204" pitchFamily="18" charset="0"/>
              </a:rPr>
              <a:t>quá</a:t>
            </a:r>
            <a:r>
              <a:rPr lang="en-GB" sz="2400" dirty="0">
                <a:solidFill>
                  <a:srgbClr val="663300"/>
                </a:solidFill>
                <a:latin typeface="UTM Avo" panose="02040603050506020204" pitchFamily="18" charset="0"/>
              </a:rPr>
              <a:t>, </a:t>
            </a:r>
            <a:r>
              <a:rPr lang="en-GB" sz="2400" dirty="0" err="1">
                <a:solidFill>
                  <a:srgbClr val="663300"/>
                </a:solidFill>
                <a:latin typeface="UTM Avo" panose="02040603050506020204" pitchFamily="18" charset="0"/>
              </a:rPr>
              <a:t>chúng</a:t>
            </a:r>
            <a:r>
              <a:rPr lang="en-GB" sz="24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663300"/>
                </a:solidFill>
                <a:latin typeface="UTM Avo" panose="02040603050506020204" pitchFamily="18" charset="0"/>
              </a:rPr>
              <a:t>cháu</a:t>
            </a:r>
            <a:r>
              <a:rPr lang="en-GB" sz="24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663300"/>
                </a:solidFill>
                <a:latin typeface="UTM Avo" panose="02040603050506020204" pitchFamily="18" charset="0"/>
              </a:rPr>
              <a:t>muốn</a:t>
            </a:r>
            <a:r>
              <a:rPr lang="en-GB" sz="24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663300"/>
                </a:solidFill>
                <a:latin typeface="UTM Avo" panose="02040603050506020204" pitchFamily="18" charset="0"/>
              </a:rPr>
              <a:t>tham</a:t>
            </a:r>
            <a:r>
              <a:rPr lang="en-GB" sz="24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663300"/>
                </a:solidFill>
                <a:latin typeface="UTM Avo" panose="02040603050506020204" pitchFamily="18" charset="0"/>
              </a:rPr>
              <a:t>gia</a:t>
            </a:r>
            <a:r>
              <a:rPr lang="en-GB" sz="2400" dirty="0">
                <a:solidFill>
                  <a:srgbClr val="663300"/>
                </a:solidFill>
                <a:latin typeface="UTM Avo" panose="02040603050506020204" pitchFamily="18" charset="0"/>
              </a:rPr>
              <a:t> ạ!</a:t>
            </a:r>
          </a:p>
        </p:txBody>
      </p:sp>
      <p:sp>
        <p:nvSpPr>
          <p:cNvPr id="14" name="Cloud Callout 13"/>
          <p:cNvSpPr/>
          <p:nvPr/>
        </p:nvSpPr>
        <p:spPr>
          <a:xfrm>
            <a:off x="114895" y="32572"/>
            <a:ext cx="3500502" cy="2562033"/>
          </a:xfrm>
          <a:prstGeom prst="cloudCallout">
            <a:avLst>
              <a:gd name="adj1" fmla="val 53113"/>
              <a:gd name="adj2" fmla="val 15279"/>
            </a:avLst>
          </a:prstGeom>
          <a:solidFill>
            <a:schemeClr val="bg1"/>
          </a:solidFill>
          <a:ln>
            <a:solidFill>
              <a:srgbClr val="784B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663300"/>
                </a:solidFill>
                <a:latin typeface="UTM Avo" panose="02040603050506020204" pitchFamily="18" charset="0"/>
              </a:rPr>
              <a:t>Được</a:t>
            </a:r>
            <a:r>
              <a:rPr lang="en-GB" sz="24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663300"/>
                </a:solidFill>
                <a:latin typeface="UTM Avo" panose="02040603050506020204" pitchFamily="18" charset="0"/>
              </a:rPr>
              <a:t>thôi</a:t>
            </a:r>
            <a:r>
              <a:rPr lang="en-GB" sz="2400" dirty="0">
                <a:solidFill>
                  <a:srgbClr val="663300"/>
                </a:solidFill>
                <a:latin typeface="UTM Avo" panose="02040603050506020204" pitchFamily="18" charset="0"/>
              </a:rPr>
              <a:t>! </a:t>
            </a:r>
            <a:r>
              <a:rPr lang="en-GB" sz="2400" dirty="0" err="1">
                <a:solidFill>
                  <a:srgbClr val="663300"/>
                </a:solidFill>
                <a:latin typeface="UTM Avo" panose="02040603050506020204" pitchFamily="18" charset="0"/>
              </a:rPr>
              <a:t>Chúng</a:t>
            </a:r>
            <a:r>
              <a:rPr lang="en-GB" sz="2400" dirty="0">
                <a:solidFill>
                  <a:srgbClr val="663300"/>
                </a:solidFill>
                <a:latin typeface="UTM Avo" panose="02040603050506020204" pitchFamily="18" charset="0"/>
              </a:rPr>
              <a:t> ta </a:t>
            </a:r>
            <a:r>
              <a:rPr lang="en-GB" sz="2400" dirty="0" err="1">
                <a:solidFill>
                  <a:srgbClr val="663300"/>
                </a:solidFill>
                <a:latin typeface="UTM Avo" panose="02040603050506020204" pitchFamily="18" charset="0"/>
              </a:rPr>
              <a:t>bắt</a:t>
            </a:r>
            <a:r>
              <a:rPr lang="en-GB" sz="24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663300"/>
                </a:solidFill>
                <a:latin typeface="UTM Avo" panose="02040603050506020204" pitchFamily="18" charset="0"/>
              </a:rPr>
              <a:t>đầu</a:t>
            </a:r>
            <a:r>
              <a:rPr lang="en-GB" sz="24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663300"/>
                </a:solidFill>
                <a:latin typeface="UTM Avo" panose="02040603050506020204" pitchFamily="18" charset="0"/>
              </a:rPr>
              <a:t>nhé</a:t>
            </a:r>
            <a:r>
              <a:rPr lang="en-GB" sz="2400" dirty="0">
                <a:solidFill>
                  <a:srgbClr val="663300"/>
                </a:solidFill>
                <a:latin typeface="UTM Avo" panose="0204060305050602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538583415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26609" y="576775"/>
            <a:ext cx="11873133" cy="6105380"/>
          </a:xfrm>
          <a:custGeom>
            <a:avLst/>
            <a:gdLst>
              <a:gd name="connsiteX0" fmla="*/ 0 w 11254154"/>
              <a:gd name="connsiteY0" fmla="*/ 1015239 h 6091311"/>
              <a:gd name="connsiteX1" fmla="*/ 1015239 w 11254154"/>
              <a:gd name="connsiteY1" fmla="*/ 0 h 6091311"/>
              <a:gd name="connsiteX2" fmla="*/ 10238915 w 11254154"/>
              <a:gd name="connsiteY2" fmla="*/ 0 h 6091311"/>
              <a:gd name="connsiteX3" fmla="*/ 11254154 w 11254154"/>
              <a:gd name="connsiteY3" fmla="*/ 1015239 h 6091311"/>
              <a:gd name="connsiteX4" fmla="*/ 11254154 w 11254154"/>
              <a:gd name="connsiteY4" fmla="*/ 5076072 h 6091311"/>
              <a:gd name="connsiteX5" fmla="*/ 10238915 w 11254154"/>
              <a:gd name="connsiteY5" fmla="*/ 6091311 h 6091311"/>
              <a:gd name="connsiteX6" fmla="*/ 1015239 w 11254154"/>
              <a:gd name="connsiteY6" fmla="*/ 6091311 h 6091311"/>
              <a:gd name="connsiteX7" fmla="*/ 0 w 11254154"/>
              <a:gd name="connsiteY7" fmla="*/ 5076072 h 6091311"/>
              <a:gd name="connsiteX8" fmla="*/ 0 w 11254154"/>
              <a:gd name="connsiteY8" fmla="*/ 1015239 h 6091311"/>
              <a:gd name="connsiteX0" fmla="*/ 365760 w 11619914"/>
              <a:gd name="connsiteY0" fmla="*/ 1015239 h 6091311"/>
              <a:gd name="connsiteX1" fmla="*/ 1380999 w 11619914"/>
              <a:gd name="connsiteY1" fmla="*/ 0 h 6091311"/>
              <a:gd name="connsiteX2" fmla="*/ 10604675 w 11619914"/>
              <a:gd name="connsiteY2" fmla="*/ 0 h 6091311"/>
              <a:gd name="connsiteX3" fmla="*/ 11619914 w 11619914"/>
              <a:gd name="connsiteY3" fmla="*/ 1015239 h 6091311"/>
              <a:gd name="connsiteX4" fmla="*/ 11619914 w 11619914"/>
              <a:gd name="connsiteY4" fmla="*/ 5076072 h 6091311"/>
              <a:gd name="connsiteX5" fmla="*/ 10604675 w 11619914"/>
              <a:gd name="connsiteY5" fmla="*/ 6091311 h 6091311"/>
              <a:gd name="connsiteX6" fmla="*/ 1380999 w 11619914"/>
              <a:gd name="connsiteY6" fmla="*/ 6091311 h 6091311"/>
              <a:gd name="connsiteX7" fmla="*/ 365760 w 11619914"/>
              <a:gd name="connsiteY7" fmla="*/ 5076072 h 6091311"/>
              <a:gd name="connsiteX8" fmla="*/ 0 w 11619914"/>
              <a:gd name="connsiteY8" fmla="*/ 2222696 h 6091311"/>
              <a:gd name="connsiteX9" fmla="*/ 365760 w 11619914"/>
              <a:gd name="connsiteY9" fmla="*/ 1015239 h 6091311"/>
              <a:gd name="connsiteX0" fmla="*/ 365760 w 11859130"/>
              <a:gd name="connsiteY0" fmla="*/ 1015239 h 6091311"/>
              <a:gd name="connsiteX1" fmla="*/ 1380999 w 11859130"/>
              <a:gd name="connsiteY1" fmla="*/ 0 h 6091311"/>
              <a:gd name="connsiteX2" fmla="*/ 10604675 w 11859130"/>
              <a:gd name="connsiteY2" fmla="*/ 0 h 6091311"/>
              <a:gd name="connsiteX3" fmla="*/ 11619914 w 11859130"/>
              <a:gd name="connsiteY3" fmla="*/ 1015239 h 6091311"/>
              <a:gd name="connsiteX4" fmla="*/ 11859065 w 11859130"/>
              <a:gd name="connsiteY4" fmla="*/ 1617785 h 6091311"/>
              <a:gd name="connsiteX5" fmla="*/ 11619914 w 11859130"/>
              <a:gd name="connsiteY5" fmla="*/ 5076072 h 6091311"/>
              <a:gd name="connsiteX6" fmla="*/ 10604675 w 11859130"/>
              <a:gd name="connsiteY6" fmla="*/ 6091311 h 6091311"/>
              <a:gd name="connsiteX7" fmla="*/ 1380999 w 11859130"/>
              <a:gd name="connsiteY7" fmla="*/ 6091311 h 6091311"/>
              <a:gd name="connsiteX8" fmla="*/ 365760 w 11859130"/>
              <a:gd name="connsiteY8" fmla="*/ 5076072 h 6091311"/>
              <a:gd name="connsiteX9" fmla="*/ 0 w 11859130"/>
              <a:gd name="connsiteY9" fmla="*/ 2222696 h 6091311"/>
              <a:gd name="connsiteX10" fmla="*/ 365760 w 11859130"/>
              <a:gd name="connsiteY10" fmla="*/ 1015239 h 6091311"/>
              <a:gd name="connsiteX0" fmla="*/ 365760 w 11873133"/>
              <a:gd name="connsiteY0" fmla="*/ 1015239 h 6091311"/>
              <a:gd name="connsiteX1" fmla="*/ 1380999 w 11873133"/>
              <a:gd name="connsiteY1" fmla="*/ 0 h 6091311"/>
              <a:gd name="connsiteX2" fmla="*/ 10604675 w 11873133"/>
              <a:gd name="connsiteY2" fmla="*/ 0 h 6091311"/>
              <a:gd name="connsiteX3" fmla="*/ 11619914 w 11873133"/>
              <a:gd name="connsiteY3" fmla="*/ 1015239 h 6091311"/>
              <a:gd name="connsiteX4" fmla="*/ 11859065 w 11873133"/>
              <a:gd name="connsiteY4" fmla="*/ 1617785 h 6091311"/>
              <a:gd name="connsiteX5" fmla="*/ 11873133 w 11873133"/>
              <a:gd name="connsiteY5" fmla="*/ 5273020 h 6091311"/>
              <a:gd name="connsiteX6" fmla="*/ 10604675 w 11873133"/>
              <a:gd name="connsiteY6" fmla="*/ 6091311 h 6091311"/>
              <a:gd name="connsiteX7" fmla="*/ 1380999 w 11873133"/>
              <a:gd name="connsiteY7" fmla="*/ 6091311 h 6091311"/>
              <a:gd name="connsiteX8" fmla="*/ 365760 w 11873133"/>
              <a:gd name="connsiteY8" fmla="*/ 5076072 h 6091311"/>
              <a:gd name="connsiteX9" fmla="*/ 0 w 11873133"/>
              <a:gd name="connsiteY9" fmla="*/ 2222696 h 6091311"/>
              <a:gd name="connsiteX10" fmla="*/ 365760 w 11873133"/>
              <a:gd name="connsiteY10" fmla="*/ 1015239 h 6091311"/>
              <a:gd name="connsiteX0" fmla="*/ 365760 w 11873133"/>
              <a:gd name="connsiteY0" fmla="*/ 1015239 h 6091311"/>
              <a:gd name="connsiteX1" fmla="*/ 1380999 w 11873133"/>
              <a:gd name="connsiteY1" fmla="*/ 0 h 6091311"/>
              <a:gd name="connsiteX2" fmla="*/ 10604675 w 11873133"/>
              <a:gd name="connsiteY2" fmla="*/ 0 h 6091311"/>
              <a:gd name="connsiteX3" fmla="*/ 11619914 w 11873133"/>
              <a:gd name="connsiteY3" fmla="*/ 1015239 h 6091311"/>
              <a:gd name="connsiteX4" fmla="*/ 11859065 w 11873133"/>
              <a:gd name="connsiteY4" fmla="*/ 1617785 h 6091311"/>
              <a:gd name="connsiteX5" fmla="*/ 11873133 w 11873133"/>
              <a:gd name="connsiteY5" fmla="*/ 5273020 h 6091311"/>
              <a:gd name="connsiteX6" fmla="*/ 10604675 w 11873133"/>
              <a:gd name="connsiteY6" fmla="*/ 6091311 h 6091311"/>
              <a:gd name="connsiteX7" fmla="*/ 1380999 w 11873133"/>
              <a:gd name="connsiteY7" fmla="*/ 6091311 h 6091311"/>
              <a:gd name="connsiteX8" fmla="*/ 70339 w 11873133"/>
              <a:gd name="connsiteY8" fmla="*/ 5160478 h 6091311"/>
              <a:gd name="connsiteX9" fmla="*/ 0 w 11873133"/>
              <a:gd name="connsiteY9" fmla="*/ 2222696 h 6091311"/>
              <a:gd name="connsiteX10" fmla="*/ 365760 w 11873133"/>
              <a:gd name="connsiteY10" fmla="*/ 1015239 h 6091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73133" h="6091311">
                <a:moveTo>
                  <a:pt x="365760" y="1015239"/>
                </a:moveTo>
                <a:cubicBezTo>
                  <a:pt x="365760" y="454538"/>
                  <a:pt x="820298" y="0"/>
                  <a:pt x="1380999" y="0"/>
                </a:cubicBezTo>
                <a:lnTo>
                  <a:pt x="10604675" y="0"/>
                </a:lnTo>
                <a:cubicBezTo>
                  <a:pt x="11165376" y="0"/>
                  <a:pt x="11619914" y="454538"/>
                  <a:pt x="11619914" y="1015239"/>
                </a:cubicBezTo>
                <a:cubicBezTo>
                  <a:pt x="11615225" y="1187952"/>
                  <a:pt x="11863754" y="1445072"/>
                  <a:pt x="11859065" y="1617785"/>
                </a:cubicBezTo>
                <a:cubicBezTo>
                  <a:pt x="11863754" y="2836197"/>
                  <a:pt x="11868444" y="4054608"/>
                  <a:pt x="11873133" y="5273020"/>
                </a:cubicBezTo>
                <a:cubicBezTo>
                  <a:pt x="11873133" y="5833721"/>
                  <a:pt x="11165376" y="6091311"/>
                  <a:pt x="10604675" y="6091311"/>
                </a:cubicBezTo>
                <a:lnTo>
                  <a:pt x="1380999" y="6091311"/>
                </a:lnTo>
                <a:cubicBezTo>
                  <a:pt x="820298" y="6091311"/>
                  <a:pt x="70339" y="5721179"/>
                  <a:pt x="70339" y="5160478"/>
                </a:cubicBezTo>
                <a:cubicBezTo>
                  <a:pt x="60961" y="4209353"/>
                  <a:pt x="9378" y="3173821"/>
                  <a:pt x="0" y="2222696"/>
                </a:cubicBezTo>
                <a:cubicBezTo>
                  <a:pt x="9378" y="1820210"/>
                  <a:pt x="356382" y="1417725"/>
                  <a:pt x="365760" y="101523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381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7" b="19627"/>
          <a:stretch/>
        </p:blipFill>
        <p:spPr>
          <a:xfrm>
            <a:off x="2725370" y="14067"/>
            <a:ext cx="6675609" cy="112541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84627" y="902111"/>
            <a:ext cx="11507373" cy="5780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22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1. Kiến thức: </a:t>
            </a: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22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  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-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Kể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được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tên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một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việc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làm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giữ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vệ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sinh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xung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quanh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nhà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.</a:t>
            </a:r>
            <a:endParaRPr lang="en-GB" sz="2200" dirty="0">
              <a:solidFill>
                <a:schemeClr val="accent5">
                  <a:lumMod val="50000"/>
                </a:schemeClr>
              </a:solidFill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  <a:p>
            <a:pPr indent="228600" algn="just">
              <a:lnSpc>
                <a:spcPct val="120000"/>
              </a:lnSpc>
              <a:spcAft>
                <a:spcPts val="0"/>
              </a:spcAft>
            </a:pP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-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Giải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thích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được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tại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sao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cần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phải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giữ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vệ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sinh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xung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quanh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nhà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.</a:t>
            </a:r>
            <a:endParaRPr lang="en-GB" sz="2200" dirty="0">
              <a:solidFill>
                <a:schemeClr val="accent5">
                  <a:lumMod val="50000"/>
                </a:schemeClr>
              </a:solidFill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  <a:p>
            <a:pPr indent="228600" algn="just">
              <a:lnSpc>
                <a:spcPct val="120000"/>
              </a:lnSpc>
              <a:spcAft>
                <a:spcPts val="0"/>
              </a:spcAft>
            </a:pP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-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Thực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hiện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được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một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việc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làm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phù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hợp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giữ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vệ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sinh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xung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quanh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nhà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.</a:t>
            </a:r>
            <a:endParaRPr lang="en-GB" sz="2200" dirty="0">
              <a:solidFill>
                <a:schemeClr val="accent5">
                  <a:lumMod val="50000"/>
                </a:schemeClr>
              </a:solidFill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  -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ý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thức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giữ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vệ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sinh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tuyên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truyền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mọi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người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cùng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thực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hiện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.</a:t>
            </a:r>
            <a:endParaRPr lang="en-GB" sz="2200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2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2. </a:t>
            </a:r>
            <a:r>
              <a:rPr lang="en-US" sz="22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Năng</a:t>
            </a:r>
            <a:r>
              <a:rPr lang="en-US" sz="22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lực</a:t>
            </a:r>
            <a:r>
              <a:rPr lang="en-US" sz="22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chung</a:t>
            </a:r>
            <a:r>
              <a:rPr lang="en-US" sz="22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.</a:t>
            </a:r>
            <a:endParaRPr lang="en-GB" sz="2200" dirty="0">
              <a:solidFill>
                <a:schemeClr val="accent5">
                  <a:lumMod val="50000"/>
                </a:schemeClr>
              </a:solidFill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  <a:p>
            <a:pPr indent="228600" algn="just">
              <a:lnSpc>
                <a:spcPct val="120000"/>
              </a:lnSpc>
              <a:spcAft>
                <a:spcPts val="0"/>
              </a:spcAft>
            </a:pP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-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Năng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lực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tự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chủ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tự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học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: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biểu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hiện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chú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ý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học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tập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tự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giác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tìm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hiểu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bài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hoàn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thành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tốt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nội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dung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tiết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học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.</a:t>
            </a:r>
            <a:endParaRPr lang="en-GB" sz="2200" dirty="0">
              <a:solidFill>
                <a:schemeClr val="accent5">
                  <a:lumMod val="50000"/>
                </a:schemeClr>
              </a:solidFill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  <a:p>
            <a:pPr indent="228600" algn="just">
              <a:lnSpc>
                <a:spcPct val="120000"/>
              </a:lnSpc>
              <a:spcAft>
                <a:spcPts val="0"/>
              </a:spcAft>
            </a:pP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-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Năng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lực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giải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quyết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vấn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đề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sáng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tạo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: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biểu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hiện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tích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cực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sáng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tạo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trong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hoạt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động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học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tập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trò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chơi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vận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dụng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.</a:t>
            </a:r>
            <a:endParaRPr lang="en-GB" sz="2200" dirty="0">
              <a:solidFill>
                <a:schemeClr val="accent5">
                  <a:lumMod val="50000"/>
                </a:schemeClr>
              </a:solidFill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  -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Năng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lực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giao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tiếp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hợp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tác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: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biểu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hiện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tích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cực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sôi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nổi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nhiệt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tình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trong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hoạt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động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nhóm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2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3. </a:t>
            </a:r>
            <a:r>
              <a:rPr lang="en-US" sz="22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Phẩm</a:t>
            </a:r>
            <a:r>
              <a:rPr lang="en-US" sz="22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chất</a:t>
            </a:r>
            <a:r>
              <a:rPr lang="en-US" sz="22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.</a:t>
            </a:r>
            <a:endParaRPr lang="en-GB" sz="2200" dirty="0">
              <a:solidFill>
                <a:schemeClr val="accent5">
                  <a:lumMod val="50000"/>
                </a:schemeClr>
              </a:solidFill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  <a:p>
            <a:pPr indent="228600" algn="just">
              <a:lnSpc>
                <a:spcPct val="120000"/>
              </a:lnSpc>
              <a:spcAft>
                <a:spcPts val="0"/>
              </a:spcAft>
            </a:pP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-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Phẩm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chất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nhân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ái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chăm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chỉ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trách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nhiệm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:</a:t>
            </a:r>
            <a:endParaRPr lang="en-GB" sz="2200" dirty="0">
              <a:solidFill>
                <a:schemeClr val="accent5">
                  <a:lumMod val="50000"/>
                </a:schemeClr>
              </a:solidFill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337456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5" t="11897" r="13741" b="62214"/>
          <a:stretch/>
        </p:blipFill>
        <p:spPr>
          <a:xfrm>
            <a:off x="7644366" y="1743674"/>
            <a:ext cx="4600135" cy="33108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5" t="11897" r="13741" b="62214"/>
          <a:stretch/>
        </p:blipFill>
        <p:spPr>
          <a:xfrm>
            <a:off x="7644365" y="-15278"/>
            <a:ext cx="4600135" cy="18929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5" t="11897" r="13741" b="40545"/>
          <a:stretch/>
        </p:blipFill>
        <p:spPr>
          <a:xfrm>
            <a:off x="-82053" y="0"/>
            <a:ext cx="4600135" cy="50545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85" b="89907" l="2500" r="97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693" y="-629431"/>
            <a:ext cx="8128000" cy="6794500"/>
          </a:xfrm>
          <a:prstGeom prst="rect">
            <a:avLst/>
          </a:prstGeom>
        </p:spPr>
      </p:pic>
      <p:pic>
        <p:nvPicPr>
          <p:cNvPr id="5" name="bé trai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55"/>
          <a:stretch/>
        </p:blipFill>
        <p:spPr>
          <a:xfrm>
            <a:off x="5491810" y="3272589"/>
            <a:ext cx="3222056" cy="3425470"/>
          </a:xfrm>
          <a:prstGeom prst="rect">
            <a:avLst/>
          </a:prstGeom>
        </p:spPr>
      </p:pic>
      <p:pic>
        <p:nvPicPr>
          <p:cNvPr id="6" name="bé gái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69" b="97031" l="3125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923" y="2966151"/>
            <a:ext cx="3344817" cy="3615504"/>
          </a:xfrm>
          <a:prstGeom prst="rect">
            <a:avLst/>
          </a:prstGeom>
        </p:spPr>
      </p:pic>
      <p:pic>
        <p:nvPicPr>
          <p:cNvPr id="2" name="Picture 1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03" t="18977" r="31299" b="16874"/>
          <a:stretch/>
        </p:blipFill>
        <p:spPr>
          <a:xfrm>
            <a:off x="823112" y="549238"/>
            <a:ext cx="2085394" cy="1787481"/>
          </a:xfrm>
          <a:prstGeom prst="rect">
            <a:avLst/>
          </a:prstGeom>
        </p:spPr>
      </p:pic>
      <p:pic>
        <p:nvPicPr>
          <p:cNvPr id="3" name="Picture 2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10629">
            <a:off x="9042271" y="975139"/>
            <a:ext cx="4210720" cy="4210720"/>
          </a:xfrm>
          <a:prstGeom prst="rect">
            <a:avLst/>
          </a:prstGeom>
        </p:spPr>
      </p:pic>
      <p:pic>
        <p:nvPicPr>
          <p:cNvPr id="15" name="Picture 14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78" y="2648004"/>
            <a:ext cx="2123563" cy="2123563"/>
          </a:xfrm>
          <a:prstGeom prst="rect">
            <a:avLst/>
          </a:prstGeom>
        </p:spPr>
      </p:pic>
      <p:pic>
        <p:nvPicPr>
          <p:cNvPr id="17" name="Picture 16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250" b="96719" l="10000" r="960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9067" y="89211"/>
            <a:ext cx="1565252" cy="1565252"/>
          </a:xfrm>
          <a:prstGeom prst="rect">
            <a:avLst/>
          </a:prstGeom>
        </p:spPr>
      </p:pic>
      <p:sp>
        <p:nvSpPr>
          <p:cNvPr id="18" name="Cloud Callout 17"/>
          <p:cNvSpPr/>
          <p:nvPr/>
        </p:nvSpPr>
        <p:spPr>
          <a:xfrm>
            <a:off x="234712" y="549238"/>
            <a:ext cx="3500502" cy="4370616"/>
          </a:xfrm>
          <a:prstGeom prst="cloudCallout">
            <a:avLst>
              <a:gd name="adj1" fmla="val 56624"/>
              <a:gd name="adj2" fmla="val -19417"/>
            </a:avLst>
          </a:prstGeom>
          <a:solidFill>
            <a:schemeClr val="bg1"/>
          </a:solidFill>
          <a:ln>
            <a:solidFill>
              <a:srgbClr val="784B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663300"/>
                </a:solidFill>
                <a:latin typeface="UTM Avo" panose="02040603050506020204" pitchFamily="18" charset="0"/>
              </a:rPr>
              <a:t>Các</a:t>
            </a:r>
            <a:r>
              <a:rPr lang="en-GB" sz="24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663300"/>
                </a:solidFill>
                <a:latin typeface="UTM Avo" panose="02040603050506020204" pitchFamily="18" charset="0"/>
              </a:rPr>
              <a:t>cháu</a:t>
            </a:r>
            <a:r>
              <a:rPr lang="en-GB" sz="24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663300"/>
                </a:solidFill>
                <a:latin typeface="UTM Avo" panose="02040603050506020204" pitchFamily="18" charset="0"/>
              </a:rPr>
              <a:t>hãy</a:t>
            </a:r>
            <a:r>
              <a:rPr lang="en-GB" sz="24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663300"/>
                </a:solidFill>
                <a:latin typeface="UTM Avo" panose="02040603050506020204" pitchFamily="18" charset="0"/>
              </a:rPr>
              <a:t>chọn</a:t>
            </a:r>
            <a:r>
              <a:rPr lang="en-GB" sz="24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663300"/>
                </a:solidFill>
                <a:latin typeface="UTM Avo" panose="02040603050506020204" pitchFamily="18" charset="0"/>
              </a:rPr>
              <a:t>đồ</a:t>
            </a:r>
            <a:r>
              <a:rPr lang="en-GB" sz="24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663300"/>
                </a:solidFill>
                <a:latin typeface="UTM Avo" panose="02040603050506020204" pitchFamily="18" charset="0"/>
              </a:rPr>
              <a:t>vật</a:t>
            </a:r>
            <a:r>
              <a:rPr lang="en-GB" sz="24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663300"/>
                </a:solidFill>
                <a:latin typeface="UTM Avo" panose="02040603050506020204" pitchFamily="18" charset="0"/>
              </a:rPr>
              <a:t>mình</a:t>
            </a:r>
            <a:r>
              <a:rPr lang="en-GB" sz="24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663300"/>
                </a:solidFill>
                <a:latin typeface="UTM Avo" panose="02040603050506020204" pitchFamily="18" charset="0"/>
              </a:rPr>
              <a:t>muốn</a:t>
            </a:r>
            <a:r>
              <a:rPr lang="en-GB" sz="24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663300"/>
                </a:solidFill>
                <a:latin typeface="UTM Avo" panose="02040603050506020204" pitchFamily="18" charset="0"/>
              </a:rPr>
              <a:t>và</a:t>
            </a:r>
            <a:r>
              <a:rPr lang="en-GB" sz="24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663300"/>
                </a:solidFill>
                <a:latin typeface="UTM Avo" panose="02040603050506020204" pitchFamily="18" charset="0"/>
              </a:rPr>
              <a:t>trả</a:t>
            </a:r>
            <a:r>
              <a:rPr lang="en-GB" sz="24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663300"/>
                </a:solidFill>
                <a:latin typeface="UTM Avo" panose="02040603050506020204" pitchFamily="18" charset="0"/>
              </a:rPr>
              <a:t>lời</a:t>
            </a:r>
            <a:r>
              <a:rPr lang="en-GB" sz="24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663300"/>
                </a:solidFill>
                <a:latin typeface="UTM Avo" panose="02040603050506020204" pitchFamily="18" charset="0"/>
              </a:rPr>
              <a:t>câu</a:t>
            </a:r>
            <a:r>
              <a:rPr lang="en-GB" sz="24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663300"/>
                </a:solidFill>
                <a:latin typeface="UTM Avo" panose="02040603050506020204" pitchFamily="18" charset="0"/>
              </a:rPr>
              <a:t>hỏi</a:t>
            </a:r>
            <a:r>
              <a:rPr lang="en-GB" sz="24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663300"/>
                </a:solidFill>
                <a:latin typeface="UTM Avo" panose="02040603050506020204" pitchFamily="18" charset="0"/>
              </a:rPr>
              <a:t>chứa</a:t>
            </a:r>
            <a:r>
              <a:rPr lang="en-GB" sz="24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663300"/>
                </a:solidFill>
                <a:latin typeface="UTM Avo" panose="02040603050506020204" pitchFamily="18" charset="0"/>
              </a:rPr>
              <a:t>trong</a:t>
            </a:r>
            <a:r>
              <a:rPr lang="en-GB" sz="24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663300"/>
                </a:solidFill>
                <a:latin typeface="UTM Avo" panose="02040603050506020204" pitchFamily="18" charset="0"/>
              </a:rPr>
              <a:t>đồ</a:t>
            </a:r>
            <a:r>
              <a:rPr lang="en-GB" sz="24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663300"/>
                </a:solidFill>
                <a:latin typeface="UTM Avo" panose="02040603050506020204" pitchFamily="18" charset="0"/>
              </a:rPr>
              <a:t>vật</a:t>
            </a:r>
            <a:r>
              <a:rPr lang="en-GB" sz="24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663300"/>
                </a:solidFill>
                <a:latin typeface="UTM Avo" panose="02040603050506020204" pitchFamily="18" charset="0"/>
              </a:rPr>
              <a:t>đó</a:t>
            </a:r>
            <a:r>
              <a:rPr lang="en-GB" sz="24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663300"/>
                </a:solidFill>
                <a:latin typeface="UTM Avo" panose="02040603050506020204" pitchFamily="18" charset="0"/>
              </a:rPr>
              <a:t>nhé</a:t>
            </a:r>
            <a:r>
              <a:rPr lang="en-GB" sz="2400" dirty="0">
                <a:solidFill>
                  <a:srgbClr val="663300"/>
                </a:solidFill>
                <a:latin typeface="UTM Avo" panose="02040603050506020204" pitchFamily="18" charset="0"/>
              </a:rPr>
              <a:t>!</a:t>
            </a:r>
          </a:p>
        </p:txBody>
      </p:sp>
      <p:sp>
        <p:nvSpPr>
          <p:cNvPr id="14" name="Cloud Callout 13"/>
          <p:cNvSpPr/>
          <p:nvPr/>
        </p:nvSpPr>
        <p:spPr>
          <a:xfrm>
            <a:off x="7491831" y="1294123"/>
            <a:ext cx="3500502" cy="2562033"/>
          </a:xfrm>
          <a:prstGeom prst="cloudCallout">
            <a:avLst>
              <a:gd name="adj1" fmla="val -51403"/>
              <a:gd name="adj2" fmla="val 55834"/>
            </a:avLst>
          </a:prstGeom>
          <a:solidFill>
            <a:schemeClr val="bg1"/>
          </a:solidFill>
          <a:ln>
            <a:solidFill>
              <a:srgbClr val="784B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663300"/>
                </a:solidFill>
                <a:latin typeface="UTM Avo" panose="02040603050506020204" pitchFamily="18" charset="0"/>
              </a:rPr>
              <a:t>Wow! </a:t>
            </a:r>
            <a:r>
              <a:rPr lang="en-GB" sz="2400" dirty="0" err="1">
                <a:solidFill>
                  <a:srgbClr val="663300"/>
                </a:solidFill>
                <a:latin typeface="UTM Avo" panose="02040603050506020204" pitchFamily="18" charset="0"/>
              </a:rPr>
              <a:t>Vậy</a:t>
            </a:r>
            <a:r>
              <a:rPr lang="en-GB" sz="24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663300"/>
                </a:solidFill>
                <a:latin typeface="UTM Avo" panose="02040603050506020204" pitchFamily="18" charset="0"/>
              </a:rPr>
              <a:t>là</a:t>
            </a:r>
            <a:r>
              <a:rPr lang="en-GB" sz="24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663300"/>
                </a:solidFill>
                <a:latin typeface="UTM Avo" panose="02040603050506020204" pitchFamily="18" charset="0"/>
              </a:rPr>
              <a:t>chúng</a:t>
            </a:r>
            <a:r>
              <a:rPr lang="en-GB" sz="24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663300"/>
                </a:solidFill>
                <a:latin typeface="UTM Avo" panose="02040603050506020204" pitchFamily="18" charset="0"/>
              </a:rPr>
              <a:t>mình</a:t>
            </a:r>
            <a:r>
              <a:rPr lang="en-GB" sz="24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663300"/>
                </a:solidFill>
                <a:latin typeface="UTM Avo" panose="02040603050506020204" pitchFamily="18" charset="0"/>
              </a:rPr>
              <a:t>có</a:t>
            </a:r>
            <a:r>
              <a:rPr lang="en-GB" sz="24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663300"/>
                </a:solidFill>
                <a:latin typeface="UTM Avo" panose="02040603050506020204" pitchFamily="18" charset="0"/>
              </a:rPr>
              <a:t>đủ</a:t>
            </a:r>
            <a:r>
              <a:rPr lang="en-GB" sz="24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663300"/>
                </a:solidFill>
                <a:latin typeface="UTM Avo" panose="02040603050506020204" pitchFamily="18" charset="0"/>
              </a:rPr>
              <a:t>dụng</a:t>
            </a:r>
            <a:r>
              <a:rPr lang="en-GB" sz="24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663300"/>
                </a:solidFill>
                <a:latin typeface="UTM Avo" panose="02040603050506020204" pitchFamily="18" charset="0"/>
              </a:rPr>
              <a:t>cụ</a:t>
            </a:r>
            <a:r>
              <a:rPr lang="en-GB" sz="24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663300"/>
                </a:solidFill>
                <a:latin typeface="UTM Avo" panose="02040603050506020204" pitchFamily="18" charset="0"/>
              </a:rPr>
              <a:t>rồi</a:t>
            </a:r>
            <a:r>
              <a:rPr lang="en-GB" sz="2400" dirty="0">
                <a:solidFill>
                  <a:srgbClr val="663300"/>
                </a:solidFill>
                <a:latin typeface="UTM Avo" panose="02040603050506020204" pitchFamily="18" charset="0"/>
              </a:rPr>
              <a:t>!</a:t>
            </a:r>
          </a:p>
        </p:txBody>
      </p:sp>
      <p:sp>
        <p:nvSpPr>
          <p:cNvPr id="19" name="Cloud Callout 18"/>
          <p:cNvSpPr/>
          <p:nvPr/>
        </p:nvSpPr>
        <p:spPr>
          <a:xfrm>
            <a:off x="428167" y="1367113"/>
            <a:ext cx="3500502" cy="2562033"/>
          </a:xfrm>
          <a:prstGeom prst="cloudCallout">
            <a:avLst>
              <a:gd name="adj1" fmla="val 63167"/>
              <a:gd name="adj2" fmla="val 44563"/>
            </a:avLst>
          </a:prstGeom>
          <a:solidFill>
            <a:schemeClr val="bg1"/>
          </a:solidFill>
          <a:ln>
            <a:solidFill>
              <a:srgbClr val="784B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663300"/>
                </a:solidFill>
                <a:latin typeface="UTM Avo" panose="02040603050506020204" pitchFamily="18" charset="0"/>
              </a:rPr>
              <a:t>Chúng</a:t>
            </a:r>
            <a:r>
              <a:rPr lang="en-GB" sz="24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663300"/>
                </a:solidFill>
                <a:latin typeface="UTM Avo" panose="02040603050506020204" pitchFamily="18" charset="0"/>
              </a:rPr>
              <a:t>cháu</a:t>
            </a:r>
            <a:r>
              <a:rPr lang="en-GB" sz="24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663300"/>
                </a:solidFill>
                <a:latin typeface="UTM Avo" panose="02040603050506020204" pitchFamily="18" charset="0"/>
              </a:rPr>
              <a:t>cảm</a:t>
            </a:r>
            <a:r>
              <a:rPr lang="en-GB" sz="24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663300"/>
                </a:solidFill>
                <a:latin typeface="UTM Avo" panose="02040603050506020204" pitchFamily="18" charset="0"/>
              </a:rPr>
              <a:t>ơn</a:t>
            </a:r>
            <a:r>
              <a:rPr lang="en-GB" sz="24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663300"/>
                </a:solidFill>
                <a:latin typeface="UTM Avo" panose="02040603050506020204" pitchFamily="18" charset="0"/>
              </a:rPr>
              <a:t>cô</a:t>
            </a:r>
            <a:r>
              <a:rPr lang="en-GB" sz="24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663300"/>
                </a:solidFill>
                <a:latin typeface="UTM Avo" panose="02040603050506020204" pitchFamily="18" charset="0"/>
              </a:rPr>
              <a:t>chú</a:t>
            </a:r>
            <a:r>
              <a:rPr lang="en-GB" sz="24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663300"/>
                </a:solidFill>
                <a:latin typeface="UTM Avo" panose="02040603050506020204" pitchFamily="18" charset="0"/>
              </a:rPr>
              <a:t>nhiều</a:t>
            </a:r>
            <a:r>
              <a:rPr lang="en-GB" sz="2400" dirty="0">
                <a:solidFill>
                  <a:srgbClr val="663300"/>
                </a:solidFill>
                <a:latin typeface="UTM Avo" panose="02040603050506020204" pitchFamily="18" charset="0"/>
              </a:rPr>
              <a:t> ạ!</a:t>
            </a:r>
          </a:p>
        </p:txBody>
      </p:sp>
      <p:sp>
        <p:nvSpPr>
          <p:cNvPr id="20" name="Cloud Callout 19"/>
          <p:cNvSpPr/>
          <p:nvPr/>
        </p:nvSpPr>
        <p:spPr>
          <a:xfrm>
            <a:off x="8489377" y="246886"/>
            <a:ext cx="3500502" cy="2562033"/>
          </a:xfrm>
          <a:prstGeom prst="cloudCallout">
            <a:avLst>
              <a:gd name="adj1" fmla="val -61027"/>
              <a:gd name="adj2" fmla="val -15546"/>
            </a:avLst>
          </a:prstGeom>
          <a:solidFill>
            <a:schemeClr val="bg1"/>
          </a:solidFill>
          <a:ln>
            <a:solidFill>
              <a:srgbClr val="784B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663300"/>
                </a:solidFill>
                <a:latin typeface="UTM Avo" panose="02040603050506020204" pitchFamily="18" charset="0"/>
              </a:rPr>
              <a:t>Chúng</a:t>
            </a:r>
            <a:r>
              <a:rPr lang="en-GB" sz="24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663300"/>
                </a:solidFill>
                <a:latin typeface="UTM Avo" panose="02040603050506020204" pitchFamily="18" charset="0"/>
              </a:rPr>
              <a:t>các</a:t>
            </a:r>
            <a:r>
              <a:rPr lang="en-GB" sz="24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663300"/>
                </a:solidFill>
                <a:latin typeface="UTM Avo" panose="02040603050506020204" pitchFamily="18" charset="0"/>
              </a:rPr>
              <a:t>cháu</a:t>
            </a:r>
            <a:r>
              <a:rPr lang="en-GB" sz="24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663300"/>
                </a:solidFill>
                <a:latin typeface="UTM Avo" panose="02040603050506020204" pitchFamily="18" charset="0"/>
              </a:rPr>
              <a:t>làm</a:t>
            </a:r>
            <a:r>
              <a:rPr lang="en-GB" sz="24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663300"/>
                </a:solidFill>
                <a:latin typeface="UTM Avo" panose="02040603050506020204" pitchFamily="18" charset="0"/>
              </a:rPr>
              <a:t>việc</a:t>
            </a:r>
            <a:r>
              <a:rPr lang="en-GB" sz="24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663300"/>
                </a:solidFill>
                <a:latin typeface="UTM Avo" panose="02040603050506020204" pitchFamily="18" charset="0"/>
              </a:rPr>
              <a:t>tốt</a:t>
            </a:r>
            <a:r>
              <a:rPr lang="en-GB" sz="24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663300"/>
                </a:solidFill>
                <a:latin typeface="UTM Avo" panose="02040603050506020204" pitchFamily="18" charset="0"/>
              </a:rPr>
              <a:t>nhé</a:t>
            </a:r>
            <a:r>
              <a:rPr lang="en-GB" sz="2400" dirty="0">
                <a:solidFill>
                  <a:srgbClr val="663300"/>
                </a:solidFill>
                <a:latin typeface="UTM Avo" panose="02040603050506020204" pitchFamily="18" charset="0"/>
              </a:rPr>
              <a:t>!</a:t>
            </a:r>
          </a:p>
        </p:txBody>
      </p:sp>
      <p:sp>
        <p:nvSpPr>
          <p:cNvPr id="21" name="Cloud Callout 20"/>
          <p:cNvSpPr/>
          <p:nvPr/>
        </p:nvSpPr>
        <p:spPr>
          <a:xfrm>
            <a:off x="4432458" y="710556"/>
            <a:ext cx="3500502" cy="2562033"/>
          </a:xfrm>
          <a:prstGeom prst="cloudCallout">
            <a:avLst>
              <a:gd name="adj1" fmla="val -4200"/>
              <a:gd name="adj2" fmla="val 67105"/>
            </a:avLst>
          </a:prstGeom>
          <a:solidFill>
            <a:schemeClr val="bg1"/>
          </a:solidFill>
          <a:ln>
            <a:solidFill>
              <a:srgbClr val="784B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663300"/>
                </a:solidFill>
                <a:latin typeface="UTM Avo" panose="02040603050506020204" pitchFamily="18" charset="0"/>
              </a:rPr>
              <a:t>Vâng</a:t>
            </a:r>
            <a:r>
              <a:rPr lang="en-GB" sz="2400" dirty="0">
                <a:solidFill>
                  <a:srgbClr val="663300"/>
                </a:solidFill>
                <a:latin typeface="UTM Avo" panose="02040603050506020204" pitchFamily="18" charset="0"/>
              </a:rPr>
              <a:t> ạ!</a:t>
            </a:r>
          </a:p>
        </p:txBody>
      </p:sp>
    </p:spTree>
    <p:extLst>
      <p:ext uri="{BB962C8B-B14F-4D97-AF65-F5344CB8AC3E}">
        <p14:creationId xmlns:p14="http://schemas.microsoft.com/office/powerpoint/2010/main" val="2319682422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3.33333E-6 L 0.12136 0.6409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68" y="3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3.33333E-6 L -0.5181 0.7203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11" y="3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22222E-6 L 0.54726 0.28773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57" y="1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07407E-6 L -0.13541 0.30093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71" y="1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4" grpId="0" animBg="1"/>
      <p:bldP spid="14" grpId="1" animBg="1"/>
      <p:bldP spid="19" grpId="0" animBg="1"/>
      <p:bldP spid="19" grpId="1" animBg="1"/>
      <p:bldP spid="20" grpId="0" animBg="1"/>
      <p:bldP spid="20" grpId="1" animBg="1"/>
      <p:bldP spid="2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âu hỏi"/>
          <p:cNvSpPr/>
          <p:nvPr/>
        </p:nvSpPr>
        <p:spPr>
          <a:xfrm>
            <a:off x="2620676" y="143037"/>
            <a:ext cx="7132320" cy="177252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24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 err="1">
                <a:solidFill>
                  <a:srgbClr val="663300"/>
                </a:solidFill>
                <a:latin typeface="UTM Avo" panose="02040603050506020204" pitchFamily="18" charset="0"/>
              </a:rPr>
              <a:t>Việc</a:t>
            </a:r>
            <a:r>
              <a:rPr lang="en-GB" sz="40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>
                <a:solidFill>
                  <a:srgbClr val="663300"/>
                </a:solidFill>
                <a:latin typeface="UTM Avo" panose="02040603050506020204" pitchFamily="18" charset="0"/>
              </a:rPr>
              <a:t>nào</a:t>
            </a:r>
            <a:r>
              <a:rPr lang="en-GB" sz="40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>
                <a:solidFill>
                  <a:srgbClr val="663300"/>
                </a:solidFill>
                <a:latin typeface="UTM Avo" panose="02040603050506020204" pitchFamily="18" charset="0"/>
              </a:rPr>
              <a:t>sau</a:t>
            </a:r>
            <a:r>
              <a:rPr lang="en-GB" sz="40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>
                <a:solidFill>
                  <a:srgbClr val="663300"/>
                </a:solidFill>
                <a:latin typeface="UTM Avo" panose="02040603050506020204" pitchFamily="18" charset="0"/>
              </a:rPr>
              <a:t>đây</a:t>
            </a:r>
            <a:r>
              <a:rPr lang="en-GB" sz="40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>
                <a:solidFill>
                  <a:srgbClr val="663300"/>
                </a:solidFill>
                <a:latin typeface="UTM Avo" panose="02040603050506020204" pitchFamily="18" charset="0"/>
              </a:rPr>
              <a:t>gây</a:t>
            </a:r>
            <a:r>
              <a:rPr lang="en-GB" sz="40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>
                <a:solidFill>
                  <a:srgbClr val="663300"/>
                </a:solidFill>
                <a:latin typeface="UTM Avo" panose="02040603050506020204" pitchFamily="18" charset="0"/>
              </a:rPr>
              <a:t>mất</a:t>
            </a:r>
            <a:r>
              <a:rPr lang="en-GB" sz="40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>
                <a:solidFill>
                  <a:srgbClr val="663300"/>
                </a:solidFill>
                <a:latin typeface="UTM Avo" panose="02040603050506020204" pitchFamily="18" charset="0"/>
              </a:rPr>
              <a:t>vệ</a:t>
            </a:r>
            <a:r>
              <a:rPr lang="en-GB" sz="40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>
                <a:solidFill>
                  <a:srgbClr val="663300"/>
                </a:solidFill>
                <a:latin typeface="UTM Avo" panose="02040603050506020204" pitchFamily="18" charset="0"/>
              </a:rPr>
              <a:t>sinh</a:t>
            </a:r>
            <a:r>
              <a:rPr lang="en-GB" sz="40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>
                <a:solidFill>
                  <a:srgbClr val="663300"/>
                </a:solidFill>
                <a:latin typeface="UTM Avo" panose="02040603050506020204" pitchFamily="18" charset="0"/>
              </a:rPr>
              <a:t>xung</a:t>
            </a:r>
            <a:r>
              <a:rPr lang="en-GB" sz="40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>
                <a:solidFill>
                  <a:srgbClr val="663300"/>
                </a:solidFill>
                <a:latin typeface="UTM Avo" panose="02040603050506020204" pitchFamily="18" charset="0"/>
              </a:rPr>
              <a:t>quanh</a:t>
            </a:r>
            <a:r>
              <a:rPr lang="en-GB" sz="40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>
                <a:solidFill>
                  <a:srgbClr val="663300"/>
                </a:solidFill>
                <a:latin typeface="UTM Avo" panose="02040603050506020204" pitchFamily="18" charset="0"/>
              </a:rPr>
              <a:t>nhà</a:t>
            </a:r>
            <a:r>
              <a:rPr lang="en-GB" sz="4000" dirty="0">
                <a:solidFill>
                  <a:srgbClr val="663300"/>
                </a:solidFill>
                <a:latin typeface="UTM Avo" panose="02040603050506020204" pitchFamily="18" charset="0"/>
              </a:rPr>
              <a:t> ở?</a:t>
            </a:r>
          </a:p>
        </p:txBody>
      </p:sp>
      <p:grpSp>
        <p:nvGrpSpPr>
          <p:cNvPr id="12" name="A"/>
          <p:cNvGrpSpPr/>
          <p:nvPr/>
        </p:nvGrpSpPr>
        <p:grpSpPr>
          <a:xfrm>
            <a:off x="464231" y="2355461"/>
            <a:ext cx="5359793" cy="1473589"/>
            <a:chOff x="464231" y="2355461"/>
            <a:chExt cx="5359793" cy="1473589"/>
          </a:xfrm>
        </p:grpSpPr>
        <p:sp>
          <p:nvSpPr>
            <p:cNvPr id="5" name="Rounded Rectangle 4"/>
            <p:cNvSpPr/>
            <p:nvPr/>
          </p:nvSpPr>
          <p:spPr>
            <a:xfrm>
              <a:off x="1448972" y="2599009"/>
              <a:ext cx="4304713" cy="111134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200" dirty="0">
                <a:solidFill>
                  <a:srgbClr val="6633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" name="Rounded Rectangle 2"/>
            <p:cNvSpPr/>
            <p:nvPr/>
          </p:nvSpPr>
          <p:spPr>
            <a:xfrm>
              <a:off x="1674054" y="2538781"/>
              <a:ext cx="4149970" cy="1106951"/>
            </a:xfrm>
            <a:prstGeom prst="round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89" r="78596" b="84410"/>
            <a:stretch/>
          </p:blipFill>
          <p:spPr>
            <a:xfrm>
              <a:off x="464231" y="2355461"/>
              <a:ext cx="1570535" cy="1473589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947103" y="2814467"/>
              <a:ext cx="360387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3200" dirty="0" err="1">
                  <a:solidFill>
                    <a:srgbClr val="663300"/>
                  </a:solidFill>
                  <a:latin typeface="UTM Avo" panose="02040603050506020204" pitchFamily="18" charset="0"/>
                </a:rPr>
                <a:t>Vứt</a:t>
              </a:r>
              <a:r>
                <a:rPr lang="en-GB" sz="3200" dirty="0">
                  <a:solidFill>
                    <a:srgbClr val="663300"/>
                  </a:solidFill>
                  <a:latin typeface="UTM Avo" panose="02040603050506020204" pitchFamily="18" charset="0"/>
                </a:rPr>
                <a:t> </a:t>
              </a:r>
              <a:r>
                <a:rPr lang="en-GB" sz="3200" dirty="0" err="1">
                  <a:solidFill>
                    <a:srgbClr val="663300"/>
                  </a:solidFill>
                  <a:latin typeface="UTM Avo" panose="02040603050506020204" pitchFamily="18" charset="0"/>
                </a:rPr>
                <a:t>rác</a:t>
              </a:r>
              <a:r>
                <a:rPr lang="en-GB" sz="3200" dirty="0">
                  <a:solidFill>
                    <a:srgbClr val="663300"/>
                  </a:solidFill>
                  <a:latin typeface="UTM Avo" panose="02040603050506020204" pitchFamily="18" charset="0"/>
                </a:rPr>
                <a:t> </a:t>
              </a:r>
              <a:r>
                <a:rPr lang="en-GB" sz="3200" dirty="0" err="1">
                  <a:solidFill>
                    <a:srgbClr val="663300"/>
                  </a:solidFill>
                  <a:latin typeface="UTM Avo" panose="02040603050506020204" pitchFamily="18" charset="0"/>
                </a:rPr>
                <a:t>ra</a:t>
              </a:r>
              <a:r>
                <a:rPr lang="en-GB" sz="3200" dirty="0">
                  <a:solidFill>
                    <a:srgbClr val="663300"/>
                  </a:solidFill>
                  <a:latin typeface="UTM Avo" panose="02040603050506020204" pitchFamily="18" charset="0"/>
                </a:rPr>
                <a:t> </a:t>
              </a:r>
              <a:r>
                <a:rPr lang="en-GB" sz="3200" dirty="0" err="1">
                  <a:solidFill>
                    <a:srgbClr val="663300"/>
                  </a:solidFill>
                  <a:latin typeface="UTM Avo" panose="02040603050506020204" pitchFamily="18" charset="0"/>
                </a:rPr>
                <a:t>đường</a:t>
              </a:r>
              <a:endParaRPr lang="en-GB" sz="3200" dirty="0">
                <a:solidFill>
                  <a:srgbClr val="66330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21" name="B"/>
          <p:cNvGrpSpPr/>
          <p:nvPr/>
        </p:nvGrpSpPr>
        <p:grpSpPr>
          <a:xfrm>
            <a:off x="6026734" y="2243358"/>
            <a:ext cx="5382603" cy="1667899"/>
            <a:chOff x="6026734" y="2243358"/>
            <a:chExt cx="5382603" cy="1667899"/>
          </a:xfrm>
        </p:grpSpPr>
        <p:sp>
          <p:nvSpPr>
            <p:cNvPr id="6" name="Rounded Rectangle 5"/>
            <p:cNvSpPr/>
            <p:nvPr/>
          </p:nvSpPr>
          <p:spPr>
            <a:xfrm>
              <a:off x="7033847" y="2570873"/>
              <a:ext cx="4304713" cy="111134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200" dirty="0">
                <a:solidFill>
                  <a:srgbClr val="6633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529535" y="2587937"/>
              <a:ext cx="3454890" cy="1077218"/>
            </a:xfrm>
            <a:prstGeom prst="rect">
              <a:avLst/>
            </a:prstGeom>
            <a:ln w="38100"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3200" dirty="0" err="1">
                  <a:solidFill>
                    <a:srgbClr val="663300"/>
                  </a:solidFill>
                  <a:latin typeface="UTM Avo" panose="02040603050506020204" pitchFamily="18" charset="0"/>
                </a:rPr>
                <a:t>Bỏ</a:t>
              </a:r>
              <a:r>
                <a:rPr lang="en-GB" sz="3200" dirty="0">
                  <a:solidFill>
                    <a:srgbClr val="663300"/>
                  </a:solidFill>
                  <a:latin typeface="UTM Avo" panose="02040603050506020204" pitchFamily="18" charset="0"/>
                </a:rPr>
                <a:t> </a:t>
              </a:r>
              <a:r>
                <a:rPr lang="en-GB" sz="3200" dirty="0" err="1">
                  <a:solidFill>
                    <a:srgbClr val="663300"/>
                  </a:solidFill>
                  <a:latin typeface="UTM Avo" panose="02040603050506020204" pitchFamily="18" charset="0"/>
                </a:rPr>
                <a:t>rác</a:t>
              </a:r>
              <a:r>
                <a:rPr lang="en-GB" sz="3200" dirty="0">
                  <a:solidFill>
                    <a:srgbClr val="663300"/>
                  </a:solidFill>
                  <a:latin typeface="UTM Avo" panose="02040603050506020204" pitchFamily="18" charset="0"/>
                </a:rPr>
                <a:t> </a:t>
              </a:r>
              <a:r>
                <a:rPr lang="en-GB" sz="3200" dirty="0" err="1">
                  <a:solidFill>
                    <a:srgbClr val="663300"/>
                  </a:solidFill>
                  <a:latin typeface="UTM Avo" panose="02040603050506020204" pitchFamily="18" charset="0"/>
                </a:rPr>
                <a:t>đúng</a:t>
              </a:r>
              <a:r>
                <a:rPr lang="en-GB" sz="3200" dirty="0">
                  <a:solidFill>
                    <a:srgbClr val="663300"/>
                  </a:solidFill>
                  <a:latin typeface="UTM Avo" panose="02040603050506020204" pitchFamily="18" charset="0"/>
                </a:rPr>
                <a:t> </a:t>
              </a:r>
              <a:r>
                <a:rPr lang="en-GB" sz="3200" dirty="0" err="1">
                  <a:solidFill>
                    <a:srgbClr val="663300"/>
                  </a:solidFill>
                  <a:latin typeface="UTM Avo" panose="02040603050506020204" pitchFamily="18" charset="0"/>
                </a:rPr>
                <a:t>nơi</a:t>
              </a:r>
              <a:r>
                <a:rPr lang="en-GB" sz="3200" dirty="0">
                  <a:solidFill>
                    <a:srgbClr val="663300"/>
                  </a:solidFill>
                  <a:latin typeface="UTM Avo" panose="02040603050506020204" pitchFamily="18" charset="0"/>
                </a:rPr>
                <a:t> qui </a:t>
              </a:r>
              <a:r>
                <a:rPr lang="en-GB" sz="3200" dirty="0" err="1">
                  <a:solidFill>
                    <a:srgbClr val="663300"/>
                  </a:solidFill>
                  <a:latin typeface="UTM Avo" panose="02040603050506020204" pitchFamily="18" charset="0"/>
                </a:rPr>
                <a:t>định</a:t>
              </a:r>
              <a:endParaRPr lang="en-GB" sz="3200" dirty="0">
                <a:solidFill>
                  <a:srgbClr val="6633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7104624" y="2501827"/>
              <a:ext cx="4304713" cy="1111347"/>
            </a:xfrm>
            <a:prstGeom prst="roundRect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200" dirty="0">
                <a:solidFill>
                  <a:srgbClr val="663300"/>
                </a:solidFill>
                <a:latin typeface="UTM Avo" panose="02040603050506020204" pitchFamily="18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34" t="-410" r="63173" b="84820"/>
            <a:stretch/>
          </p:blipFill>
          <p:spPr>
            <a:xfrm>
              <a:off x="6026734" y="2243358"/>
              <a:ext cx="1330669" cy="1667899"/>
            </a:xfrm>
            <a:prstGeom prst="rect">
              <a:avLst/>
            </a:prstGeom>
            <a:ln w="38100">
              <a:noFill/>
            </a:ln>
          </p:spPr>
        </p:pic>
      </p:grpSp>
      <p:grpSp>
        <p:nvGrpSpPr>
          <p:cNvPr id="25" name="C"/>
          <p:cNvGrpSpPr/>
          <p:nvPr/>
        </p:nvGrpSpPr>
        <p:grpSpPr>
          <a:xfrm>
            <a:off x="529503" y="4096574"/>
            <a:ext cx="5294521" cy="1556748"/>
            <a:chOff x="529503" y="4096574"/>
            <a:chExt cx="5294521" cy="1556748"/>
          </a:xfrm>
        </p:grpSpPr>
        <p:sp>
          <p:nvSpPr>
            <p:cNvPr id="8" name="Rounded Rectangle 7"/>
            <p:cNvSpPr/>
            <p:nvPr/>
          </p:nvSpPr>
          <p:spPr>
            <a:xfrm>
              <a:off x="1448971" y="4269546"/>
              <a:ext cx="4304713" cy="111134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924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200" dirty="0">
                <a:solidFill>
                  <a:srgbClr val="6633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832149" y="4268727"/>
              <a:ext cx="3679036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3200" dirty="0" err="1">
                  <a:solidFill>
                    <a:srgbClr val="663300"/>
                  </a:solidFill>
                  <a:latin typeface="UTM Avo" panose="02040603050506020204" pitchFamily="18" charset="0"/>
                </a:rPr>
                <a:t>Sửa</a:t>
              </a:r>
              <a:r>
                <a:rPr lang="en-GB" sz="3200" dirty="0">
                  <a:solidFill>
                    <a:srgbClr val="663300"/>
                  </a:solidFill>
                  <a:latin typeface="UTM Avo" panose="02040603050506020204" pitchFamily="18" charset="0"/>
                </a:rPr>
                <a:t> </a:t>
              </a:r>
              <a:r>
                <a:rPr lang="en-GB" sz="3200" dirty="0" err="1">
                  <a:solidFill>
                    <a:srgbClr val="663300"/>
                  </a:solidFill>
                  <a:latin typeface="UTM Avo" panose="02040603050506020204" pitchFamily="18" charset="0"/>
                </a:rPr>
                <a:t>đường</a:t>
              </a:r>
              <a:r>
                <a:rPr lang="en-GB" sz="3200" dirty="0">
                  <a:solidFill>
                    <a:srgbClr val="663300"/>
                  </a:solidFill>
                  <a:latin typeface="UTM Avo" panose="02040603050506020204" pitchFamily="18" charset="0"/>
                </a:rPr>
                <a:t> </a:t>
              </a:r>
              <a:r>
                <a:rPr lang="en-GB" sz="3200" dirty="0" err="1">
                  <a:solidFill>
                    <a:srgbClr val="663300"/>
                  </a:solidFill>
                  <a:latin typeface="UTM Avo" panose="02040603050506020204" pitchFamily="18" charset="0"/>
                </a:rPr>
                <a:t>ống</a:t>
              </a:r>
              <a:r>
                <a:rPr lang="en-GB" sz="3200" dirty="0">
                  <a:solidFill>
                    <a:srgbClr val="663300"/>
                  </a:solidFill>
                  <a:latin typeface="UTM Avo" panose="02040603050506020204" pitchFamily="18" charset="0"/>
                </a:rPr>
                <a:t> </a:t>
              </a:r>
              <a:r>
                <a:rPr lang="en-GB" sz="3200" dirty="0" err="1">
                  <a:solidFill>
                    <a:srgbClr val="663300"/>
                  </a:solidFill>
                  <a:latin typeface="UTM Avo" panose="02040603050506020204" pitchFamily="18" charset="0"/>
                </a:rPr>
                <a:t>nước</a:t>
              </a:r>
              <a:r>
                <a:rPr lang="en-GB" sz="3200" dirty="0">
                  <a:solidFill>
                    <a:srgbClr val="663300"/>
                  </a:solidFill>
                  <a:latin typeface="UTM Avo" panose="02040603050506020204" pitchFamily="18" charset="0"/>
                </a:rPr>
                <a:t> </a:t>
              </a:r>
              <a:r>
                <a:rPr lang="en-GB" sz="3200" dirty="0" err="1">
                  <a:solidFill>
                    <a:srgbClr val="663300"/>
                  </a:solidFill>
                  <a:latin typeface="UTM Avo" panose="02040603050506020204" pitchFamily="18" charset="0"/>
                </a:rPr>
                <a:t>thải</a:t>
              </a:r>
              <a:endParaRPr lang="en-GB" sz="3200" dirty="0">
                <a:solidFill>
                  <a:srgbClr val="6633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1519311" y="4199650"/>
              <a:ext cx="4304713" cy="1111347"/>
            </a:xfrm>
            <a:prstGeom prst="roundRect">
              <a:avLst/>
            </a:prstGeom>
            <a:noFill/>
            <a:ln w="38100">
              <a:solidFill>
                <a:srgbClr val="924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200" dirty="0">
                <a:solidFill>
                  <a:srgbClr val="663300"/>
                </a:solidFill>
                <a:latin typeface="UTM Avo" panose="02040603050506020204" pitchFamily="18" charset="0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249" t="-1026" r="49486" b="84616"/>
            <a:stretch/>
          </p:blipFill>
          <p:spPr>
            <a:xfrm rot="20512849">
              <a:off x="529503" y="4096574"/>
              <a:ext cx="1439992" cy="1556748"/>
            </a:xfrm>
            <a:prstGeom prst="rect">
              <a:avLst/>
            </a:prstGeom>
          </p:spPr>
        </p:pic>
      </p:grpSp>
      <p:grpSp>
        <p:nvGrpSpPr>
          <p:cNvPr id="29" name="D"/>
          <p:cNvGrpSpPr/>
          <p:nvPr/>
        </p:nvGrpSpPr>
        <p:grpSpPr>
          <a:xfrm>
            <a:off x="6207202" y="4021354"/>
            <a:ext cx="5269040" cy="1607727"/>
            <a:chOff x="6207202" y="4021354"/>
            <a:chExt cx="5269040" cy="1607727"/>
          </a:xfrm>
        </p:grpSpPr>
        <p:sp>
          <p:nvSpPr>
            <p:cNvPr id="7" name="Rounded Rectangle 6"/>
            <p:cNvSpPr/>
            <p:nvPr/>
          </p:nvSpPr>
          <p:spPr>
            <a:xfrm>
              <a:off x="7033847" y="4269545"/>
              <a:ext cx="4304713" cy="1111347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200" dirty="0">
                <a:solidFill>
                  <a:srgbClr val="6633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896163" y="4238772"/>
              <a:ext cx="4580079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3200" dirty="0" err="1">
                  <a:solidFill>
                    <a:srgbClr val="663300"/>
                  </a:solidFill>
                  <a:latin typeface="UTM Avo" panose="02040603050506020204" pitchFamily="18" charset="0"/>
                </a:rPr>
                <a:t>Thải</a:t>
              </a:r>
              <a:r>
                <a:rPr lang="en-GB" sz="3200" dirty="0">
                  <a:solidFill>
                    <a:srgbClr val="663300"/>
                  </a:solidFill>
                  <a:latin typeface="UTM Avo" panose="02040603050506020204" pitchFamily="18" charset="0"/>
                </a:rPr>
                <a:t> </a:t>
              </a:r>
              <a:r>
                <a:rPr lang="en-GB" sz="3200" dirty="0" err="1">
                  <a:solidFill>
                    <a:srgbClr val="663300"/>
                  </a:solidFill>
                  <a:latin typeface="UTM Avo" panose="02040603050506020204" pitchFamily="18" charset="0"/>
                </a:rPr>
                <a:t>nước</a:t>
              </a:r>
              <a:r>
                <a:rPr lang="en-GB" sz="3200" dirty="0">
                  <a:solidFill>
                    <a:srgbClr val="663300"/>
                  </a:solidFill>
                  <a:latin typeface="UTM Avo" panose="02040603050506020204" pitchFamily="18" charset="0"/>
                </a:rPr>
                <a:t> </a:t>
              </a:r>
              <a:r>
                <a:rPr lang="en-GB" sz="3200" dirty="0" err="1">
                  <a:solidFill>
                    <a:srgbClr val="663300"/>
                  </a:solidFill>
                  <a:latin typeface="UTM Avo" panose="02040603050506020204" pitchFamily="18" charset="0"/>
                </a:rPr>
                <a:t>sinh</a:t>
              </a:r>
              <a:r>
                <a:rPr lang="en-GB" sz="3200" dirty="0">
                  <a:solidFill>
                    <a:srgbClr val="663300"/>
                  </a:solidFill>
                  <a:latin typeface="UTM Avo" panose="02040603050506020204" pitchFamily="18" charset="0"/>
                </a:rPr>
                <a:t> </a:t>
              </a:r>
              <a:r>
                <a:rPr lang="en-GB" sz="3200" dirty="0" err="1">
                  <a:solidFill>
                    <a:srgbClr val="663300"/>
                  </a:solidFill>
                  <a:latin typeface="UTM Avo" panose="02040603050506020204" pitchFamily="18" charset="0"/>
                </a:rPr>
                <a:t>hoạt</a:t>
              </a:r>
              <a:r>
                <a:rPr lang="en-GB" sz="3200" dirty="0">
                  <a:solidFill>
                    <a:srgbClr val="663300"/>
                  </a:solidFill>
                  <a:latin typeface="UTM Avo" panose="02040603050506020204" pitchFamily="18" charset="0"/>
                </a:rPr>
                <a:t> </a:t>
              </a:r>
              <a:r>
                <a:rPr lang="en-GB" sz="3200" dirty="0" err="1">
                  <a:solidFill>
                    <a:srgbClr val="663300"/>
                  </a:solidFill>
                  <a:latin typeface="UTM Avo" panose="02040603050506020204" pitchFamily="18" charset="0"/>
                </a:rPr>
                <a:t>đúng</a:t>
              </a:r>
              <a:r>
                <a:rPr lang="en-GB" sz="3200" dirty="0">
                  <a:solidFill>
                    <a:srgbClr val="663300"/>
                  </a:solidFill>
                  <a:latin typeface="UTM Avo" panose="02040603050506020204" pitchFamily="18" charset="0"/>
                </a:rPr>
                <a:t> qui </a:t>
              </a:r>
              <a:r>
                <a:rPr lang="en-GB" sz="3200" dirty="0" err="1">
                  <a:solidFill>
                    <a:srgbClr val="663300"/>
                  </a:solidFill>
                  <a:latin typeface="UTM Avo" panose="02040603050506020204" pitchFamily="18" charset="0"/>
                </a:rPr>
                <a:t>định</a:t>
              </a:r>
              <a:endParaRPr lang="en-GB" sz="3200" dirty="0">
                <a:solidFill>
                  <a:srgbClr val="6633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7104624" y="4199650"/>
              <a:ext cx="4304713" cy="1111347"/>
            </a:xfrm>
            <a:prstGeom prst="roundRect">
              <a:avLst/>
            </a:prstGeom>
            <a:noFill/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200" dirty="0">
                <a:solidFill>
                  <a:srgbClr val="663300"/>
                </a:solidFill>
                <a:latin typeface="UTM Avo" panose="02040603050506020204" pitchFamily="18" charset="0"/>
              </a:endParaRP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28" r="33678" b="84615"/>
            <a:stretch/>
          </p:blipFill>
          <p:spPr>
            <a:xfrm>
              <a:off x="6207202" y="4021354"/>
              <a:ext cx="1169715" cy="1607727"/>
            </a:xfrm>
            <a:prstGeom prst="rect">
              <a:avLst/>
            </a:prstGeom>
          </p:spPr>
        </p:pic>
      </p:grpSp>
      <p:grpSp>
        <p:nvGrpSpPr>
          <p:cNvPr id="30" name="mattroi">
            <a:extLst>
              <a:ext uri="{FF2B5EF4-FFF2-40B4-BE49-F238E27FC236}">
                <a16:creationId xmlns:a16="http://schemas.microsoft.com/office/drawing/2014/main" id="{C2478A37-2BF7-8F3F-2FAE-9BDF35EBD811}"/>
              </a:ext>
            </a:extLst>
          </p:cNvPr>
          <p:cNvGrpSpPr/>
          <p:nvPr/>
        </p:nvGrpSpPr>
        <p:grpSpPr>
          <a:xfrm flipH="1">
            <a:off x="5024329" y="1967619"/>
            <a:ext cx="1242915" cy="1262779"/>
            <a:chOff x="2178000" y="1370575"/>
            <a:chExt cx="1417475" cy="1417450"/>
          </a:xfrm>
        </p:grpSpPr>
        <p:sp>
          <p:nvSpPr>
            <p:cNvPr id="31" name="Google Shape;1409;p39">
              <a:extLst>
                <a:ext uri="{FF2B5EF4-FFF2-40B4-BE49-F238E27FC236}">
                  <a16:creationId xmlns:a16="http://schemas.microsoft.com/office/drawing/2014/main" id="{923CF08C-51B5-9B08-EF5C-A88775363AE9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410;p39">
              <a:extLst>
                <a:ext uri="{FF2B5EF4-FFF2-40B4-BE49-F238E27FC236}">
                  <a16:creationId xmlns:a16="http://schemas.microsoft.com/office/drawing/2014/main" id="{2FDCAC83-7D47-E4A9-3C29-DE80A449ACA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411;p39">
              <a:extLst>
                <a:ext uri="{FF2B5EF4-FFF2-40B4-BE49-F238E27FC236}">
                  <a16:creationId xmlns:a16="http://schemas.microsoft.com/office/drawing/2014/main" id="{CC9204C5-5B65-B813-6C15-D65230266348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1412;p39">
              <a:extLst>
                <a:ext uri="{FF2B5EF4-FFF2-40B4-BE49-F238E27FC236}">
                  <a16:creationId xmlns:a16="http://schemas.microsoft.com/office/drawing/2014/main" id="{D993A3E6-F277-E022-28DC-3167A141616C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1413;p39">
              <a:extLst>
                <a:ext uri="{FF2B5EF4-FFF2-40B4-BE49-F238E27FC236}">
                  <a16:creationId xmlns:a16="http://schemas.microsoft.com/office/drawing/2014/main" id="{151538D1-D9C2-614A-DB41-347D3C9F9F3E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414;p39">
              <a:extLst>
                <a:ext uri="{FF2B5EF4-FFF2-40B4-BE49-F238E27FC236}">
                  <a16:creationId xmlns:a16="http://schemas.microsoft.com/office/drawing/2014/main" id="{3C3BDB25-46A9-07A9-9506-3910AC067692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415;p39">
              <a:extLst>
                <a:ext uri="{FF2B5EF4-FFF2-40B4-BE49-F238E27FC236}">
                  <a16:creationId xmlns:a16="http://schemas.microsoft.com/office/drawing/2014/main" id="{9D006B52-9AAE-BC5D-663C-510CA32C3459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416;p39">
              <a:extLst>
                <a:ext uri="{FF2B5EF4-FFF2-40B4-BE49-F238E27FC236}">
                  <a16:creationId xmlns:a16="http://schemas.microsoft.com/office/drawing/2014/main" id="{009C6E80-8E63-E29D-DB38-11B87E4FD718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1417;p39">
              <a:extLst>
                <a:ext uri="{FF2B5EF4-FFF2-40B4-BE49-F238E27FC236}">
                  <a16:creationId xmlns:a16="http://schemas.microsoft.com/office/drawing/2014/main" id="{61FF8998-C631-5AB6-CFA3-800AEEF00A98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1418;p39">
              <a:extLst>
                <a:ext uri="{FF2B5EF4-FFF2-40B4-BE49-F238E27FC236}">
                  <a16:creationId xmlns:a16="http://schemas.microsoft.com/office/drawing/2014/main" id="{3F837775-817E-E8E4-951A-360675708F7C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419;p39">
              <a:extLst>
                <a:ext uri="{FF2B5EF4-FFF2-40B4-BE49-F238E27FC236}">
                  <a16:creationId xmlns:a16="http://schemas.microsoft.com/office/drawing/2014/main" id="{04574DF9-3B2B-DE36-1F63-7DB2855A00B1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420;p39">
              <a:extLst>
                <a:ext uri="{FF2B5EF4-FFF2-40B4-BE49-F238E27FC236}">
                  <a16:creationId xmlns:a16="http://schemas.microsoft.com/office/drawing/2014/main" id="{465385CD-0C09-5114-0301-7A8C67A50A6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421;p39">
              <a:extLst>
                <a:ext uri="{FF2B5EF4-FFF2-40B4-BE49-F238E27FC236}">
                  <a16:creationId xmlns:a16="http://schemas.microsoft.com/office/drawing/2014/main" id="{9AC9F5C6-8E9B-17F1-938E-F09CE58FC90B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1422;p39">
              <a:extLst>
                <a:ext uri="{FF2B5EF4-FFF2-40B4-BE49-F238E27FC236}">
                  <a16:creationId xmlns:a16="http://schemas.microsoft.com/office/drawing/2014/main" id="{700E90A0-D9DB-ECD0-47A7-743A1B927B3D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saib">
            <a:extLst>
              <a:ext uri="{FF2B5EF4-FFF2-40B4-BE49-F238E27FC236}">
                <a16:creationId xmlns:a16="http://schemas.microsoft.com/office/drawing/2014/main" id="{1E0F6780-2ABA-DF79-611B-5BF2C3008B53}"/>
              </a:ext>
            </a:extLst>
          </p:cNvPr>
          <p:cNvSpPr/>
          <p:nvPr/>
        </p:nvSpPr>
        <p:spPr>
          <a:xfrm rot="19980337">
            <a:off x="10789287" y="2068876"/>
            <a:ext cx="1139606" cy="1060242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said">
            <a:extLst>
              <a:ext uri="{FF2B5EF4-FFF2-40B4-BE49-F238E27FC236}">
                <a16:creationId xmlns:a16="http://schemas.microsoft.com/office/drawing/2014/main" id="{1E0F6780-2ABA-DF79-611B-5BF2C3008B53}"/>
              </a:ext>
            </a:extLst>
          </p:cNvPr>
          <p:cNvSpPr/>
          <p:nvPr/>
        </p:nvSpPr>
        <p:spPr>
          <a:xfrm rot="19980337">
            <a:off x="10837598" y="4722828"/>
            <a:ext cx="1139606" cy="1060242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saic">
            <a:extLst>
              <a:ext uri="{FF2B5EF4-FFF2-40B4-BE49-F238E27FC236}">
                <a16:creationId xmlns:a16="http://schemas.microsoft.com/office/drawing/2014/main" id="{1E0F6780-2ABA-DF79-611B-5BF2C3008B53}"/>
              </a:ext>
            </a:extLst>
          </p:cNvPr>
          <p:cNvSpPr/>
          <p:nvPr/>
        </p:nvSpPr>
        <p:spPr>
          <a:xfrm rot="19980337">
            <a:off x="5097802" y="4722828"/>
            <a:ext cx="1139606" cy="1060242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9" name="Picture 48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03" t="18977" r="31299" b="16874"/>
          <a:stretch/>
        </p:blipFill>
        <p:spPr>
          <a:xfrm flipH="1">
            <a:off x="824345" y="110234"/>
            <a:ext cx="2245515" cy="1787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225227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4" grpId="0" animBg="1"/>
      <p:bldP spid="45" grpId="0" animBg="1"/>
      <p:bldP spid="46" grpId="0" animBg="1"/>
      <p:bldP spid="4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âu hỏi"/>
          <p:cNvSpPr/>
          <p:nvPr/>
        </p:nvSpPr>
        <p:spPr>
          <a:xfrm>
            <a:off x="2476110" y="100781"/>
            <a:ext cx="8134632" cy="153952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24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 err="1">
                <a:solidFill>
                  <a:srgbClr val="663300"/>
                </a:solidFill>
                <a:latin typeface="UTM Avo" panose="02040603050506020204" pitchFamily="18" charset="0"/>
              </a:rPr>
              <a:t>Việc</a:t>
            </a:r>
            <a:r>
              <a:rPr lang="en-GB" sz="40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>
                <a:solidFill>
                  <a:srgbClr val="663300"/>
                </a:solidFill>
                <a:latin typeface="UTM Avo" panose="02040603050506020204" pitchFamily="18" charset="0"/>
              </a:rPr>
              <a:t>làm</a:t>
            </a:r>
            <a:r>
              <a:rPr lang="en-GB" sz="40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>
                <a:solidFill>
                  <a:srgbClr val="663300"/>
                </a:solidFill>
                <a:latin typeface="UTM Avo" panose="02040603050506020204" pitchFamily="18" charset="0"/>
              </a:rPr>
              <a:t>nào</a:t>
            </a:r>
            <a:r>
              <a:rPr lang="en-GB" sz="40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>
                <a:solidFill>
                  <a:srgbClr val="663300"/>
                </a:solidFill>
                <a:latin typeface="UTM Avo" panose="02040603050506020204" pitchFamily="18" charset="0"/>
              </a:rPr>
              <a:t>sau</a:t>
            </a:r>
            <a:r>
              <a:rPr lang="en-GB" sz="40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>
                <a:solidFill>
                  <a:srgbClr val="663300"/>
                </a:solidFill>
                <a:latin typeface="UTM Avo" panose="02040603050506020204" pitchFamily="18" charset="0"/>
              </a:rPr>
              <a:t>đây</a:t>
            </a:r>
            <a:r>
              <a:rPr lang="en-GB" sz="40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>
                <a:solidFill>
                  <a:srgbClr val="663300"/>
                </a:solidFill>
                <a:latin typeface="UTM Avo" panose="02040603050506020204" pitchFamily="18" charset="0"/>
              </a:rPr>
              <a:t>giúp</a:t>
            </a:r>
            <a:r>
              <a:rPr lang="en-GB" sz="40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>
                <a:solidFill>
                  <a:srgbClr val="663300"/>
                </a:solidFill>
                <a:latin typeface="UTM Avo" panose="02040603050506020204" pitchFamily="18" charset="0"/>
              </a:rPr>
              <a:t>giữ</a:t>
            </a:r>
            <a:r>
              <a:rPr lang="en-GB" sz="40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>
                <a:solidFill>
                  <a:srgbClr val="663300"/>
                </a:solidFill>
                <a:latin typeface="UTM Avo" panose="02040603050506020204" pitchFamily="18" charset="0"/>
              </a:rPr>
              <a:t>vệ</a:t>
            </a:r>
            <a:r>
              <a:rPr lang="en-GB" sz="40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>
                <a:solidFill>
                  <a:srgbClr val="663300"/>
                </a:solidFill>
                <a:latin typeface="UTM Avo" panose="02040603050506020204" pitchFamily="18" charset="0"/>
              </a:rPr>
              <a:t>sinh</a:t>
            </a:r>
            <a:r>
              <a:rPr lang="en-GB" sz="40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>
                <a:solidFill>
                  <a:srgbClr val="663300"/>
                </a:solidFill>
                <a:latin typeface="UTM Avo" panose="02040603050506020204" pitchFamily="18" charset="0"/>
              </a:rPr>
              <a:t>xung</a:t>
            </a:r>
            <a:r>
              <a:rPr lang="en-GB" sz="40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>
                <a:solidFill>
                  <a:srgbClr val="663300"/>
                </a:solidFill>
                <a:latin typeface="UTM Avo" panose="02040603050506020204" pitchFamily="18" charset="0"/>
              </a:rPr>
              <a:t>quanh</a:t>
            </a:r>
            <a:r>
              <a:rPr lang="en-GB" sz="40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>
                <a:solidFill>
                  <a:srgbClr val="663300"/>
                </a:solidFill>
                <a:latin typeface="UTM Avo" panose="02040603050506020204" pitchFamily="18" charset="0"/>
              </a:rPr>
              <a:t>nhà</a:t>
            </a:r>
            <a:r>
              <a:rPr lang="en-GB" sz="4000" dirty="0">
                <a:solidFill>
                  <a:srgbClr val="663300"/>
                </a:solidFill>
                <a:latin typeface="UTM Avo" panose="02040603050506020204" pitchFamily="18" charset="0"/>
              </a:rPr>
              <a:t> ở?</a:t>
            </a:r>
          </a:p>
        </p:txBody>
      </p:sp>
      <p:grpSp>
        <p:nvGrpSpPr>
          <p:cNvPr id="12" name="A"/>
          <p:cNvGrpSpPr/>
          <p:nvPr/>
        </p:nvGrpSpPr>
        <p:grpSpPr>
          <a:xfrm>
            <a:off x="464231" y="2355461"/>
            <a:ext cx="5359793" cy="1473589"/>
            <a:chOff x="464231" y="2355461"/>
            <a:chExt cx="5359793" cy="1473589"/>
          </a:xfrm>
        </p:grpSpPr>
        <p:sp>
          <p:nvSpPr>
            <p:cNvPr id="5" name="Rounded Rectangle 4"/>
            <p:cNvSpPr/>
            <p:nvPr/>
          </p:nvSpPr>
          <p:spPr>
            <a:xfrm>
              <a:off x="1448972" y="2599009"/>
              <a:ext cx="4304713" cy="111134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200" dirty="0">
                <a:solidFill>
                  <a:srgbClr val="6633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" name="Rounded Rectangle 2"/>
            <p:cNvSpPr/>
            <p:nvPr/>
          </p:nvSpPr>
          <p:spPr>
            <a:xfrm>
              <a:off x="1674054" y="2538781"/>
              <a:ext cx="4149970" cy="1106951"/>
            </a:xfrm>
            <a:prstGeom prst="round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89" r="78596" b="84410"/>
            <a:stretch/>
          </p:blipFill>
          <p:spPr>
            <a:xfrm>
              <a:off x="464231" y="2355461"/>
              <a:ext cx="1570535" cy="1473589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970271" y="2581918"/>
              <a:ext cx="3275951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3200" dirty="0" err="1">
                  <a:solidFill>
                    <a:srgbClr val="663300"/>
                  </a:solidFill>
                  <a:latin typeface="UTM Avo" panose="02040603050506020204" pitchFamily="18" charset="0"/>
                </a:rPr>
                <a:t>Thả</a:t>
              </a:r>
              <a:r>
                <a:rPr lang="en-GB" sz="3200" dirty="0">
                  <a:solidFill>
                    <a:srgbClr val="663300"/>
                  </a:solidFill>
                  <a:latin typeface="UTM Avo" panose="02040603050506020204" pitchFamily="18" charset="0"/>
                </a:rPr>
                <a:t> </a:t>
              </a:r>
              <a:r>
                <a:rPr lang="en-GB" sz="3200" dirty="0" err="1">
                  <a:solidFill>
                    <a:srgbClr val="663300"/>
                  </a:solidFill>
                  <a:latin typeface="UTM Avo" panose="02040603050506020204" pitchFamily="18" charset="0"/>
                </a:rPr>
                <a:t>động</a:t>
              </a:r>
              <a:r>
                <a:rPr lang="en-GB" sz="3200" dirty="0">
                  <a:solidFill>
                    <a:srgbClr val="663300"/>
                  </a:solidFill>
                  <a:latin typeface="UTM Avo" panose="02040603050506020204" pitchFamily="18" charset="0"/>
                </a:rPr>
                <a:t> </a:t>
              </a:r>
              <a:r>
                <a:rPr lang="en-GB" sz="3200" dirty="0" err="1">
                  <a:solidFill>
                    <a:srgbClr val="663300"/>
                  </a:solidFill>
                  <a:latin typeface="UTM Avo" panose="02040603050506020204" pitchFamily="18" charset="0"/>
                </a:rPr>
                <a:t>vật</a:t>
              </a:r>
              <a:r>
                <a:rPr lang="en-GB" sz="3200" dirty="0">
                  <a:solidFill>
                    <a:srgbClr val="663300"/>
                  </a:solidFill>
                  <a:latin typeface="UTM Avo" panose="02040603050506020204" pitchFamily="18" charset="0"/>
                </a:rPr>
                <a:t> </a:t>
              </a:r>
              <a:r>
                <a:rPr lang="en-GB" sz="3200" dirty="0" err="1">
                  <a:solidFill>
                    <a:srgbClr val="663300"/>
                  </a:solidFill>
                  <a:latin typeface="UTM Avo" panose="02040603050506020204" pitchFamily="18" charset="0"/>
                </a:rPr>
                <a:t>ra</a:t>
              </a:r>
              <a:r>
                <a:rPr lang="en-GB" sz="3200" dirty="0">
                  <a:solidFill>
                    <a:srgbClr val="663300"/>
                  </a:solidFill>
                  <a:latin typeface="UTM Avo" panose="02040603050506020204" pitchFamily="18" charset="0"/>
                </a:rPr>
                <a:t> </a:t>
              </a:r>
              <a:r>
                <a:rPr lang="en-GB" sz="3200" dirty="0" err="1">
                  <a:solidFill>
                    <a:srgbClr val="663300"/>
                  </a:solidFill>
                  <a:latin typeface="UTM Avo" panose="02040603050506020204" pitchFamily="18" charset="0"/>
                </a:rPr>
                <a:t>đường</a:t>
              </a:r>
              <a:endParaRPr lang="en-GB" sz="3200" dirty="0">
                <a:solidFill>
                  <a:srgbClr val="66330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21" name="B"/>
          <p:cNvGrpSpPr/>
          <p:nvPr/>
        </p:nvGrpSpPr>
        <p:grpSpPr>
          <a:xfrm>
            <a:off x="6026734" y="2243358"/>
            <a:ext cx="5382603" cy="1667899"/>
            <a:chOff x="6026734" y="2243358"/>
            <a:chExt cx="5382603" cy="1667899"/>
          </a:xfrm>
        </p:grpSpPr>
        <p:sp>
          <p:nvSpPr>
            <p:cNvPr id="6" name="Rounded Rectangle 5"/>
            <p:cNvSpPr/>
            <p:nvPr/>
          </p:nvSpPr>
          <p:spPr>
            <a:xfrm>
              <a:off x="7033847" y="2570873"/>
              <a:ext cx="4304713" cy="111134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200" dirty="0">
                <a:solidFill>
                  <a:srgbClr val="6633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529535" y="2587937"/>
              <a:ext cx="3454890" cy="1077218"/>
            </a:xfrm>
            <a:prstGeom prst="rect">
              <a:avLst/>
            </a:prstGeom>
            <a:ln w="38100"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3200" dirty="0" err="1">
                  <a:solidFill>
                    <a:srgbClr val="663300"/>
                  </a:solidFill>
                  <a:latin typeface="UTM Avo" panose="02040603050506020204" pitchFamily="18" charset="0"/>
                </a:rPr>
                <a:t>Đổ</a:t>
              </a:r>
              <a:r>
                <a:rPr lang="en-GB" sz="3200" dirty="0">
                  <a:solidFill>
                    <a:srgbClr val="663300"/>
                  </a:solidFill>
                  <a:latin typeface="UTM Avo" panose="02040603050506020204" pitchFamily="18" charset="0"/>
                </a:rPr>
                <a:t> </a:t>
              </a:r>
              <a:r>
                <a:rPr lang="en-GB" sz="3200" dirty="0" err="1">
                  <a:solidFill>
                    <a:srgbClr val="663300"/>
                  </a:solidFill>
                  <a:latin typeface="UTM Avo" panose="02040603050506020204" pitchFamily="18" charset="0"/>
                </a:rPr>
                <a:t>nước</a:t>
              </a:r>
              <a:r>
                <a:rPr lang="en-GB" sz="3200" dirty="0">
                  <a:solidFill>
                    <a:srgbClr val="663300"/>
                  </a:solidFill>
                  <a:latin typeface="UTM Avo" panose="02040603050506020204" pitchFamily="18" charset="0"/>
                </a:rPr>
                <a:t> </a:t>
              </a:r>
              <a:r>
                <a:rPr lang="en-GB" sz="3200" dirty="0" err="1">
                  <a:solidFill>
                    <a:srgbClr val="663300"/>
                  </a:solidFill>
                  <a:latin typeface="UTM Avo" panose="02040603050506020204" pitchFamily="18" charset="0"/>
                </a:rPr>
                <a:t>thải</a:t>
              </a:r>
              <a:r>
                <a:rPr lang="en-GB" sz="3200" dirty="0">
                  <a:solidFill>
                    <a:srgbClr val="663300"/>
                  </a:solidFill>
                  <a:latin typeface="UTM Avo" panose="02040603050506020204" pitchFamily="18" charset="0"/>
                </a:rPr>
                <a:t> </a:t>
              </a:r>
            </a:p>
            <a:p>
              <a:pPr algn="ctr"/>
              <a:r>
                <a:rPr lang="en-GB" sz="3200" dirty="0" err="1">
                  <a:solidFill>
                    <a:srgbClr val="663300"/>
                  </a:solidFill>
                  <a:latin typeface="UTM Avo" panose="02040603050506020204" pitchFamily="18" charset="0"/>
                </a:rPr>
                <a:t>ra</a:t>
              </a:r>
              <a:r>
                <a:rPr lang="en-GB" sz="3200" dirty="0">
                  <a:solidFill>
                    <a:srgbClr val="663300"/>
                  </a:solidFill>
                  <a:latin typeface="UTM Avo" panose="02040603050506020204" pitchFamily="18" charset="0"/>
                </a:rPr>
                <a:t> </a:t>
              </a:r>
              <a:r>
                <a:rPr lang="en-GB" sz="3200" dirty="0" err="1">
                  <a:solidFill>
                    <a:srgbClr val="663300"/>
                  </a:solidFill>
                  <a:latin typeface="UTM Avo" panose="02040603050506020204" pitchFamily="18" charset="0"/>
                </a:rPr>
                <a:t>đường</a:t>
              </a:r>
              <a:endParaRPr lang="en-GB" sz="3200" dirty="0">
                <a:solidFill>
                  <a:srgbClr val="6633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7104624" y="2501827"/>
              <a:ext cx="4304713" cy="1111347"/>
            </a:xfrm>
            <a:prstGeom prst="roundRect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200" dirty="0">
                <a:solidFill>
                  <a:srgbClr val="663300"/>
                </a:solidFill>
                <a:latin typeface="UTM Avo" panose="02040603050506020204" pitchFamily="18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34" t="-410" r="63173" b="84820"/>
            <a:stretch/>
          </p:blipFill>
          <p:spPr>
            <a:xfrm>
              <a:off x="6026734" y="2243358"/>
              <a:ext cx="1330669" cy="1667899"/>
            </a:xfrm>
            <a:prstGeom prst="rect">
              <a:avLst/>
            </a:prstGeom>
            <a:ln w="38100">
              <a:noFill/>
            </a:ln>
          </p:spPr>
        </p:pic>
      </p:grpSp>
      <p:grpSp>
        <p:nvGrpSpPr>
          <p:cNvPr id="25" name="C"/>
          <p:cNvGrpSpPr/>
          <p:nvPr/>
        </p:nvGrpSpPr>
        <p:grpSpPr>
          <a:xfrm>
            <a:off x="529503" y="4096574"/>
            <a:ext cx="5294521" cy="1556748"/>
            <a:chOff x="529503" y="4096574"/>
            <a:chExt cx="5294521" cy="1556748"/>
          </a:xfrm>
        </p:grpSpPr>
        <p:sp>
          <p:nvSpPr>
            <p:cNvPr id="8" name="Rounded Rectangle 7"/>
            <p:cNvSpPr/>
            <p:nvPr/>
          </p:nvSpPr>
          <p:spPr>
            <a:xfrm>
              <a:off x="1448971" y="4269545"/>
              <a:ext cx="4304713" cy="111134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924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200" dirty="0">
                <a:solidFill>
                  <a:srgbClr val="6633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791082" y="4228195"/>
              <a:ext cx="3679036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3200" dirty="0" err="1">
                  <a:solidFill>
                    <a:srgbClr val="663300"/>
                  </a:solidFill>
                  <a:latin typeface="UTM Avo" panose="02040603050506020204" pitchFamily="18" charset="0"/>
                </a:rPr>
                <a:t>Thường</a:t>
              </a:r>
              <a:r>
                <a:rPr lang="en-GB" sz="3200" dirty="0">
                  <a:solidFill>
                    <a:srgbClr val="663300"/>
                  </a:solidFill>
                  <a:latin typeface="UTM Avo" panose="02040603050506020204" pitchFamily="18" charset="0"/>
                </a:rPr>
                <a:t> </a:t>
              </a:r>
              <a:r>
                <a:rPr lang="en-GB" sz="3200" dirty="0" err="1">
                  <a:solidFill>
                    <a:srgbClr val="663300"/>
                  </a:solidFill>
                  <a:latin typeface="UTM Avo" panose="02040603050506020204" pitchFamily="18" charset="0"/>
                </a:rPr>
                <a:t>xuyên</a:t>
              </a:r>
              <a:r>
                <a:rPr lang="en-GB" sz="3200" dirty="0">
                  <a:solidFill>
                    <a:srgbClr val="663300"/>
                  </a:solidFill>
                  <a:latin typeface="UTM Avo" panose="02040603050506020204" pitchFamily="18" charset="0"/>
                </a:rPr>
                <a:t> </a:t>
              </a:r>
              <a:r>
                <a:rPr lang="en-GB" sz="3200" dirty="0" err="1">
                  <a:solidFill>
                    <a:srgbClr val="663300"/>
                  </a:solidFill>
                  <a:latin typeface="UTM Avo" panose="02040603050506020204" pitchFamily="18" charset="0"/>
                </a:rPr>
                <a:t>dọn</a:t>
              </a:r>
              <a:r>
                <a:rPr lang="en-GB" sz="3200" dirty="0">
                  <a:solidFill>
                    <a:srgbClr val="663300"/>
                  </a:solidFill>
                  <a:latin typeface="UTM Avo" panose="02040603050506020204" pitchFamily="18" charset="0"/>
                </a:rPr>
                <a:t> </a:t>
              </a:r>
              <a:r>
                <a:rPr lang="en-GB" sz="3200" dirty="0" err="1">
                  <a:solidFill>
                    <a:srgbClr val="663300"/>
                  </a:solidFill>
                  <a:latin typeface="UTM Avo" panose="02040603050506020204" pitchFamily="18" charset="0"/>
                </a:rPr>
                <a:t>nhà</a:t>
              </a:r>
              <a:r>
                <a:rPr lang="en-GB" sz="3200" dirty="0">
                  <a:solidFill>
                    <a:srgbClr val="663300"/>
                  </a:solidFill>
                  <a:latin typeface="UTM Avo" panose="02040603050506020204" pitchFamily="18" charset="0"/>
                </a:rPr>
                <a:t> </a:t>
              </a:r>
              <a:r>
                <a:rPr lang="en-GB" sz="3200" dirty="0" err="1">
                  <a:solidFill>
                    <a:srgbClr val="663300"/>
                  </a:solidFill>
                  <a:latin typeface="UTM Avo" panose="02040603050506020204" pitchFamily="18" charset="0"/>
                </a:rPr>
                <a:t>cửa</a:t>
              </a:r>
              <a:endParaRPr lang="en-GB" sz="3200" dirty="0">
                <a:solidFill>
                  <a:srgbClr val="6633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1519311" y="4199650"/>
              <a:ext cx="4304713" cy="1111347"/>
            </a:xfrm>
            <a:prstGeom prst="roundRect">
              <a:avLst/>
            </a:prstGeom>
            <a:noFill/>
            <a:ln w="38100">
              <a:solidFill>
                <a:srgbClr val="924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200" dirty="0">
                <a:solidFill>
                  <a:srgbClr val="663300"/>
                </a:solidFill>
                <a:latin typeface="UTM Avo" panose="02040603050506020204" pitchFamily="18" charset="0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249" t="-1026" r="49486" b="84616"/>
            <a:stretch/>
          </p:blipFill>
          <p:spPr>
            <a:xfrm rot="20512849">
              <a:off x="529503" y="4096574"/>
              <a:ext cx="1439992" cy="1556748"/>
            </a:xfrm>
            <a:prstGeom prst="rect">
              <a:avLst/>
            </a:prstGeom>
          </p:spPr>
        </p:pic>
      </p:grpSp>
      <p:grpSp>
        <p:nvGrpSpPr>
          <p:cNvPr id="29" name="D"/>
          <p:cNvGrpSpPr/>
          <p:nvPr/>
        </p:nvGrpSpPr>
        <p:grpSpPr>
          <a:xfrm>
            <a:off x="6207202" y="4021354"/>
            <a:ext cx="5202135" cy="1607727"/>
            <a:chOff x="6207202" y="4021354"/>
            <a:chExt cx="5202135" cy="1607727"/>
          </a:xfrm>
        </p:grpSpPr>
        <p:sp>
          <p:nvSpPr>
            <p:cNvPr id="7" name="Rounded Rectangle 6"/>
            <p:cNvSpPr/>
            <p:nvPr/>
          </p:nvSpPr>
          <p:spPr>
            <a:xfrm>
              <a:off x="7033847" y="4269545"/>
              <a:ext cx="4304713" cy="1111347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200" dirty="0">
                <a:solidFill>
                  <a:srgbClr val="6633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7703898" y="4238772"/>
              <a:ext cx="3271419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3200" dirty="0" err="1">
                  <a:solidFill>
                    <a:srgbClr val="663300"/>
                  </a:solidFill>
                  <a:latin typeface="UTM Avo" panose="02040603050506020204" pitchFamily="18" charset="0"/>
                </a:rPr>
                <a:t>Đốt</a:t>
              </a:r>
              <a:r>
                <a:rPr lang="en-GB" sz="3200" dirty="0">
                  <a:solidFill>
                    <a:srgbClr val="663300"/>
                  </a:solidFill>
                  <a:latin typeface="UTM Avo" panose="02040603050506020204" pitchFamily="18" charset="0"/>
                </a:rPr>
                <a:t> </a:t>
              </a:r>
              <a:r>
                <a:rPr lang="en-GB" sz="3200" dirty="0" err="1">
                  <a:solidFill>
                    <a:srgbClr val="663300"/>
                  </a:solidFill>
                  <a:latin typeface="UTM Avo" panose="02040603050506020204" pitchFamily="18" charset="0"/>
                </a:rPr>
                <a:t>rác</a:t>
              </a:r>
              <a:r>
                <a:rPr lang="en-GB" sz="3200" dirty="0">
                  <a:solidFill>
                    <a:srgbClr val="663300"/>
                  </a:solidFill>
                  <a:latin typeface="UTM Avo" panose="02040603050506020204" pitchFamily="18" charset="0"/>
                </a:rPr>
                <a:t> </a:t>
              </a:r>
              <a:r>
                <a:rPr lang="en-GB" sz="3200" dirty="0" err="1">
                  <a:solidFill>
                    <a:srgbClr val="663300"/>
                  </a:solidFill>
                  <a:latin typeface="UTM Avo" panose="02040603050506020204" pitchFamily="18" charset="0"/>
                </a:rPr>
                <a:t>thải</a:t>
              </a:r>
              <a:r>
                <a:rPr lang="en-GB" sz="3200" dirty="0">
                  <a:solidFill>
                    <a:srgbClr val="663300"/>
                  </a:solidFill>
                  <a:latin typeface="UTM Avo" panose="02040603050506020204" pitchFamily="18" charset="0"/>
                </a:rPr>
                <a:t> </a:t>
              </a:r>
              <a:r>
                <a:rPr lang="en-GB" sz="3200" dirty="0" err="1">
                  <a:solidFill>
                    <a:srgbClr val="663300"/>
                  </a:solidFill>
                  <a:latin typeface="UTM Avo" panose="02040603050506020204" pitchFamily="18" charset="0"/>
                </a:rPr>
                <a:t>sinh</a:t>
              </a:r>
              <a:r>
                <a:rPr lang="en-GB" sz="3200" dirty="0">
                  <a:solidFill>
                    <a:srgbClr val="663300"/>
                  </a:solidFill>
                  <a:latin typeface="UTM Avo" panose="02040603050506020204" pitchFamily="18" charset="0"/>
                </a:rPr>
                <a:t> </a:t>
              </a:r>
              <a:r>
                <a:rPr lang="en-GB" sz="3200" dirty="0" err="1">
                  <a:solidFill>
                    <a:srgbClr val="663300"/>
                  </a:solidFill>
                  <a:latin typeface="UTM Avo" panose="02040603050506020204" pitchFamily="18" charset="0"/>
                </a:rPr>
                <a:t>hoạt</a:t>
              </a:r>
              <a:endParaRPr lang="en-GB" sz="3200" dirty="0">
                <a:solidFill>
                  <a:srgbClr val="6633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7104624" y="4199650"/>
              <a:ext cx="4304713" cy="1111347"/>
            </a:xfrm>
            <a:prstGeom prst="roundRect">
              <a:avLst/>
            </a:prstGeom>
            <a:noFill/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200" dirty="0">
                <a:solidFill>
                  <a:srgbClr val="663300"/>
                </a:solidFill>
                <a:latin typeface="UTM Avo" panose="02040603050506020204" pitchFamily="18" charset="0"/>
              </a:endParaRP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28" r="33678" b="84615"/>
            <a:stretch/>
          </p:blipFill>
          <p:spPr>
            <a:xfrm>
              <a:off x="6207202" y="4021354"/>
              <a:ext cx="1169715" cy="1607727"/>
            </a:xfrm>
            <a:prstGeom prst="rect">
              <a:avLst/>
            </a:prstGeom>
          </p:spPr>
        </p:pic>
      </p:grpSp>
      <p:grpSp>
        <p:nvGrpSpPr>
          <p:cNvPr id="30" name="mattroi">
            <a:extLst>
              <a:ext uri="{FF2B5EF4-FFF2-40B4-BE49-F238E27FC236}">
                <a16:creationId xmlns:a16="http://schemas.microsoft.com/office/drawing/2014/main" id="{C2478A37-2BF7-8F3F-2FAE-9BDF35EBD811}"/>
              </a:ext>
            </a:extLst>
          </p:cNvPr>
          <p:cNvGrpSpPr/>
          <p:nvPr/>
        </p:nvGrpSpPr>
        <p:grpSpPr>
          <a:xfrm flipH="1">
            <a:off x="4983405" y="4602136"/>
            <a:ext cx="1242915" cy="1262779"/>
            <a:chOff x="2178000" y="1370575"/>
            <a:chExt cx="1417475" cy="1417450"/>
          </a:xfrm>
        </p:grpSpPr>
        <p:sp>
          <p:nvSpPr>
            <p:cNvPr id="31" name="Google Shape;1409;p39">
              <a:extLst>
                <a:ext uri="{FF2B5EF4-FFF2-40B4-BE49-F238E27FC236}">
                  <a16:creationId xmlns:a16="http://schemas.microsoft.com/office/drawing/2014/main" id="{923CF08C-51B5-9B08-EF5C-A88775363AE9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410;p39">
              <a:extLst>
                <a:ext uri="{FF2B5EF4-FFF2-40B4-BE49-F238E27FC236}">
                  <a16:creationId xmlns:a16="http://schemas.microsoft.com/office/drawing/2014/main" id="{2FDCAC83-7D47-E4A9-3C29-DE80A449ACA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411;p39">
              <a:extLst>
                <a:ext uri="{FF2B5EF4-FFF2-40B4-BE49-F238E27FC236}">
                  <a16:creationId xmlns:a16="http://schemas.microsoft.com/office/drawing/2014/main" id="{CC9204C5-5B65-B813-6C15-D65230266348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1412;p39">
              <a:extLst>
                <a:ext uri="{FF2B5EF4-FFF2-40B4-BE49-F238E27FC236}">
                  <a16:creationId xmlns:a16="http://schemas.microsoft.com/office/drawing/2014/main" id="{D993A3E6-F277-E022-28DC-3167A141616C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1413;p39">
              <a:extLst>
                <a:ext uri="{FF2B5EF4-FFF2-40B4-BE49-F238E27FC236}">
                  <a16:creationId xmlns:a16="http://schemas.microsoft.com/office/drawing/2014/main" id="{151538D1-D9C2-614A-DB41-347D3C9F9F3E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414;p39">
              <a:extLst>
                <a:ext uri="{FF2B5EF4-FFF2-40B4-BE49-F238E27FC236}">
                  <a16:creationId xmlns:a16="http://schemas.microsoft.com/office/drawing/2014/main" id="{3C3BDB25-46A9-07A9-9506-3910AC067692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415;p39">
              <a:extLst>
                <a:ext uri="{FF2B5EF4-FFF2-40B4-BE49-F238E27FC236}">
                  <a16:creationId xmlns:a16="http://schemas.microsoft.com/office/drawing/2014/main" id="{9D006B52-9AAE-BC5D-663C-510CA32C3459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416;p39">
              <a:extLst>
                <a:ext uri="{FF2B5EF4-FFF2-40B4-BE49-F238E27FC236}">
                  <a16:creationId xmlns:a16="http://schemas.microsoft.com/office/drawing/2014/main" id="{009C6E80-8E63-E29D-DB38-11B87E4FD718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1417;p39">
              <a:extLst>
                <a:ext uri="{FF2B5EF4-FFF2-40B4-BE49-F238E27FC236}">
                  <a16:creationId xmlns:a16="http://schemas.microsoft.com/office/drawing/2014/main" id="{61FF8998-C631-5AB6-CFA3-800AEEF00A98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1418;p39">
              <a:extLst>
                <a:ext uri="{FF2B5EF4-FFF2-40B4-BE49-F238E27FC236}">
                  <a16:creationId xmlns:a16="http://schemas.microsoft.com/office/drawing/2014/main" id="{3F837775-817E-E8E4-951A-360675708F7C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419;p39">
              <a:extLst>
                <a:ext uri="{FF2B5EF4-FFF2-40B4-BE49-F238E27FC236}">
                  <a16:creationId xmlns:a16="http://schemas.microsoft.com/office/drawing/2014/main" id="{04574DF9-3B2B-DE36-1F63-7DB2855A00B1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420;p39">
              <a:extLst>
                <a:ext uri="{FF2B5EF4-FFF2-40B4-BE49-F238E27FC236}">
                  <a16:creationId xmlns:a16="http://schemas.microsoft.com/office/drawing/2014/main" id="{465385CD-0C09-5114-0301-7A8C67A50A6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421;p39">
              <a:extLst>
                <a:ext uri="{FF2B5EF4-FFF2-40B4-BE49-F238E27FC236}">
                  <a16:creationId xmlns:a16="http://schemas.microsoft.com/office/drawing/2014/main" id="{9AC9F5C6-8E9B-17F1-938E-F09CE58FC90B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1422;p39">
              <a:extLst>
                <a:ext uri="{FF2B5EF4-FFF2-40B4-BE49-F238E27FC236}">
                  <a16:creationId xmlns:a16="http://schemas.microsoft.com/office/drawing/2014/main" id="{700E90A0-D9DB-ECD0-47A7-743A1B927B3D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saib">
            <a:extLst>
              <a:ext uri="{FF2B5EF4-FFF2-40B4-BE49-F238E27FC236}">
                <a16:creationId xmlns:a16="http://schemas.microsoft.com/office/drawing/2014/main" id="{1E0F6780-2ABA-DF79-611B-5BF2C3008B53}"/>
              </a:ext>
            </a:extLst>
          </p:cNvPr>
          <p:cNvSpPr/>
          <p:nvPr/>
        </p:nvSpPr>
        <p:spPr>
          <a:xfrm rot="19980337">
            <a:off x="10789287" y="2068876"/>
            <a:ext cx="1139606" cy="1060242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said">
            <a:extLst>
              <a:ext uri="{FF2B5EF4-FFF2-40B4-BE49-F238E27FC236}">
                <a16:creationId xmlns:a16="http://schemas.microsoft.com/office/drawing/2014/main" id="{1E0F6780-2ABA-DF79-611B-5BF2C3008B53}"/>
              </a:ext>
            </a:extLst>
          </p:cNvPr>
          <p:cNvSpPr/>
          <p:nvPr/>
        </p:nvSpPr>
        <p:spPr>
          <a:xfrm rot="19980337">
            <a:off x="10837598" y="4722828"/>
            <a:ext cx="1139606" cy="1060242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saic">
            <a:extLst>
              <a:ext uri="{FF2B5EF4-FFF2-40B4-BE49-F238E27FC236}">
                <a16:creationId xmlns:a16="http://schemas.microsoft.com/office/drawing/2014/main" id="{1E0F6780-2ABA-DF79-611B-5BF2C3008B53}"/>
              </a:ext>
            </a:extLst>
          </p:cNvPr>
          <p:cNvSpPr/>
          <p:nvPr/>
        </p:nvSpPr>
        <p:spPr>
          <a:xfrm rot="19980337">
            <a:off x="4975537" y="2148010"/>
            <a:ext cx="1139606" cy="1060242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9" name="Picture 4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080" y="-191241"/>
            <a:ext cx="2123563" cy="212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277257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4" grpId="0" animBg="1"/>
      <p:bldP spid="45" grpId="0" animBg="1"/>
      <p:bldP spid="46" grpId="0" animBg="1"/>
      <p:bldP spid="4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âu hỏi"/>
          <p:cNvSpPr/>
          <p:nvPr/>
        </p:nvSpPr>
        <p:spPr>
          <a:xfrm>
            <a:off x="2849793" y="156201"/>
            <a:ext cx="7132320" cy="177252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24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 err="1">
                <a:solidFill>
                  <a:srgbClr val="663300"/>
                </a:solidFill>
                <a:latin typeface="UTM Avo" panose="02040603050506020204" pitchFamily="18" charset="0"/>
              </a:rPr>
              <a:t>Vệ</a:t>
            </a:r>
            <a:r>
              <a:rPr lang="en-GB" sz="40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>
                <a:solidFill>
                  <a:srgbClr val="663300"/>
                </a:solidFill>
                <a:latin typeface="UTM Avo" panose="02040603050506020204" pitchFamily="18" charset="0"/>
              </a:rPr>
              <a:t>sinh</a:t>
            </a:r>
            <a:r>
              <a:rPr lang="en-GB" sz="40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>
                <a:solidFill>
                  <a:srgbClr val="663300"/>
                </a:solidFill>
                <a:latin typeface="UTM Avo" panose="02040603050506020204" pitchFamily="18" charset="0"/>
              </a:rPr>
              <a:t>xung</a:t>
            </a:r>
            <a:r>
              <a:rPr lang="en-GB" sz="40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>
                <a:solidFill>
                  <a:srgbClr val="663300"/>
                </a:solidFill>
                <a:latin typeface="UTM Avo" panose="02040603050506020204" pitchFamily="18" charset="0"/>
              </a:rPr>
              <a:t>quanh</a:t>
            </a:r>
            <a:r>
              <a:rPr lang="en-GB" sz="40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>
                <a:solidFill>
                  <a:srgbClr val="663300"/>
                </a:solidFill>
                <a:latin typeface="UTM Avo" panose="02040603050506020204" pitchFamily="18" charset="0"/>
              </a:rPr>
              <a:t>nhà</a:t>
            </a:r>
            <a:r>
              <a:rPr lang="en-GB" sz="4000" dirty="0">
                <a:solidFill>
                  <a:srgbClr val="663300"/>
                </a:solidFill>
                <a:latin typeface="UTM Avo" panose="02040603050506020204" pitchFamily="18" charset="0"/>
              </a:rPr>
              <a:t> ở </a:t>
            </a:r>
            <a:r>
              <a:rPr lang="en-GB" sz="4000" dirty="0" err="1">
                <a:solidFill>
                  <a:srgbClr val="663300"/>
                </a:solidFill>
                <a:latin typeface="UTM Avo" panose="02040603050506020204" pitchFamily="18" charset="0"/>
              </a:rPr>
              <a:t>đem</a:t>
            </a:r>
            <a:r>
              <a:rPr lang="en-GB" sz="40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>
                <a:solidFill>
                  <a:srgbClr val="663300"/>
                </a:solidFill>
                <a:latin typeface="UTM Avo" panose="02040603050506020204" pitchFamily="18" charset="0"/>
              </a:rPr>
              <a:t>lại</a:t>
            </a:r>
            <a:r>
              <a:rPr lang="en-GB" sz="40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>
                <a:solidFill>
                  <a:srgbClr val="663300"/>
                </a:solidFill>
                <a:latin typeface="UTM Avo" panose="02040603050506020204" pitchFamily="18" charset="0"/>
              </a:rPr>
              <a:t>lợi</a:t>
            </a:r>
            <a:r>
              <a:rPr lang="en-GB" sz="40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>
                <a:solidFill>
                  <a:srgbClr val="663300"/>
                </a:solidFill>
                <a:latin typeface="UTM Avo" panose="02040603050506020204" pitchFamily="18" charset="0"/>
              </a:rPr>
              <a:t>ích</a:t>
            </a:r>
            <a:r>
              <a:rPr lang="en-GB" sz="40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>
                <a:solidFill>
                  <a:srgbClr val="663300"/>
                </a:solidFill>
                <a:latin typeface="UTM Avo" panose="02040603050506020204" pitchFamily="18" charset="0"/>
              </a:rPr>
              <a:t>gì</a:t>
            </a:r>
            <a:r>
              <a:rPr lang="en-GB" sz="4000" dirty="0">
                <a:solidFill>
                  <a:srgbClr val="663300"/>
                </a:solidFill>
                <a:latin typeface="UTM Avo" panose="02040603050506020204" pitchFamily="18" charset="0"/>
              </a:rPr>
              <a:t>? </a:t>
            </a:r>
            <a:r>
              <a:rPr lang="en-GB" dirty="0">
                <a:solidFill>
                  <a:srgbClr val="663300"/>
                </a:solidFill>
                <a:latin typeface="UTM Avo" panose="02040603050506020204" pitchFamily="18" charset="0"/>
              </a:rPr>
              <a:t>(</a:t>
            </a:r>
            <a:r>
              <a:rPr lang="en-GB" dirty="0" err="1">
                <a:solidFill>
                  <a:srgbClr val="663300"/>
                </a:solidFill>
                <a:latin typeface="UTM Avo" panose="02040603050506020204" pitchFamily="18" charset="0"/>
              </a:rPr>
              <a:t>chọn</a:t>
            </a:r>
            <a:r>
              <a:rPr lang="en-GB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dirty="0" err="1">
                <a:solidFill>
                  <a:srgbClr val="663300"/>
                </a:solidFill>
                <a:latin typeface="UTM Avo" panose="02040603050506020204" pitchFamily="18" charset="0"/>
              </a:rPr>
              <a:t>nhiều</a:t>
            </a:r>
            <a:r>
              <a:rPr lang="en-GB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dirty="0" err="1">
                <a:solidFill>
                  <a:srgbClr val="663300"/>
                </a:solidFill>
                <a:latin typeface="UTM Avo" panose="02040603050506020204" pitchFamily="18" charset="0"/>
              </a:rPr>
              <a:t>đáp</a:t>
            </a:r>
            <a:r>
              <a:rPr lang="en-GB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dirty="0" err="1">
                <a:solidFill>
                  <a:srgbClr val="663300"/>
                </a:solidFill>
                <a:latin typeface="UTM Avo" panose="02040603050506020204" pitchFamily="18" charset="0"/>
              </a:rPr>
              <a:t>án</a:t>
            </a:r>
            <a:r>
              <a:rPr lang="en-GB" dirty="0">
                <a:solidFill>
                  <a:srgbClr val="663300"/>
                </a:solidFill>
                <a:latin typeface="UTM Avo" panose="02040603050506020204" pitchFamily="18" charset="0"/>
              </a:rPr>
              <a:t>)</a:t>
            </a:r>
          </a:p>
        </p:txBody>
      </p:sp>
      <p:grpSp>
        <p:nvGrpSpPr>
          <p:cNvPr id="12" name="A"/>
          <p:cNvGrpSpPr/>
          <p:nvPr/>
        </p:nvGrpSpPr>
        <p:grpSpPr>
          <a:xfrm>
            <a:off x="464231" y="2355461"/>
            <a:ext cx="5359793" cy="1473589"/>
            <a:chOff x="464231" y="2355461"/>
            <a:chExt cx="5359793" cy="1473589"/>
          </a:xfrm>
        </p:grpSpPr>
        <p:sp>
          <p:nvSpPr>
            <p:cNvPr id="5" name="Rounded Rectangle 4"/>
            <p:cNvSpPr/>
            <p:nvPr/>
          </p:nvSpPr>
          <p:spPr>
            <a:xfrm>
              <a:off x="1448972" y="2599009"/>
              <a:ext cx="4304713" cy="111134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200" dirty="0">
                <a:solidFill>
                  <a:srgbClr val="6633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" name="Rounded Rectangle 2"/>
            <p:cNvSpPr/>
            <p:nvPr/>
          </p:nvSpPr>
          <p:spPr>
            <a:xfrm>
              <a:off x="1674054" y="2538781"/>
              <a:ext cx="4149970" cy="1106951"/>
            </a:xfrm>
            <a:prstGeom prst="round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89" r="78596" b="84410"/>
            <a:stretch/>
          </p:blipFill>
          <p:spPr>
            <a:xfrm>
              <a:off x="464231" y="2355461"/>
              <a:ext cx="1570535" cy="1473589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2412779" y="2814467"/>
              <a:ext cx="2672526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3200" dirty="0" err="1">
                  <a:solidFill>
                    <a:srgbClr val="663300"/>
                  </a:solidFill>
                  <a:latin typeface="UTM Avo" panose="02040603050506020204" pitchFamily="18" charset="0"/>
                </a:rPr>
                <a:t>Sức</a:t>
              </a:r>
              <a:r>
                <a:rPr lang="en-GB" sz="3200" dirty="0">
                  <a:solidFill>
                    <a:srgbClr val="663300"/>
                  </a:solidFill>
                  <a:latin typeface="UTM Avo" panose="02040603050506020204" pitchFamily="18" charset="0"/>
                </a:rPr>
                <a:t> </a:t>
              </a:r>
              <a:r>
                <a:rPr lang="en-GB" sz="3200" dirty="0" err="1">
                  <a:solidFill>
                    <a:srgbClr val="663300"/>
                  </a:solidFill>
                  <a:latin typeface="UTM Avo" panose="02040603050506020204" pitchFamily="18" charset="0"/>
                </a:rPr>
                <a:t>khỏe</a:t>
              </a:r>
              <a:r>
                <a:rPr lang="en-GB" sz="3200" dirty="0">
                  <a:solidFill>
                    <a:srgbClr val="663300"/>
                  </a:solidFill>
                  <a:latin typeface="UTM Avo" panose="02040603050506020204" pitchFamily="18" charset="0"/>
                </a:rPr>
                <a:t> </a:t>
              </a:r>
              <a:r>
                <a:rPr lang="en-GB" sz="3200" dirty="0" err="1">
                  <a:solidFill>
                    <a:srgbClr val="663300"/>
                  </a:solidFill>
                  <a:latin typeface="UTM Avo" panose="02040603050506020204" pitchFamily="18" charset="0"/>
                </a:rPr>
                <a:t>tốt</a:t>
              </a:r>
              <a:endParaRPr lang="en-GB" sz="3200" dirty="0">
                <a:solidFill>
                  <a:srgbClr val="66330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21" name="B"/>
          <p:cNvGrpSpPr/>
          <p:nvPr/>
        </p:nvGrpSpPr>
        <p:grpSpPr>
          <a:xfrm>
            <a:off x="6026734" y="2243358"/>
            <a:ext cx="5382603" cy="1667899"/>
            <a:chOff x="6026734" y="2243358"/>
            <a:chExt cx="5382603" cy="1667899"/>
          </a:xfrm>
        </p:grpSpPr>
        <p:sp>
          <p:nvSpPr>
            <p:cNvPr id="6" name="Rounded Rectangle 5"/>
            <p:cNvSpPr/>
            <p:nvPr/>
          </p:nvSpPr>
          <p:spPr>
            <a:xfrm>
              <a:off x="7033847" y="2570873"/>
              <a:ext cx="4304713" cy="111134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200" dirty="0">
                <a:solidFill>
                  <a:srgbClr val="6633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529535" y="2587937"/>
              <a:ext cx="3454890" cy="1077218"/>
            </a:xfrm>
            <a:prstGeom prst="rect">
              <a:avLst/>
            </a:prstGeom>
            <a:ln w="38100"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3200" dirty="0" err="1">
                  <a:solidFill>
                    <a:srgbClr val="663300"/>
                  </a:solidFill>
                  <a:latin typeface="UTM Avo" panose="02040603050506020204" pitchFamily="18" charset="0"/>
                </a:rPr>
                <a:t>Không</a:t>
              </a:r>
              <a:r>
                <a:rPr lang="en-GB" sz="3200" dirty="0">
                  <a:solidFill>
                    <a:srgbClr val="663300"/>
                  </a:solidFill>
                  <a:latin typeface="UTM Avo" panose="02040603050506020204" pitchFamily="18" charset="0"/>
                </a:rPr>
                <a:t> </a:t>
              </a:r>
              <a:r>
                <a:rPr lang="en-GB" sz="3200" dirty="0" err="1">
                  <a:solidFill>
                    <a:srgbClr val="663300"/>
                  </a:solidFill>
                  <a:latin typeface="UTM Avo" panose="02040603050506020204" pitchFamily="18" charset="0"/>
                </a:rPr>
                <a:t>có</a:t>
              </a:r>
              <a:r>
                <a:rPr lang="en-GB" sz="3200" dirty="0">
                  <a:solidFill>
                    <a:srgbClr val="663300"/>
                  </a:solidFill>
                  <a:latin typeface="UTM Avo" panose="02040603050506020204" pitchFamily="18" charset="0"/>
                </a:rPr>
                <a:t> </a:t>
              </a:r>
            </a:p>
            <a:p>
              <a:pPr algn="ctr"/>
              <a:r>
                <a:rPr lang="en-GB" sz="3200" dirty="0" err="1">
                  <a:solidFill>
                    <a:srgbClr val="663300"/>
                  </a:solidFill>
                  <a:latin typeface="UTM Avo" panose="02040603050506020204" pitchFamily="18" charset="0"/>
                </a:rPr>
                <a:t>lợi</a:t>
              </a:r>
              <a:r>
                <a:rPr lang="en-GB" sz="3200" dirty="0">
                  <a:solidFill>
                    <a:srgbClr val="663300"/>
                  </a:solidFill>
                  <a:latin typeface="UTM Avo" panose="02040603050506020204" pitchFamily="18" charset="0"/>
                </a:rPr>
                <a:t> </a:t>
              </a:r>
              <a:r>
                <a:rPr lang="en-GB" sz="3200" dirty="0" err="1">
                  <a:solidFill>
                    <a:srgbClr val="663300"/>
                  </a:solidFill>
                  <a:latin typeface="UTM Avo" panose="02040603050506020204" pitchFamily="18" charset="0"/>
                </a:rPr>
                <a:t>ích</a:t>
              </a:r>
              <a:r>
                <a:rPr lang="en-GB" sz="3200" dirty="0">
                  <a:solidFill>
                    <a:srgbClr val="663300"/>
                  </a:solidFill>
                  <a:latin typeface="UTM Avo" panose="02040603050506020204" pitchFamily="18" charset="0"/>
                </a:rPr>
                <a:t> </a:t>
              </a:r>
              <a:r>
                <a:rPr lang="en-GB" sz="3200" dirty="0" err="1">
                  <a:solidFill>
                    <a:srgbClr val="663300"/>
                  </a:solidFill>
                  <a:latin typeface="UTM Avo" panose="02040603050506020204" pitchFamily="18" charset="0"/>
                </a:rPr>
                <a:t>gì</a:t>
              </a:r>
              <a:endParaRPr lang="en-GB" sz="3200" dirty="0">
                <a:solidFill>
                  <a:srgbClr val="6633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7104624" y="2501827"/>
              <a:ext cx="4304713" cy="1111347"/>
            </a:xfrm>
            <a:prstGeom prst="roundRect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200" dirty="0">
                <a:solidFill>
                  <a:srgbClr val="663300"/>
                </a:solidFill>
                <a:latin typeface="UTM Avo" panose="02040603050506020204" pitchFamily="18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34" t="-410" r="63173" b="84820"/>
            <a:stretch/>
          </p:blipFill>
          <p:spPr>
            <a:xfrm>
              <a:off x="6026734" y="2243358"/>
              <a:ext cx="1330669" cy="1667899"/>
            </a:xfrm>
            <a:prstGeom prst="rect">
              <a:avLst/>
            </a:prstGeom>
            <a:ln w="38100">
              <a:noFill/>
            </a:ln>
          </p:spPr>
        </p:pic>
      </p:grpSp>
      <p:grpSp>
        <p:nvGrpSpPr>
          <p:cNvPr id="25" name="C"/>
          <p:cNvGrpSpPr/>
          <p:nvPr/>
        </p:nvGrpSpPr>
        <p:grpSpPr>
          <a:xfrm>
            <a:off x="529503" y="4096574"/>
            <a:ext cx="5294521" cy="1556748"/>
            <a:chOff x="529503" y="4096574"/>
            <a:chExt cx="5294521" cy="1556748"/>
          </a:xfrm>
        </p:grpSpPr>
        <p:sp>
          <p:nvSpPr>
            <p:cNvPr id="8" name="Rounded Rectangle 7"/>
            <p:cNvSpPr/>
            <p:nvPr/>
          </p:nvSpPr>
          <p:spPr>
            <a:xfrm>
              <a:off x="1448971" y="4269546"/>
              <a:ext cx="4304713" cy="111134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924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200" dirty="0">
                <a:solidFill>
                  <a:srgbClr val="6633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832149" y="4268727"/>
              <a:ext cx="3679036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3200" dirty="0" err="1">
                  <a:solidFill>
                    <a:srgbClr val="663300"/>
                  </a:solidFill>
                  <a:latin typeface="UTM Avo" panose="02040603050506020204" pitchFamily="18" charset="0"/>
                </a:rPr>
                <a:t>Ngôi</a:t>
              </a:r>
              <a:r>
                <a:rPr lang="en-GB" sz="3200" dirty="0">
                  <a:solidFill>
                    <a:srgbClr val="663300"/>
                  </a:solidFill>
                  <a:latin typeface="UTM Avo" panose="02040603050506020204" pitchFamily="18" charset="0"/>
                </a:rPr>
                <a:t> </a:t>
              </a:r>
              <a:r>
                <a:rPr lang="en-GB" sz="3200" dirty="0" err="1">
                  <a:solidFill>
                    <a:srgbClr val="663300"/>
                  </a:solidFill>
                  <a:latin typeface="UTM Avo" panose="02040603050506020204" pitchFamily="18" charset="0"/>
                </a:rPr>
                <a:t>nhà</a:t>
              </a:r>
              <a:r>
                <a:rPr lang="en-GB" sz="3200" dirty="0">
                  <a:solidFill>
                    <a:srgbClr val="663300"/>
                  </a:solidFill>
                  <a:latin typeface="UTM Avo" panose="02040603050506020204" pitchFamily="18" charset="0"/>
                </a:rPr>
                <a:t> </a:t>
              </a:r>
              <a:r>
                <a:rPr lang="en-GB" sz="3200" dirty="0" err="1">
                  <a:solidFill>
                    <a:srgbClr val="663300"/>
                  </a:solidFill>
                  <a:latin typeface="UTM Avo" panose="02040603050506020204" pitchFamily="18" charset="0"/>
                </a:rPr>
                <a:t>trở</a:t>
              </a:r>
              <a:r>
                <a:rPr lang="en-GB" sz="3200" dirty="0">
                  <a:solidFill>
                    <a:srgbClr val="663300"/>
                  </a:solidFill>
                  <a:latin typeface="UTM Avo" panose="02040603050506020204" pitchFamily="18" charset="0"/>
                </a:rPr>
                <a:t> </a:t>
              </a:r>
              <a:r>
                <a:rPr lang="en-GB" sz="3200" dirty="0" err="1">
                  <a:solidFill>
                    <a:srgbClr val="663300"/>
                  </a:solidFill>
                  <a:latin typeface="UTM Avo" panose="02040603050506020204" pitchFamily="18" charset="0"/>
                </a:rPr>
                <a:t>nên</a:t>
              </a:r>
              <a:r>
                <a:rPr lang="en-GB" sz="3200" dirty="0">
                  <a:solidFill>
                    <a:srgbClr val="663300"/>
                  </a:solidFill>
                  <a:latin typeface="UTM Avo" panose="02040603050506020204" pitchFamily="18" charset="0"/>
                </a:rPr>
                <a:t> </a:t>
              </a:r>
              <a:r>
                <a:rPr lang="en-GB" sz="3200" dirty="0" err="1">
                  <a:solidFill>
                    <a:srgbClr val="663300"/>
                  </a:solidFill>
                  <a:latin typeface="UTM Avo" panose="02040603050506020204" pitchFamily="18" charset="0"/>
                </a:rPr>
                <a:t>đẹp</a:t>
              </a:r>
              <a:r>
                <a:rPr lang="en-GB" sz="3200" dirty="0">
                  <a:solidFill>
                    <a:srgbClr val="663300"/>
                  </a:solidFill>
                  <a:latin typeface="UTM Avo" panose="02040603050506020204" pitchFamily="18" charset="0"/>
                </a:rPr>
                <a:t> </a:t>
              </a:r>
              <a:r>
                <a:rPr lang="en-GB" sz="3200" dirty="0" err="1">
                  <a:solidFill>
                    <a:srgbClr val="663300"/>
                  </a:solidFill>
                  <a:latin typeface="UTM Avo" panose="02040603050506020204" pitchFamily="18" charset="0"/>
                </a:rPr>
                <a:t>hơn</a:t>
              </a:r>
              <a:endParaRPr lang="en-GB" sz="3200" dirty="0">
                <a:solidFill>
                  <a:srgbClr val="6633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1519311" y="4199650"/>
              <a:ext cx="4304713" cy="1111347"/>
            </a:xfrm>
            <a:prstGeom prst="roundRect">
              <a:avLst/>
            </a:prstGeom>
            <a:noFill/>
            <a:ln w="38100">
              <a:solidFill>
                <a:srgbClr val="924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200" dirty="0">
                <a:solidFill>
                  <a:srgbClr val="663300"/>
                </a:solidFill>
                <a:latin typeface="UTM Avo" panose="02040603050506020204" pitchFamily="18" charset="0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249" t="-1026" r="49486" b="84616"/>
            <a:stretch/>
          </p:blipFill>
          <p:spPr>
            <a:xfrm rot="20512849">
              <a:off x="529503" y="4096574"/>
              <a:ext cx="1439992" cy="1556748"/>
            </a:xfrm>
            <a:prstGeom prst="rect">
              <a:avLst/>
            </a:prstGeom>
          </p:spPr>
        </p:pic>
      </p:grpSp>
      <p:grpSp>
        <p:nvGrpSpPr>
          <p:cNvPr id="29" name="D"/>
          <p:cNvGrpSpPr/>
          <p:nvPr/>
        </p:nvGrpSpPr>
        <p:grpSpPr>
          <a:xfrm>
            <a:off x="6207202" y="4021354"/>
            <a:ext cx="5269040" cy="1607727"/>
            <a:chOff x="6207202" y="4021354"/>
            <a:chExt cx="5269040" cy="1607727"/>
          </a:xfrm>
        </p:grpSpPr>
        <p:sp>
          <p:nvSpPr>
            <p:cNvPr id="7" name="Rounded Rectangle 6"/>
            <p:cNvSpPr/>
            <p:nvPr/>
          </p:nvSpPr>
          <p:spPr>
            <a:xfrm>
              <a:off x="7033847" y="4269545"/>
              <a:ext cx="4304713" cy="1111347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200" dirty="0">
                <a:solidFill>
                  <a:srgbClr val="6633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896163" y="4238772"/>
              <a:ext cx="4580079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3200" dirty="0" err="1">
                  <a:solidFill>
                    <a:srgbClr val="663300"/>
                  </a:solidFill>
                  <a:latin typeface="UTM Avo" panose="02040603050506020204" pitchFamily="18" charset="0"/>
                </a:rPr>
                <a:t>Phòng</a:t>
              </a:r>
              <a:r>
                <a:rPr lang="en-GB" sz="3200" dirty="0">
                  <a:solidFill>
                    <a:srgbClr val="663300"/>
                  </a:solidFill>
                  <a:latin typeface="UTM Avo" panose="02040603050506020204" pitchFamily="18" charset="0"/>
                </a:rPr>
                <a:t> </a:t>
              </a:r>
              <a:r>
                <a:rPr lang="en-GB" sz="3200" dirty="0" err="1">
                  <a:solidFill>
                    <a:srgbClr val="663300"/>
                  </a:solidFill>
                  <a:latin typeface="UTM Avo" panose="02040603050506020204" pitchFamily="18" charset="0"/>
                </a:rPr>
                <a:t>tránh</a:t>
              </a:r>
              <a:r>
                <a:rPr lang="en-GB" sz="3200" dirty="0">
                  <a:solidFill>
                    <a:srgbClr val="663300"/>
                  </a:solidFill>
                  <a:latin typeface="UTM Avo" panose="02040603050506020204" pitchFamily="18" charset="0"/>
                </a:rPr>
                <a:t> </a:t>
              </a:r>
              <a:r>
                <a:rPr lang="en-GB" sz="3200" dirty="0" err="1">
                  <a:solidFill>
                    <a:srgbClr val="663300"/>
                  </a:solidFill>
                  <a:latin typeface="UTM Avo" panose="02040603050506020204" pitchFamily="18" charset="0"/>
                </a:rPr>
                <a:t>nhiều</a:t>
              </a:r>
              <a:r>
                <a:rPr lang="en-GB" sz="3200" dirty="0">
                  <a:solidFill>
                    <a:srgbClr val="663300"/>
                  </a:solidFill>
                  <a:latin typeface="UTM Avo" panose="02040603050506020204" pitchFamily="18" charset="0"/>
                </a:rPr>
                <a:t> </a:t>
              </a:r>
              <a:r>
                <a:rPr lang="en-GB" sz="3200" dirty="0" err="1">
                  <a:solidFill>
                    <a:srgbClr val="663300"/>
                  </a:solidFill>
                  <a:latin typeface="UTM Avo" panose="02040603050506020204" pitchFamily="18" charset="0"/>
                </a:rPr>
                <a:t>bệnh</a:t>
              </a:r>
              <a:r>
                <a:rPr lang="en-GB" sz="3200" dirty="0">
                  <a:solidFill>
                    <a:srgbClr val="663300"/>
                  </a:solidFill>
                  <a:latin typeface="UTM Avo" panose="02040603050506020204" pitchFamily="18" charset="0"/>
                </a:rPr>
                <a:t> </a:t>
              </a:r>
              <a:r>
                <a:rPr lang="en-GB" sz="3200" dirty="0" err="1">
                  <a:solidFill>
                    <a:srgbClr val="663300"/>
                  </a:solidFill>
                  <a:latin typeface="UTM Avo" panose="02040603050506020204" pitchFamily="18" charset="0"/>
                </a:rPr>
                <a:t>tật</a:t>
              </a:r>
              <a:endParaRPr lang="en-GB" sz="3200" dirty="0">
                <a:solidFill>
                  <a:srgbClr val="6633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7104624" y="4199650"/>
              <a:ext cx="4304713" cy="1111347"/>
            </a:xfrm>
            <a:prstGeom prst="roundRect">
              <a:avLst/>
            </a:prstGeom>
            <a:noFill/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200" dirty="0">
                <a:solidFill>
                  <a:srgbClr val="663300"/>
                </a:solidFill>
                <a:latin typeface="UTM Avo" panose="02040603050506020204" pitchFamily="18" charset="0"/>
              </a:endParaRP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28" r="33678" b="84615"/>
            <a:stretch/>
          </p:blipFill>
          <p:spPr>
            <a:xfrm>
              <a:off x="6207202" y="4021354"/>
              <a:ext cx="1169715" cy="1607727"/>
            </a:xfrm>
            <a:prstGeom prst="rect">
              <a:avLst/>
            </a:prstGeom>
          </p:spPr>
        </p:pic>
      </p:grpSp>
      <p:grpSp>
        <p:nvGrpSpPr>
          <p:cNvPr id="30" name="mattroi">
            <a:extLst>
              <a:ext uri="{FF2B5EF4-FFF2-40B4-BE49-F238E27FC236}">
                <a16:creationId xmlns:a16="http://schemas.microsoft.com/office/drawing/2014/main" id="{C2478A37-2BF7-8F3F-2FAE-9BDF35EBD811}"/>
              </a:ext>
            </a:extLst>
          </p:cNvPr>
          <p:cNvGrpSpPr/>
          <p:nvPr/>
        </p:nvGrpSpPr>
        <p:grpSpPr>
          <a:xfrm flipH="1">
            <a:off x="5024329" y="1967619"/>
            <a:ext cx="1242915" cy="1262779"/>
            <a:chOff x="2178000" y="1370575"/>
            <a:chExt cx="1417475" cy="1417450"/>
          </a:xfrm>
        </p:grpSpPr>
        <p:sp>
          <p:nvSpPr>
            <p:cNvPr id="31" name="Google Shape;1409;p39">
              <a:extLst>
                <a:ext uri="{FF2B5EF4-FFF2-40B4-BE49-F238E27FC236}">
                  <a16:creationId xmlns:a16="http://schemas.microsoft.com/office/drawing/2014/main" id="{923CF08C-51B5-9B08-EF5C-A88775363AE9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410;p39">
              <a:extLst>
                <a:ext uri="{FF2B5EF4-FFF2-40B4-BE49-F238E27FC236}">
                  <a16:creationId xmlns:a16="http://schemas.microsoft.com/office/drawing/2014/main" id="{2FDCAC83-7D47-E4A9-3C29-DE80A449ACA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411;p39">
              <a:extLst>
                <a:ext uri="{FF2B5EF4-FFF2-40B4-BE49-F238E27FC236}">
                  <a16:creationId xmlns:a16="http://schemas.microsoft.com/office/drawing/2014/main" id="{CC9204C5-5B65-B813-6C15-D65230266348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1412;p39">
              <a:extLst>
                <a:ext uri="{FF2B5EF4-FFF2-40B4-BE49-F238E27FC236}">
                  <a16:creationId xmlns:a16="http://schemas.microsoft.com/office/drawing/2014/main" id="{D993A3E6-F277-E022-28DC-3167A141616C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1413;p39">
              <a:extLst>
                <a:ext uri="{FF2B5EF4-FFF2-40B4-BE49-F238E27FC236}">
                  <a16:creationId xmlns:a16="http://schemas.microsoft.com/office/drawing/2014/main" id="{151538D1-D9C2-614A-DB41-347D3C9F9F3E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414;p39">
              <a:extLst>
                <a:ext uri="{FF2B5EF4-FFF2-40B4-BE49-F238E27FC236}">
                  <a16:creationId xmlns:a16="http://schemas.microsoft.com/office/drawing/2014/main" id="{3C3BDB25-46A9-07A9-9506-3910AC067692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415;p39">
              <a:extLst>
                <a:ext uri="{FF2B5EF4-FFF2-40B4-BE49-F238E27FC236}">
                  <a16:creationId xmlns:a16="http://schemas.microsoft.com/office/drawing/2014/main" id="{9D006B52-9AAE-BC5D-663C-510CA32C3459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416;p39">
              <a:extLst>
                <a:ext uri="{FF2B5EF4-FFF2-40B4-BE49-F238E27FC236}">
                  <a16:creationId xmlns:a16="http://schemas.microsoft.com/office/drawing/2014/main" id="{009C6E80-8E63-E29D-DB38-11B87E4FD718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1417;p39">
              <a:extLst>
                <a:ext uri="{FF2B5EF4-FFF2-40B4-BE49-F238E27FC236}">
                  <a16:creationId xmlns:a16="http://schemas.microsoft.com/office/drawing/2014/main" id="{61FF8998-C631-5AB6-CFA3-800AEEF00A98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1418;p39">
              <a:extLst>
                <a:ext uri="{FF2B5EF4-FFF2-40B4-BE49-F238E27FC236}">
                  <a16:creationId xmlns:a16="http://schemas.microsoft.com/office/drawing/2014/main" id="{3F837775-817E-E8E4-951A-360675708F7C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419;p39">
              <a:extLst>
                <a:ext uri="{FF2B5EF4-FFF2-40B4-BE49-F238E27FC236}">
                  <a16:creationId xmlns:a16="http://schemas.microsoft.com/office/drawing/2014/main" id="{04574DF9-3B2B-DE36-1F63-7DB2855A00B1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420;p39">
              <a:extLst>
                <a:ext uri="{FF2B5EF4-FFF2-40B4-BE49-F238E27FC236}">
                  <a16:creationId xmlns:a16="http://schemas.microsoft.com/office/drawing/2014/main" id="{465385CD-0C09-5114-0301-7A8C67A50A6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421;p39">
              <a:extLst>
                <a:ext uri="{FF2B5EF4-FFF2-40B4-BE49-F238E27FC236}">
                  <a16:creationId xmlns:a16="http://schemas.microsoft.com/office/drawing/2014/main" id="{9AC9F5C6-8E9B-17F1-938E-F09CE58FC90B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1422;p39">
              <a:extLst>
                <a:ext uri="{FF2B5EF4-FFF2-40B4-BE49-F238E27FC236}">
                  <a16:creationId xmlns:a16="http://schemas.microsoft.com/office/drawing/2014/main" id="{700E90A0-D9DB-ECD0-47A7-743A1B927B3D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saib">
            <a:extLst>
              <a:ext uri="{FF2B5EF4-FFF2-40B4-BE49-F238E27FC236}">
                <a16:creationId xmlns:a16="http://schemas.microsoft.com/office/drawing/2014/main" id="{1E0F6780-2ABA-DF79-611B-5BF2C3008B53}"/>
              </a:ext>
            </a:extLst>
          </p:cNvPr>
          <p:cNvSpPr/>
          <p:nvPr/>
        </p:nvSpPr>
        <p:spPr>
          <a:xfrm rot="19980337">
            <a:off x="10789287" y="2068876"/>
            <a:ext cx="1139606" cy="1060242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mattroi">
            <a:extLst>
              <a:ext uri="{FF2B5EF4-FFF2-40B4-BE49-F238E27FC236}">
                <a16:creationId xmlns:a16="http://schemas.microsoft.com/office/drawing/2014/main" id="{C2478A37-2BF7-8F3F-2FAE-9BDF35EBD811}"/>
              </a:ext>
            </a:extLst>
          </p:cNvPr>
          <p:cNvGrpSpPr/>
          <p:nvPr/>
        </p:nvGrpSpPr>
        <p:grpSpPr>
          <a:xfrm flipH="1">
            <a:off x="10910055" y="4490612"/>
            <a:ext cx="1242915" cy="1262779"/>
            <a:chOff x="2178000" y="1370575"/>
            <a:chExt cx="1417475" cy="1417450"/>
          </a:xfrm>
        </p:grpSpPr>
        <p:sp>
          <p:nvSpPr>
            <p:cNvPr id="50" name="Google Shape;1409;p39">
              <a:extLst>
                <a:ext uri="{FF2B5EF4-FFF2-40B4-BE49-F238E27FC236}">
                  <a16:creationId xmlns:a16="http://schemas.microsoft.com/office/drawing/2014/main" id="{923CF08C-51B5-9B08-EF5C-A88775363AE9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1410;p39">
              <a:extLst>
                <a:ext uri="{FF2B5EF4-FFF2-40B4-BE49-F238E27FC236}">
                  <a16:creationId xmlns:a16="http://schemas.microsoft.com/office/drawing/2014/main" id="{2FDCAC83-7D47-E4A9-3C29-DE80A449ACA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1411;p39">
              <a:extLst>
                <a:ext uri="{FF2B5EF4-FFF2-40B4-BE49-F238E27FC236}">
                  <a16:creationId xmlns:a16="http://schemas.microsoft.com/office/drawing/2014/main" id="{CC9204C5-5B65-B813-6C15-D65230266348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1412;p39">
              <a:extLst>
                <a:ext uri="{FF2B5EF4-FFF2-40B4-BE49-F238E27FC236}">
                  <a16:creationId xmlns:a16="http://schemas.microsoft.com/office/drawing/2014/main" id="{D993A3E6-F277-E022-28DC-3167A141616C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1413;p39">
              <a:extLst>
                <a:ext uri="{FF2B5EF4-FFF2-40B4-BE49-F238E27FC236}">
                  <a16:creationId xmlns:a16="http://schemas.microsoft.com/office/drawing/2014/main" id="{151538D1-D9C2-614A-DB41-347D3C9F9F3E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1414;p39">
              <a:extLst>
                <a:ext uri="{FF2B5EF4-FFF2-40B4-BE49-F238E27FC236}">
                  <a16:creationId xmlns:a16="http://schemas.microsoft.com/office/drawing/2014/main" id="{3C3BDB25-46A9-07A9-9506-3910AC067692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1415;p39">
              <a:extLst>
                <a:ext uri="{FF2B5EF4-FFF2-40B4-BE49-F238E27FC236}">
                  <a16:creationId xmlns:a16="http://schemas.microsoft.com/office/drawing/2014/main" id="{9D006B52-9AAE-BC5D-663C-510CA32C3459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1416;p39">
              <a:extLst>
                <a:ext uri="{FF2B5EF4-FFF2-40B4-BE49-F238E27FC236}">
                  <a16:creationId xmlns:a16="http://schemas.microsoft.com/office/drawing/2014/main" id="{009C6E80-8E63-E29D-DB38-11B87E4FD718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1417;p39">
              <a:extLst>
                <a:ext uri="{FF2B5EF4-FFF2-40B4-BE49-F238E27FC236}">
                  <a16:creationId xmlns:a16="http://schemas.microsoft.com/office/drawing/2014/main" id="{61FF8998-C631-5AB6-CFA3-800AEEF00A98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1418;p39">
              <a:extLst>
                <a:ext uri="{FF2B5EF4-FFF2-40B4-BE49-F238E27FC236}">
                  <a16:creationId xmlns:a16="http://schemas.microsoft.com/office/drawing/2014/main" id="{3F837775-817E-E8E4-951A-360675708F7C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1419;p39">
              <a:extLst>
                <a:ext uri="{FF2B5EF4-FFF2-40B4-BE49-F238E27FC236}">
                  <a16:creationId xmlns:a16="http://schemas.microsoft.com/office/drawing/2014/main" id="{04574DF9-3B2B-DE36-1F63-7DB2855A00B1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1420;p39">
              <a:extLst>
                <a:ext uri="{FF2B5EF4-FFF2-40B4-BE49-F238E27FC236}">
                  <a16:creationId xmlns:a16="http://schemas.microsoft.com/office/drawing/2014/main" id="{465385CD-0C09-5114-0301-7A8C67A50A6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1421;p39">
              <a:extLst>
                <a:ext uri="{FF2B5EF4-FFF2-40B4-BE49-F238E27FC236}">
                  <a16:creationId xmlns:a16="http://schemas.microsoft.com/office/drawing/2014/main" id="{9AC9F5C6-8E9B-17F1-938E-F09CE58FC90B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1422;p39">
              <a:extLst>
                <a:ext uri="{FF2B5EF4-FFF2-40B4-BE49-F238E27FC236}">
                  <a16:creationId xmlns:a16="http://schemas.microsoft.com/office/drawing/2014/main" id="{700E90A0-D9DB-ECD0-47A7-743A1B927B3D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4" name="mattroi">
            <a:extLst>
              <a:ext uri="{FF2B5EF4-FFF2-40B4-BE49-F238E27FC236}">
                <a16:creationId xmlns:a16="http://schemas.microsoft.com/office/drawing/2014/main" id="{C2478A37-2BF7-8F3F-2FAE-9BDF35EBD811}"/>
              </a:ext>
            </a:extLst>
          </p:cNvPr>
          <p:cNvGrpSpPr/>
          <p:nvPr/>
        </p:nvGrpSpPr>
        <p:grpSpPr>
          <a:xfrm flipH="1">
            <a:off x="5087306" y="4564867"/>
            <a:ext cx="1242915" cy="1262779"/>
            <a:chOff x="2178000" y="1370575"/>
            <a:chExt cx="1417475" cy="1417450"/>
          </a:xfrm>
        </p:grpSpPr>
        <p:sp>
          <p:nvSpPr>
            <p:cNvPr id="65" name="Google Shape;1409;p39">
              <a:extLst>
                <a:ext uri="{FF2B5EF4-FFF2-40B4-BE49-F238E27FC236}">
                  <a16:creationId xmlns:a16="http://schemas.microsoft.com/office/drawing/2014/main" id="{923CF08C-51B5-9B08-EF5C-A88775363AE9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1410;p39">
              <a:extLst>
                <a:ext uri="{FF2B5EF4-FFF2-40B4-BE49-F238E27FC236}">
                  <a16:creationId xmlns:a16="http://schemas.microsoft.com/office/drawing/2014/main" id="{2FDCAC83-7D47-E4A9-3C29-DE80A449ACA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1411;p39">
              <a:extLst>
                <a:ext uri="{FF2B5EF4-FFF2-40B4-BE49-F238E27FC236}">
                  <a16:creationId xmlns:a16="http://schemas.microsoft.com/office/drawing/2014/main" id="{CC9204C5-5B65-B813-6C15-D65230266348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1412;p39">
              <a:extLst>
                <a:ext uri="{FF2B5EF4-FFF2-40B4-BE49-F238E27FC236}">
                  <a16:creationId xmlns:a16="http://schemas.microsoft.com/office/drawing/2014/main" id="{D993A3E6-F277-E022-28DC-3167A141616C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1413;p39">
              <a:extLst>
                <a:ext uri="{FF2B5EF4-FFF2-40B4-BE49-F238E27FC236}">
                  <a16:creationId xmlns:a16="http://schemas.microsoft.com/office/drawing/2014/main" id="{151538D1-D9C2-614A-DB41-347D3C9F9F3E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1414;p39">
              <a:extLst>
                <a:ext uri="{FF2B5EF4-FFF2-40B4-BE49-F238E27FC236}">
                  <a16:creationId xmlns:a16="http://schemas.microsoft.com/office/drawing/2014/main" id="{3C3BDB25-46A9-07A9-9506-3910AC067692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1415;p39">
              <a:extLst>
                <a:ext uri="{FF2B5EF4-FFF2-40B4-BE49-F238E27FC236}">
                  <a16:creationId xmlns:a16="http://schemas.microsoft.com/office/drawing/2014/main" id="{9D006B52-9AAE-BC5D-663C-510CA32C3459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1416;p39">
              <a:extLst>
                <a:ext uri="{FF2B5EF4-FFF2-40B4-BE49-F238E27FC236}">
                  <a16:creationId xmlns:a16="http://schemas.microsoft.com/office/drawing/2014/main" id="{009C6E80-8E63-E29D-DB38-11B87E4FD718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417;p39">
              <a:extLst>
                <a:ext uri="{FF2B5EF4-FFF2-40B4-BE49-F238E27FC236}">
                  <a16:creationId xmlns:a16="http://schemas.microsoft.com/office/drawing/2014/main" id="{61FF8998-C631-5AB6-CFA3-800AEEF00A98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418;p39">
              <a:extLst>
                <a:ext uri="{FF2B5EF4-FFF2-40B4-BE49-F238E27FC236}">
                  <a16:creationId xmlns:a16="http://schemas.microsoft.com/office/drawing/2014/main" id="{3F837775-817E-E8E4-951A-360675708F7C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419;p39">
              <a:extLst>
                <a:ext uri="{FF2B5EF4-FFF2-40B4-BE49-F238E27FC236}">
                  <a16:creationId xmlns:a16="http://schemas.microsoft.com/office/drawing/2014/main" id="{04574DF9-3B2B-DE36-1F63-7DB2855A00B1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420;p39">
              <a:extLst>
                <a:ext uri="{FF2B5EF4-FFF2-40B4-BE49-F238E27FC236}">
                  <a16:creationId xmlns:a16="http://schemas.microsoft.com/office/drawing/2014/main" id="{465385CD-0C09-5114-0301-7A8C67A50A6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421;p39">
              <a:extLst>
                <a:ext uri="{FF2B5EF4-FFF2-40B4-BE49-F238E27FC236}">
                  <a16:creationId xmlns:a16="http://schemas.microsoft.com/office/drawing/2014/main" id="{9AC9F5C6-8E9B-17F1-938E-F09CE58FC90B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1422;p39">
              <a:extLst>
                <a:ext uri="{FF2B5EF4-FFF2-40B4-BE49-F238E27FC236}">
                  <a16:creationId xmlns:a16="http://schemas.microsoft.com/office/drawing/2014/main" id="{700E90A0-D9DB-ECD0-47A7-743A1B927B3D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79" name="Picture 78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250" b="96719" l="10000" r="960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257" y="-168174"/>
            <a:ext cx="2249209" cy="2065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095005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4" grpId="0" animBg="1"/>
      <p:bldP spid="4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âu hỏi"/>
          <p:cNvSpPr/>
          <p:nvPr/>
        </p:nvSpPr>
        <p:spPr>
          <a:xfrm>
            <a:off x="2849793" y="156201"/>
            <a:ext cx="7132320" cy="177252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24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rgbClr val="663300"/>
                </a:solidFill>
                <a:latin typeface="UTM Avo" panose="02040603050506020204" pitchFamily="18" charset="0"/>
              </a:rPr>
              <a:t>Ai </a:t>
            </a:r>
            <a:r>
              <a:rPr lang="en-GB" sz="4000" dirty="0" err="1">
                <a:solidFill>
                  <a:srgbClr val="663300"/>
                </a:solidFill>
                <a:latin typeface="UTM Avo" panose="02040603050506020204" pitchFamily="18" charset="0"/>
              </a:rPr>
              <a:t>có</a:t>
            </a:r>
            <a:r>
              <a:rPr lang="en-GB" sz="40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>
                <a:solidFill>
                  <a:srgbClr val="663300"/>
                </a:solidFill>
                <a:latin typeface="UTM Avo" panose="02040603050506020204" pitchFamily="18" charset="0"/>
              </a:rPr>
              <a:t>nhiệm</a:t>
            </a:r>
            <a:r>
              <a:rPr lang="en-GB" sz="40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>
                <a:solidFill>
                  <a:srgbClr val="663300"/>
                </a:solidFill>
                <a:latin typeface="UTM Avo" panose="02040603050506020204" pitchFamily="18" charset="0"/>
              </a:rPr>
              <a:t>vụ</a:t>
            </a:r>
            <a:r>
              <a:rPr lang="en-GB" sz="40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>
                <a:solidFill>
                  <a:srgbClr val="663300"/>
                </a:solidFill>
                <a:latin typeface="UTM Avo" panose="02040603050506020204" pitchFamily="18" charset="0"/>
              </a:rPr>
              <a:t>giữ</a:t>
            </a:r>
            <a:r>
              <a:rPr lang="en-GB" sz="40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>
                <a:solidFill>
                  <a:srgbClr val="663300"/>
                </a:solidFill>
                <a:latin typeface="UTM Avo" panose="02040603050506020204" pitchFamily="18" charset="0"/>
              </a:rPr>
              <a:t>vệ</a:t>
            </a:r>
            <a:r>
              <a:rPr lang="en-GB" sz="40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>
                <a:solidFill>
                  <a:srgbClr val="663300"/>
                </a:solidFill>
                <a:latin typeface="UTM Avo" panose="02040603050506020204" pitchFamily="18" charset="0"/>
              </a:rPr>
              <a:t>sinh</a:t>
            </a:r>
            <a:r>
              <a:rPr lang="en-GB" sz="40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>
                <a:solidFill>
                  <a:srgbClr val="663300"/>
                </a:solidFill>
                <a:latin typeface="UTM Avo" panose="02040603050506020204" pitchFamily="18" charset="0"/>
              </a:rPr>
              <a:t>xung</a:t>
            </a:r>
            <a:r>
              <a:rPr lang="en-GB" sz="40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>
                <a:solidFill>
                  <a:srgbClr val="663300"/>
                </a:solidFill>
                <a:latin typeface="UTM Avo" panose="02040603050506020204" pitchFamily="18" charset="0"/>
              </a:rPr>
              <a:t>quanh</a:t>
            </a:r>
            <a:r>
              <a:rPr lang="en-GB" sz="4000" dirty="0">
                <a:solidFill>
                  <a:srgbClr val="663300"/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>
                <a:solidFill>
                  <a:srgbClr val="663300"/>
                </a:solidFill>
                <a:latin typeface="UTM Avo" panose="02040603050506020204" pitchFamily="18" charset="0"/>
              </a:rPr>
              <a:t>nhà</a:t>
            </a:r>
            <a:r>
              <a:rPr lang="en-GB" sz="4000" dirty="0">
                <a:solidFill>
                  <a:srgbClr val="663300"/>
                </a:solidFill>
                <a:latin typeface="UTM Avo" panose="02040603050506020204" pitchFamily="18" charset="0"/>
              </a:rPr>
              <a:t> ở?</a:t>
            </a:r>
          </a:p>
        </p:txBody>
      </p:sp>
      <p:grpSp>
        <p:nvGrpSpPr>
          <p:cNvPr id="12" name="A"/>
          <p:cNvGrpSpPr/>
          <p:nvPr/>
        </p:nvGrpSpPr>
        <p:grpSpPr>
          <a:xfrm>
            <a:off x="464231" y="2355461"/>
            <a:ext cx="5359793" cy="1473589"/>
            <a:chOff x="464231" y="2355461"/>
            <a:chExt cx="5359793" cy="1473589"/>
          </a:xfrm>
        </p:grpSpPr>
        <p:sp>
          <p:nvSpPr>
            <p:cNvPr id="5" name="Rounded Rectangle 4"/>
            <p:cNvSpPr/>
            <p:nvPr/>
          </p:nvSpPr>
          <p:spPr>
            <a:xfrm>
              <a:off x="1448972" y="2599009"/>
              <a:ext cx="4304713" cy="111134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200" dirty="0">
                <a:solidFill>
                  <a:srgbClr val="6633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" name="Rounded Rectangle 2"/>
            <p:cNvSpPr/>
            <p:nvPr/>
          </p:nvSpPr>
          <p:spPr>
            <a:xfrm>
              <a:off x="1674054" y="2538781"/>
              <a:ext cx="4149970" cy="1106951"/>
            </a:xfrm>
            <a:prstGeom prst="round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89" r="78596" b="84410"/>
            <a:stretch/>
          </p:blipFill>
          <p:spPr>
            <a:xfrm>
              <a:off x="464231" y="2355461"/>
              <a:ext cx="1570535" cy="1473589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813968" y="2560020"/>
              <a:ext cx="3805710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3200" dirty="0" err="1">
                  <a:solidFill>
                    <a:srgbClr val="663300"/>
                  </a:solidFill>
                  <a:latin typeface="UTM Avo" panose="02040603050506020204" pitchFamily="18" charset="0"/>
                </a:rPr>
                <a:t>Tất</a:t>
              </a:r>
              <a:r>
                <a:rPr lang="en-GB" sz="3200" dirty="0">
                  <a:solidFill>
                    <a:srgbClr val="663300"/>
                  </a:solidFill>
                  <a:latin typeface="UTM Avo" panose="02040603050506020204" pitchFamily="18" charset="0"/>
                </a:rPr>
                <a:t> </a:t>
              </a:r>
              <a:r>
                <a:rPr lang="en-GB" sz="3200" dirty="0" err="1">
                  <a:solidFill>
                    <a:srgbClr val="663300"/>
                  </a:solidFill>
                  <a:latin typeface="UTM Avo" panose="02040603050506020204" pitchFamily="18" charset="0"/>
                </a:rPr>
                <a:t>cả</a:t>
              </a:r>
              <a:r>
                <a:rPr lang="en-GB" sz="3200" dirty="0">
                  <a:solidFill>
                    <a:srgbClr val="663300"/>
                  </a:solidFill>
                  <a:latin typeface="UTM Avo" panose="02040603050506020204" pitchFamily="18" charset="0"/>
                </a:rPr>
                <a:t> </a:t>
              </a:r>
              <a:r>
                <a:rPr lang="en-GB" sz="3200" dirty="0" err="1">
                  <a:solidFill>
                    <a:srgbClr val="663300"/>
                  </a:solidFill>
                  <a:latin typeface="UTM Avo" panose="02040603050506020204" pitchFamily="18" charset="0"/>
                </a:rPr>
                <a:t>thành</a:t>
              </a:r>
              <a:r>
                <a:rPr lang="en-GB" sz="3200" dirty="0">
                  <a:solidFill>
                    <a:srgbClr val="663300"/>
                  </a:solidFill>
                  <a:latin typeface="UTM Avo" panose="02040603050506020204" pitchFamily="18" charset="0"/>
                </a:rPr>
                <a:t> </a:t>
              </a:r>
              <a:r>
                <a:rPr lang="en-GB" sz="3200" dirty="0" err="1">
                  <a:solidFill>
                    <a:srgbClr val="663300"/>
                  </a:solidFill>
                  <a:latin typeface="UTM Avo" panose="02040603050506020204" pitchFamily="18" charset="0"/>
                </a:rPr>
                <a:t>viên</a:t>
              </a:r>
              <a:r>
                <a:rPr lang="en-GB" sz="3200" dirty="0">
                  <a:solidFill>
                    <a:srgbClr val="663300"/>
                  </a:solidFill>
                  <a:latin typeface="UTM Avo" panose="02040603050506020204" pitchFamily="18" charset="0"/>
                </a:rPr>
                <a:t> </a:t>
              </a:r>
              <a:r>
                <a:rPr lang="en-GB" sz="3200" dirty="0" err="1">
                  <a:solidFill>
                    <a:srgbClr val="663300"/>
                  </a:solidFill>
                  <a:latin typeface="UTM Avo" panose="02040603050506020204" pitchFamily="18" charset="0"/>
                </a:rPr>
                <a:t>trong</a:t>
              </a:r>
              <a:r>
                <a:rPr lang="en-GB" sz="3200" dirty="0">
                  <a:solidFill>
                    <a:srgbClr val="663300"/>
                  </a:solidFill>
                  <a:latin typeface="UTM Avo" panose="02040603050506020204" pitchFamily="18" charset="0"/>
                </a:rPr>
                <a:t> </a:t>
              </a:r>
              <a:r>
                <a:rPr lang="en-GB" sz="3200" dirty="0" err="1">
                  <a:solidFill>
                    <a:srgbClr val="663300"/>
                  </a:solidFill>
                  <a:latin typeface="UTM Avo" panose="02040603050506020204" pitchFamily="18" charset="0"/>
                </a:rPr>
                <a:t>gia</a:t>
              </a:r>
              <a:r>
                <a:rPr lang="en-GB" sz="3200" dirty="0">
                  <a:solidFill>
                    <a:srgbClr val="663300"/>
                  </a:solidFill>
                  <a:latin typeface="UTM Avo" panose="02040603050506020204" pitchFamily="18" charset="0"/>
                </a:rPr>
                <a:t> </a:t>
              </a:r>
              <a:r>
                <a:rPr lang="en-GB" sz="3200" dirty="0" err="1">
                  <a:solidFill>
                    <a:srgbClr val="663300"/>
                  </a:solidFill>
                  <a:latin typeface="UTM Avo" panose="02040603050506020204" pitchFamily="18" charset="0"/>
                </a:rPr>
                <a:t>đình</a:t>
              </a:r>
              <a:endParaRPr lang="en-GB" sz="3200" dirty="0">
                <a:solidFill>
                  <a:srgbClr val="66330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21" name="B"/>
          <p:cNvGrpSpPr/>
          <p:nvPr/>
        </p:nvGrpSpPr>
        <p:grpSpPr>
          <a:xfrm>
            <a:off x="6026734" y="2243358"/>
            <a:ext cx="5382603" cy="1667899"/>
            <a:chOff x="6026734" y="2243358"/>
            <a:chExt cx="5382603" cy="1667899"/>
          </a:xfrm>
        </p:grpSpPr>
        <p:sp>
          <p:nvSpPr>
            <p:cNvPr id="6" name="Rounded Rectangle 5"/>
            <p:cNvSpPr/>
            <p:nvPr/>
          </p:nvSpPr>
          <p:spPr>
            <a:xfrm>
              <a:off x="7033847" y="2570873"/>
              <a:ext cx="4304713" cy="111134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200" dirty="0">
                <a:solidFill>
                  <a:srgbClr val="6633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529535" y="2524754"/>
              <a:ext cx="3454890" cy="1077218"/>
            </a:xfrm>
            <a:prstGeom prst="rect">
              <a:avLst/>
            </a:prstGeom>
            <a:ln w="38100"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3200" dirty="0" err="1">
                  <a:solidFill>
                    <a:srgbClr val="663300"/>
                  </a:solidFill>
                  <a:latin typeface="UTM Avo" panose="02040603050506020204" pitchFamily="18" charset="0"/>
                </a:rPr>
                <a:t>Người</a:t>
              </a:r>
              <a:r>
                <a:rPr lang="en-GB" sz="3200" dirty="0">
                  <a:solidFill>
                    <a:srgbClr val="663300"/>
                  </a:solidFill>
                  <a:latin typeface="UTM Avo" panose="02040603050506020204" pitchFamily="18" charset="0"/>
                </a:rPr>
                <a:t> </a:t>
              </a:r>
              <a:r>
                <a:rPr lang="en-GB" sz="3200" dirty="0" err="1">
                  <a:solidFill>
                    <a:srgbClr val="663300"/>
                  </a:solidFill>
                  <a:latin typeface="UTM Avo" panose="02040603050506020204" pitchFamily="18" charset="0"/>
                </a:rPr>
                <a:t>lớn</a:t>
              </a:r>
              <a:r>
                <a:rPr lang="en-GB" sz="3200" dirty="0">
                  <a:solidFill>
                    <a:srgbClr val="663300"/>
                  </a:solidFill>
                  <a:latin typeface="UTM Avo" panose="02040603050506020204" pitchFamily="18" charset="0"/>
                </a:rPr>
                <a:t> </a:t>
              </a:r>
              <a:r>
                <a:rPr lang="en-GB" sz="3200" dirty="0" err="1">
                  <a:solidFill>
                    <a:srgbClr val="663300"/>
                  </a:solidFill>
                  <a:latin typeface="UTM Avo" panose="02040603050506020204" pitchFamily="18" charset="0"/>
                </a:rPr>
                <a:t>trong</a:t>
              </a:r>
              <a:r>
                <a:rPr lang="en-GB" sz="3200" dirty="0">
                  <a:solidFill>
                    <a:srgbClr val="663300"/>
                  </a:solidFill>
                  <a:latin typeface="UTM Avo" panose="02040603050506020204" pitchFamily="18" charset="0"/>
                </a:rPr>
                <a:t> </a:t>
              </a:r>
              <a:r>
                <a:rPr lang="en-GB" sz="3200" dirty="0" err="1">
                  <a:solidFill>
                    <a:srgbClr val="663300"/>
                  </a:solidFill>
                  <a:latin typeface="UTM Avo" panose="02040603050506020204" pitchFamily="18" charset="0"/>
                </a:rPr>
                <a:t>gia</a:t>
              </a:r>
              <a:r>
                <a:rPr lang="en-GB" sz="3200" dirty="0">
                  <a:solidFill>
                    <a:srgbClr val="663300"/>
                  </a:solidFill>
                  <a:latin typeface="UTM Avo" panose="02040603050506020204" pitchFamily="18" charset="0"/>
                </a:rPr>
                <a:t> </a:t>
              </a:r>
              <a:r>
                <a:rPr lang="en-GB" sz="3200" dirty="0" err="1">
                  <a:solidFill>
                    <a:srgbClr val="663300"/>
                  </a:solidFill>
                  <a:latin typeface="UTM Avo" panose="02040603050506020204" pitchFamily="18" charset="0"/>
                </a:rPr>
                <a:t>đình</a:t>
              </a:r>
              <a:endParaRPr lang="en-GB" sz="3200" dirty="0">
                <a:solidFill>
                  <a:srgbClr val="6633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7104624" y="2501827"/>
              <a:ext cx="4304713" cy="1111347"/>
            </a:xfrm>
            <a:prstGeom prst="roundRect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200" dirty="0">
                <a:solidFill>
                  <a:srgbClr val="663300"/>
                </a:solidFill>
                <a:latin typeface="UTM Avo" panose="02040603050506020204" pitchFamily="18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34" t="-410" r="63173" b="84820"/>
            <a:stretch/>
          </p:blipFill>
          <p:spPr>
            <a:xfrm>
              <a:off x="6026734" y="2243358"/>
              <a:ext cx="1330669" cy="1667899"/>
            </a:xfrm>
            <a:prstGeom prst="rect">
              <a:avLst/>
            </a:prstGeom>
            <a:ln w="38100">
              <a:noFill/>
            </a:ln>
          </p:spPr>
        </p:pic>
      </p:grpSp>
      <p:grpSp>
        <p:nvGrpSpPr>
          <p:cNvPr id="25" name="C"/>
          <p:cNvGrpSpPr/>
          <p:nvPr/>
        </p:nvGrpSpPr>
        <p:grpSpPr>
          <a:xfrm>
            <a:off x="529503" y="4096574"/>
            <a:ext cx="5294521" cy="1556748"/>
            <a:chOff x="529503" y="4096574"/>
            <a:chExt cx="5294521" cy="1556748"/>
          </a:xfrm>
        </p:grpSpPr>
        <p:sp>
          <p:nvSpPr>
            <p:cNvPr id="8" name="Rounded Rectangle 7"/>
            <p:cNvSpPr/>
            <p:nvPr/>
          </p:nvSpPr>
          <p:spPr>
            <a:xfrm>
              <a:off x="1448971" y="4269546"/>
              <a:ext cx="4304713" cy="111134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924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200" dirty="0">
                <a:solidFill>
                  <a:srgbClr val="6633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895806" y="4254313"/>
              <a:ext cx="3679036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3200" dirty="0" err="1">
                  <a:solidFill>
                    <a:srgbClr val="663300"/>
                  </a:solidFill>
                  <a:latin typeface="UTM Avo" panose="02040603050506020204" pitchFamily="18" charset="0"/>
                </a:rPr>
                <a:t>Nhân</a:t>
              </a:r>
              <a:r>
                <a:rPr lang="en-GB" sz="3200" dirty="0">
                  <a:solidFill>
                    <a:srgbClr val="663300"/>
                  </a:solidFill>
                  <a:latin typeface="UTM Avo" panose="02040603050506020204" pitchFamily="18" charset="0"/>
                </a:rPr>
                <a:t> </a:t>
              </a:r>
              <a:r>
                <a:rPr lang="en-GB" sz="3200" dirty="0" err="1">
                  <a:solidFill>
                    <a:srgbClr val="663300"/>
                  </a:solidFill>
                  <a:latin typeface="UTM Avo" panose="02040603050506020204" pitchFamily="18" charset="0"/>
                </a:rPr>
                <a:t>viên</a:t>
              </a:r>
              <a:r>
                <a:rPr lang="en-GB" sz="3200" dirty="0">
                  <a:solidFill>
                    <a:srgbClr val="663300"/>
                  </a:solidFill>
                  <a:latin typeface="UTM Avo" panose="02040603050506020204" pitchFamily="18" charset="0"/>
                </a:rPr>
                <a:t> </a:t>
              </a:r>
              <a:r>
                <a:rPr lang="en-GB" sz="3200" dirty="0" err="1">
                  <a:solidFill>
                    <a:srgbClr val="663300"/>
                  </a:solidFill>
                  <a:latin typeface="UTM Avo" panose="02040603050506020204" pitchFamily="18" charset="0"/>
                </a:rPr>
                <a:t>vệ</a:t>
              </a:r>
              <a:r>
                <a:rPr lang="en-GB" sz="3200" dirty="0">
                  <a:solidFill>
                    <a:srgbClr val="663300"/>
                  </a:solidFill>
                  <a:latin typeface="UTM Avo" panose="02040603050506020204" pitchFamily="18" charset="0"/>
                </a:rPr>
                <a:t> </a:t>
              </a:r>
              <a:r>
                <a:rPr lang="en-GB" sz="3200" dirty="0" err="1">
                  <a:solidFill>
                    <a:srgbClr val="663300"/>
                  </a:solidFill>
                  <a:latin typeface="UTM Avo" panose="02040603050506020204" pitchFamily="18" charset="0"/>
                </a:rPr>
                <a:t>sinh</a:t>
              </a:r>
              <a:r>
                <a:rPr lang="en-GB" sz="3200" dirty="0">
                  <a:solidFill>
                    <a:srgbClr val="663300"/>
                  </a:solidFill>
                  <a:latin typeface="UTM Avo" panose="02040603050506020204" pitchFamily="18" charset="0"/>
                </a:rPr>
                <a:t> </a:t>
              </a:r>
              <a:r>
                <a:rPr lang="en-GB" sz="3200" dirty="0" err="1">
                  <a:solidFill>
                    <a:srgbClr val="663300"/>
                  </a:solidFill>
                  <a:latin typeface="UTM Avo" panose="02040603050506020204" pitchFamily="18" charset="0"/>
                </a:rPr>
                <a:t>môi</a:t>
              </a:r>
              <a:r>
                <a:rPr lang="en-GB" sz="3200" dirty="0">
                  <a:solidFill>
                    <a:srgbClr val="663300"/>
                  </a:solidFill>
                  <a:latin typeface="UTM Avo" panose="02040603050506020204" pitchFamily="18" charset="0"/>
                </a:rPr>
                <a:t> </a:t>
              </a:r>
              <a:r>
                <a:rPr lang="en-GB" sz="3200" dirty="0" err="1">
                  <a:solidFill>
                    <a:srgbClr val="663300"/>
                  </a:solidFill>
                  <a:latin typeface="UTM Avo" panose="02040603050506020204" pitchFamily="18" charset="0"/>
                </a:rPr>
                <a:t>trường</a:t>
              </a:r>
              <a:endParaRPr lang="en-GB" sz="3200" dirty="0">
                <a:solidFill>
                  <a:srgbClr val="6633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1519311" y="4199650"/>
              <a:ext cx="4304713" cy="1111347"/>
            </a:xfrm>
            <a:prstGeom prst="roundRect">
              <a:avLst/>
            </a:prstGeom>
            <a:noFill/>
            <a:ln w="38100">
              <a:solidFill>
                <a:srgbClr val="924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200" dirty="0">
                <a:solidFill>
                  <a:srgbClr val="663300"/>
                </a:solidFill>
                <a:latin typeface="UTM Avo" panose="02040603050506020204" pitchFamily="18" charset="0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249" t="-1026" r="49486" b="84616"/>
            <a:stretch/>
          </p:blipFill>
          <p:spPr>
            <a:xfrm rot="20512849">
              <a:off x="529503" y="4096574"/>
              <a:ext cx="1439992" cy="1556748"/>
            </a:xfrm>
            <a:prstGeom prst="rect">
              <a:avLst/>
            </a:prstGeom>
          </p:spPr>
        </p:pic>
      </p:grpSp>
      <p:grpSp>
        <p:nvGrpSpPr>
          <p:cNvPr id="29" name="D"/>
          <p:cNvGrpSpPr/>
          <p:nvPr/>
        </p:nvGrpSpPr>
        <p:grpSpPr>
          <a:xfrm>
            <a:off x="6207202" y="4021354"/>
            <a:ext cx="5339817" cy="1607727"/>
            <a:chOff x="6207202" y="4021354"/>
            <a:chExt cx="5339817" cy="1607727"/>
          </a:xfrm>
        </p:grpSpPr>
        <p:sp>
          <p:nvSpPr>
            <p:cNvPr id="7" name="Rounded Rectangle 6"/>
            <p:cNvSpPr/>
            <p:nvPr/>
          </p:nvSpPr>
          <p:spPr>
            <a:xfrm>
              <a:off x="7056265" y="4269546"/>
              <a:ext cx="4304713" cy="111134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200" dirty="0">
                <a:solidFill>
                  <a:srgbClr val="6633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966940" y="4281422"/>
              <a:ext cx="4580079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3200" dirty="0" err="1">
                  <a:solidFill>
                    <a:srgbClr val="663300"/>
                  </a:solidFill>
                  <a:latin typeface="UTM Avo" panose="02040603050506020204" pitchFamily="18" charset="0"/>
                </a:rPr>
                <a:t>Trẻ</a:t>
              </a:r>
              <a:r>
                <a:rPr lang="en-GB" sz="3200" dirty="0">
                  <a:solidFill>
                    <a:srgbClr val="663300"/>
                  </a:solidFill>
                  <a:latin typeface="UTM Avo" panose="02040603050506020204" pitchFamily="18" charset="0"/>
                </a:rPr>
                <a:t> </a:t>
              </a:r>
              <a:r>
                <a:rPr lang="en-GB" sz="3200" dirty="0" err="1">
                  <a:solidFill>
                    <a:srgbClr val="663300"/>
                  </a:solidFill>
                  <a:latin typeface="UTM Avo" panose="02040603050506020204" pitchFamily="18" charset="0"/>
                </a:rPr>
                <a:t>em</a:t>
              </a:r>
              <a:r>
                <a:rPr lang="en-GB" sz="3200" dirty="0">
                  <a:solidFill>
                    <a:srgbClr val="663300"/>
                  </a:solidFill>
                  <a:latin typeface="UTM Avo" panose="02040603050506020204" pitchFamily="18" charset="0"/>
                </a:rPr>
                <a:t> </a:t>
              </a:r>
              <a:r>
                <a:rPr lang="en-GB" sz="3200" dirty="0" err="1">
                  <a:solidFill>
                    <a:srgbClr val="663300"/>
                  </a:solidFill>
                  <a:latin typeface="UTM Avo" panose="02040603050506020204" pitchFamily="18" charset="0"/>
                </a:rPr>
                <a:t>trong</a:t>
              </a:r>
              <a:r>
                <a:rPr lang="en-GB" sz="3200" dirty="0">
                  <a:solidFill>
                    <a:srgbClr val="663300"/>
                  </a:solidFill>
                  <a:latin typeface="UTM Avo" panose="02040603050506020204" pitchFamily="18" charset="0"/>
                </a:rPr>
                <a:t> </a:t>
              </a:r>
            </a:p>
            <a:p>
              <a:pPr algn="ctr"/>
              <a:r>
                <a:rPr lang="en-GB" sz="3200" dirty="0" err="1">
                  <a:solidFill>
                    <a:srgbClr val="663300"/>
                  </a:solidFill>
                  <a:latin typeface="UTM Avo" panose="02040603050506020204" pitchFamily="18" charset="0"/>
                </a:rPr>
                <a:t>gia</a:t>
              </a:r>
              <a:r>
                <a:rPr lang="en-GB" sz="3200" dirty="0">
                  <a:solidFill>
                    <a:srgbClr val="663300"/>
                  </a:solidFill>
                  <a:latin typeface="UTM Avo" panose="02040603050506020204" pitchFamily="18" charset="0"/>
                </a:rPr>
                <a:t> </a:t>
              </a:r>
              <a:r>
                <a:rPr lang="en-GB" sz="3200" dirty="0" err="1">
                  <a:solidFill>
                    <a:srgbClr val="663300"/>
                  </a:solidFill>
                  <a:latin typeface="UTM Avo" panose="02040603050506020204" pitchFamily="18" charset="0"/>
                </a:rPr>
                <a:t>đình</a:t>
              </a:r>
              <a:endParaRPr lang="en-GB" sz="3200" dirty="0">
                <a:solidFill>
                  <a:srgbClr val="6633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7104624" y="4199650"/>
              <a:ext cx="4304713" cy="1111347"/>
            </a:xfrm>
            <a:prstGeom prst="roundRect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200" dirty="0">
                <a:solidFill>
                  <a:srgbClr val="663300"/>
                </a:solidFill>
                <a:latin typeface="UTM Avo" panose="02040603050506020204" pitchFamily="18" charset="0"/>
              </a:endParaRP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28" r="33678" b="84615"/>
            <a:stretch/>
          </p:blipFill>
          <p:spPr>
            <a:xfrm>
              <a:off x="6207202" y="4021354"/>
              <a:ext cx="1169715" cy="1607727"/>
            </a:xfrm>
            <a:prstGeom prst="rect">
              <a:avLst/>
            </a:prstGeom>
          </p:spPr>
        </p:pic>
      </p:grpSp>
      <p:grpSp>
        <p:nvGrpSpPr>
          <p:cNvPr id="30" name="mattroi">
            <a:extLst>
              <a:ext uri="{FF2B5EF4-FFF2-40B4-BE49-F238E27FC236}">
                <a16:creationId xmlns:a16="http://schemas.microsoft.com/office/drawing/2014/main" id="{C2478A37-2BF7-8F3F-2FAE-9BDF35EBD811}"/>
              </a:ext>
            </a:extLst>
          </p:cNvPr>
          <p:cNvGrpSpPr/>
          <p:nvPr/>
        </p:nvGrpSpPr>
        <p:grpSpPr>
          <a:xfrm flipH="1">
            <a:off x="5024329" y="1967619"/>
            <a:ext cx="1242915" cy="1262779"/>
            <a:chOff x="2178000" y="1370575"/>
            <a:chExt cx="1417475" cy="1417450"/>
          </a:xfrm>
        </p:grpSpPr>
        <p:sp>
          <p:nvSpPr>
            <p:cNvPr id="31" name="Google Shape;1409;p39">
              <a:extLst>
                <a:ext uri="{FF2B5EF4-FFF2-40B4-BE49-F238E27FC236}">
                  <a16:creationId xmlns:a16="http://schemas.microsoft.com/office/drawing/2014/main" id="{923CF08C-51B5-9B08-EF5C-A88775363AE9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410;p39">
              <a:extLst>
                <a:ext uri="{FF2B5EF4-FFF2-40B4-BE49-F238E27FC236}">
                  <a16:creationId xmlns:a16="http://schemas.microsoft.com/office/drawing/2014/main" id="{2FDCAC83-7D47-E4A9-3C29-DE80A449ACA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411;p39">
              <a:extLst>
                <a:ext uri="{FF2B5EF4-FFF2-40B4-BE49-F238E27FC236}">
                  <a16:creationId xmlns:a16="http://schemas.microsoft.com/office/drawing/2014/main" id="{CC9204C5-5B65-B813-6C15-D65230266348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1412;p39">
              <a:extLst>
                <a:ext uri="{FF2B5EF4-FFF2-40B4-BE49-F238E27FC236}">
                  <a16:creationId xmlns:a16="http://schemas.microsoft.com/office/drawing/2014/main" id="{D993A3E6-F277-E022-28DC-3167A141616C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1413;p39">
              <a:extLst>
                <a:ext uri="{FF2B5EF4-FFF2-40B4-BE49-F238E27FC236}">
                  <a16:creationId xmlns:a16="http://schemas.microsoft.com/office/drawing/2014/main" id="{151538D1-D9C2-614A-DB41-347D3C9F9F3E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414;p39">
              <a:extLst>
                <a:ext uri="{FF2B5EF4-FFF2-40B4-BE49-F238E27FC236}">
                  <a16:creationId xmlns:a16="http://schemas.microsoft.com/office/drawing/2014/main" id="{3C3BDB25-46A9-07A9-9506-3910AC067692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415;p39">
              <a:extLst>
                <a:ext uri="{FF2B5EF4-FFF2-40B4-BE49-F238E27FC236}">
                  <a16:creationId xmlns:a16="http://schemas.microsoft.com/office/drawing/2014/main" id="{9D006B52-9AAE-BC5D-663C-510CA32C3459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416;p39">
              <a:extLst>
                <a:ext uri="{FF2B5EF4-FFF2-40B4-BE49-F238E27FC236}">
                  <a16:creationId xmlns:a16="http://schemas.microsoft.com/office/drawing/2014/main" id="{009C6E80-8E63-E29D-DB38-11B87E4FD718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1417;p39">
              <a:extLst>
                <a:ext uri="{FF2B5EF4-FFF2-40B4-BE49-F238E27FC236}">
                  <a16:creationId xmlns:a16="http://schemas.microsoft.com/office/drawing/2014/main" id="{61FF8998-C631-5AB6-CFA3-800AEEF00A98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1418;p39">
              <a:extLst>
                <a:ext uri="{FF2B5EF4-FFF2-40B4-BE49-F238E27FC236}">
                  <a16:creationId xmlns:a16="http://schemas.microsoft.com/office/drawing/2014/main" id="{3F837775-817E-E8E4-951A-360675708F7C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419;p39">
              <a:extLst>
                <a:ext uri="{FF2B5EF4-FFF2-40B4-BE49-F238E27FC236}">
                  <a16:creationId xmlns:a16="http://schemas.microsoft.com/office/drawing/2014/main" id="{04574DF9-3B2B-DE36-1F63-7DB2855A00B1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420;p39">
              <a:extLst>
                <a:ext uri="{FF2B5EF4-FFF2-40B4-BE49-F238E27FC236}">
                  <a16:creationId xmlns:a16="http://schemas.microsoft.com/office/drawing/2014/main" id="{465385CD-0C09-5114-0301-7A8C67A50A6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421;p39">
              <a:extLst>
                <a:ext uri="{FF2B5EF4-FFF2-40B4-BE49-F238E27FC236}">
                  <a16:creationId xmlns:a16="http://schemas.microsoft.com/office/drawing/2014/main" id="{9AC9F5C6-8E9B-17F1-938E-F09CE58FC90B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1422;p39">
              <a:extLst>
                <a:ext uri="{FF2B5EF4-FFF2-40B4-BE49-F238E27FC236}">
                  <a16:creationId xmlns:a16="http://schemas.microsoft.com/office/drawing/2014/main" id="{700E90A0-D9DB-ECD0-47A7-743A1B927B3D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saib">
            <a:extLst>
              <a:ext uri="{FF2B5EF4-FFF2-40B4-BE49-F238E27FC236}">
                <a16:creationId xmlns:a16="http://schemas.microsoft.com/office/drawing/2014/main" id="{1E0F6780-2ABA-DF79-611B-5BF2C3008B53}"/>
              </a:ext>
            </a:extLst>
          </p:cNvPr>
          <p:cNvSpPr/>
          <p:nvPr/>
        </p:nvSpPr>
        <p:spPr>
          <a:xfrm rot="19980337">
            <a:off x="10789287" y="2068876"/>
            <a:ext cx="1139606" cy="1060242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said">
            <a:extLst>
              <a:ext uri="{FF2B5EF4-FFF2-40B4-BE49-F238E27FC236}">
                <a16:creationId xmlns:a16="http://schemas.microsoft.com/office/drawing/2014/main" id="{1E0F6780-2ABA-DF79-611B-5BF2C3008B53}"/>
              </a:ext>
            </a:extLst>
          </p:cNvPr>
          <p:cNvSpPr/>
          <p:nvPr/>
        </p:nvSpPr>
        <p:spPr>
          <a:xfrm rot="19980337">
            <a:off x="10837598" y="4722828"/>
            <a:ext cx="1139606" cy="1060242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saic">
            <a:extLst>
              <a:ext uri="{FF2B5EF4-FFF2-40B4-BE49-F238E27FC236}">
                <a16:creationId xmlns:a16="http://schemas.microsoft.com/office/drawing/2014/main" id="{1E0F6780-2ABA-DF79-611B-5BF2C3008B53}"/>
              </a:ext>
            </a:extLst>
          </p:cNvPr>
          <p:cNvSpPr/>
          <p:nvPr/>
        </p:nvSpPr>
        <p:spPr>
          <a:xfrm rot="19980337">
            <a:off x="5097802" y="4722828"/>
            <a:ext cx="1139606" cy="1060242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0" name="Picture 4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1688">
            <a:off x="1570540" y="-161993"/>
            <a:ext cx="2405710" cy="2405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000951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4" grpId="0" animBg="1"/>
      <p:bldP spid="45" grpId="0" animBg="1"/>
      <p:bldP spid="46" grpId="0" animBg="1"/>
      <p:bldP spid="4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05508" y="1572119"/>
            <a:ext cx="8058150" cy="3097530"/>
          </a:xfrm>
          <a:prstGeom prst="roundRect">
            <a:avLst/>
          </a:prstGeom>
          <a:solidFill>
            <a:schemeClr val="bg1">
              <a:alpha val="6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i="1" dirty="0">
                <a:solidFill>
                  <a:schemeClr val="tx1"/>
                </a:solidFill>
                <a:latin typeface="UTM Avo" panose="02040603050506020204" pitchFamily="18" charset="0"/>
              </a:rPr>
              <a:t>- </a:t>
            </a:r>
            <a:r>
              <a:rPr lang="en-US" sz="3200" i="1" dirty="0" err="1">
                <a:solidFill>
                  <a:schemeClr val="tx1"/>
                </a:solidFill>
                <a:latin typeface="UTM Avo" panose="02040603050506020204" pitchFamily="18" charset="0"/>
              </a:rPr>
              <a:t>Xem</a:t>
            </a:r>
            <a:r>
              <a:rPr lang="en-US" sz="3200" i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UTM Avo" panose="02040603050506020204" pitchFamily="18" charset="0"/>
              </a:rPr>
              <a:t>lại</a:t>
            </a:r>
            <a:r>
              <a:rPr lang="en-US" sz="3200" i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UTM Avo" panose="02040603050506020204" pitchFamily="18" charset="0"/>
              </a:rPr>
              <a:t>nội</a:t>
            </a:r>
            <a:r>
              <a:rPr lang="en-US" sz="3200" i="1" dirty="0">
                <a:solidFill>
                  <a:schemeClr val="tx1"/>
                </a:solidFill>
                <a:latin typeface="UTM Avo" panose="02040603050506020204" pitchFamily="18" charset="0"/>
              </a:rPr>
              <a:t> dung </a:t>
            </a:r>
            <a:r>
              <a:rPr lang="en-US" sz="3200" i="1" dirty="0" err="1">
                <a:solidFill>
                  <a:schemeClr val="tx1"/>
                </a:solidFill>
                <a:latin typeface="UTM Avo" panose="02040603050506020204" pitchFamily="18" charset="0"/>
              </a:rPr>
              <a:t>đã</a:t>
            </a:r>
            <a:r>
              <a:rPr lang="en-US" sz="3200" i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UTM Avo" panose="02040603050506020204" pitchFamily="18" charset="0"/>
              </a:rPr>
              <a:t>học</a:t>
            </a:r>
            <a:endParaRPr lang="en-US" sz="3200" i="1" dirty="0">
              <a:solidFill>
                <a:schemeClr val="tx1"/>
              </a:solidFill>
              <a:latin typeface="UTM Avo" panose="02040603050506020204" pitchFamily="18" charset="0"/>
            </a:endParaRPr>
          </a:p>
          <a:p>
            <a:pPr algn="just"/>
            <a:r>
              <a:rPr lang="en-US" sz="3200" i="1" dirty="0">
                <a:solidFill>
                  <a:schemeClr val="tx1"/>
                </a:solidFill>
                <a:latin typeface="UTM Avo" panose="02040603050506020204" pitchFamily="18" charset="0"/>
              </a:rPr>
              <a:t>- </a:t>
            </a:r>
            <a:r>
              <a:rPr lang="en-US" sz="3200" i="1" dirty="0" err="1">
                <a:solidFill>
                  <a:schemeClr val="tx1"/>
                </a:solidFill>
                <a:latin typeface="UTM Avo" panose="02040603050506020204" pitchFamily="18" charset="0"/>
              </a:rPr>
              <a:t>Cùng</a:t>
            </a:r>
            <a:r>
              <a:rPr lang="en-US" sz="3200" i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UTM Avo" panose="02040603050506020204" pitchFamily="18" charset="0"/>
              </a:rPr>
              <a:t>gia</a:t>
            </a:r>
            <a:r>
              <a:rPr lang="en-US" sz="3200" i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UTM Avo" panose="02040603050506020204" pitchFamily="18" charset="0"/>
              </a:rPr>
              <a:t>đình</a:t>
            </a:r>
            <a:r>
              <a:rPr lang="en-US" sz="3200" i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UTM Avo" panose="02040603050506020204" pitchFamily="18" charset="0"/>
              </a:rPr>
              <a:t>thực</a:t>
            </a:r>
            <a:r>
              <a:rPr lang="en-US" sz="3200" i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UTM Avo" panose="02040603050506020204" pitchFamily="18" charset="0"/>
              </a:rPr>
              <a:t>hiện</a:t>
            </a:r>
            <a:r>
              <a:rPr lang="en-US" sz="3200" i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UTM Avo" panose="02040603050506020204" pitchFamily="18" charset="0"/>
              </a:rPr>
              <a:t>các</a:t>
            </a:r>
            <a:r>
              <a:rPr lang="en-US" sz="3200" i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UTM Avo" panose="02040603050506020204" pitchFamily="18" charset="0"/>
              </a:rPr>
              <a:t>công</a:t>
            </a:r>
            <a:r>
              <a:rPr lang="en-US" sz="3200" i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UTM Avo" panose="02040603050506020204" pitchFamily="18" charset="0"/>
              </a:rPr>
              <a:t>việc</a:t>
            </a:r>
            <a:r>
              <a:rPr lang="en-US" sz="3200" i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UTM Avo" panose="02040603050506020204" pitchFamily="18" charset="0"/>
              </a:rPr>
              <a:t>để</a:t>
            </a:r>
            <a:r>
              <a:rPr lang="en-US" sz="3200" i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UTM Avo" panose="02040603050506020204" pitchFamily="18" charset="0"/>
              </a:rPr>
              <a:t>giữ</a:t>
            </a:r>
            <a:r>
              <a:rPr lang="en-US" sz="3200" i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UTM Avo" panose="02040603050506020204" pitchFamily="18" charset="0"/>
              </a:rPr>
              <a:t>vệ</a:t>
            </a:r>
            <a:r>
              <a:rPr lang="en-US" sz="3200" i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UTM Avo" panose="02040603050506020204" pitchFamily="18" charset="0"/>
              </a:rPr>
              <a:t>sinh</a:t>
            </a:r>
            <a:r>
              <a:rPr lang="en-US" sz="3200" i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UTM Avo" panose="02040603050506020204" pitchFamily="18" charset="0"/>
              </a:rPr>
              <a:t>xung</a:t>
            </a:r>
            <a:r>
              <a:rPr lang="en-US" sz="3200" i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UTM Avo" panose="02040603050506020204" pitchFamily="18" charset="0"/>
              </a:rPr>
              <a:t>quanh</a:t>
            </a:r>
            <a:r>
              <a:rPr lang="en-US" sz="3200" i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UTM Avo" panose="02040603050506020204" pitchFamily="18" charset="0"/>
              </a:rPr>
              <a:t>nhà</a:t>
            </a:r>
            <a:r>
              <a:rPr lang="en-US" sz="3200" i="1" dirty="0">
                <a:solidFill>
                  <a:schemeClr val="tx1"/>
                </a:solidFill>
                <a:latin typeface="UTM Avo" panose="02040603050506020204" pitchFamily="18" charset="0"/>
              </a:rPr>
              <a:t> ở</a:t>
            </a:r>
          </a:p>
          <a:p>
            <a:pPr algn="just"/>
            <a:r>
              <a:rPr lang="en-US" sz="3200" i="1" dirty="0">
                <a:solidFill>
                  <a:schemeClr val="tx1"/>
                </a:solidFill>
                <a:latin typeface="UTM Avo" panose="02040603050506020204" pitchFamily="18" charset="0"/>
              </a:rPr>
              <a:t>- </a:t>
            </a:r>
            <a:r>
              <a:rPr lang="en-US" sz="3200" i="1" dirty="0" err="1">
                <a:solidFill>
                  <a:schemeClr val="tx1"/>
                </a:solidFill>
                <a:latin typeface="UTM Avo" panose="02040603050506020204" pitchFamily="18" charset="0"/>
              </a:rPr>
              <a:t>Chuẩn</a:t>
            </a:r>
            <a:r>
              <a:rPr lang="en-US" sz="3200" i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UTM Avo" panose="02040603050506020204" pitchFamily="18" charset="0"/>
              </a:rPr>
              <a:t>bị</a:t>
            </a:r>
            <a:r>
              <a:rPr lang="en-US" sz="3200" i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UTM Avo" panose="02040603050506020204" pitchFamily="18" charset="0"/>
              </a:rPr>
              <a:t>bài</a:t>
            </a:r>
            <a:r>
              <a:rPr lang="en-US" sz="3200" i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UTM Avo" panose="02040603050506020204" pitchFamily="18" charset="0"/>
              </a:rPr>
              <a:t>sau</a:t>
            </a:r>
            <a:r>
              <a:rPr lang="en-US" sz="3200" i="1" dirty="0">
                <a:solidFill>
                  <a:schemeClr val="tx1"/>
                </a:solidFill>
                <a:latin typeface="UTM Avo" panose="02040603050506020204" pitchFamily="18" charset="0"/>
              </a:rPr>
              <a:t>: </a:t>
            </a:r>
            <a:r>
              <a:rPr lang="en-US" sz="3200" i="1" dirty="0" err="1">
                <a:solidFill>
                  <a:schemeClr val="tx1"/>
                </a:solidFill>
                <a:latin typeface="UTM Avo" panose="02040603050506020204" pitchFamily="18" charset="0"/>
              </a:rPr>
              <a:t>Vệ</a:t>
            </a:r>
            <a:r>
              <a:rPr lang="en-US" sz="3200" i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UTM Avo" panose="02040603050506020204" pitchFamily="18" charset="0"/>
              </a:rPr>
              <a:t>sinh</a:t>
            </a:r>
            <a:r>
              <a:rPr lang="en-US" sz="3200" i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UTM Avo" panose="02040603050506020204" pitchFamily="18" charset="0"/>
              </a:rPr>
              <a:t>xung</a:t>
            </a:r>
            <a:r>
              <a:rPr lang="en-US" sz="3200" i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UTM Avo" panose="02040603050506020204" pitchFamily="18" charset="0"/>
              </a:rPr>
              <a:t>quanh</a:t>
            </a:r>
            <a:r>
              <a:rPr lang="en-US" sz="3200" i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UTM Avo" panose="02040603050506020204" pitchFamily="18" charset="0"/>
              </a:rPr>
              <a:t>nhà</a:t>
            </a:r>
            <a:r>
              <a:rPr lang="en-US" sz="3200" i="1" dirty="0">
                <a:solidFill>
                  <a:schemeClr val="tx1"/>
                </a:solidFill>
                <a:latin typeface="UTM Avo" panose="02040603050506020204" pitchFamily="18" charset="0"/>
              </a:rPr>
              <a:t> ở (</a:t>
            </a:r>
            <a:r>
              <a:rPr lang="en-US" sz="3200" i="1" dirty="0" err="1">
                <a:solidFill>
                  <a:schemeClr val="tx1"/>
                </a:solidFill>
                <a:latin typeface="UTM Avo" panose="02040603050506020204" pitchFamily="18" charset="0"/>
              </a:rPr>
              <a:t>tiết</a:t>
            </a:r>
            <a:r>
              <a:rPr lang="en-US" sz="3200" i="1" dirty="0">
                <a:solidFill>
                  <a:schemeClr val="tx1"/>
                </a:solidFill>
                <a:latin typeface="UTM Avo" panose="02040603050506020204" pitchFamily="18" charset="0"/>
              </a:rPr>
              <a:t> 2)</a:t>
            </a:r>
            <a:endParaRPr lang="en-GB" sz="48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318" y="112000"/>
            <a:ext cx="3779848" cy="292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058008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673" y="0"/>
            <a:ext cx="8073895" cy="743517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22967" y="1122025"/>
            <a:ext cx="7043305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4400" u="sng" dirty="0">
                <a:solidFill>
                  <a:srgbClr val="66330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Hoạt động 1:</a:t>
            </a:r>
          </a:p>
          <a:p>
            <a:pPr algn="ctr"/>
            <a:r>
              <a:rPr lang="en-US" sz="4400" i="1" dirty="0" err="1">
                <a:solidFill>
                  <a:srgbClr val="66330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Những</a:t>
            </a:r>
            <a:r>
              <a:rPr lang="en-US" sz="4400" i="1" dirty="0">
                <a:solidFill>
                  <a:srgbClr val="66330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66330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việc</a:t>
            </a:r>
            <a:r>
              <a:rPr lang="en-US" sz="4400" i="1" dirty="0">
                <a:solidFill>
                  <a:srgbClr val="66330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66330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cần</a:t>
            </a:r>
            <a:r>
              <a:rPr lang="en-US" sz="4400" i="1" dirty="0">
                <a:solidFill>
                  <a:srgbClr val="66330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66330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làm</a:t>
            </a:r>
            <a:r>
              <a:rPr lang="en-US" sz="4400" i="1" dirty="0">
                <a:solidFill>
                  <a:srgbClr val="66330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400" i="1" dirty="0" err="1">
                <a:solidFill>
                  <a:srgbClr val="66330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để</a:t>
            </a:r>
            <a:r>
              <a:rPr lang="en-US" sz="4400" i="1" dirty="0">
                <a:solidFill>
                  <a:srgbClr val="66330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66330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giữ</a:t>
            </a:r>
            <a:r>
              <a:rPr lang="en-US" sz="4400" i="1" dirty="0">
                <a:solidFill>
                  <a:srgbClr val="66330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66330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sạch</a:t>
            </a:r>
            <a:r>
              <a:rPr lang="en-US" sz="4400" i="1" dirty="0">
                <a:solidFill>
                  <a:srgbClr val="66330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400" i="1" dirty="0" err="1">
                <a:solidFill>
                  <a:srgbClr val="66330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môi</a:t>
            </a:r>
            <a:r>
              <a:rPr lang="en-US" sz="4400" i="1" dirty="0">
                <a:solidFill>
                  <a:srgbClr val="66330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66330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trường</a:t>
            </a:r>
            <a:r>
              <a:rPr lang="en-US" sz="4400" i="1" dirty="0">
                <a:solidFill>
                  <a:srgbClr val="66330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66330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xung</a:t>
            </a:r>
            <a:r>
              <a:rPr lang="en-US" sz="4400" i="1" dirty="0">
                <a:solidFill>
                  <a:srgbClr val="66330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66330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quanh</a:t>
            </a:r>
            <a:r>
              <a:rPr lang="en-US" sz="4400" i="1" dirty="0">
                <a:solidFill>
                  <a:srgbClr val="66330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66330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nhà</a:t>
            </a:r>
            <a:r>
              <a:rPr lang="en-US" sz="4400" i="1" dirty="0">
                <a:solidFill>
                  <a:srgbClr val="66330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ở </a:t>
            </a:r>
            <a:endParaRPr lang="en-GB" sz="4400" i="1" dirty="0">
              <a:solidFill>
                <a:srgbClr val="6633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4153707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0" y="101600"/>
            <a:ext cx="12192000" cy="6858000"/>
          </a:xfrm>
          <a:custGeom>
            <a:avLst/>
            <a:gdLst>
              <a:gd name="connsiteX0" fmla="*/ 0 w 11610109"/>
              <a:gd name="connsiteY0" fmla="*/ 1080839 h 6484903"/>
              <a:gd name="connsiteX1" fmla="*/ 1080839 w 11610109"/>
              <a:gd name="connsiteY1" fmla="*/ 0 h 6484903"/>
              <a:gd name="connsiteX2" fmla="*/ 10529270 w 11610109"/>
              <a:gd name="connsiteY2" fmla="*/ 0 h 6484903"/>
              <a:gd name="connsiteX3" fmla="*/ 11610109 w 11610109"/>
              <a:gd name="connsiteY3" fmla="*/ 1080839 h 6484903"/>
              <a:gd name="connsiteX4" fmla="*/ 11610109 w 11610109"/>
              <a:gd name="connsiteY4" fmla="*/ 5404064 h 6484903"/>
              <a:gd name="connsiteX5" fmla="*/ 10529270 w 11610109"/>
              <a:gd name="connsiteY5" fmla="*/ 6484903 h 6484903"/>
              <a:gd name="connsiteX6" fmla="*/ 1080839 w 11610109"/>
              <a:gd name="connsiteY6" fmla="*/ 6484903 h 6484903"/>
              <a:gd name="connsiteX7" fmla="*/ 0 w 11610109"/>
              <a:gd name="connsiteY7" fmla="*/ 5404064 h 6484903"/>
              <a:gd name="connsiteX8" fmla="*/ 0 w 11610109"/>
              <a:gd name="connsiteY8" fmla="*/ 1080839 h 6484903"/>
              <a:gd name="connsiteX0" fmla="*/ 0 w 11610109"/>
              <a:gd name="connsiteY0" fmla="*/ 1080839 h 6484903"/>
              <a:gd name="connsiteX1" fmla="*/ 249383 w 11610109"/>
              <a:gd name="connsiteY1" fmla="*/ 164308 h 6484903"/>
              <a:gd name="connsiteX2" fmla="*/ 1080839 w 11610109"/>
              <a:gd name="connsiteY2" fmla="*/ 0 h 6484903"/>
              <a:gd name="connsiteX3" fmla="*/ 10529270 w 11610109"/>
              <a:gd name="connsiteY3" fmla="*/ 0 h 6484903"/>
              <a:gd name="connsiteX4" fmla="*/ 11610109 w 11610109"/>
              <a:gd name="connsiteY4" fmla="*/ 1080839 h 6484903"/>
              <a:gd name="connsiteX5" fmla="*/ 11610109 w 11610109"/>
              <a:gd name="connsiteY5" fmla="*/ 5404064 h 6484903"/>
              <a:gd name="connsiteX6" fmla="*/ 10529270 w 11610109"/>
              <a:gd name="connsiteY6" fmla="*/ 6484903 h 6484903"/>
              <a:gd name="connsiteX7" fmla="*/ 1080839 w 11610109"/>
              <a:gd name="connsiteY7" fmla="*/ 6484903 h 6484903"/>
              <a:gd name="connsiteX8" fmla="*/ 0 w 11610109"/>
              <a:gd name="connsiteY8" fmla="*/ 5404064 h 6484903"/>
              <a:gd name="connsiteX9" fmla="*/ 0 w 11610109"/>
              <a:gd name="connsiteY9" fmla="*/ 1080839 h 6484903"/>
              <a:gd name="connsiteX0" fmla="*/ 0 w 11610109"/>
              <a:gd name="connsiteY0" fmla="*/ 1080839 h 6484903"/>
              <a:gd name="connsiteX1" fmla="*/ 249383 w 11610109"/>
              <a:gd name="connsiteY1" fmla="*/ 164308 h 6484903"/>
              <a:gd name="connsiteX2" fmla="*/ 1080839 w 11610109"/>
              <a:gd name="connsiteY2" fmla="*/ 0 h 6484903"/>
              <a:gd name="connsiteX3" fmla="*/ 10529270 w 11610109"/>
              <a:gd name="connsiteY3" fmla="*/ 0 h 6484903"/>
              <a:gd name="connsiteX4" fmla="*/ 11610109 w 11610109"/>
              <a:gd name="connsiteY4" fmla="*/ 1080839 h 6484903"/>
              <a:gd name="connsiteX5" fmla="*/ 11610109 w 11610109"/>
              <a:gd name="connsiteY5" fmla="*/ 5404064 h 6484903"/>
              <a:gd name="connsiteX6" fmla="*/ 10529270 w 11610109"/>
              <a:gd name="connsiteY6" fmla="*/ 6484903 h 6484903"/>
              <a:gd name="connsiteX7" fmla="*/ 1080839 w 11610109"/>
              <a:gd name="connsiteY7" fmla="*/ 6484903 h 6484903"/>
              <a:gd name="connsiteX8" fmla="*/ 0 w 11610109"/>
              <a:gd name="connsiteY8" fmla="*/ 5404064 h 6484903"/>
              <a:gd name="connsiteX9" fmla="*/ 0 w 11610109"/>
              <a:gd name="connsiteY9" fmla="*/ 1080839 h 6484903"/>
              <a:gd name="connsiteX0" fmla="*/ 0 w 11610109"/>
              <a:gd name="connsiteY0" fmla="*/ 1080839 h 6484903"/>
              <a:gd name="connsiteX1" fmla="*/ 249383 w 11610109"/>
              <a:gd name="connsiteY1" fmla="*/ 164308 h 6484903"/>
              <a:gd name="connsiteX2" fmla="*/ 318656 w 11610109"/>
              <a:gd name="connsiteY2" fmla="*/ 81180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610109 w 11610109"/>
              <a:gd name="connsiteY5" fmla="*/ 1080839 h 6484903"/>
              <a:gd name="connsiteX6" fmla="*/ 11610109 w 11610109"/>
              <a:gd name="connsiteY6" fmla="*/ 5404064 h 6484903"/>
              <a:gd name="connsiteX7" fmla="*/ 10529270 w 11610109"/>
              <a:gd name="connsiteY7" fmla="*/ 6484903 h 6484903"/>
              <a:gd name="connsiteX8" fmla="*/ 1080839 w 11610109"/>
              <a:gd name="connsiteY8" fmla="*/ 6484903 h 6484903"/>
              <a:gd name="connsiteX9" fmla="*/ 0 w 11610109"/>
              <a:gd name="connsiteY9" fmla="*/ 5404064 h 6484903"/>
              <a:gd name="connsiteX10" fmla="*/ 0 w 11610109"/>
              <a:gd name="connsiteY10" fmla="*/ 1080839 h 6484903"/>
              <a:gd name="connsiteX0" fmla="*/ 0 w 11610109"/>
              <a:gd name="connsiteY0" fmla="*/ 1080839 h 6484903"/>
              <a:gd name="connsiteX1" fmla="*/ 110838 w 11610109"/>
              <a:gd name="connsiteY1" fmla="*/ 136599 h 6484903"/>
              <a:gd name="connsiteX2" fmla="*/ 318656 w 11610109"/>
              <a:gd name="connsiteY2" fmla="*/ 81180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610109 w 11610109"/>
              <a:gd name="connsiteY5" fmla="*/ 1080839 h 6484903"/>
              <a:gd name="connsiteX6" fmla="*/ 11610109 w 11610109"/>
              <a:gd name="connsiteY6" fmla="*/ 5404064 h 6484903"/>
              <a:gd name="connsiteX7" fmla="*/ 10529270 w 11610109"/>
              <a:gd name="connsiteY7" fmla="*/ 6484903 h 6484903"/>
              <a:gd name="connsiteX8" fmla="*/ 1080839 w 11610109"/>
              <a:gd name="connsiteY8" fmla="*/ 6484903 h 6484903"/>
              <a:gd name="connsiteX9" fmla="*/ 0 w 11610109"/>
              <a:gd name="connsiteY9" fmla="*/ 5404064 h 6484903"/>
              <a:gd name="connsiteX10" fmla="*/ 0 w 11610109"/>
              <a:gd name="connsiteY10" fmla="*/ 1080839 h 6484903"/>
              <a:gd name="connsiteX0" fmla="*/ 0 w 11610109"/>
              <a:gd name="connsiteY0" fmla="*/ 1080839 h 6484903"/>
              <a:gd name="connsiteX1" fmla="*/ 110838 w 11610109"/>
              <a:gd name="connsiteY1" fmla="*/ 136599 h 6484903"/>
              <a:gd name="connsiteX2" fmla="*/ 110838 w 11610109"/>
              <a:gd name="connsiteY2" fmla="*/ 178162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610109 w 11610109"/>
              <a:gd name="connsiteY5" fmla="*/ 1080839 h 6484903"/>
              <a:gd name="connsiteX6" fmla="*/ 11610109 w 11610109"/>
              <a:gd name="connsiteY6" fmla="*/ 5404064 h 6484903"/>
              <a:gd name="connsiteX7" fmla="*/ 10529270 w 11610109"/>
              <a:gd name="connsiteY7" fmla="*/ 6484903 h 6484903"/>
              <a:gd name="connsiteX8" fmla="*/ 1080839 w 11610109"/>
              <a:gd name="connsiteY8" fmla="*/ 6484903 h 6484903"/>
              <a:gd name="connsiteX9" fmla="*/ 0 w 11610109"/>
              <a:gd name="connsiteY9" fmla="*/ 5404064 h 6484903"/>
              <a:gd name="connsiteX10" fmla="*/ 0 w 11610109"/>
              <a:gd name="connsiteY10" fmla="*/ 1080839 h 6484903"/>
              <a:gd name="connsiteX0" fmla="*/ 0 w 11610109"/>
              <a:gd name="connsiteY0" fmla="*/ 1080839 h 6484903"/>
              <a:gd name="connsiteX1" fmla="*/ 110838 w 11610109"/>
              <a:gd name="connsiteY1" fmla="*/ 136599 h 6484903"/>
              <a:gd name="connsiteX2" fmla="*/ 110838 w 11610109"/>
              <a:gd name="connsiteY2" fmla="*/ 178162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443856 w 11610109"/>
              <a:gd name="connsiteY5" fmla="*/ 205871 h 6484903"/>
              <a:gd name="connsiteX6" fmla="*/ 11610109 w 11610109"/>
              <a:gd name="connsiteY6" fmla="*/ 1080839 h 6484903"/>
              <a:gd name="connsiteX7" fmla="*/ 11610109 w 11610109"/>
              <a:gd name="connsiteY7" fmla="*/ 5404064 h 6484903"/>
              <a:gd name="connsiteX8" fmla="*/ 10529270 w 11610109"/>
              <a:gd name="connsiteY8" fmla="*/ 6484903 h 6484903"/>
              <a:gd name="connsiteX9" fmla="*/ 1080839 w 11610109"/>
              <a:gd name="connsiteY9" fmla="*/ 6484903 h 6484903"/>
              <a:gd name="connsiteX10" fmla="*/ 0 w 11610109"/>
              <a:gd name="connsiteY10" fmla="*/ 5404064 h 6484903"/>
              <a:gd name="connsiteX11" fmla="*/ 0 w 11610109"/>
              <a:gd name="connsiteY11" fmla="*/ 1080839 h 6484903"/>
              <a:gd name="connsiteX0" fmla="*/ 68202 w 11678311"/>
              <a:gd name="connsiteY0" fmla="*/ 1080839 h 6484903"/>
              <a:gd name="connsiteX1" fmla="*/ 179040 w 11678311"/>
              <a:gd name="connsiteY1" fmla="*/ 136599 h 6484903"/>
              <a:gd name="connsiteX2" fmla="*/ 54349 w 11678311"/>
              <a:gd name="connsiteY2" fmla="*/ 53471 h 6484903"/>
              <a:gd name="connsiteX3" fmla="*/ 1149041 w 11678311"/>
              <a:gd name="connsiteY3" fmla="*/ 0 h 6484903"/>
              <a:gd name="connsiteX4" fmla="*/ 10597472 w 11678311"/>
              <a:gd name="connsiteY4" fmla="*/ 0 h 6484903"/>
              <a:gd name="connsiteX5" fmla="*/ 11512058 w 11678311"/>
              <a:gd name="connsiteY5" fmla="*/ 205871 h 6484903"/>
              <a:gd name="connsiteX6" fmla="*/ 11678311 w 11678311"/>
              <a:gd name="connsiteY6" fmla="*/ 1080839 h 6484903"/>
              <a:gd name="connsiteX7" fmla="*/ 11678311 w 11678311"/>
              <a:gd name="connsiteY7" fmla="*/ 5404064 h 6484903"/>
              <a:gd name="connsiteX8" fmla="*/ 10597472 w 11678311"/>
              <a:gd name="connsiteY8" fmla="*/ 6484903 h 6484903"/>
              <a:gd name="connsiteX9" fmla="*/ 1149041 w 11678311"/>
              <a:gd name="connsiteY9" fmla="*/ 6484903 h 6484903"/>
              <a:gd name="connsiteX10" fmla="*/ 68202 w 11678311"/>
              <a:gd name="connsiteY10" fmla="*/ 5404064 h 6484903"/>
              <a:gd name="connsiteX11" fmla="*/ 68202 w 11678311"/>
              <a:gd name="connsiteY11" fmla="*/ 1080839 h 6484903"/>
              <a:gd name="connsiteX0" fmla="*/ 51259 w 11661368"/>
              <a:gd name="connsiteY0" fmla="*/ 1152059 h 6556123"/>
              <a:gd name="connsiteX1" fmla="*/ 162097 w 11661368"/>
              <a:gd name="connsiteY1" fmla="*/ 207819 h 6556123"/>
              <a:gd name="connsiteX2" fmla="*/ 37406 w 11661368"/>
              <a:gd name="connsiteY2" fmla="*/ 124691 h 6556123"/>
              <a:gd name="connsiteX3" fmla="*/ 1132098 w 11661368"/>
              <a:gd name="connsiteY3" fmla="*/ 71220 h 6556123"/>
              <a:gd name="connsiteX4" fmla="*/ 5537660 w 11661368"/>
              <a:gd name="connsiteY4" fmla="*/ 0 h 6556123"/>
              <a:gd name="connsiteX5" fmla="*/ 10580529 w 11661368"/>
              <a:gd name="connsiteY5" fmla="*/ 71220 h 6556123"/>
              <a:gd name="connsiteX6" fmla="*/ 11495115 w 11661368"/>
              <a:gd name="connsiteY6" fmla="*/ 277091 h 6556123"/>
              <a:gd name="connsiteX7" fmla="*/ 11661368 w 11661368"/>
              <a:gd name="connsiteY7" fmla="*/ 1152059 h 6556123"/>
              <a:gd name="connsiteX8" fmla="*/ 11661368 w 11661368"/>
              <a:gd name="connsiteY8" fmla="*/ 5475284 h 6556123"/>
              <a:gd name="connsiteX9" fmla="*/ 10580529 w 11661368"/>
              <a:gd name="connsiteY9" fmla="*/ 6556123 h 6556123"/>
              <a:gd name="connsiteX10" fmla="*/ 1132098 w 11661368"/>
              <a:gd name="connsiteY10" fmla="*/ 6556123 h 6556123"/>
              <a:gd name="connsiteX11" fmla="*/ 51259 w 11661368"/>
              <a:gd name="connsiteY11" fmla="*/ 5475284 h 6556123"/>
              <a:gd name="connsiteX12" fmla="*/ 51259 w 11661368"/>
              <a:gd name="connsiteY12" fmla="*/ 1152059 h 6556123"/>
              <a:gd name="connsiteX0" fmla="*/ 51259 w 11661368"/>
              <a:gd name="connsiteY0" fmla="*/ 1152255 h 6556319"/>
              <a:gd name="connsiteX1" fmla="*/ 162097 w 11661368"/>
              <a:gd name="connsiteY1" fmla="*/ 208015 h 6556319"/>
              <a:gd name="connsiteX2" fmla="*/ 37406 w 11661368"/>
              <a:gd name="connsiteY2" fmla="*/ 124887 h 6556319"/>
              <a:gd name="connsiteX3" fmla="*/ 1132098 w 11661368"/>
              <a:gd name="connsiteY3" fmla="*/ 71416 h 6556319"/>
              <a:gd name="connsiteX4" fmla="*/ 2240277 w 11661368"/>
              <a:gd name="connsiteY4" fmla="*/ 97178 h 6556319"/>
              <a:gd name="connsiteX5" fmla="*/ 5537660 w 11661368"/>
              <a:gd name="connsiteY5" fmla="*/ 196 h 6556319"/>
              <a:gd name="connsiteX6" fmla="*/ 10580529 w 11661368"/>
              <a:gd name="connsiteY6" fmla="*/ 71416 h 6556319"/>
              <a:gd name="connsiteX7" fmla="*/ 11495115 w 11661368"/>
              <a:gd name="connsiteY7" fmla="*/ 277287 h 6556319"/>
              <a:gd name="connsiteX8" fmla="*/ 11661368 w 11661368"/>
              <a:gd name="connsiteY8" fmla="*/ 1152255 h 6556319"/>
              <a:gd name="connsiteX9" fmla="*/ 11661368 w 11661368"/>
              <a:gd name="connsiteY9" fmla="*/ 5475480 h 6556319"/>
              <a:gd name="connsiteX10" fmla="*/ 10580529 w 11661368"/>
              <a:gd name="connsiteY10" fmla="*/ 6556319 h 6556319"/>
              <a:gd name="connsiteX11" fmla="*/ 1132098 w 11661368"/>
              <a:gd name="connsiteY11" fmla="*/ 6556319 h 6556319"/>
              <a:gd name="connsiteX12" fmla="*/ 51259 w 11661368"/>
              <a:gd name="connsiteY12" fmla="*/ 5475480 h 6556319"/>
              <a:gd name="connsiteX13" fmla="*/ 51259 w 11661368"/>
              <a:gd name="connsiteY13" fmla="*/ 1152255 h 6556319"/>
              <a:gd name="connsiteX0" fmla="*/ 51259 w 11661368"/>
              <a:gd name="connsiteY0" fmla="*/ 1152059 h 6556123"/>
              <a:gd name="connsiteX1" fmla="*/ 162097 w 11661368"/>
              <a:gd name="connsiteY1" fmla="*/ 207819 h 6556123"/>
              <a:gd name="connsiteX2" fmla="*/ 37406 w 11661368"/>
              <a:gd name="connsiteY2" fmla="*/ 124691 h 6556123"/>
              <a:gd name="connsiteX3" fmla="*/ 1132098 w 11661368"/>
              <a:gd name="connsiteY3" fmla="*/ 71220 h 6556123"/>
              <a:gd name="connsiteX4" fmla="*/ 2240277 w 11661368"/>
              <a:gd name="connsiteY4" fmla="*/ 96982 h 6556123"/>
              <a:gd name="connsiteX5" fmla="*/ 5537660 w 11661368"/>
              <a:gd name="connsiteY5" fmla="*/ 0 h 6556123"/>
              <a:gd name="connsiteX6" fmla="*/ 9195259 w 11661368"/>
              <a:gd name="connsiteY6" fmla="*/ 124691 h 6556123"/>
              <a:gd name="connsiteX7" fmla="*/ 10580529 w 11661368"/>
              <a:gd name="connsiteY7" fmla="*/ 71220 h 6556123"/>
              <a:gd name="connsiteX8" fmla="*/ 11495115 w 11661368"/>
              <a:gd name="connsiteY8" fmla="*/ 277091 h 6556123"/>
              <a:gd name="connsiteX9" fmla="*/ 11661368 w 11661368"/>
              <a:gd name="connsiteY9" fmla="*/ 1152059 h 6556123"/>
              <a:gd name="connsiteX10" fmla="*/ 11661368 w 11661368"/>
              <a:gd name="connsiteY10" fmla="*/ 5475284 h 6556123"/>
              <a:gd name="connsiteX11" fmla="*/ 10580529 w 11661368"/>
              <a:gd name="connsiteY11" fmla="*/ 6556123 h 6556123"/>
              <a:gd name="connsiteX12" fmla="*/ 1132098 w 11661368"/>
              <a:gd name="connsiteY12" fmla="*/ 6556123 h 6556123"/>
              <a:gd name="connsiteX13" fmla="*/ 51259 w 11661368"/>
              <a:gd name="connsiteY13" fmla="*/ 5475284 h 6556123"/>
              <a:gd name="connsiteX14" fmla="*/ 51259 w 11661368"/>
              <a:gd name="connsiteY14" fmla="*/ 1152059 h 6556123"/>
              <a:gd name="connsiteX0" fmla="*/ 51259 w 11661368"/>
              <a:gd name="connsiteY0" fmla="*/ 1184206 h 6588270"/>
              <a:gd name="connsiteX1" fmla="*/ 162097 w 11661368"/>
              <a:gd name="connsiteY1" fmla="*/ 239966 h 6588270"/>
              <a:gd name="connsiteX2" fmla="*/ 37406 w 11661368"/>
              <a:gd name="connsiteY2" fmla="*/ 156838 h 6588270"/>
              <a:gd name="connsiteX3" fmla="*/ 1132098 w 11661368"/>
              <a:gd name="connsiteY3" fmla="*/ 103367 h 6588270"/>
              <a:gd name="connsiteX4" fmla="*/ 2240277 w 11661368"/>
              <a:gd name="connsiteY4" fmla="*/ 129129 h 6588270"/>
              <a:gd name="connsiteX5" fmla="*/ 2960714 w 11661368"/>
              <a:gd name="connsiteY5" fmla="*/ 4438 h 6588270"/>
              <a:gd name="connsiteX6" fmla="*/ 5537660 w 11661368"/>
              <a:gd name="connsiteY6" fmla="*/ 32147 h 6588270"/>
              <a:gd name="connsiteX7" fmla="*/ 9195259 w 11661368"/>
              <a:gd name="connsiteY7" fmla="*/ 156838 h 6588270"/>
              <a:gd name="connsiteX8" fmla="*/ 10580529 w 11661368"/>
              <a:gd name="connsiteY8" fmla="*/ 103367 h 6588270"/>
              <a:gd name="connsiteX9" fmla="*/ 11495115 w 11661368"/>
              <a:gd name="connsiteY9" fmla="*/ 309238 h 6588270"/>
              <a:gd name="connsiteX10" fmla="*/ 11661368 w 11661368"/>
              <a:gd name="connsiteY10" fmla="*/ 1184206 h 6588270"/>
              <a:gd name="connsiteX11" fmla="*/ 11661368 w 11661368"/>
              <a:gd name="connsiteY11" fmla="*/ 5507431 h 6588270"/>
              <a:gd name="connsiteX12" fmla="*/ 10580529 w 11661368"/>
              <a:gd name="connsiteY12" fmla="*/ 6588270 h 6588270"/>
              <a:gd name="connsiteX13" fmla="*/ 1132098 w 11661368"/>
              <a:gd name="connsiteY13" fmla="*/ 6588270 h 6588270"/>
              <a:gd name="connsiteX14" fmla="*/ 51259 w 11661368"/>
              <a:gd name="connsiteY14" fmla="*/ 5507431 h 6588270"/>
              <a:gd name="connsiteX15" fmla="*/ 51259 w 11661368"/>
              <a:gd name="connsiteY15" fmla="*/ 1184206 h 6588270"/>
              <a:gd name="connsiteX0" fmla="*/ 51259 w 11661368"/>
              <a:gd name="connsiteY0" fmla="*/ 1197066 h 6601130"/>
              <a:gd name="connsiteX1" fmla="*/ 162097 w 11661368"/>
              <a:gd name="connsiteY1" fmla="*/ 252826 h 6601130"/>
              <a:gd name="connsiteX2" fmla="*/ 37406 w 11661368"/>
              <a:gd name="connsiteY2" fmla="*/ 169698 h 6601130"/>
              <a:gd name="connsiteX3" fmla="*/ 1132098 w 11661368"/>
              <a:gd name="connsiteY3" fmla="*/ 116227 h 6601130"/>
              <a:gd name="connsiteX4" fmla="*/ 2240277 w 11661368"/>
              <a:gd name="connsiteY4" fmla="*/ 141989 h 6601130"/>
              <a:gd name="connsiteX5" fmla="*/ 2960714 w 11661368"/>
              <a:gd name="connsiteY5" fmla="*/ 17298 h 6601130"/>
              <a:gd name="connsiteX6" fmla="*/ 5537660 w 11661368"/>
              <a:gd name="connsiteY6" fmla="*/ 45007 h 6601130"/>
              <a:gd name="connsiteX7" fmla="*/ 7768241 w 11661368"/>
              <a:gd name="connsiteY7" fmla="*/ 3444 h 6601130"/>
              <a:gd name="connsiteX8" fmla="*/ 9195259 w 11661368"/>
              <a:gd name="connsiteY8" fmla="*/ 169698 h 6601130"/>
              <a:gd name="connsiteX9" fmla="*/ 10580529 w 11661368"/>
              <a:gd name="connsiteY9" fmla="*/ 116227 h 6601130"/>
              <a:gd name="connsiteX10" fmla="*/ 11495115 w 11661368"/>
              <a:gd name="connsiteY10" fmla="*/ 322098 h 6601130"/>
              <a:gd name="connsiteX11" fmla="*/ 11661368 w 11661368"/>
              <a:gd name="connsiteY11" fmla="*/ 1197066 h 6601130"/>
              <a:gd name="connsiteX12" fmla="*/ 11661368 w 11661368"/>
              <a:gd name="connsiteY12" fmla="*/ 5520291 h 6601130"/>
              <a:gd name="connsiteX13" fmla="*/ 10580529 w 11661368"/>
              <a:gd name="connsiteY13" fmla="*/ 6601130 h 6601130"/>
              <a:gd name="connsiteX14" fmla="*/ 1132098 w 11661368"/>
              <a:gd name="connsiteY14" fmla="*/ 6601130 h 6601130"/>
              <a:gd name="connsiteX15" fmla="*/ 51259 w 11661368"/>
              <a:gd name="connsiteY15" fmla="*/ 5520291 h 6601130"/>
              <a:gd name="connsiteX16" fmla="*/ 51259 w 11661368"/>
              <a:gd name="connsiteY16" fmla="*/ 1197066 h 6601130"/>
              <a:gd name="connsiteX0" fmla="*/ 138545 w 11748654"/>
              <a:gd name="connsiteY0" fmla="*/ 1197066 h 6601130"/>
              <a:gd name="connsiteX1" fmla="*/ 249383 w 11748654"/>
              <a:gd name="connsiteY1" fmla="*/ 252826 h 6601130"/>
              <a:gd name="connsiteX2" fmla="*/ 124692 w 11748654"/>
              <a:gd name="connsiteY2" fmla="*/ 169698 h 6601130"/>
              <a:gd name="connsiteX3" fmla="*/ 1219384 w 11748654"/>
              <a:gd name="connsiteY3" fmla="*/ 116227 h 6601130"/>
              <a:gd name="connsiteX4" fmla="*/ 2327563 w 11748654"/>
              <a:gd name="connsiteY4" fmla="*/ 141989 h 6601130"/>
              <a:gd name="connsiteX5" fmla="*/ 3048000 w 11748654"/>
              <a:gd name="connsiteY5" fmla="*/ 17298 h 6601130"/>
              <a:gd name="connsiteX6" fmla="*/ 5624946 w 11748654"/>
              <a:gd name="connsiteY6" fmla="*/ 45007 h 6601130"/>
              <a:gd name="connsiteX7" fmla="*/ 7855527 w 11748654"/>
              <a:gd name="connsiteY7" fmla="*/ 3444 h 6601130"/>
              <a:gd name="connsiteX8" fmla="*/ 9282545 w 11748654"/>
              <a:gd name="connsiteY8" fmla="*/ 169698 h 6601130"/>
              <a:gd name="connsiteX9" fmla="*/ 10667815 w 11748654"/>
              <a:gd name="connsiteY9" fmla="*/ 116227 h 6601130"/>
              <a:gd name="connsiteX10" fmla="*/ 11582401 w 11748654"/>
              <a:gd name="connsiteY10" fmla="*/ 322098 h 6601130"/>
              <a:gd name="connsiteX11" fmla="*/ 11748654 w 11748654"/>
              <a:gd name="connsiteY11" fmla="*/ 1197066 h 6601130"/>
              <a:gd name="connsiteX12" fmla="*/ 11748654 w 11748654"/>
              <a:gd name="connsiteY12" fmla="*/ 5520291 h 6601130"/>
              <a:gd name="connsiteX13" fmla="*/ 10667815 w 11748654"/>
              <a:gd name="connsiteY13" fmla="*/ 6601130 h 6601130"/>
              <a:gd name="connsiteX14" fmla="*/ 1219384 w 11748654"/>
              <a:gd name="connsiteY14" fmla="*/ 6601130 h 6601130"/>
              <a:gd name="connsiteX15" fmla="*/ 138545 w 11748654"/>
              <a:gd name="connsiteY15" fmla="*/ 5520291 h 6601130"/>
              <a:gd name="connsiteX16" fmla="*/ 0 w 11748654"/>
              <a:gd name="connsiteY16" fmla="*/ 2388117 h 6601130"/>
              <a:gd name="connsiteX17" fmla="*/ 138545 w 11748654"/>
              <a:gd name="connsiteY17" fmla="*/ 1197066 h 6601130"/>
              <a:gd name="connsiteX0" fmla="*/ 198421 w 11808530"/>
              <a:gd name="connsiteY0" fmla="*/ 1197066 h 6601130"/>
              <a:gd name="connsiteX1" fmla="*/ 309259 w 11808530"/>
              <a:gd name="connsiteY1" fmla="*/ 252826 h 6601130"/>
              <a:gd name="connsiteX2" fmla="*/ 184568 w 11808530"/>
              <a:gd name="connsiteY2" fmla="*/ 169698 h 6601130"/>
              <a:gd name="connsiteX3" fmla="*/ 1279260 w 11808530"/>
              <a:gd name="connsiteY3" fmla="*/ 116227 h 6601130"/>
              <a:gd name="connsiteX4" fmla="*/ 2387439 w 11808530"/>
              <a:gd name="connsiteY4" fmla="*/ 141989 h 6601130"/>
              <a:gd name="connsiteX5" fmla="*/ 3107876 w 11808530"/>
              <a:gd name="connsiteY5" fmla="*/ 17298 h 6601130"/>
              <a:gd name="connsiteX6" fmla="*/ 5684822 w 11808530"/>
              <a:gd name="connsiteY6" fmla="*/ 45007 h 6601130"/>
              <a:gd name="connsiteX7" fmla="*/ 7915403 w 11808530"/>
              <a:gd name="connsiteY7" fmla="*/ 3444 h 6601130"/>
              <a:gd name="connsiteX8" fmla="*/ 9342421 w 11808530"/>
              <a:gd name="connsiteY8" fmla="*/ 169698 h 6601130"/>
              <a:gd name="connsiteX9" fmla="*/ 10727691 w 11808530"/>
              <a:gd name="connsiteY9" fmla="*/ 116227 h 6601130"/>
              <a:gd name="connsiteX10" fmla="*/ 11642277 w 11808530"/>
              <a:gd name="connsiteY10" fmla="*/ 322098 h 6601130"/>
              <a:gd name="connsiteX11" fmla="*/ 11808530 w 11808530"/>
              <a:gd name="connsiteY11" fmla="*/ 1197066 h 6601130"/>
              <a:gd name="connsiteX12" fmla="*/ 11808530 w 11808530"/>
              <a:gd name="connsiteY12" fmla="*/ 5520291 h 6601130"/>
              <a:gd name="connsiteX13" fmla="*/ 10727691 w 11808530"/>
              <a:gd name="connsiteY13" fmla="*/ 6601130 h 6601130"/>
              <a:gd name="connsiteX14" fmla="*/ 1279260 w 11808530"/>
              <a:gd name="connsiteY14" fmla="*/ 6601130 h 6601130"/>
              <a:gd name="connsiteX15" fmla="*/ 198421 w 11808530"/>
              <a:gd name="connsiteY15" fmla="*/ 5520291 h 6601130"/>
              <a:gd name="connsiteX16" fmla="*/ 4458 w 11808530"/>
              <a:gd name="connsiteY16" fmla="*/ 4480153 h 6601130"/>
              <a:gd name="connsiteX17" fmla="*/ 59876 w 11808530"/>
              <a:gd name="connsiteY17" fmla="*/ 2388117 h 6601130"/>
              <a:gd name="connsiteX18" fmla="*/ 198421 w 11808530"/>
              <a:gd name="connsiteY18" fmla="*/ 1197066 h 6601130"/>
              <a:gd name="connsiteX0" fmla="*/ 198421 w 11808530"/>
              <a:gd name="connsiteY0" fmla="*/ 1197066 h 6601130"/>
              <a:gd name="connsiteX1" fmla="*/ 309259 w 11808530"/>
              <a:gd name="connsiteY1" fmla="*/ 252826 h 6601130"/>
              <a:gd name="connsiteX2" fmla="*/ 184568 w 11808530"/>
              <a:gd name="connsiteY2" fmla="*/ 169698 h 6601130"/>
              <a:gd name="connsiteX3" fmla="*/ 1279260 w 11808530"/>
              <a:gd name="connsiteY3" fmla="*/ 116227 h 6601130"/>
              <a:gd name="connsiteX4" fmla="*/ 2387439 w 11808530"/>
              <a:gd name="connsiteY4" fmla="*/ 141989 h 6601130"/>
              <a:gd name="connsiteX5" fmla="*/ 3107876 w 11808530"/>
              <a:gd name="connsiteY5" fmla="*/ 17298 h 6601130"/>
              <a:gd name="connsiteX6" fmla="*/ 5684822 w 11808530"/>
              <a:gd name="connsiteY6" fmla="*/ 45007 h 6601130"/>
              <a:gd name="connsiteX7" fmla="*/ 7915403 w 11808530"/>
              <a:gd name="connsiteY7" fmla="*/ 3444 h 6601130"/>
              <a:gd name="connsiteX8" fmla="*/ 9342421 w 11808530"/>
              <a:gd name="connsiteY8" fmla="*/ 169698 h 6601130"/>
              <a:gd name="connsiteX9" fmla="*/ 10727691 w 11808530"/>
              <a:gd name="connsiteY9" fmla="*/ 116227 h 6601130"/>
              <a:gd name="connsiteX10" fmla="*/ 11642277 w 11808530"/>
              <a:gd name="connsiteY10" fmla="*/ 322098 h 6601130"/>
              <a:gd name="connsiteX11" fmla="*/ 11808530 w 11808530"/>
              <a:gd name="connsiteY11" fmla="*/ 1197066 h 6601130"/>
              <a:gd name="connsiteX12" fmla="*/ 11808530 w 11808530"/>
              <a:gd name="connsiteY12" fmla="*/ 5520291 h 6601130"/>
              <a:gd name="connsiteX13" fmla="*/ 10727691 w 11808530"/>
              <a:gd name="connsiteY13" fmla="*/ 6601130 h 6601130"/>
              <a:gd name="connsiteX14" fmla="*/ 1279260 w 11808530"/>
              <a:gd name="connsiteY14" fmla="*/ 6601130 h 6601130"/>
              <a:gd name="connsiteX15" fmla="*/ 73730 w 11808530"/>
              <a:gd name="connsiteY15" fmla="*/ 6045717 h 6601130"/>
              <a:gd name="connsiteX16" fmla="*/ 198421 w 11808530"/>
              <a:gd name="connsiteY16" fmla="*/ 5520291 h 6601130"/>
              <a:gd name="connsiteX17" fmla="*/ 4458 w 11808530"/>
              <a:gd name="connsiteY17" fmla="*/ 4480153 h 6601130"/>
              <a:gd name="connsiteX18" fmla="*/ 59876 w 11808530"/>
              <a:gd name="connsiteY18" fmla="*/ 2388117 h 6601130"/>
              <a:gd name="connsiteX19" fmla="*/ 198421 w 11808530"/>
              <a:gd name="connsiteY19" fmla="*/ 1197066 h 6601130"/>
              <a:gd name="connsiteX0" fmla="*/ 198421 w 11808530"/>
              <a:gd name="connsiteY0" fmla="*/ 1197066 h 6601130"/>
              <a:gd name="connsiteX1" fmla="*/ 309259 w 11808530"/>
              <a:gd name="connsiteY1" fmla="*/ 252826 h 6601130"/>
              <a:gd name="connsiteX2" fmla="*/ 184568 w 11808530"/>
              <a:gd name="connsiteY2" fmla="*/ 169698 h 6601130"/>
              <a:gd name="connsiteX3" fmla="*/ 1279260 w 11808530"/>
              <a:gd name="connsiteY3" fmla="*/ 116227 h 6601130"/>
              <a:gd name="connsiteX4" fmla="*/ 2387439 w 11808530"/>
              <a:gd name="connsiteY4" fmla="*/ 141989 h 6601130"/>
              <a:gd name="connsiteX5" fmla="*/ 3107876 w 11808530"/>
              <a:gd name="connsiteY5" fmla="*/ 17298 h 6601130"/>
              <a:gd name="connsiteX6" fmla="*/ 5684822 w 11808530"/>
              <a:gd name="connsiteY6" fmla="*/ 45007 h 6601130"/>
              <a:gd name="connsiteX7" fmla="*/ 7915403 w 11808530"/>
              <a:gd name="connsiteY7" fmla="*/ 3444 h 6601130"/>
              <a:gd name="connsiteX8" fmla="*/ 9342421 w 11808530"/>
              <a:gd name="connsiteY8" fmla="*/ 169698 h 6601130"/>
              <a:gd name="connsiteX9" fmla="*/ 10727691 w 11808530"/>
              <a:gd name="connsiteY9" fmla="*/ 116227 h 6601130"/>
              <a:gd name="connsiteX10" fmla="*/ 11642277 w 11808530"/>
              <a:gd name="connsiteY10" fmla="*/ 322098 h 6601130"/>
              <a:gd name="connsiteX11" fmla="*/ 11808530 w 11808530"/>
              <a:gd name="connsiteY11" fmla="*/ 1197066 h 6601130"/>
              <a:gd name="connsiteX12" fmla="*/ 11808530 w 11808530"/>
              <a:gd name="connsiteY12" fmla="*/ 5520291 h 6601130"/>
              <a:gd name="connsiteX13" fmla="*/ 11656130 w 11808530"/>
              <a:gd name="connsiteY13" fmla="*/ 6308953 h 6601130"/>
              <a:gd name="connsiteX14" fmla="*/ 10727691 w 11808530"/>
              <a:gd name="connsiteY14" fmla="*/ 6601130 h 6601130"/>
              <a:gd name="connsiteX15" fmla="*/ 1279260 w 11808530"/>
              <a:gd name="connsiteY15" fmla="*/ 6601130 h 6601130"/>
              <a:gd name="connsiteX16" fmla="*/ 73730 w 11808530"/>
              <a:gd name="connsiteY16" fmla="*/ 6045717 h 6601130"/>
              <a:gd name="connsiteX17" fmla="*/ 198421 w 11808530"/>
              <a:gd name="connsiteY17" fmla="*/ 5520291 h 6601130"/>
              <a:gd name="connsiteX18" fmla="*/ 4458 w 11808530"/>
              <a:gd name="connsiteY18" fmla="*/ 4480153 h 6601130"/>
              <a:gd name="connsiteX19" fmla="*/ 59876 w 11808530"/>
              <a:gd name="connsiteY19" fmla="*/ 2388117 h 6601130"/>
              <a:gd name="connsiteX20" fmla="*/ 198421 w 11808530"/>
              <a:gd name="connsiteY20" fmla="*/ 1197066 h 6601130"/>
              <a:gd name="connsiteX0" fmla="*/ 198421 w 11864185"/>
              <a:gd name="connsiteY0" fmla="*/ 1197066 h 6601130"/>
              <a:gd name="connsiteX1" fmla="*/ 309259 w 11864185"/>
              <a:gd name="connsiteY1" fmla="*/ 252826 h 6601130"/>
              <a:gd name="connsiteX2" fmla="*/ 184568 w 11864185"/>
              <a:gd name="connsiteY2" fmla="*/ 169698 h 6601130"/>
              <a:gd name="connsiteX3" fmla="*/ 1279260 w 11864185"/>
              <a:gd name="connsiteY3" fmla="*/ 116227 h 6601130"/>
              <a:gd name="connsiteX4" fmla="*/ 2387439 w 11864185"/>
              <a:gd name="connsiteY4" fmla="*/ 141989 h 6601130"/>
              <a:gd name="connsiteX5" fmla="*/ 3107876 w 11864185"/>
              <a:gd name="connsiteY5" fmla="*/ 17298 h 6601130"/>
              <a:gd name="connsiteX6" fmla="*/ 5684822 w 11864185"/>
              <a:gd name="connsiteY6" fmla="*/ 45007 h 6601130"/>
              <a:gd name="connsiteX7" fmla="*/ 7915403 w 11864185"/>
              <a:gd name="connsiteY7" fmla="*/ 3444 h 6601130"/>
              <a:gd name="connsiteX8" fmla="*/ 9342421 w 11864185"/>
              <a:gd name="connsiteY8" fmla="*/ 169698 h 6601130"/>
              <a:gd name="connsiteX9" fmla="*/ 10727691 w 11864185"/>
              <a:gd name="connsiteY9" fmla="*/ 116227 h 6601130"/>
              <a:gd name="connsiteX10" fmla="*/ 11642277 w 11864185"/>
              <a:gd name="connsiteY10" fmla="*/ 322098 h 6601130"/>
              <a:gd name="connsiteX11" fmla="*/ 11808530 w 11864185"/>
              <a:gd name="connsiteY11" fmla="*/ 1197066 h 6601130"/>
              <a:gd name="connsiteX12" fmla="*/ 11863949 w 11864185"/>
              <a:gd name="connsiteY12" fmla="*/ 4812662 h 6601130"/>
              <a:gd name="connsiteX13" fmla="*/ 11808530 w 11864185"/>
              <a:gd name="connsiteY13" fmla="*/ 5520291 h 6601130"/>
              <a:gd name="connsiteX14" fmla="*/ 11656130 w 11864185"/>
              <a:gd name="connsiteY14" fmla="*/ 6308953 h 6601130"/>
              <a:gd name="connsiteX15" fmla="*/ 10727691 w 11864185"/>
              <a:gd name="connsiteY15" fmla="*/ 6601130 h 6601130"/>
              <a:gd name="connsiteX16" fmla="*/ 1279260 w 11864185"/>
              <a:gd name="connsiteY16" fmla="*/ 6601130 h 6601130"/>
              <a:gd name="connsiteX17" fmla="*/ 73730 w 11864185"/>
              <a:gd name="connsiteY17" fmla="*/ 6045717 h 6601130"/>
              <a:gd name="connsiteX18" fmla="*/ 198421 w 11864185"/>
              <a:gd name="connsiteY18" fmla="*/ 5520291 h 6601130"/>
              <a:gd name="connsiteX19" fmla="*/ 4458 w 11864185"/>
              <a:gd name="connsiteY19" fmla="*/ 4480153 h 6601130"/>
              <a:gd name="connsiteX20" fmla="*/ 59876 w 11864185"/>
              <a:gd name="connsiteY20" fmla="*/ 2388117 h 6601130"/>
              <a:gd name="connsiteX21" fmla="*/ 198421 w 11864185"/>
              <a:gd name="connsiteY21" fmla="*/ 1197066 h 6601130"/>
              <a:gd name="connsiteX0" fmla="*/ 198421 w 11893068"/>
              <a:gd name="connsiteY0" fmla="*/ 1197066 h 6601130"/>
              <a:gd name="connsiteX1" fmla="*/ 309259 w 11893068"/>
              <a:gd name="connsiteY1" fmla="*/ 252826 h 6601130"/>
              <a:gd name="connsiteX2" fmla="*/ 184568 w 11893068"/>
              <a:gd name="connsiteY2" fmla="*/ 169698 h 6601130"/>
              <a:gd name="connsiteX3" fmla="*/ 1279260 w 11893068"/>
              <a:gd name="connsiteY3" fmla="*/ 116227 h 6601130"/>
              <a:gd name="connsiteX4" fmla="*/ 2387439 w 11893068"/>
              <a:gd name="connsiteY4" fmla="*/ 141989 h 6601130"/>
              <a:gd name="connsiteX5" fmla="*/ 3107876 w 11893068"/>
              <a:gd name="connsiteY5" fmla="*/ 17298 h 6601130"/>
              <a:gd name="connsiteX6" fmla="*/ 5684822 w 11893068"/>
              <a:gd name="connsiteY6" fmla="*/ 45007 h 6601130"/>
              <a:gd name="connsiteX7" fmla="*/ 7915403 w 11893068"/>
              <a:gd name="connsiteY7" fmla="*/ 3444 h 6601130"/>
              <a:gd name="connsiteX8" fmla="*/ 9342421 w 11893068"/>
              <a:gd name="connsiteY8" fmla="*/ 169698 h 6601130"/>
              <a:gd name="connsiteX9" fmla="*/ 10727691 w 11893068"/>
              <a:gd name="connsiteY9" fmla="*/ 116227 h 6601130"/>
              <a:gd name="connsiteX10" fmla="*/ 11642277 w 11893068"/>
              <a:gd name="connsiteY10" fmla="*/ 322098 h 6601130"/>
              <a:gd name="connsiteX11" fmla="*/ 11808530 w 11893068"/>
              <a:gd name="connsiteY11" fmla="*/ 1197066 h 6601130"/>
              <a:gd name="connsiteX12" fmla="*/ 11891658 w 11893068"/>
              <a:gd name="connsiteY12" fmla="*/ 2221862 h 6601130"/>
              <a:gd name="connsiteX13" fmla="*/ 11863949 w 11893068"/>
              <a:gd name="connsiteY13" fmla="*/ 4812662 h 6601130"/>
              <a:gd name="connsiteX14" fmla="*/ 11808530 w 11893068"/>
              <a:gd name="connsiteY14" fmla="*/ 5520291 h 6601130"/>
              <a:gd name="connsiteX15" fmla="*/ 11656130 w 11893068"/>
              <a:gd name="connsiteY15" fmla="*/ 6308953 h 6601130"/>
              <a:gd name="connsiteX16" fmla="*/ 10727691 w 11893068"/>
              <a:gd name="connsiteY16" fmla="*/ 6601130 h 6601130"/>
              <a:gd name="connsiteX17" fmla="*/ 1279260 w 11893068"/>
              <a:gd name="connsiteY17" fmla="*/ 6601130 h 6601130"/>
              <a:gd name="connsiteX18" fmla="*/ 73730 w 11893068"/>
              <a:gd name="connsiteY18" fmla="*/ 6045717 h 6601130"/>
              <a:gd name="connsiteX19" fmla="*/ 198421 w 11893068"/>
              <a:gd name="connsiteY19" fmla="*/ 5520291 h 6601130"/>
              <a:gd name="connsiteX20" fmla="*/ 4458 w 11893068"/>
              <a:gd name="connsiteY20" fmla="*/ 4480153 h 6601130"/>
              <a:gd name="connsiteX21" fmla="*/ 59876 w 11893068"/>
              <a:gd name="connsiteY21" fmla="*/ 2388117 h 6601130"/>
              <a:gd name="connsiteX22" fmla="*/ 198421 w 11893068"/>
              <a:gd name="connsiteY22" fmla="*/ 1197066 h 6601130"/>
              <a:gd name="connsiteX0" fmla="*/ 198421 w 11893068"/>
              <a:gd name="connsiteY0" fmla="*/ 1197066 h 6601130"/>
              <a:gd name="connsiteX1" fmla="*/ 309259 w 11893068"/>
              <a:gd name="connsiteY1" fmla="*/ 252826 h 6601130"/>
              <a:gd name="connsiteX2" fmla="*/ 184568 w 11893068"/>
              <a:gd name="connsiteY2" fmla="*/ 169698 h 6601130"/>
              <a:gd name="connsiteX3" fmla="*/ 1279260 w 11893068"/>
              <a:gd name="connsiteY3" fmla="*/ 116227 h 6601130"/>
              <a:gd name="connsiteX4" fmla="*/ 2387439 w 11893068"/>
              <a:gd name="connsiteY4" fmla="*/ 141989 h 6601130"/>
              <a:gd name="connsiteX5" fmla="*/ 3107876 w 11893068"/>
              <a:gd name="connsiteY5" fmla="*/ 17298 h 6601130"/>
              <a:gd name="connsiteX6" fmla="*/ 5684822 w 11893068"/>
              <a:gd name="connsiteY6" fmla="*/ 45007 h 6601130"/>
              <a:gd name="connsiteX7" fmla="*/ 7915403 w 11893068"/>
              <a:gd name="connsiteY7" fmla="*/ 3444 h 6601130"/>
              <a:gd name="connsiteX8" fmla="*/ 9342421 w 11893068"/>
              <a:gd name="connsiteY8" fmla="*/ 169698 h 6601130"/>
              <a:gd name="connsiteX9" fmla="*/ 10727691 w 11893068"/>
              <a:gd name="connsiteY9" fmla="*/ 116227 h 6601130"/>
              <a:gd name="connsiteX10" fmla="*/ 11642277 w 11893068"/>
              <a:gd name="connsiteY10" fmla="*/ 322098 h 6601130"/>
              <a:gd name="connsiteX11" fmla="*/ 11808530 w 11893068"/>
              <a:gd name="connsiteY11" fmla="*/ 1197066 h 6601130"/>
              <a:gd name="connsiteX12" fmla="*/ 11891658 w 11893068"/>
              <a:gd name="connsiteY12" fmla="*/ 2221862 h 6601130"/>
              <a:gd name="connsiteX13" fmla="*/ 11863949 w 11893068"/>
              <a:gd name="connsiteY13" fmla="*/ 4812662 h 6601130"/>
              <a:gd name="connsiteX14" fmla="*/ 11808530 w 11893068"/>
              <a:gd name="connsiteY14" fmla="*/ 5520291 h 6601130"/>
              <a:gd name="connsiteX15" fmla="*/ 11656130 w 11893068"/>
              <a:gd name="connsiteY15" fmla="*/ 6308953 h 6601130"/>
              <a:gd name="connsiteX16" fmla="*/ 10727691 w 11893068"/>
              <a:gd name="connsiteY16" fmla="*/ 6601130 h 6601130"/>
              <a:gd name="connsiteX17" fmla="*/ 5961911 w 11893068"/>
              <a:gd name="connsiteY17" fmla="*/ 6516771 h 6601130"/>
              <a:gd name="connsiteX18" fmla="*/ 1279260 w 11893068"/>
              <a:gd name="connsiteY18" fmla="*/ 6601130 h 6601130"/>
              <a:gd name="connsiteX19" fmla="*/ 73730 w 11893068"/>
              <a:gd name="connsiteY19" fmla="*/ 6045717 h 6601130"/>
              <a:gd name="connsiteX20" fmla="*/ 198421 w 11893068"/>
              <a:gd name="connsiteY20" fmla="*/ 5520291 h 6601130"/>
              <a:gd name="connsiteX21" fmla="*/ 4458 w 11893068"/>
              <a:gd name="connsiteY21" fmla="*/ 4480153 h 6601130"/>
              <a:gd name="connsiteX22" fmla="*/ 59876 w 11893068"/>
              <a:gd name="connsiteY22" fmla="*/ 2388117 h 6601130"/>
              <a:gd name="connsiteX23" fmla="*/ 198421 w 11893068"/>
              <a:gd name="connsiteY23" fmla="*/ 1197066 h 6601130"/>
              <a:gd name="connsiteX0" fmla="*/ 198421 w 11893068"/>
              <a:gd name="connsiteY0" fmla="*/ 1197066 h 6646613"/>
              <a:gd name="connsiteX1" fmla="*/ 309259 w 11893068"/>
              <a:gd name="connsiteY1" fmla="*/ 252826 h 6646613"/>
              <a:gd name="connsiteX2" fmla="*/ 184568 w 11893068"/>
              <a:gd name="connsiteY2" fmla="*/ 169698 h 6646613"/>
              <a:gd name="connsiteX3" fmla="*/ 1279260 w 11893068"/>
              <a:gd name="connsiteY3" fmla="*/ 116227 h 6646613"/>
              <a:gd name="connsiteX4" fmla="*/ 2387439 w 11893068"/>
              <a:gd name="connsiteY4" fmla="*/ 141989 h 6646613"/>
              <a:gd name="connsiteX5" fmla="*/ 3107876 w 11893068"/>
              <a:gd name="connsiteY5" fmla="*/ 17298 h 6646613"/>
              <a:gd name="connsiteX6" fmla="*/ 5684822 w 11893068"/>
              <a:gd name="connsiteY6" fmla="*/ 45007 h 6646613"/>
              <a:gd name="connsiteX7" fmla="*/ 7915403 w 11893068"/>
              <a:gd name="connsiteY7" fmla="*/ 3444 h 6646613"/>
              <a:gd name="connsiteX8" fmla="*/ 9342421 w 11893068"/>
              <a:gd name="connsiteY8" fmla="*/ 169698 h 6646613"/>
              <a:gd name="connsiteX9" fmla="*/ 10727691 w 11893068"/>
              <a:gd name="connsiteY9" fmla="*/ 116227 h 6646613"/>
              <a:gd name="connsiteX10" fmla="*/ 11642277 w 11893068"/>
              <a:gd name="connsiteY10" fmla="*/ 322098 h 6646613"/>
              <a:gd name="connsiteX11" fmla="*/ 11808530 w 11893068"/>
              <a:gd name="connsiteY11" fmla="*/ 1197066 h 6646613"/>
              <a:gd name="connsiteX12" fmla="*/ 11891658 w 11893068"/>
              <a:gd name="connsiteY12" fmla="*/ 2221862 h 6646613"/>
              <a:gd name="connsiteX13" fmla="*/ 11863949 w 11893068"/>
              <a:gd name="connsiteY13" fmla="*/ 4812662 h 6646613"/>
              <a:gd name="connsiteX14" fmla="*/ 11808530 w 11893068"/>
              <a:gd name="connsiteY14" fmla="*/ 5520291 h 6646613"/>
              <a:gd name="connsiteX15" fmla="*/ 11656130 w 11893068"/>
              <a:gd name="connsiteY15" fmla="*/ 6308953 h 6646613"/>
              <a:gd name="connsiteX16" fmla="*/ 10727691 w 11893068"/>
              <a:gd name="connsiteY16" fmla="*/ 6601130 h 6646613"/>
              <a:gd name="connsiteX17" fmla="*/ 8441875 w 11893068"/>
              <a:gd name="connsiteY17" fmla="*/ 6641462 h 6646613"/>
              <a:gd name="connsiteX18" fmla="*/ 5961911 w 11893068"/>
              <a:gd name="connsiteY18" fmla="*/ 6516771 h 6646613"/>
              <a:gd name="connsiteX19" fmla="*/ 1279260 w 11893068"/>
              <a:gd name="connsiteY19" fmla="*/ 6601130 h 6646613"/>
              <a:gd name="connsiteX20" fmla="*/ 73730 w 11893068"/>
              <a:gd name="connsiteY20" fmla="*/ 6045717 h 6646613"/>
              <a:gd name="connsiteX21" fmla="*/ 198421 w 11893068"/>
              <a:gd name="connsiteY21" fmla="*/ 5520291 h 6646613"/>
              <a:gd name="connsiteX22" fmla="*/ 4458 w 11893068"/>
              <a:gd name="connsiteY22" fmla="*/ 4480153 h 6646613"/>
              <a:gd name="connsiteX23" fmla="*/ 59876 w 11893068"/>
              <a:gd name="connsiteY23" fmla="*/ 2388117 h 6646613"/>
              <a:gd name="connsiteX24" fmla="*/ 198421 w 11893068"/>
              <a:gd name="connsiteY24" fmla="*/ 1197066 h 6646613"/>
              <a:gd name="connsiteX0" fmla="*/ 198421 w 11893068"/>
              <a:gd name="connsiteY0" fmla="*/ 1197066 h 6655317"/>
              <a:gd name="connsiteX1" fmla="*/ 309259 w 11893068"/>
              <a:gd name="connsiteY1" fmla="*/ 252826 h 6655317"/>
              <a:gd name="connsiteX2" fmla="*/ 184568 w 11893068"/>
              <a:gd name="connsiteY2" fmla="*/ 169698 h 6655317"/>
              <a:gd name="connsiteX3" fmla="*/ 1279260 w 11893068"/>
              <a:gd name="connsiteY3" fmla="*/ 116227 h 6655317"/>
              <a:gd name="connsiteX4" fmla="*/ 2387439 w 11893068"/>
              <a:gd name="connsiteY4" fmla="*/ 141989 h 6655317"/>
              <a:gd name="connsiteX5" fmla="*/ 3107876 w 11893068"/>
              <a:gd name="connsiteY5" fmla="*/ 17298 h 6655317"/>
              <a:gd name="connsiteX6" fmla="*/ 5684822 w 11893068"/>
              <a:gd name="connsiteY6" fmla="*/ 45007 h 6655317"/>
              <a:gd name="connsiteX7" fmla="*/ 7915403 w 11893068"/>
              <a:gd name="connsiteY7" fmla="*/ 3444 h 6655317"/>
              <a:gd name="connsiteX8" fmla="*/ 9342421 w 11893068"/>
              <a:gd name="connsiteY8" fmla="*/ 169698 h 6655317"/>
              <a:gd name="connsiteX9" fmla="*/ 10727691 w 11893068"/>
              <a:gd name="connsiteY9" fmla="*/ 116227 h 6655317"/>
              <a:gd name="connsiteX10" fmla="*/ 11642277 w 11893068"/>
              <a:gd name="connsiteY10" fmla="*/ 322098 h 6655317"/>
              <a:gd name="connsiteX11" fmla="*/ 11808530 w 11893068"/>
              <a:gd name="connsiteY11" fmla="*/ 1197066 h 6655317"/>
              <a:gd name="connsiteX12" fmla="*/ 11891658 w 11893068"/>
              <a:gd name="connsiteY12" fmla="*/ 2221862 h 6655317"/>
              <a:gd name="connsiteX13" fmla="*/ 11863949 w 11893068"/>
              <a:gd name="connsiteY13" fmla="*/ 4812662 h 6655317"/>
              <a:gd name="connsiteX14" fmla="*/ 11808530 w 11893068"/>
              <a:gd name="connsiteY14" fmla="*/ 5520291 h 6655317"/>
              <a:gd name="connsiteX15" fmla="*/ 11656130 w 11893068"/>
              <a:gd name="connsiteY15" fmla="*/ 6308953 h 6655317"/>
              <a:gd name="connsiteX16" fmla="*/ 10727691 w 11893068"/>
              <a:gd name="connsiteY16" fmla="*/ 6601130 h 6655317"/>
              <a:gd name="connsiteX17" fmla="*/ 8441875 w 11893068"/>
              <a:gd name="connsiteY17" fmla="*/ 6641462 h 6655317"/>
              <a:gd name="connsiteX18" fmla="*/ 5961911 w 11893068"/>
              <a:gd name="connsiteY18" fmla="*/ 6516771 h 6655317"/>
              <a:gd name="connsiteX19" fmla="*/ 3592784 w 11893068"/>
              <a:gd name="connsiteY19" fmla="*/ 6655317 h 6655317"/>
              <a:gd name="connsiteX20" fmla="*/ 1279260 w 11893068"/>
              <a:gd name="connsiteY20" fmla="*/ 6601130 h 6655317"/>
              <a:gd name="connsiteX21" fmla="*/ 73730 w 11893068"/>
              <a:gd name="connsiteY21" fmla="*/ 6045717 h 6655317"/>
              <a:gd name="connsiteX22" fmla="*/ 198421 w 11893068"/>
              <a:gd name="connsiteY22" fmla="*/ 5520291 h 6655317"/>
              <a:gd name="connsiteX23" fmla="*/ 4458 w 11893068"/>
              <a:gd name="connsiteY23" fmla="*/ 4480153 h 6655317"/>
              <a:gd name="connsiteX24" fmla="*/ 59876 w 11893068"/>
              <a:gd name="connsiteY24" fmla="*/ 2388117 h 6655317"/>
              <a:gd name="connsiteX25" fmla="*/ 198421 w 11893068"/>
              <a:gd name="connsiteY25" fmla="*/ 1197066 h 6655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893068" h="6655317">
                <a:moveTo>
                  <a:pt x="198421" y="1197066"/>
                </a:moveTo>
                <a:cubicBezTo>
                  <a:pt x="260767" y="330700"/>
                  <a:pt x="129119" y="432966"/>
                  <a:pt x="309259" y="252826"/>
                </a:cubicBezTo>
                <a:cubicBezTo>
                  <a:pt x="339277" y="74671"/>
                  <a:pt x="45992" y="197083"/>
                  <a:pt x="184568" y="169698"/>
                </a:cubicBezTo>
                <a:cubicBezTo>
                  <a:pt x="323144" y="142313"/>
                  <a:pt x="923660" y="130081"/>
                  <a:pt x="1279260" y="116227"/>
                </a:cubicBezTo>
                <a:cubicBezTo>
                  <a:pt x="1634860" y="102373"/>
                  <a:pt x="2080361" y="144623"/>
                  <a:pt x="2387439" y="141989"/>
                </a:cubicBezTo>
                <a:cubicBezTo>
                  <a:pt x="2694517" y="139355"/>
                  <a:pt x="2558312" y="33462"/>
                  <a:pt x="3107876" y="17298"/>
                </a:cubicBezTo>
                <a:cubicBezTo>
                  <a:pt x="3657440" y="1134"/>
                  <a:pt x="4911277" y="26534"/>
                  <a:pt x="5684822" y="45007"/>
                </a:cubicBezTo>
                <a:cubicBezTo>
                  <a:pt x="6458367" y="63480"/>
                  <a:pt x="7305803" y="-17338"/>
                  <a:pt x="7915403" y="3444"/>
                </a:cubicBezTo>
                <a:cubicBezTo>
                  <a:pt x="8525003" y="24226"/>
                  <a:pt x="8845997" y="171683"/>
                  <a:pt x="9342421" y="169698"/>
                </a:cubicBezTo>
                <a:lnTo>
                  <a:pt x="10727691" y="116227"/>
                </a:lnTo>
                <a:cubicBezTo>
                  <a:pt x="12406369" y="150539"/>
                  <a:pt x="11462137" y="141958"/>
                  <a:pt x="11642277" y="322098"/>
                </a:cubicBezTo>
                <a:cubicBezTo>
                  <a:pt x="11822417" y="502238"/>
                  <a:pt x="11783130" y="878130"/>
                  <a:pt x="11808530" y="1197066"/>
                </a:cubicBezTo>
                <a:cubicBezTo>
                  <a:pt x="11833930" y="1516003"/>
                  <a:pt x="11882422" y="1619263"/>
                  <a:pt x="11891658" y="2221862"/>
                </a:cubicBezTo>
                <a:cubicBezTo>
                  <a:pt x="11900895" y="2824461"/>
                  <a:pt x="11861640" y="4265233"/>
                  <a:pt x="11863949" y="4812662"/>
                </a:cubicBezTo>
                <a:lnTo>
                  <a:pt x="11808530" y="5520291"/>
                </a:lnTo>
                <a:cubicBezTo>
                  <a:pt x="11757730" y="6363036"/>
                  <a:pt x="11836270" y="6128813"/>
                  <a:pt x="11656130" y="6308953"/>
                </a:cubicBezTo>
                <a:cubicBezTo>
                  <a:pt x="11475990" y="6489093"/>
                  <a:pt x="11265709" y="6561876"/>
                  <a:pt x="10727691" y="6601130"/>
                </a:cubicBezTo>
                <a:cubicBezTo>
                  <a:pt x="10189673" y="6640384"/>
                  <a:pt x="9236172" y="6655522"/>
                  <a:pt x="8441875" y="6641462"/>
                </a:cubicBezTo>
                <a:cubicBezTo>
                  <a:pt x="7647578" y="6627402"/>
                  <a:pt x="6777020" y="6535244"/>
                  <a:pt x="5961911" y="6516771"/>
                </a:cubicBezTo>
                <a:cubicBezTo>
                  <a:pt x="5158347" y="6521389"/>
                  <a:pt x="4396348" y="6650699"/>
                  <a:pt x="3592784" y="6655317"/>
                </a:cubicBezTo>
                <a:lnTo>
                  <a:pt x="1279260" y="6601130"/>
                </a:lnTo>
                <a:cubicBezTo>
                  <a:pt x="-461764" y="6494707"/>
                  <a:pt x="253870" y="6225857"/>
                  <a:pt x="73730" y="6045717"/>
                </a:cubicBezTo>
                <a:cubicBezTo>
                  <a:pt x="-106410" y="5865577"/>
                  <a:pt x="244603" y="5767364"/>
                  <a:pt x="198421" y="5520291"/>
                </a:cubicBezTo>
                <a:cubicBezTo>
                  <a:pt x="13663" y="5162177"/>
                  <a:pt x="27549" y="5002182"/>
                  <a:pt x="4458" y="4480153"/>
                </a:cubicBezTo>
                <a:cubicBezTo>
                  <a:pt x="-18633" y="3958124"/>
                  <a:pt x="55258" y="2930680"/>
                  <a:pt x="59876" y="2388117"/>
                </a:cubicBezTo>
                <a:lnTo>
                  <a:pt x="198421" y="1197066"/>
                </a:lnTo>
                <a:close/>
              </a:path>
            </a:pathLst>
          </a:cu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11"/>
          <a:stretch/>
        </p:blipFill>
        <p:spPr>
          <a:xfrm>
            <a:off x="151932" y="936219"/>
            <a:ext cx="7363990" cy="29347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6"/>
          <a:stretch/>
        </p:blipFill>
        <p:spPr>
          <a:xfrm>
            <a:off x="4245020" y="3708413"/>
            <a:ext cx="7600616" cy="3023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1279612" y="302450"/>
            <a:ext cx="98201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UTM Avo" panose="02040603050506020204" pitchFamily="18" charset="0"/>
              </a:rPr>
              <a:t>1. </a:t>
            </a:r>
            <a:r>
              <a:rPr lang="en-GB" sz="3200" dirty="0" err="1">
                <a:latin typeface="UTM Avo" panose="02040603050506020204" pitchFamily="18" charset="0"/>
              </a:rPr>
              <a:t>Quan</a:t>
            </a:r>
            <a:r>
              <a:rPr lang="en-GB" sz="3200" dirty="0">
                <a:latin typeface="UTM Avo" panose="02040603050506020204" pitchFamily="18" charset="0"/>
              </a:rPr>
              <a:t> </a:t>
            </a:r>
            <a:r>
              <a:rPr lang="en-GB" sz="3200" dirty="0" err="1">
                <a:latin typeface="UTM Avo" panose="02040603050506020204" pitchFamily="18" charset="0"/>
              </a:rPr>
              <a:t>sát</a:t>
            </a:r>
            <a:r>
              <a:rPr lang="en-GB" sz="3200" dirty="0">
                <a:latin typeface="UTM Avo" panose="02040603050506020204" pitchFamily="18" charset="0"/>
              </a:rPr>
              <a:t> </a:t>
            </a:r>
            <a:r>
              <a:rPr lang="en-GB" sz="3200" dirty="0" err="1">
                <a:latin typeface="UTM Avo" panose="02040603050506020204" pitchFamily="18" charset="0"/>
              </a:rPr>
              <a:t>tranh</a:t>
            </a:r>
            <a:r>
              <a:rPr lang="en-GB" sz="3200" dirty="0">
                <a:latin typeface="UTM Avo" panose="02040603050506020204" pitchFamily="18" charset="0"/>
              </a:rPr>
              <a:t> </a:t>
            </a:r>
            <a:r>
              <a:rPr lang="en-GB" sz="3200" dirty="0" err="1">
                <a:latin typeface="UTM Avo" panose="02040603050506020204" pitchFamily="18" charset="0"/>
              </a:rPr>
              <a:t>và</a:t>
            </a:r>
            <a:r>
              <a:rPr lang="en-GB" sz="3200" dirty="0">
                <a:latin typeface="UTM Avo" panose="02040603050506020204" pitchFamily="18" charset="0"/>
              </a:rPr>
              <a:t> </a:t>
            </a:r>
            <a:r>
              <a:rPr lang="en-GB" sz="3200" dirty="0" err="1">
                <a:latin typeface="UTM Avo" panose="02040603050506020204" pitchFamily="18" charset="0"/>
              </a:rPr>
              <a:t>thực</a:t>
            </a:r>
            <a:r>
              <a:rPr lang="en-GB" sz="3200" dirty="0">
                <a:latin typeface="UTM Avo" panose="02040603050506020204" pitchFamily="18" charset="0"/>
              </a:rPr>
              <a:t> </a:t>
            </a:r>
            <a:r>
              <a:rPr lang="en-GB" sz="3200" dirty="0" err="1">
                <a:latin typeface="UTM Avo" panose="02040603050506020204" pitchFamily="18" charset="0"/>
              </a:rPr>
              <a:t>hiện</a:t>
            </a:r>
            <a:r>
              <a:rPr lang="en-GB" sz="3200" dirty="0">
                <a:latin typeface="UTM Avo" panose="02040603050506020204" pitchFamily="18" charset="0"/>
              </a:rPr>
              <a:t> </a:t>
            </a:r>
            <a:r>
              <a:rPr lang="en-GB" sz="3200" dirty="0" err="1">
                <a:latin typeface="UTM Avo" panose="02040603050506020204" pitchFamily="18" charset="0"/>
              </a:rPr>
              <a:t>các</a:t>
            </a:r>
            <a:r>
              <a:rPr lang="en-GB" sz="3200" dirty="0">
                <a:latin typeface="UTM Avo" panose="02040603050506020204" pitchFamily="18" charset="0"/>
              </a:rPr>
              <a:t> </a:t>
            </a:r>
            <a:r>
              <a:rPr lang="en-GB" sz="3200" dirty="0" err="1">
                <a:latin typeface="UTM Avo" panose="02040603050506020204" pitchFamily="18" charset="0"/>
              </a:rPr>
              <a:t>yêu</a:t>
            </a:r>
            <a:r>
              <a:rPr lang="en-GB" sz="3200" dirty="0">
                <a:latin typeface="UTM Avo" panose="02040603050506020204" pitchFamily="18" charset="0"/>
              </a:rPr>
              <a:t> </a:t>
            </a:r>
            <a:r>
              <a:rPr lang="en-GB" sz="3200" dirty="0" err="1">
                <a:latin typeface="UTM Avo" panose="02040603050506020204" pitchFamily="18" charset="0"/>
              </a:rPr>
              <a:t>cầu</a:t>
            </a:r>
            <a:r>
              <a:rPr lang="en-GB" sz="3200" dirty="0">
                <a:latin typeface="UTM Avo" panose="02040603050506020204" pitchFamily="18" charset="0"/>
              </a:rPr>
              <a:t> </a:t>
            </a:r>
            <a:r>
              <a:rPr lang="en-GB" sz="3200" dirty="0" err="1">
                <a:latin typeface="UTM Avo" panose="02040603050506020204" pitchFamily="18" charset="0"/>
              </a:rPr>
              <a:t>sau</a:t>
            </a:r>
            <a:r>
              <a:rPr lang="en-GB" sz="3200" dirty="0">
                <a:latin typeface="UTM Avo" panose="02040603050506020204" pitchFamily="18" charset="0"/>
              </a:rPr>
              <a:t>: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667853" y="1157081"/>
            <a:ext cx="4279900" cy="2281476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GB" sz="3200" dirty="0">
                <a:solidFill>
                  <a:schemeClr val="tx1"/>
                </a:solidFill>
                <a:latin typeface="UTM Avo" panose="02040603050506020204" pitchFamily="18" charset="0"/>
              </a:rPr>
              <a:t>- </a:t>
            </a:r>
            <a:r>
              <a:rPr lang="en-GB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Kể</a:t>
            </a:r>
            <a:r>
              <a:rPr lang="en-GB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tên</a:t>
            </a:r>
            <a:r>
              <a:rPr lang="en-GB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việc</a:t>
            </a:r>
            <a:r>
              <a:rPr lang="en-GB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làm</a:t>
            </a:r>
            <a:r>
              <a:rPr lang="en-GB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trong</a:t>
            </a:r>
            <a:r>
              <a:rPr lang="en-GB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mỗi</a:t>
            </a:r>
            <a:r>
              <a:rPr lang="en-GB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hình</a:t>
            </a:r>
            <a:endParaRPr lang="en-GB" sz="3200" dirty="0">
              <a:solidFill>
                <a:schemeClr val="tx1"/>
              </a:solidFill>
              <a:latin typeface="UTM Avo" panose="02040603050506020204" pitchFamily="18" charset="0"/>
            </a:endParaRPr>
          </a:p>
          <a:p>
            <a:pPr algn="ctr"/>
            <a:r>
              <a:rPr lang="en-GB" sz="3200" dirty="0">
                <a:solidFill>
                  <a:schemeClr val="tx1"/>
                </a:solidFill>
                <a:latin typeface="UTM Avo" panose="02040603050506020204" pitchFamily="18" charset="0"/>
              </a:rPr>
              <a:t>- </a:t>
            </a:r>
            <a:r>
              <a:rPr lang="en-GB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Nêu</a:t>
            </a:r>
            <a:r>
              <a:rPr lang="en-GB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lợi</a:t>
            </a:r>
            <a:r>
              <a:rPr lang="en-GB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ích</a:t>
            </a:r>
            <a:r>
              <a:rPr lang="en-GB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của</a:t>
            </a:r>
            <a:r>
              <a:rPr lang="en-GB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những</a:t>
            </a:r>
            <a:r>
              <a:rPr lang="en-GB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việc</a:t>
            </a:r>
            <a:r>
              <a:rPr lang="en-GB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làm</a:t>
            </a:r>
            <a:r>
              <a:rPr lang="en-GB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đó</a:t>
            </a:r>
            <a:r>
              <a:rPr lang="en-GB" sz="3200" dirty="0">
                <a:solidFill>
                  <a:schemeClr val="tx1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9" name="Cloud 8"/>
          <p:cNvSpPr/>
          <p:nvPr/>
        </p:nvSpPr>
        <p:spPr>
          <a:xfrm>
            <a:off x="344612" y="3918072"/>
            <a:ext cx="3554044" cy="2603719"/>
          </a:xfrm>
          <a:prstGeom prst="cloud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 err="1">
                <a:solidFill>
                  <a:schemeClr val="tx1"/>
                </a:solidFill>
              </a:rPr>
              <a:t>Thảo</a:t>
            </a:r>
            <a:r>
              <a:rPr lang="en-GB" sz="4000" dirty="0">
                <a:solidFill>
                  <a:schemeClr val="tx1"/>
                </a:solidFill>
              </a:rPr>
              <a:t> </a:t>
            </a:r>
            <a:r>
              <a:rPr lang="en-GB" sz="4000" dirty="0" err="1">
                <a:solidFill>
                  <a:schemeClr val="tx1"/>
                </a:solidFill>
              </a:rPr>
              <a:t>luận</a:t>
            </a:r>
            <a:r>
              <a:rPr lang="en-GB" sz="4000" dirty="0">
                <a:solidFill>
                  <a:schemeClr val="tx1"/>
                </a:solidFill>
              </a:rPr>
              <a:t> </a:t>
            </a:r>
            <a:r>
              <a:rPr lang="en-GB" sz="4000" dirty="0" err="1">
                <a:solidFill>
                  <a:schemeClr val="tx1"/>
                </a:solidFill>
              </a:rPr>
              <a:t>nhóm</a:t>
            </a:r>
            <a:r>
              <a:rPr lang="en-GB" sz="4000" dirty="0">
                <a:solidFill>
                  <a:schemeClr val="tx1"/>
                </a:solidFill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1291216496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0" y="37432"/>
            <a:ext cx="12192000" cy="6858000"/>
          </a:xfrm>
          <a:custGeom>
            <a:avLst/>
            <a:gdLst>
              <a:gd name="connsiteX0" fmla="*/ 0 w 11610109"/>
              <a:gd name="connsiteY0" fmla="*/ 1080839 h 6484903"/>
              <a:gd name="connsiteX1" fmla="*/ 1080839 w 11610109"/>
              <a:gd name="connsiteY1" fmla="*/ 0 h 6484903"/>
              <a:gd name="connsiteX2" fmla="*/ 10529270 w 11610109"/>
              <a:gd name="connsiteY2" fmla="*/ 0 h 6484903"/>
              <a:gd name="connsiteX3" fmla="*/ 11610109 w 11610109"/>
              <a:gd name="connsiteY3" fmla="*/ 1080839 h 6484903"/>
              <a:gd name="connsiteX4" fmla="*/ 11610109 w 11610109"/>
              <a:gd name="connsiteY4" fmla="*/ 5404064 h 6484903"/>
              <a:gd name="connsiteX5" fmla="*/ 10529270 w 11610109"/>
              <a:gd name="connsiteY5" fmla="*/ 6484903 h 6484903"/>
              <a:gd name="connsiteX6" fmla="*/ 1080839 w 11610109"/>
              <a:gd name="connsiteY6" fmla="*/ 6484903 h 6484903"/>
              <a:gd name="connsiteX7" fmla="*/ 0 w 11610109"/>
              <a:gd name="connsiteY7" fmla="*/ 5404064 h 6484903"/>
              <a:gd name="connsiteX8" fmla="*/ 0 w 11610109"/>
              <a:gd name="connsiteY8" fmla="*/ 1080839 h 6484903"/>
              <a:gd name="connsiteX0" fmla="*/ 0 w 11610109"/>
              <a:gd name="connsiteY0" fmla="*/ 1080839 h 6484903"/>
              <a:gd name="connsiteX1" fmla="*/ 249383 w 11610109"/>
              <a:gd name="connsiteY1" fmla="*/ 164308 h 6484903"/>
              <a:gd name="connsiteX2" fmla="*/ 1080839 w 11610109"/>
              <a:gd name="connsiteY2" fmla="*/ 0 h 6484903"/>
              <a:gd name="connsiteX3" fmla="*/ 10529270 w 11610109"/>
              <a:gd name="connsiteY3" fmla="*/ 0 h 6484903"/>
              <a:gd name="connsiteX4" fmla="*/ 11610109 w 11610109"/>
              <a:gd name="connsiteY4" fmla="*/ 1080839 h 6484903"/>
              <a:gd name="connsiteX5" fmla="*/ 11610109 w 11610109"/>
              <a:gd name="connsiteY5" fmla="*/ 5404064 h 6484903"/>
              <a:gd name="connsiteX6" fmla="*/ 10529270 w 11610109"/>
              <a:gd name="connsiteY6" fmla="*/ 6484903 h 6484903"/>
              <a:gd name="connsiteX7" fmla="*/ 1080839 w 11610109"/>
              <a:gd name="connsiteY7" fmla="*/ 6484903 h 6484903"/>
              <a:gd name="connsiteX8" fmla="*/ 0 w 11610109"/>
              <a:gd name="connsiteY8" fmla="*/ 5404064 h 6484903"/>
              <a:gd name="connsiteX9" fmla="*/ 0 w 11610109"/>
              <a:gd name="connsiteY9" fmla="*/ 1080839 h 6484903"/>
              <a:gd name="connsiteX0" fmla="*/ 0 w 11610109"/>
              <a:gd name="connsiteY0" fmla="*/ 1080839 h 6484903"/>
              <a:gd name="connsiteX1" fmla="*/ 249383 w 11610109"/>
              <a:gd name="connsiteY1" fmla="*/ 164308 h 6484903"/>
              <a:gd name="connsiteX2" fmla="*/ 1080839 w 11610109"/>
              <a:gd name="connsiteY2" fmla="*/ 0 h 6484903"/>
              <a:gd name="connsiteX3" fmla="*/ 10529270 w 11610109"/>
              <a:gd name="connsiteY3" fmla="*/ 0 h 6484903"/>
              <a:gd name="connsiteX4" fmla="*/ 11610109 w 11610109"/>
              <a:gd name="connsiteY4" fmla="*/ 1080839 h 6484903"/>
              <a:gd name="connsiteX5" fmla="*/ 11610109 w 11610109"/>
              <a:gd name="connsiteY5" fmla="*/ 5404064 h 6484903"/>
              <a:gd name="connsiteX6" fmla="*/ 10529270 w 11610109"/>
              <a:gd name="connsiteY6" fmla="*/ 6484903 h 6484903"/>
              <a:gd name="connsiteX7" fmla="*/ 1080839 w 11610109"/>
              <a:gd name="connsiteY7" fmla="*/ 6484903 h 6484903"/>
              <a:gd name="connsiteX8" fmla="*/ 0 w 11610109"/>
              <a:gd name="connsiteY8" fmla="*/ 5404064 h 6484903"/>
              <a:gd name="connsiteX9" fmla="*/ 0 w 11610109"/>
              <a:gd name="connsiteY9" fmla="*/ 1080839 h 6484903"/>
              <a:gd name="connsiteX0" fmla="*/ 0 w 11610109"/>
              <a:gd name="connsiteY0" fmla="*/ 1080839 h 6484903"/>
              <a:gd name="connsiteX1" fmla="*/ 249383 w 11610109"/>
              <a:gd name="connsiteY1" fmla="*/ 164308 h 6484903"/>
              <a:gd name="connsiteX2" fmla="*/ 318656 w 11610109"/>
              <a:gd name="connsiteY2" fmla="*/ 81180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610109 w 11610109"/>
              <a:gd name="connsiteY5" fmla="*/ 1080839 h 6484903"/>
              <a:gd name="connsiteX6" fmla="*/ 11610109 w 11610109"/>
              <a:gd name="connsiteY6" fmla="*/ 5404064 h 6484903"/>
              <a:gd name="connsiteX7" fmla="*/ 10529270 w 11610109"/>
              <a:gd name="connsiteY7" fmla="*/ 6484903 h 6484903"/>
              <a:gd name="connsiteX8" fmla="*/ 1080839 w 11610109"/>
              <a:gd name="connsiteY8" fmla="*/ 6484903 h 6484903"/>
              <a:gd name="connsiteX9" fmla="*/ 0 w 11610109"/>
              <a:gd name="connsiteY9" fmla="*/ 5404064 h 6484903"/>
              <a:gd name="connsiteX10" fmla="*/ 0 w 11610109"/>
              <a:gd name="connsiteY10" fmla="*/ 1080839 h 6484903"/>
              <a:gd name="connsiteX0" fmla="*/ 0 w 11610109"/>
              <a:gd name="connsiteY0" fmla="*/ 1080839 h 6484903"/>
              <a:gd name="connsiteX1" fmla="*/ 110838 w 11610109"/>
              <a:gd name="connsiteY1" fmla="*/ 136599 h 6484903"/>
              <a:gd name="connsiteX2" fmla="*/ 318656 w 11610109"/>
              <a:gd name="connsiteY2" fmla="*/ 81180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610109 w 11610109"/>
              <a:gd name="connsiteY5" fmla="*/ 1080839 h 6484903"/>
              <a:gd name="connsiteX6" fmla="*/ 11610109 w 11610109"/>
              <a:gd name="connsiteY6" fmla="*/ 5404064 h 6484903"/>
              <a:gd name="connsiteX7" fmla="*/ 10529270 w 11610109"/>
              <a:gd name="connsiteY7" fmla="*/ 6484903 h 6484903"/>
              <a:gd name="connsiteX8" fmla="*/ 1080839 w 11610109"/>
              <a:gd name="connsiteY8" fmla="*/ 6484903 h 6484903"/>
              <a:gd name="connsiteX9" fmla="*/ 0 w 11610109"/>
              <a:gd name="connsiteY9" fmla="*/ 5404064 h 6484903"/>
              <a:gd name="connsiteX10" fmla="*/ 0 w 11610109"/>
              <a:gd name="connsiteY10" fmla="*/ 1080839 h 6484903"/>
              <a:gd name="connsiteX0" fmla="*/ 0 w 11610109"/>
              <a:gd name="connsiteY0" fmla="*/ 1080839 h 6484903"/>
              <a:gd name="connsiteX1" fmla="*/ 110838 w 11610109"/>
              <a:gd name="connsiteY1" fmla="*/ 136599 h 6484903"/>
              <a:gd name="connsiteX2" fmla="*/ 110838 w 11610109"/>
              <a:gd name="connsiteY2" fmla="*/ 178162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610109 w 11610109"/>
              <a:gd name="connsiteY5" fmla="*/ 1080839 h 6484903"/>
              <a:gd name="connsiteX6" fmla="*/ 11610109 w 11610109"/>
              <a:gd name="connsiteY6" fmla="*/ 5404064 h 6484903"/>
              <a:gd name="connsiteX7" fmla="*/ 10529270 w 11610109"/>
              <a:gd name="connsiteY7" fmla="*/ 6484903 h 6484903"/>
              <a:gd name="connsiteX8" fmla="*/ 1080839 w 11610109"/>
              <a:gd name="connsiteY8" fmla="*/ 6484903 h 6484903"/>
              <a:gd name="connsiteX9" fmla="*/ 0 w 11610109"/>
              <a:gd name="connsiteY9" fmla="*/ 5404064 h 6484903"/>
              <a:gd name="connsiteX10" fmla="*/ 0 w 11610109"/>
              <a:gd name="connsiteY10" fmla="*/ 1080839 h 6484903"/>
              <a:gd name="connsiteX0" fmla="*/ 0 w 11610109"/>
              <a:gd name="connsiteY0" fmla="*/ 1080839 h 6484903"/>
              <a:gd name="connsiteX1" fmla="*/ 110838 w 11610109"/>
              <a:gd name="connsiteY1" fmla="*/ 136599 h 6484903"/>
              <a:gd name="connsiteX2" fmla="*/ 110838 w 11610109"/>
              <a:gd name="connsiteY2" fmla="*/ 178162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443856 w 11610109"/>
              <a:gd name="connsiteY5" fmla="*/ 205871 h 6484903"/>
              <a:gd name="connsiteX6" fmla="*/ 11610109 w 11610109"/>
              <a:gd name="connsiteY6" fmla="*/ 1080839 h 6484903"/>
              <a:gd name="connsiteX7" fmla="*/ 11610109 w 11610109"/>
              <a:gd name="connsiteY7" fmla="*/ 5404064 h 6484903"/>
              <a:gd name="connsiteX8" fmla="*/ 10529270 w 11610109"/>
              <a:gd name="connsiteY8" fmla="*/ 6484903 h 6484903"/>
              <a:gd name="connsiteX9" fmla="*/ 1080839 w 11610109"/>
              <a:gd name="connsiteY9" fmla="*/ 6484903 h 6484903"/>
              <a:gd name="connsiteX10" fmla="*/ 0 w 11610109"/>
              <a:gd name="connsiteY10" fmla="*/ 5404064 h 6484903"/>
              <a:gd name="connsiteX11" fmla="*/ 0 w 11610109"/>
              <a:gd name="connsiteY11" fmla="*/ 1080839 h 6484903"/>
              <a:gd name="connsiteX0" fmla="*/ 68202 w 11678311"/>
              <a:gd name="connsiteY0" fmla="*/ 1080839 h 6484903"/>
              <a:gd name="connsiteX1" fmla="*/ 179040 w 11678311"/>
              <a:gd name="connsiteY1" fmla="*/ 136599 h 6484903"/>
              <a:gd name="connsiteX2" fmla="*/ 54349 w 11678311"/>
              <a:gd name="connsiteY2" fmla="*/ 53471 h 6484903"/>
              <a:gd name="connsiteX3" fmla="*/ 1149041 w 11678311"/>
              <a:gd name="connsiteY3" fmla="*/ 0 h 6484903"/>
              <a:gd name="connsiteX4" fmla="*/ 10597472 w 11678311"/>
              <a:gd name="connsiteY4" fmla="*/ 0 h 6484903"/>
              <a:gd name="connsiteX5" fmla="*/ 11512058 w 11678311"/>
              <a:gd name="connsiteY5" fmla="*/ 205871 h 6484903"/>
              <a:gd name="connsiteX6" fmla="*/ 11678311 w 11678311"/>
              <a:gd name="connsiteY6" fmla="*/ 1080839 h 6484903"/>
              <a:gd name="connsiteX7" fmla="*/ 11678311 w 11678311"/>
              <a:gd name="connsiteY7" fmla="*/ 5404064 h 6484903"/>
              <a:gd name="connsiteX8" fmla="*/ 10597472 w 11678311"/>
              <a:gd name="connsiteY8" fmla="*/ 6484903 h 6484903"/>
              <a:gd name="connsiteX9" fmla="*/ 1149041 w 11678311"/>
              <a:gd name="connsiteY9" fmla="*/ 6484903 h 6484903"/>
              <a:gd name="connsiteX10" fmla="*/ 68202 w 11678311"/>
              <a:gd name="connsiteY10" fmla="*/ 5404064 h 6484903"/>
              <a:gd name="connsiteX11" fmla="*/ 68202 w 11678311"/>
              <a:gd name="connsiteY11" fmla="*/ 1080839 h 6484903"/>
              <a:gd name="connsiteX0" fmla="*/ 51259 w 11661368"/>
              <a:gd name="connsiteY0" fmla="*/ 1152059 h 6556123"/>
              <a:gd name="connsiteX1" fmla="*/ 162097 w 11661368"/>
              <a:gd name="connsiteY1" fmla="*/ 207819 h 6556123"/>
              <a:gd name="connsiteX2" fmla="*/ 37406 w 11661368"/>
              <a:gd name="connsiteY2" fmla="*/ 124691 h 6556123"/>
              <a:gd name="connsiteX3" fmla="*/ 1132098 w 11661368"/>
              <a:gd name="connsiteY3" fmla="*/ 71220 h 6556123"/>
              <a:gd name="connsiteX4" fmla="*/ 5537660 w 11661368"/>
              <a:gd name="connsiteY4" fmla="*/ 0 h 6556123"/>
              <a:gd name="connsiteX5" fmla="*/ 10580529 w 11661368"/>
              <a:gd name="connsiteY5" fmla="*/ 71220 h 6556123"/>
              <a:gd name="connsiteX6" fmla="*/ 11495115 w 11661368"/>
              <a:gd name="connsiteY6" fmla="*/ 277091 h 6556123"/>
              <a:gd name="connsiteX7" fmla="*/ 11661368 w 11661368"/>
              <a:gd name="connsiteY7" fmla="*/ 1152059 h 6556123"/>
              <a:gd name="connsiteX8" fmla="*/ 11661368 w 11661368"/>
              <a:gd name="connsiteY8" fmla="*/ 5475284 h 6556123"/>
              <a:gd name="connsiteX9" fmla="*/ 10580529 w 11661368"/>
              <a:gd name="connsiteY9" fmla="*/ 6556123 h 6556123"/>
              <a:gd name="connsiteX10" fmla="*/ 1132098 w 11661368"/>
              <a:gd name="connsiteY10" fmla="*/ 6556123 h 6556123"/>
              <a:gd name="connsiteX11" fmla="*/ 51259 w 11661368"/>
              <a:gd name="connsiteY11" fmla="*/ 5475284 h 6556123"/>
              <a:gd name="connsiteX12" fmla="*/ 51259 w 11661368"/>
              <a:gd name="connsiteY12" fmla="*/ 1152059 h 6556123"/>
              <a:gd name="connsiteX0" fmla="*/ 51259 w 11661368"/>
              <a:gd name="connsiteY0" fmla="*/ 1152255 h 6556319"/>
              <a:gd name="connsiteX1" fmla="*/ 162097 w 11661368"/>
              <a:gd name="connsiteY1" fmla="*/ 208015 h 6556319"/>
              <a:gd name="connsiteX2" fmla="*/ 37406 w 11661368"/>
              <a:gd name="connsiteY2" fmla="*/ 124887 h 6556319"/>
              <a:gd name="connsiteX3" fmla="*/ 1132098 w 11661368"/>
              <a:gd name="connsiteY3" fmla="*/ 71416 h 6556319"/>
              <a:gd name="connsiteX4" fmla="*/ 2240277 w 11661368"/>
              <a:gd name="connsiteY4" fmla="*/ 97178 h 6556319"/>
              <a:gd name="connsiteX5" fmla="*/ 5537660 w 11661368"/>
              <a:gd name="connsiteY5" fmla="*/ 196 h 6556319"/>
              <a:gd name="connsiteX6" fmla="*/ 10580529 w 11661368"/>
              <a:gd name="connsiteY6" fmla="*/ 71416 h 6556319"/>
              <a:gd name="connsiteX7" fmla="*/ 11495115 w 11661368"/>
              <a:gd name="connsiteY7" fmla="*/ 277287 h 6556319"/>
              <a:gd name="connsiteX8" fmla="*/ 11661368 w 11661368"/>
              <a:gd name="connsiteY8" fmla="*/ 1152255 h 6556319"/>
              <a:gd name="connsiteX9" fmla="*/ 11661368 w 11661368"/>
              <a:gd name="connsiteY9" fmla="*/ 5475480 h 6556319"/>
              <a:gd name="connsiteX10" fmla="*/ 10580529 w 11661368"/>
              <a:gd name="connsiteY10" fmla="*/ 6556319 h 6556319"/>
              <a:gd name="connsiteX11" fmla="*/ 1132098 w 11661368"/>
              <a:gd name="connsiteY11" fmla="*/ 6556319 h 6556319"/>
              <a:gd name="connsiteX12" fmla="*/ 51259 w 11661368"/>
              <a:gd name="connsiteY12" fmla="*/ 5475480 h 6556319"/>
              <a:gd name="connsiteX13" fmla="*/ 51259 w 11661368"/>
              <a:gd name="connsiteY13" fmla="*/ 1152255 h 6556319"/>
              <a:gd name="connsiteX0" fmla="*/ 51259 w 11661368"/>
              <a:gd name="connsiteY0" fmla="*/ 1152059 h 6556123"/>
              <a:gd name="connsiteX1" fmla="*/ 162097 w 11661368"/>
              <a:gd name="connsiteY1" fmla="*/ 207819 h 6556123"/>
              <a:gd name="connsiteX2" fmla="*/ 37406 w 11661368"/>
              <a:gd name="connsiteY2" fmla="*/ 124691 h 6556123"/>
              <a:gd name="connsiteX3" fmla="*/ 1132098 w 11661368"/>
              <a:gd name="connsiteY3" fmla="*/ 71220 h 6556123"/>
              <a:gd name="connsiteX4" fmla="*/ 2240277 w 11661368"/>
              <a:gd name="connsiteY4" fmla="*/ 96982 h 6556123"/>
              <a:gd name="connsiteX5" fmla="*/ 5537660 w 11661368"/>
              <a:gd name="connsiteY5" fmla="*/ 0 h 6556123"/>
              <a:gd name="connsiteX6" fmla="*/ 9195259 w 11661368"/>
              <a:gd name="connsiteY6" fmla="*/ 124691 h 6556123"/>
              <a:gd name="connsiteX7" fmla="*/ 10580529 w 11661368"/>
              <a:gd name="connsiteY7" fmla="*/ 71220 h 6556123"/>
              <a:gd name="connsiteX8" fmla="*/ 11495115 w 11661368"/>
              <a:gd name="connsiteY8" fmla="*/ 277091 h 6556123"/>
              <a:gd name="connsiteX9" fmla="*/ 11661368 w 11661368"/>
              <a:gd name="connsiteY9" fmla="*/ 1152059 h 6556123"/>
              <a:gd name="connsiteX10" fmla="*/ 11661368 w 11661368"/>
              <a:gd name="connsiteY10" fmla="*/ 5475284 h 6556123"/>
              <a:gd name="connsiteX11" fmla="*/ 10580529 w 11661368"/>
              <a:gd name="connsiteY11" fmla="*/ 6556123 h 6556123"/>
              <a:gd name="connsiteX12" fmla="*/ 1132098 w 11661368"/>
              <a:gd name="connsiteY12" fmla="*/ 6556123 h 6556123"/>
              <a:gd name="connsiteX13" fmla="*/ 51259 w 11661368"/>
              <a:gd name="connsiteY13" fmla="*/ 5475284 h 6556123"/>
              <a:gd name="connsiteX14" fmla="*/ 51259 w 11661368"/>
              <a:gd name="connsiteY14" fmla="*/ 1152059 h 6556123"/>
              <a:gd name="connsiteX0" fmla="*/ 51259 w 11661368"/>
              <a:gd name="connsiteY0" fmla="*/ 1184206 h 6588270"/>
              <a:gd name="connsiteX1" fmla="*/ 162097 w 11661368"/>
              <a:gd name="connsiteY1" fmla="*/ 239966 h 6588270"/>
              <a:gd name="connsiteX2" fmla="*/ 37406 w 11661368"/>
              <a:gd name="connsiteY2" fmla="*/ 156838 h 6588270"/>
              <a:gd name="connsiteX3" fmla="*/ 1132098 w 11661368"/>
              <a:gd name="connsiteY3" fmla="*/ 103367 h 6588270"/>
              <a:gd name="connsiteX4" fmla="*/ 2240277 w 11661368"/>
              <a:gd name="connsiteY4" fmla="*/ 129129 h 6588270"/>
              <a:gd name="connsiteX5" fmla="*/ 2960714 w 11661368"/>
              <a:gd name="connsiteY5" fmla="*/ 4438 h 6588270"/>
              <a:gd name="connsiteX6" fmla="*/ 5537660 w 11661368"/>
              <a:gd name="connsiteY6" fmla="*/ 32147 h 6588270"/>
              <a:gd name="connsiteX7" fmla="*/ 9195259 w 11661368"/>
              <a:gd name="connsiteY7" fmla="*/ 156838 h 6588270"/>
              <a:gd name="connsiteX8" fmla="*/ 10580529 w 11661368"/>
              <a:gd name="connsiteY8" fmla="*/ 103367 h 6588270"/>
              <a:gd name="connsiteX9" fmla="*/ 11495115 w 11661368"/>
              <a:gd name="connsiteY9" fmla="*/ 309238 h 6588270"/>
              <a:gd name="connsiteX10" fmla="*/ 11661368 w 11661368"/>
              <a:gd name="connsiteY10" fmla="*/ 1184206 h 6588270"/>
              <a:gd name="connsiteX11" fmla="*/ 11661368 w 11661368"/>
              <a:gd name="connsiteY11" fmla="*/ 5507431 h 6588270"/>
              <a:gd name="connsiteX12" fmla="*/ 10580529 w 11661368"/>
              <a:gd name="connsiteY12" fmla="*/ 6588270 h 6588270"/>
              <a:gd name="connsiteX13" fmla="*/ 1132098 w 11661368"/>
              <a:gd name="connsiteY13" fmla="*/ 6588270 h 6588270"/>
              <a:gd name="connsiteX14" fmla="*/ 51259 w 11661368"/>
              <a:gd name="connsiteY14" fmla="*/ 5507431 h 6588270"/>
              <a:gd name="connsiteX15" fmla="*/ 51259 w 11661368"/>
              <a:gd name="connsiteY15" fmla="*/ 1184206 h 6588270"/>
              <a:gd name="connsiteX0" fmla="*/ 51259 w 11661368"/>
              <a:gd name="connsiteY0" fmla="*/ 1197066 h 6601130"/>
              <a:gd name="connsiteX1" fmla="*/ 162097 w 11661368"/>
              <a:gd name="connsiteY1" fmla="*/ 252826 h 6601130"/>
              <a:gd name="connsiteX2" fmla="*/ 37406 w 11661368"/>
              <a:gd name="connsiteY2" fmla="*/ 169698 h 6601130"/>
              <a:gd name="connsiteX3" fmla="*/ 1132098 w 11661368"/>
              <a:gd name="connsiteY3" fmla="*/ 116227 h 6601130"/>
              <a:gd name="connsiteX4" fmla="*/ 2240277 w 11661368"/>
              <a:gd name="connsiteY4" fmla="*/ 141989 h 6601130"/>
              <a:gd name="connsiteX5" fmla="*/ 2960714 w 11661368"/>
              <a:gd name="connsiteY5" fmla="*/ 17298 h 6601130"/>
              <a:gd name="connsiteX6" fmla="*/ 5537660 w 11661368"/>
              <a:gd name="connsiteY6" fmla="*/ 45007 h 6601130"/>
              <a:gd name="connsiteX7" fmla="*/ 7768241 w 11661368"/>
              <a:gd name="connsiteY7" fmla="*/ 3444 h 6601130"/>
              <a:gd name="connsiteX8" fmla="*/ 9195259 w 11661368"/>
              <a:gd name="connsiteY8" fmla="*/ 169698 h 6601130"/>
              <a:gd name="connsiteX9" fmla="*/ 10580529 w 11661368"/>
              <a:gd name="connsiteY9" fmla="*/ 116227 h 6601130"/>
              <a:gd name="connsiteX10" fmla="*/ 11495115 w 11661368"/>
              <a:gd name="connsiteY10" fmla="*/ 322098 h 6601130"/>
              <a:gd name="connsiteX11" fmla="*/ 11661368 w 11661368"/>
              <a:gd name="connsiteY11" fmla="*/ 1197066 h 6601130"/>
              <a:gd name="connsiteX12" fmla="*/ 11661368 w 11661368"/>
              <a:gd name="connsiteY12" fmla="*/ 5520291 h 6601130"/>
              <a:gd name="connsiteX13" fmla="*/ 10580529 w 11661368"/>
              <a:gd name="connsiteY13" fmla="*/ 6601130 h 6601130"/>
              <a:gd name="connsiteX14" fmla="*/ 1132098 w 11661368"/>
              <a:gd name="connsiteY14" fmla="*/ 6601130 h 6601130"/>
              <a:gd name="connsiteX15" fmla="*/ 51259 w 11661368"/>
              <a:gd name="connsiteY15" fmla="*/ 5520291 h 6601130"/>
              <a:gd name="connsiteX16" fmla="*/ 51259 w 11661368"/>
              <a:gd name="connsiteY16" fmla="*/ 1197066 h 6601130"/>
              <a:gd name="connsiteX0" fmla="*/ 138545 w 11748654"/>
              <a:gd name="connsiteY0" fmla="*/ 1197066 h 6601130"/>
              <a:gd name="connsiteX1" fmla="*/ 249383 w 11748654"/>
              <a:gd name="connsiteY1" fmla="*/ 252826 h 6601130"/>
              <a:gd name="connsiteX2" fmla="*/ 124692 w 11748654"/>
              <a:gd name="connsiteY2" fmla="*/ 169698 h 6601130"/>
              <a:gd name="connsiteX3" fmla="*/ 1219384 w 11748654"/>
              <a:gd name="connsiteY3" fmla="*/ 116227 h 6601130"/>
              <a:gd name="connsiteX4" fmla="*/ 2327563 w 11748654"/>
              <a:gd name="connsiteY4" fmla="*/ 141989 h 6601130"/>
              <a:gd name="connsiteX5" fmla="*/ 3048000 w 11748654"/>
              <a:gd name="connsiteY5" fmla="*/ 17298 h 6601130"/>
              <a:gd name="connsiteX6" fmla="*/ 5624946 w 11748654"/>
              <a:gd name="connsiteY6" fmla="*/ 45007 h 6601130"/>
              <a:gd name="connsiteX7" fmla="*/ 7855527 w 11748654"/>
              <a:gd name="connsiteY7" fmla="*/ 3444 h 6601130"/>
              <a:gd name="connsiteX8" fmla="*/ 9282545 w 11748654"/>
              <a:gd name="connsiteY8" fmla="*/ 169698 h 6601130"/>
              <a:gd name="connsiteX9" fmla="*/ 10667815 w 11748654"/>
              <a:gd name="connsiteY9" fmla="*/ 116227 h 6601130"/>
              <a:gd name="connsiteX10" fmla="*/ 11582401 w 11748654"/>
              <a:gd name="connsiteY10" fmla="*/ 322098 h 6601130"/>
              <a:gd name="connsiteX11" fmla="*/ 11748654 w 11748654"/>
              <a:gd name="connsiteY11" fmla="*/ 1197066 h 6601130"/>
              <a:gd name="connsiteX12" fmla="*/ 11748654 w 11748654"/>
              <a:gd name="connsiteY12" fmla="*/ 5520291 h 6601130"/>
              <a:gd name="connsiteX13" fmla="*/ 10667815 w 11748654"/>
              <a:gd name="connsiteY13" fmla="*/ 6601130 h 6601130"/>
              <a:gd name="connsiteX14" fmla="*/ 1219384 w 11748654"/>
              <a:gd name="connsiteY14" fmla="*/ 6601130 h 6601130"/>
              <a:gd name="connsiteX15" fmla="*/ 138545 w 11748654"/>
              <a:gd name="connsiteY15" fmla="*/ 5520291 h 6601130"/>
              <a:gd name="connsiteX16" fmla="*/ 0 w 11748654"/>
              <a:gd name="connsiteY16" fmla="*/ 2388117 h 6601130"/>
              <a:gd name="connsiteX17" fmla="*/ 138545 w 11748654"/>
              <a:gd name="connsiteY17" fmla="*/ 1197066 h 6601130"/>
              <a:gd name="connsiteX0" fmla="*/ 198421 w 11808530"/>
              <a:gd name="connsiteY0" fmla="*/ 1197066 h 6601130"/>
              <a:gd name="connsiteX1" fmla="*/ 309259 w 11808530"/>
              <a:gd name="connsiteY1" fmla="*/ 252826 h 6601130"/>
              <a:gd name="connsiteX2" fmla="*/ 184568 w 11808530"/>
              <a:gd name="connsiteY2" fmla="*/ 169698 h 6601130"/>
              <a:gd name="connsiteX3" fmla="*/ 1279260 w 11808530"/>
              <a:gd name="connsiteY3" fmla="*/ 116227 h 6601130"/>
              <a:gd name="connsiteX4" fmla="*/ 2387439 w 11808530"/>
              <a:gd name="connsiteY4" fmla="*/ 141989 h 6601130"/>
              <a:gd name="connsiteX5" fmla="*/ 3107876 w 11808530"/>
              <a:gd name="connsiteY5" fmla="*/ 17298 h 6601130"/>
              <a:gd name="connsiteX6" fmla="*/ 5684822 w 11808530"/>
              <a:gd name="connsiteY6" fmla="*/ 45007 h 6601130"/>
              <a:gd name="connsiteX7" fmla="*/ 7915403 w 11808530"/>
              <a:gd name="connsiteY7" fmla="*/ 3444 h 6601130"/>
              <a:gd name="connsiteX8" fmla="*/ 9342421 w 11808530"/>
              <a:gd name="connsiteY8" fmla="*/ 169698 h 6601130"/>
              <a:gd name="connsiteX9" fmla="*/ 10727691 w 11808530"/>
              <a:gd name="connsiteY9" fmla="*/ 116227 h 6601130"/>
              <a:gd name="connsiteX10" fmla="*/ 11642277 w 11808530"/>
              <a:gd name="connsiteY10" fmla="*/ 322098 h 6601130"/>
              <a:gd name="connsiteX11" fmla="*/ 11808530 w 11808530"/>
              <a:gd name="connsiteY11" fmla="*/ 1197066 h 6601130"/>
              <a:gd name="connsiteX12" fmla="*/ 11808530 w 11808530"/>
              <a:gd name="connsiteY12" fmla="*/ 5520291 h 6601130"/>
              <a:gd name="connsiteX13" fmla="*/ 10727691 w 11808530"/>
              <a:gd name="connsiteY13" fmla="*/ 6601130 h 6601130"/>
              <a:gd name="connsiteX14" fmla="*/ 1279260 w 11808530"/>
              <a:gd name="connsiteY14" fmla="*/ 6601130 h 6601130"/>
              <a:gd name="connsiteX15" fmla="*/ 198421 w 11808530"/>
              <a:gd name="connsiteY15" fmla="*/ 5520291 h 6601130"/>
              <a:gd name="connsiteX16" fmla="*/ 4458 w 11808530"/>
              <a:gd name="connsiteY16" fmla="*/ 4480153 h 6601130"/>
              <a:gd name="connsiteX17" fmla="*/ 59876 w 11808530"/>
              <a:gd name="connsiteY17" fmla="*/ 2388117 h 6601130"/>
              <a:gd name="connsiteX18" fmla="*/ 198421 w 11808530"/>
              <a:gd name="connsiteY18" fmla="*/ 1197066 h 6601130"/>
              <a:gd name="connsiteX0" fmla="*/ 198421 w 11808530"/>
              <a:gd name="connsiteY0" fmla="*/ 1197066 h 6601130"/>
              <a:gd name="connsiteX1" fmla="*/ 309259 w 11808530"/>
              <a:gd name="connsiteY1" fmla="*/ 252826 h 6601130"/>
              <a:gd name="connsiteX2" fmla="*/ 184568 w 11808530"/>
              <a:gd name="connsiteY2" fmla="*/ 169698 h 6601130"/>
              <a:gd name="connsiteX3" fmla="*/ 1279260 w 11808530"/>
              <a:gd name="connsiteY3" fmla="*/ 116227 h 6601130"/>
              <a:gd name="connsiteX4" fmla="*/ 2387439 w 11808530"/>
              <a:gd name="connsiteY4" fmla="*/ 141989 h 6601130"/>
              <a:gd name="connsiteX5" fmla="*/ 3107876 w 11808530"/>
              <a:gd name="connsiteY5" fmla="*/ 17298 h 6601130"/>
              <a:gd name="connsiteX6" fmla="*/ 5684822 w 11808530"/>
              <a:gd name="connsiteY6" fmla="*/ 45007 h 6601130"/>
              <a:gd name="connsiteX7" fmla="*/ 7915403 w 11808530"/>
              <a:gd name="connsiteY7" fmla="*/ 3444 h 6601130"/>
              <a:gd name="connsiteX8" fmla="*/ 9342421 w 11808530"/>
              <a:gd name="connsiteY8" fmla="*/ 169698 h 6601130"/>
              <a:gd name="connsiteX9" fmla="*/ 10727691 w 11808530"/>
              <a:gd name="connsiteY9" fmla="*/ 116227 h 6601130"/>
              <a:gd name="connsiteX10" fmla="*/ 11642277 w 11808530"/>
              <a:gd name="connsiteY10" fmla="*/ 322098 h 6601130"/>
              <a:gd name="connsiteX11" fmla="*/ 11808530 w 11808530"/>
              <a:gd name="connsiteY11" fmla="*/ 1197066 h 6601130"/>
              <a:gd name="connsiteX12" fmla="*/ 11808530 w 11808530"/>
              <a:gd name="connsiteY12" fmla="*/ 5520291 h 6601130"/>
              <a:gd name="connsiteX13" fmla="*/ 10727691 w 11808530"/>
              <a:gd name="connsiteY13" fmla="*/ 6601130 h 6601130"/>
              <a:gd name="connsiteX14" fmla="*/ 1279260 w 11808530"/>
              <a:gd name="connsiteY14" fmla="*/ 6601130 h 6601130"/>
              <a:gd name="connsiteX15" fmla="*/ 73730 w 11808530"/>
              <a:gd name="connsiteY15" fmla="*/ 6045717 h 6601130"/>
              <a:gd name="connsiteX16" fmla="*/ 198421 w 11808530"/>
              <a:gd name="connsiteY16" fmla="*/ 5520291 h 6601130"/>
              <a:gd name="connsiteX17" fmla="*/ 4458 w 11808530"/>
              <a:gd name="connsiteY17" fmla="*/ 4480153 h 6601130"/>
              <a:gd name="connsiteX18" fmla="*/ 59876 w 11808530"/>
              <a:gd name="connsiteY18" fmla="*/ 2388117 h 6601130"/>
              <a:gd name="connsiteX19" fmla="*/ 198421 w 11808530"/>
              <a:gd name="connsiteY19" fmla="*/ 1197066 h 6601130"/>
              <a:gd name="connsiteX0" fmla="*/ 198421 w 11808530"/>
              <a:gd name="connsiteY0" fmla="*/ 1197066 h 6601130"/>
              <a:gd name="connsiteX1" fmla="*/ 309259 w 11808530"/>
              <a:gd name="connsiteY1" fmla="*/ 252826 h 6601130"/>
              <a:gd name="connsiteX2" fmla="*/ 184568 w 11808530"/>
              <a:gd name="connsiteY2" fmla="*/ 169698 h 6601130"/>
              <a:gd name="connsiteX3" fmla="*/ 1279260 w 11808530"/>
              <a:gd name="connsiteY3" fmla="*/ 116227 h 6601130"/>
              <a:gd name="connsiteX4" fmla="*/ 2387439 w 11808530"/>
              <a:gd name="connsiteY4" fmla="*/ 141989 h 6601130"/>
              <a:gd name="connsiteX5" fmla="*/ 3107876 w 11808530"/>
              <a:gd name="connsiteY5" fmla="*/ 17298 h 6601130"/>
              <a:gd name="connsiteX6" fmla="*/ 5684822 w 11808530"/>
              <a:gd name="connsiteY6" fmla="*/ 45007 h 6601130"/>
              <a:gd name="connsiteX7" fmla="*/ 7915403 w 11808530"/>
              <a:gd name="connsiteY7" fmla="*/ 3444 h 6601130"/>
              <a:gd name="connsiteX8" fmla="*/ 9342421 w 11808530"/>
              <a:gd name="connsiteY8" fmla="*/ 169698 h 6601130"/>
              <a:gd name="connsiteX9" fmla="*/ 10727691 w 11808530"/>
              <a:gd name="connsiteY9" fmla="*/ 116227 h 6601130"/>
              <a:gd name="connsiteX10" fmla="*/ 11642277 w 11808530"/>
              <a:gd name="connsiteY10" fmla="*/ 322098 h 6601130"/>
              <a:gd name="connsiteX11" fmla="*/ 11808530 w 11808530"/>
              <a:gd name="connsiteY11" fmla="*/ 1197066 h 6601130"/>
              <a:gd name="connsiteX12" fmla="*/ 11808530 w 11808530"/>
              <a:gd name="connsiteY12" fmla="*/ 5520291 h 6601130"/>
              <a:gd name="connsiteX13" fmla="*/ 11656130 w 11808530"/>
              <a:gd name="connsiteY13" fmla="*/ 6308953 h 6601130"/>
              <a:gd name="connsiteX14" fmla="*/ 10727691 w 11808530"/>
              <a:gd name="connsiteY14" fmla="*/ 6601130 h 6601130"/>
              <a:gd name="connsiteX15" fmla="*/ 1279260 w 11808530"/>
              <a:gd name="connsiteY15" fmla="*/ 6601130 h 6601130"/>
              <a:gd name="connsiteX16" fmla="*/ 73730 w 11808530"/>
              <a:gd name="connsiteY16" fmla="*/ 6045717 h 6601130"/>
              <a:gd name="connsiteX17" fmla="*/ 198421 w 11808530"/>
              <a:gd name="connsiteY17" fmla="*/ 5520291 h 6601130"/>
              <a:gd name="connsiteX18" fmla="*/ 4458 w 11808530"/>
              <a:gd name="connsiteY18" fmla="*/ 4480153 h 6601130"/>
              <a:gd name="connsiteX19" fmla="*/ 59876 w 11808530"/>
              <a:gd name="connsiteY19" fmla="*/ 2388117 h 6601130"/>
              <a:gd name="connsiteX20" fmla="*/ 198421 w 11808530"/>
              <a:gd name="connsiteY20" fmla="*/ 1197066 h 6601130"/>
              <a:gd name="connsiteX0" fmla="*/ 198421 w 11864185"/>
              <a:gd name="connsiteY0" fmla="*/ 1197066 h 6601130"/>
              <a:gd name="connsiteX1" fmla="*/ 309259 w 11864185"/>
              <a:gd name="connsiteY1" fmla="*/ 252826 h 6601130"/>
              <a:gd name="connsiteX2" fmla="*/ 184568 w 11864185"/>
              <a:gd name="connsiteY2" fmla="*/ 169698 h 6601130"/>
              <a:gd name="connsiteX3" fmla="*/ 1279260 w 11864185"/>
              <a:gd name="connsiteY3" fmla="*/ 116227 h 6601130"/>
              <a:gd name="connsiteX4" fmla="*/ 2387439 w 11864185"/>
              <a:gd name="connsiteY4" fmla="*/ 141989 h 6601130"/>
              <a:gd name="connsiteX5" fmla="*/ 3107876 w 11864185"/>
              <a:gd name="connsiteY5" fmla="*/ 17298 h 6601130"/>
              <a:gd name="connsiteX6" fmla="*/ 5684822 w 11864185"/>
              <a:gd name="connsiteY6" fmla="*/ 45007 h 6601130"/>
              <a:gd name="connsiteX7" fmla="*/ 7915403 w 11864185"/>
              <a:gd name="connsiteY7" fmla="*/ 3444 h 6601130"/>
              <a:gd name="connsiteX8" fmla="*/ 9342421 w 11864185"/>
              <a:gd name="connsiteY8" fmla="*/ 169698 h 6601130"/>
              <a:gd name="connsiteX9" fmla="*/ 10727691 w 11864185"/>
              <a:gd name="connsiteY9" fmla="*/ 116227 h 6601130"/>
              <a:gd name="connsiteX10" fmla="*/ 11642277 w 11864185"/>
              <a:gd name="connsiteY10" fmla="*/ 322098 h 6601130"/>
              <a:gd name="connsiteX11" fmla="*/ 11808530 w 11864185"/>
              <a:gd name="connsiteY11" fmla="*/ 1197066 h 6601130"/>
              <a:gd name="connsiteX12" fmla="*/ 11863949 w 11864185"/>
              <a:gd name="connsiteY12" fmla="*/ 4812662 h 6601130"/>
              <a:gd name="connsiteX13" fmla="*/ 11808530 w 11864185"/>
              <a:gd name="connsiteY13" fmla="*/ 5520291 h 6601130"/>
              <a:gd name="connsiteX14" fmla="*/ 11656130 w 11864185"/>
              <a:gd name="connsiteY14" fmla="*/ 6308953 h 6601130"/>
              <a:gd name="connsiteX15" fmla="*/ 10727691 w 11864185"/>
              <a:gd name="connsiteY15" fmla="*/ 6601130 h 6601130"/>
              <a:gd name="connsiteX16" fmla="*/ 1279260 w 11864185"/>
              <a:gd name="connsiteY16" fmla="*/ 6601130 h 6601130"/>
              <a:gd name="connsiteX17" fmla="*/ 73730 w 11864185"/>
              <a:gd name="connsiteY17" fmla="*/ 6045717 h 6601130"/>
              <a:gd name="connsiteX18" fmla="*/ 198421 w 11864185"/>
              <a:gd name="connsiteY18" fmla="*/ 5520291 h 6601130"/>
              <a:gd name="connsiteX19" fmla="*/ 4458 w 11864185"/>
              <a:gd name="connsiteY19" fmla="*/ 4480153 h 6601130"/>
              <a:gd name="connsiteX20" fmla="*/ 59876 w 11864185"/>
              <a:gd name="connsiteY20" fmla="*/ 2388117 h 6601130"/>
              <a:gd name="connsiteX21" fmla="*/ 198421 w 11864185"/>
              <a:gd name="connsiteY21" fmla="*/ 1197066 h 6601130"/>
              <a:gd name="connsiteX0" fmla="*/ 198421 w 11893068"/>
              <a:gd name="connsiteY0" fmla="*/ 1197066 h 6601130"/>
              <a:gd name="connsiteX1" fmla="*/ 309259 w 11893068"/>
              <a:gd name="connsiteY1" fmla="*/ 252826 h 6601130"/>
              <a:gd name="connsiteX2" fmla="*/ 184568 w 11893068"/>
              <a:gd name="connsiteY2" fmla="*/ 169698 h 6601130"/>
              <a:gd name="connsiteX3" fmla="*/ 1279260 w 11893068"/>
              <a:gd name="connsiteY3" fmla="*/ 116227 h 6601130"/>
              <a:gd name="connsiteX4" fmla="*/ 2387439 w 11893068"/>
              <a:gd name="connsiteY4" fmla="*/ 141989 h 6601130"/>
              <a:gd name="connsiteX5" fmla="*/ 3107876 w 11893068"/>
              <a:gd name="connsiteY5" fmla="*/ 17298 h 6601130"/>
              <a:gd name="connsiteX6" fmla="*/ 5684822 w 11893068"/>
              <a:gd name="connsiteY6" fmla="*/ 45007 h 6601130"/>
              <a:gd name="connsiteX7" fmla="*/ 7915403 w 11893068"/>
              <a:gd name="connsiteY7" fmla="*/ 3444 h 6601130"/>
              <a:gd name="connsiteX8" fmla="*/ 9342421 w 11893068"/>
              <a:gd name="connsiteY8" fmla="*/ 169698 h 6601130"/>
              <a:gd name="connsiteX9" fmla="*/ 10727691 w 11893068"/>
              <a:gd name="connsiteY9" fmla="*/ 116227 h 6601130"/>
              <a:gd name="connsiteX10" fmla="*/ 11642277 w 11893068"/>
              <a:gd name="connsiteY10" fmla="*/ 322098 h 6601130"/>
              <a:gd name="connsiteX11" fmla="*/ 11808530 w 11893068"/>
              <a:gd name="connsiteY11" fmla="*/ 1197066 h 6601130"/>
              <a:gd name="connsiteX12" fmla="*/ 11891658 w 11893068"/>
              <a:gd name="connsiteY12" fmla="*/ 2221862 h 6601130"/>
              <a:gd name="connsiteX13" fmla="*/ 11863949 w 11893068"/>
              <a:gd name="connsiteY13" fmla="*/ 4812662 h 6601130"/>
              <a:gd name="connsiteX14" fmla="*/ 11808530 w 11893068"/>
              <a:gd name="connsiteY14" fmla="*/ 5520291 h 6601130"/>
              <a:gd name="connsiteX15" fmla="*/ 11656130 w 11893068"/>
              <a:gd name="connsiteY15" fmla="*/ 6308953 h 6601130"/>
              <a:gd name="connsiteX16" fmla="*/ 10727691 w 11893068"/>
              <a:gd name="connsiteY16" fmla="*/ 6601130 h 6601130"/>
              <a:gd name="connsiteX17" fmla="*/ 1279260 w 11893068"/>
              <a:gd name="connsiteY17" fmla="*/ 6601130 h 6601130"/>
              <a:gd name="connsiteX18" fmla="*/ 73730 w 11893068"/>
              <a:gd name="connsiteY18" fmla="*/ 6045717 h 6601130"/>
              <a:gd name="connsiteX19" fmla="*/ 198421 w 11893068"/>
              <a:gd name="connsiteY19" fmla="*/ 5520291 h 6601130"/>
              <a:gd name="connsiteX20" fmla="*/ 4458 w 11893068"/>
              <a:gd name="connsiteY20" fmla="*/ 4480153 h 6601130"/>
              <a:gd name="connsiteX21" fmla="*/ 59876 w 11893068"/>
              <a:gd name="connsiteY21" fmla="*/ 2388117 h 6601130"/>
              <a:gd name="connsiteX22" fmla="*/ 198421 w 11893068"/>
              <a:gd name="connsiteY22" fmla="*/ 1197066 h 6601130"/>
              <a:gd name="connsiteX0" fmla="*/ 198421 w 11893068"/>
              <a:gd name="connsiteY0" fmla="*/ 1197066 h 6601130"/>
              <a:gd name="connsiteX1" fmla="*/ 309259 w 11893068"/>
              <a:gd name="connsiteY1" fmla="*/ 252826 h 6601130"/>
              <a:gd name="connsiteX2" fmla="*/ 184568 w 11893068"/>
              <a:gd name="connsiteY2" fmla="*/ 169698 h 6601130"/>
              <a:gd name="connsiteX3" fmla="*/ 1279260 w 11893068"/>
              <a:gd name="connsiteY3" fmla="*/ 116227 h 6601130"/>
              <a:gd name="connsiteX4" fmla="*/ 2387439 w 11893068"/>
              <a:gd name="connsiteY4" fmla="*/ 141989 h 6601130"/>
              <a:gd name="connsiteX5" fmla="*/ 3107876 w 11893068"/>
              <a:gd name="connsiteY5" fmla="*/ 17298 h 6601130"/>
              <a:gd name="connsiteX6" fmla="*/ 5684822 w 11893068"/>
              <a:gd name="connsiteY6" fmla="*/ 45007 h 6601130"/>
              <a:gd name="connsiteX7" fmla="*/ 7915403 w 11893068"/>
              <a:gd name="connsiteY7" fmla="*/ 3444 h 6601130"/>
              <a:gd name="connsiteX8" fmla="*/ 9342421 w 11893068"/>
              <a:gd name="connsiteY8" fmla="*/ 169698 h 6601130"/>
              <a:gd name="connsiteX9" fmla="*/ 10727691 w 11893068"/>
              <a:gd name="connsiteY9" fmla="*/ 116227 h 6601130"/>
              <a:gd name="connsiteX10" fmla="*/ 11642277 w 11893068"/>
              <a:gd name="connsiteY10" fmla="*/ 322098 h 6601130"/>
              <a:gd name="connsiteX11" fmla="*/ 11808530 w 11893068"/>
              <a:gd name="connsiteY11" fmla="*/ 1197066 h 6601130"/>
              <a:gd name="connsiteX12" fmla="*/ 11891658 w 11893068"/>
              <a:gd name="connsiteY12" fmla="*/ 2221862 h 6601130"/>
              <a:gd name="connsiteX13" fmla="*/ 11863949 w 11893068"/>
              <a:gd name="connsiteY13" fmla="*/ 4812662 h 6601130"/>
              <a:gd name="connsiteX14" fmla="*/ 11808530 w 11893068"/>
              <a:gd name="connsiteY14" fmla="*/ 5520291 h 6601130"/>
              <a:gd name="connsiteX15" fmla="*/ 11656130 w 11893068"/>
              <a:gd name="connsiteY15" fmla="*/ 6308953 h 6601130"/>
              <a:gd name="connsiteX16" fmla="*/ 10727691 w 11893068"/>
              <a:gd name="connsiteY16" fmla="*/ 6601130 h 6601130"/>
              <a:gd name="connsiteX17" fmla="*/ 5961911 w 11893068"/>
              <a:gd name="connsiteY17" fmla="*/ 6516771 h 6601130"/>
              <a:gd name="connsiteX18" fmla="*/ 1279260 w 11893068"/>
              <a:gd name="connsiteY18" fmla="*/ 6601130 h 6601130"/>
              <a:gd name="connsiteX19" fmla="*/ 73730 w 11893068"/>
              <a:gd name="connsiteY19" fmla="*/ 6045717 h 6601130"/>
              <a:gd name="connsiteX20" fmla="*/ 198421 w 11893068"/>
              <a:gd name="connsiteY20" fmla="*/ 5520291 h 6601130"/>
              <a:gd name="connsiteX21" fmla="*/ 4458 w 11893068"/>
              <a:gd name="connsiteY21" fmla="*/ 4480153 h 6601130"/>
              <a:gd name="connsiteX22" fmla="*/ 59876 w 11893068"/>
              <a:gd name="connsiteY22" fmla="*/ 2388117 h 6601130"/>
              <a:gd name="connsiteX23" fmla="*/ 198421 w 11893068"/>
              <a:gd name="connsiteY23" fmla="*/ 1197066 h 6601130"/>
              <a:gd name="connsiteX0" fmla="*/ 198421 w 11893068"/>
              <a:gd name="connsiteY0" fmla="*/ 1197066 h 6646613"/>
              <a:gd name="connsiteX1" fmla="*/ 309259 w 11893068"/>
              <a:gd name="connsiteY1" fmla="*/ 252826 h 6646613"/>
              <a:gd name="connsiteX2" fmla="*/ 184568 w 11893068"/>
              <a:gd name="connsiteY2" fmla="*/ 169698 h 6646613"/>
              <a:gd name="connsiteX3" fmla="*/ 1279260 w 11893068"/>
              <a:gd name="connsiteY3" fmla="*/ 116227 h 6646613"/>
              <a:gd name="connsiteX4" fmla="*/ 2387439 w 11893068"/>
              <a:gd name="connsiteY4" fmla="*/ 141989 h 6646613"/>
              <a:gd name="connsiteX5" fmla="*/ 3107876 w 11893068"/>
              <a:gd name="connsiteY5" fmla="*/ 17298 h 6646613"/>
              <a:gd name="connsiteX6" fmla="*/ 5684822 w 11893068"/>
              <a:gd name="connsiteY6" fmla="*/ 45007 h 6646613"/>
              <a:gd name="connsiteX7" fmla="*/ 7915403 w 11893068"/>
              <a:gd name="connsiteY7" fmla="*/ 3444 h 6646613"/>
              <a:gd name="connsiteX8" fmla="*/ 9342421 w 11893068"/>
              <a:gd name="connsiteY8" fmla="*/ 169698 h 6646613"/>
              <a:gd name="connsiteX9" fmla="*/ 10727691 w 11893068"/>
              <a:gd name="connsiteY9" fmla="*/ 116227 h 6646613"/>
              <a:gd name="connsiteX10" fmla="*/ 11642277 w 11893068"/>
              <a:gd name="connsiteY10" fmla="*/ 322098 h 6646613"/>
              <a:gd name="connsiteX11" fmla="*/ 11808530 w 11893068"/>
              <a:gd name="connsiteY11" fmla="*/ 1197066 h 6646613"/>
              <a:gd name="connsiteX12" fmla="*/ 11891658 w 11893068"/>
              <a:gd name="connsiteY12" fmla="*/ 2221862 h 6646613"/>
              <a:gd name="connsiteX13" fmla="*/ 11863949 w 11893068"/>
              <a:gd name="connsiteY13" fmla="*/ 4812662 h 6646613"/>
              <a:gd name="connsiteX14" fmla="*/ 11808530 w 11893068"/>
              <a:gd name="connsiteY14" fmla="*/ 5520291 h 6646613"/>
              <a:gd name="connsiteX15" fmla="*/ 11656130 w 11893068"/>
              <a:gd name="connsiteY15" fmla="*/ 6308953 h 6646613"/>
              <a:gd name="connsiteX16" fmla="*/ 10727691 w 11893068"/>
              <a:gd name="connsiteY16" fmla="*/ 6601130 h 6646613"/>
              <a:gd name="connsiteX17" fmla="*/ 8441875 w 11893068"/>
              <a:gd name="connsiteY17" fmla="*/ 6641462 h 6646613"/>
              <a:gd name="connsiteX18" fmla="*/ 5961911 w 11893068"/>
              <a:gd name="connsiteY18" fmla="*/ 6516771 h 6646613"/>
              <a:gd name="connsiteX19" fmla="*/ 1279260 w 11893068"/>
              <a:gd name="connsiteY19" fmla="*/ 6601130 h 6646613"/>
              <a:gd name="connsiteX20" fmla="*/ 73730 w 11893068"/>
              <a:gd name="connsiteY20" fmla="*/ 6045717 h 6646613"/>
              <a:gd name="connsiteX21" fmla="*/ 198421 w 11893068"/>
              <a:gd name="connsiteY21" fmla="*/ 5520291 h 6646613"/>
              <a:gd name="connsiteX22" fmla="*/ 4458 w 11893068"/>
              <a:gd name="connsiteY22" fmla="*/ 4480153 h 6646613"/>
              <a:gd name="connsiteX23" fmla="*/ 59876 w 11893068"/>
              <a:gd name="connsiteY23" fmla="*/ 2388117 h 6646613"/>
              <a:gd name="connsiteX24" fmla="*/ 198421 w 11893068"/>
              <a:gd name="connsiteY24" fmla="*/ 1197066 h 6646613"/>
              <a:gd name="connsiteX0" fmla="*/ 198421 w 11893068"/>
              <a:gd name="connsiteY0" fmla="*/ 1197066 h 6655317"/>
              <a:gd name="connsiteX1" fmla="*/ 309259 w 11893068"/>
              <a:gd name="connsiteY1" fmla="*/ 252826 h 6655317"/>
              <a:gd name="connsiteX2" fmla="*/ 184568 w 11893068"/>
              <a:gd name="connsiteY2" fmla="*/ 169698 h 6655317"/>
              <a:gd name="connsiteX3" fmla="*/ 1279260 w 11893068"/>
              <a:gd name="connsiteY3" fmla="*/ 116227 h 6655317"/>
              <a:gd name="connsiteX4" fmla="*/ 2387439 w 11893068"/>
              <a:gd name="connsiteY4" fmla="*/ 141989 h 6655317"/>
              <a:gd name="connsiteX5" fmla="*/ 3107876 w 11893068"/>
              <a:gd name="connsiteY5" fmla="*/ 17298 h 6655317"/>
              <a:gd name="connsiteX6" fmla="*/ 5684822 w 11893068"/>
              <a:gd name="connsiteY6" fmla="*/ 45007 h 6655317"/>
              <a:gd name="connsiteX7" fmla="*/ 7915403 w 11893068"/>
              <a:gd name="connsiteY7" fmla="*/ 3444 h 6655317"/>
              <a:gd name="connsiteX8" fmla="*/ 9342421 w 11893068"/>
              <a:gd name="connsiteY8" fmla="*/ 169698 h 6655317"/>
              <a:gd name="connsiteX9" fmla="*/ 10727691 w 11893068"/>
              <a:gd name="connsiteY9" fmla="*/ 116227 h 6655317"/>
              <a:gd name="connsiteX10" fmla="*/ 11642277 w 11893068"/>
              <a:gd name="connsiteY10" fmla="*/ 322098 h 6655317"/>
              <a:gd name="connsiteX11" fmla="*/ 11808530 w 11893068"/>
              <a:gd name="connsiteY11" fmla="*/ 1197066 h 6655317"/>
              <a:gd name="connsiteX12" fmla="*/ 11891658 w 11893068"/>
              <a:gd name="connsiteY12" fmla="*/ 2221862 h 6655317"/>
              <a:gd name="connsiteX13" fmla="*/ 11863949 w 11893068"/>
              <a:gd name="connsiteY13" fmla="*/ 4812662 h 6655317"/>
              <a:gd name="connsiteX14" fmla="*/ 11808530 w 11893068"/>
              <a:gd name="connsiteY14" fmla="*/ 5520291 h 6655317"/>
              <a:gd name="connsiteX15" fmla="*/ 11656130 w 11893068"/>
              <a:gd name="connsiteY15" fmla="*/ 6308953 h 6655317"/>
              <a:gd name="connsiteX16" fmla="*/ 10727691 w 11893068"/>
              <a:gd name="connsiteY16" fmla="*/ 6601130 h 6655317"/>
              <a:gd name="connsiteX17" fmla="*/ 8441875 w 11893068"/>
              <a:gd name="connsiteY17" fmla="*/ 6641462 h 6655317"/>
              <a:gd name="connsiteX18" fmla="*/ 5961911 w 11893068"/>
              <a:gd name="connsiteY18" fmla="*/ 6516771 h 6655317"/>
              <a:gd name="connsiteX19" fmla="*/ 3592784 w 11893068"/>
              <a:gd name="connsiteY19" fmla="*/ 6655317 h 6655317"/>
              <a:gd name="connsiteX20" fmla="*/ 1279260 w 11893068"/>
              <a:gd name="connsiteY20" fmla="*/ 6601130 h 6655317"/>
              <a:gd name="connsiteX21" fmla="*/ 73730 w 11893068"/>
              <a:gd name="connsiteY21" fmla="*/ 6045717 h 6655317"/>
              <a:gd name="connsiteX22" fmla="*/ 198421 w 11893068"/>
              <a:gd name="connsiteY22" fmla="*/ 5520291 h 6655317"/>
              <a:gd name="connsiteX23" fmla="*/ 4458 w 11893068"/>
              <a:gd name="connsiteY23" fmla="*/ 4480153 h 6655317"/>
              <a:gd name="connsiteX24" fmla="*/ 59876 w 11893068"/>
              <a:gd name="connsiteY24" fmla="*/ 2388117 h 6655317"/>
              <a:gd name="connsiteX25" fmla="*/ 198421 w 11893068"/>
              <a:gd name="connsiteY25" fmla="*/ 1197066 h 6655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893068" h="6655317">
                <a:moveTo>
                  <a:pt x="198421" y="1197066"/>
                </a:moveTo>
                <a:cubicBezTo>
                  <a:pt x="260767" y="330700"/>
                  <a:pt x="129119" y="432966"/>
                  <a:pt x="309259" y="252826"/>
                </a:cubicBezTo>
                <a:cubicBezTo>
                  <a:pt x="339277" y="74671"/>
                  <a:pt x="45992" y="197083"/>
                  <a:pt x="184568" y="169698"/>
                </a:cubicBezTo>
                <a:cubicBezTo>
                  <a:pt x="323144" y="142313"/>
                  <a:pt x="923660" y="130081"/>
                  <a:pt x="1279260" y="116227"/>
                </a:cubicBezTo>
                <a:cubicBezTo>
                  <a:pt x="1634860" y="102373"/>
                  <a:pt x="2080361" y="144623"/>
                  <a:pt x="2387439" y="141989"/>
                </a:cubicBezTo>
                <a:cubicBezTo>
                  <a:pt x="2694517" y="139355"/>
                  <a:pt x="2558312" y="33462"/>
                  <a:pt x="3107876" y="17298"/>
                </a:cubicBezTo>
                <a:cubicBezTo>
                  <a:pt x="3657440" y="1134"/>
                  <a:pt x="4911277" y="26534"/>
                  <a:pt x="5684822" y="45007"/>
                </a:cubicBezTo>
                <a:cubicBezTo>
                  <a:pt x="6458367" y="63480"/>
                  <a:pt x="7305803" y="-17338"/>
                  <a:pt x="7915403" y="3444"/>
                </a:cubicBezTo>
                <a:cubicBezTo>
                  <a:pt x="8525003" y="24226"/>
                  <a:pt x="8845997" y="171683"/>
                  <a:pt x="9342421" y="169698"/>
                </a:cubicBezTo>
                <a:lnTo>
                  <a:pt x="10727691" y="116227"/>
                </a:lnTo>
                <a:cubicBezTo>
                  <a:pt x="12406369" y="150539"/>
                  <a:pt x="11462137" y="141958"/>
                  <a:pt x="11642277" y="322098"/>
                </a:cubicBezTo>
                <a:cubicBezTo>
                  <a:pt x="11822417" y="502238"/>
                  <a:pt x="11783130" y="878130"/>
                  <a:pt x="11808530" y="1197066"/>
                </a:cubicBezTo>
                <a:cubicBezTo>
                  <a:pt x="11833930" y="1516003"/>
                  <a:pt x="11882422" y="1619263"/>
                  <a:pt x="11891658" y="2221862"/>
                </a:cubicBezTo>
                <a:cubicBezTo>
                  <a:pt x="11900895" y="2824461"/>
                  <a:pt x="11861640" y="4265233"/>
                  <a:pt x="11863949" y="4812662"/>
                </a:cubicBezTo>
                <a:lnTo>
                  <a:pt x="11808530" y="5520291"/>
                </a:lnTo>
                <a:cubicBezTo>
                  <a:pt x="11757730" y="6363036"/>
                  <a:pt x="11836270" y="6128813"/>
                  <a:pt x="11656130" y="6308953"/>
                </a:cubicBezTo>
                <a:cubicBezTo>
                  <a:pt x="11475990" y="6489093"/>
                  <a:pt x="11265709" y="6561876"/>
                  <a:pt x="10727691" y="6601130"/>
                </a:cubicBezTo>
                <a:cubicBezTo>
                  <a:pt x="10189673" y="6640384"/>
                  <a:pt x="9236172" y="6655522"/>
                  <a:pt x="8441875" y="6641462"/>
                </a:cubicBezTo>
                <a:cubicBezTo>
                  <a:pt x="7647578" y="6627402"/>
                  <a:pt x="6777020" y="6535244"/>
                  <a:pt x="5961911" y="6516771"/>
                </a:cubicBezTo>
                <a:cubicBezTo>
                  <a:pt x="5158347" y="6521389"/>
                  <a:pt x="4396348" y="6650699"/>
                  <a:pt x="3592784" y="6655317"/>
                </a:cubicBezTo>
                <a:lnTo>
                  <a:pt x="1279260" y="6601130"/>
                </a:lnTo>
                <a:cubicBezTo>
                  <a:pt x="-461764" y="6494707"/>
                  <a:pt x="253870" y="6225857"/>
                  <a:pt x="73730" y="6045717"/>
                </a:cubicBezTo>
                <a:cubicBezTo>
                  <a:pt x="-106410" y="5865577"/>
                  <a:pt x="244603" y="5767364"/>
                  <a:pt x="198421" y="5520291"/>
                </a:cubicBezTo>
                <a:cubicBezTo>
                  <a:pt x="13663" y="5162177"/>
                  <a:pt x="27549" y="5002182"/>
                  <a:pt x="4458" y="4480153"/>
                </a:cubicBezTo>
                <a:cubicBezTo>
                  <a:pt x="-18633" y="3958124"/>
                  <a:pt x="55258" y="2930680"/>
                  <a:pt x="59876" y="2388117"/>
                </a:cubicBezTo>
                <a:lnTo>
                  <a:pt x="198421" y="1197066"/>
                </a:lnTo>
                <a:close/>
              </a:path>
            </a:pathLst>
          </a:cu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" t="5468" r="51989" b="3594"/>
          <a:stretch/>
        </p:blipFill>
        <p:spPr>
          <a:xfrm>
            <a:off x="641872" y="279414"/>
            <a:ext cx="5097878" cy="3428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36" t="2721" r="3069" b="3088"/>
          <a:stretch/>
        </p:blipFill>
        <p:spPr>
          <a:xfrm>
            <a:off x="6685516" y="279414"/>
            <a:ext cx="4927601" cy="3428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1"/>
          <p:cNvSpPr/>
          <p:nvPr/>
        </p:nvSpPr>
        <p:spPr>
          <a:xfrm>
            <a:off x="492061" y="3708413"/>
            <a:ext cx="53975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nl-NL" sz="3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1: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Mọi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đang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cùng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đang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quét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dọn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tổng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vệ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khu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phố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Mọi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quét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dọn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rác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khu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phố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sạch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sẽ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thoáng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mát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.</a:t>
            </a:r>
            <a:endParaRPr lang="en-GB" sz="3200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445250" y="3708413"/>
            <a:ext cx="53975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2: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Bố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đang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đổ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bẩn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chum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vãi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Vệ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đồ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dùng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muỗi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chỗ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ẩn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nấp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dễ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gây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bệnh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. </a:t>
            </a:r>
            <a:endParaRPr lang="en-GB" sz="3200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6129827" y="110290"/>
            <a:ext cx="220625" cy="6680200"/>
          </a:xfrm>
          <a:custGeom>
            <a:avLst/>
            <a:gdLst>
              <a:gd name="connsiteX0" fmla="*/ 0 w 280143"/>
              <a:gd name="connsiteY0" fmla="*/ 0 h 6654800"/>
              <a:gd name="connsiteX1" fmla="*/ 190500 w 280143"/>
              <a:gd name="connsiteY1" fmla="*/ 469900 h 6654800"/>
              <a:gd name="connsiteX2" fmla="*/ 114300 w 280143"/>
              <a:gd name="connsiteY2" fmla="*/ 850900 h 6654800"/>
              <a:gd name="connsiteX3" fmla="*/ 241300 w 280143"/>
              <a:gd name="connsiteY3" fmla="*/ 1295400 h 6654800"/>
              <a:gd name="connsiteX4" fmla="*/ 177800 w 280143"/>
              <a:gd name="connsiteY4" fmla="*/ 1892300 h 6654800"/>
              <a:gd name="connsiteX5" fmla="*/ 279400 w 280143"/>
              <a:gd name="connsiteY5" fmla="*/ 2540000 h 6654800"/>
              <a:gd name="connsiteX6" fmla="*/ 114300 w 280143"/>
              <a:gd name="connsiteY6" fmla="*/ 3238500 h 6654800"/>
              <a:gd name="connsiteX7" fmla="*/ 190500 w 280143"/>
              <a:gd name="connsiteY7" fmla="*/ 3848100 h 6654800"/>
              <a:gd name="connsiteX8" fmla="*/ 63500 w 280143"/>
              <a:gd name="connsiteY8" fmla="*/ 4737100 h 6654800"/>
              <a:gd name="connsiteX9" fmla="*/ 101600 w 280143"/>
              <a:gd name="connsiteY9" fmla="*/ 5537200 h 6654800"/>
              <a:gd name="connsiteX10" fmla="*/ 203200 w 280143"/>
              <a:gd name="connsiteY10" fmla="*/ 6159500 h 6654800"/>
              <a:gd name="connsiteX11" fmla="*/ 165100 w 280143"/>
              <a:gd name="connsiteY11" fmla="*/ 6654800 h 6654800"/>
              <a:gd name="connsiteX12" fmla="*/ 165100 w 280143"/>
              <a:gd name="connsiteY12" fmla="*/ 6654800 h 6654800"/>
              <a:gd name="connsiteX0" fmla="*/ 67482 w 220625"/>
              <a:gd name="connsiteY0" fmla="*/ 0 h 6680200"/>
              <a:gd name="connsiteX1" fmla="*/ 130982 w 220625"/>
              <a:gd name="connsiteY1" fmla="*/ 495300 h 6680200"/>
              <a:gd name="connsiteX2" fmla="*/ 54782 w 220625"/>
              <a:gd name="connsiteY2" fmla="*/ 876300 h 6680200"/>
              <a:gd name="connsiteX3" fmla="*/ 181782 w 220625"/>
              <a:gd name="connsiteY3" fmla="*/ 1320800 h 6680200"/>
              <a:gd name="connsiteX4" fmla="*/ 118282 w 220625"/>
              <a:gd name="connsiteY4" fmla="*/ 1917700 h 6680200"/>
              <a:gd name="connsiteX5" fmla="*/ 219882 w 220625"/>
              <a:gd name="connsiteY5" fmla="*/ 2565400 h 6680200"/>
              <a:gd name="connsiteX6" fmla="*/ 54782 w 220625"/>
              <a:gd name="connsiteY6" fmla="*/ 3263900 h 6680200"/>
              <a:gd name="connsiteX7" fmla="*/ 130982 w 220625"/>
              <a:gd name="connsiteY7" fmla="*/ 3873500 h 6680200"/>
              <a:gd name="connsiteX8" fmla="*/ 3982 w 220625"/>
              <a:gd name="connsiteY8" fmla="*/ 4762500 h 6680200"/>
              <a:gd name="connsiteX9" fmla="*/ 42082 w 220625"/>
              <a:gd name="connsiteY9" fmla="*/ 5562600 h 6680200"/>
              <a:gd name="connsiteX10" fmla="*/ 143682 w 220625"/>
              <a:gd name="connsiteY10" fmla="*/ 6184900 h 6680200"/>
              <a:gd name="connsiteX11" fmla="*/ 105582 w 220625"/>
              <a:gd name="connsiteY11" fmla="*/ 6680200 h 6680200"/>
              <a:gd name="connsiteX12" fmla="*/ 105582 w 220625"/>
              <a:gd name="connsiteY12" fmla="*/ 6680200 h 668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20625" h="6680200">
                <a:moveTo>
                  <a:pt x="67482" y="0"/>
                </a:moveTo>
                <a:cubicBezTo>
                  <a:pt x="153207" y="164041"/>
                  <a:pt x="133099" y="349250"/>
                  <a:pt x="130982" y="495300"/>
                </a:cubicBezTo>
                <a:cubicBezTo>
                  <a:pt x="128865" y="641350"/>
                  <a:pt x="46315" y="738717"/>
                  <a:pt x="54782" y="876300"/>
                </a:cubicBezTo>
                <a:cubicBezTo>
                  <a:pt x="63249" y="1013883"/>
                  <a:pt x="171199" y="1147233"/>
                  <a:pt x="181782" y="1320800"/>
                </a:cubicBezTo>
                <a:cubicBezTo>
                  <a:pt x="192365" y="1494367"/>
                  <a:pt x="111932" y="1710267"/>
                  <a:pt x="118282" y="1917700"/>
                </a:cubicBezTo>
                <a:cubicBezTo>
                  <a:pt x="124632" y="2125133"/>
                  <a:pt x="230465" y="2341033"/>
                  <a:pt x="219882" y="2565400"/>
                </a:cubicBezTo>
                <a:cubicBezTo>
                  <a:pt x="209299" y="2789767"/>
                  <a:pt x="69599" y="3045883"/>
                  <a:pt x="54782" y="3263900"/>
                </a:cubicBezTo>
                <a:cubicBezTo>
                  <a:pt x="39965" y="3481917"/>
                  <a:pt x="139449" y="3623734"/>
                  <a:pt x="130982" y="3873500"/>
                </a:cubicBezTo>
                <a:cubicBezTo>
                  <a:pt x="122515" y="4123266"/>
                  <a:pt x="18799" y="4480983"/>
                  <a:pt x="3982" y="4762500"/>
                </a:cubicBezTo>
                <a:cubicBezTo>
                  <a:pt x="-10835" y="5044017"/>
                  <a:pt x="18799" y="5325533"/>
                  <a:pt x="42082" y="5562600"/>
                </a:cubicBezTo>
                <a:cubicBezTo>
                  <a:pt x="65365" y="5799667"/>
                  <a:pt x="133099" y="5998633"/>
                  <a:pt x="143682" y="6184900"/>
                </a:cubicBezTo>
                <a:cubicBezTo>
                  <a:pt x="154265" y="6371167"/>
                  <a:pt x="105582" y="6680200"/>
                  <a:pt x="105582" y="6680200"/>
                </a:cubicBezTo>
                <a:lnTo>
                  <a:pt x="105582" y="6680200"/>
                </a:ln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2151750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1610109"/>
              <a:gd name="connsiteY0" fmla="*/ 1080839 h 6484903"/>
              <a:gd name="connsiteX1" fmla="*/ 1080839 w 11610109"/>
              <a:gd name="connsiteY1" fmla="*/ 0 h 6484903"/>
              <a:gd name="connsiteX2" fmla="*/ 10529270 w 11610109"/>
              <a:gd name="connsiteY2" fmla="*/ 0 h 6484903"/>
              <a:gd name="connsiteX3" fmla="*/ 11610109 w 11610109"/>
              <a:gd name="connsiteY3" fmla="*/ 1080839 h 6484903"/>
              <a:gd name="connsiteX4" fmla="*/ 11610109 w 11610109"/>
              <a:gd name="connsiteY4" fmla="*/ 5404064 h 6484903"/>
              <a:gd name="connsiteX5" fmla="*/ 10529270 w 11610109"/>
              <a:gd name="connsiteY5" fmla="*/ 6484903 h 6484903"/>
              <a:gd name="connsiteX6" fmla="*/ 1080839 w 11610109"/>
              <a:gd name="connsiteY6" fmla="*/ 6484903 h 6484903"/>
              <a:gd name="connsiteX7" fmla="*/ 0 w 11610109"/>
              <a:gd name="connsiteY7" fmla="*/ 5404064 h 6484903"/>
              <a:gd name="connsiteX8" fmla="*/ 0 w 11610109"/>
              <a:gd name="connsiteY8" fmla="*/ 1080839 h 6484903"/>
              <a:gd name="connsiteX0" fmla="*/ 0 w 11610109"/>
              <a:gd name="connsiteY0" fmla="*/ 1080839 h 6484903"/>
              <a:gd name="connsiteX1" fmla="*/ 249383 w 11610109"/>
              <a:gd name="connsiteY1" fmla="*/ 164308 h 6484903"/>
              <a:gd name="connsiteX2" fmla="*/ 1080839 w 11610109"/>
              <a:gd name="connsiteY2" fmla="*/ 0 h 6484903"/>
              <a:gd name="connsiteX3" fmla="*/ 10529270 w 11610109"/>
              <a:gd name="connsiteY3" fmla="*/ 0 h 6484903"/>
              <a:gd name="connsiteX4" fmla="*/ 11610109 w 11610109"/>
              <a:gd name="connsiteY4" fmla="*/ 1080839 h 6484903"/>
              <a:gd name="connsiteX5" fmla="*/ 11610109 w 11610109"/>
              <a:gd name="connsiteY5" fmla="*/ 5404064 h 6484903"/>
              <a:gd name="connsiteX6" fmla="*/ 10529270 w 11610109"/>
              <a:gd name="connsiteY6" fmla="*/ 6484903 h 6484903"/>
              <a:gd name="connsiteX7" fmla="*/ 1080839 w 11610109"/>
              <a:gd name="connsiteY7" fmla="*/ 6484903 h 6484903"/>
              <a:gd name="connsiteX8" fmla="*/ 0 w 11610109"/>
              <a:gd name="connsiteY8" fmla="*/ 5404064 h 6484903"/>
              <a:gd name="connsiteX9" fmla="*/ 0 w 11610109"/>
              <a:gd name="connsiteY9" fmla="*/ 1080839 h 6484903"/>
              <a:gd name="connsiteX0" fmla="*/ 0 w 11610109"/>
              <a:gd name="connsiteY0" fmla="*/ 1080839 h 6484903"/>
              <a:gd name="connsiteX1" fmla="*/ 249383 w 11610109"/>
              <a:gd name="connsiteY1" fmla="*/ 164308 h 6484903"/>
              <a:gd name="connsiteX2" fmla="*/ 1080839 w 11610109"/>
              <a:gd name="connsiteY2" fmla="*/ 0 h 6484903"/>
              <a:gd name="connsiteX3" fmla="*/ 10529270 w 11610109"/>
              <a:gd name="connsiteY3" fmla="*/ 0 h 6484903"/>
              <a:gd name="connsiteX4" fmla="*/ 11610109 w 11610109"/>
              <a:gd name="connsiteY4" fmla="*/ 1080839 h 6484903"/>
              <a:gd name="connsiteX5" fmla="*/ 11610109 w 11610109"/>
              <a:gd name="connsiteY5" fmla="*/ 5404064 h 6484903"/>
              <a:gd name="connsiteX6" fmla="*/ 10529270 w 11610109"/>
              <a:gd name="connsiteY6" fmla="*/ 6484903 h 6484903"/>
              <a:gd name="connsiteX7" fmla="*/ 1080839 w 11610109"/>
              <a:gd name="connsiteY7" fmla="*/ 6484903 h 6484903"/>
              <a:gd name="connsiteX8" fmla="*/ 0 w 11610109"/>
              <a:gd name="connsiteY8" fmla="*/ 5404064 h 6484903"/>
              <a:gd name="connsiteX9" fmla="*/ 0 w 11610109"/>
              <a:gd name="connsiteY9" fmla="*/ 1080839 h 6484903"/>
              <a:gd name="connsiteX0" fmla="*/ 0 w 11610109"/>
              <a:gd name="connsiteY0" fmla="*/ 1080839 h 6484903"/>
              <a:gd name="connsiteX1" fmla="*/ 249383 w 11610109"/>
              <a:gd name="connsiteY1" fmla="*/ 164308 h 6484903"/>
              <a:gd name="connsiteX2" fmla="*/ 318656 w 11610109"/>
              <a:gd name="connsiteY2" fmla="*/ 81180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610109 w 11610109"/>
              <a:gd name="connsiteY5" fmla="*/ 1080839 h 6484903"/>
              <a:gd name="connsiteX6" fmla="*/ 11610109 w 11610109"/>
              <a:gd name="connsiteY6" fmla="*/ 5404064 h 6484903"/>
              <a:gd name="connsiteX7" fmla="*/ 10529270 w 11610109"/>
              <a:gd name="connsiteY7" fmla="*/ 6484903 h 6484903"/>
              <a:gd name="connsiteX8" fmla="*/ 1080839 w 11610109"/>
              <a:gd name="connsiteY8" fmla="*/ 6484903 h 6484903"/>
              <a:gd name="connsiteX9" fmla="*/ 0 w 11610109"/>
              <a:gd name="connsiteY9" fmla="*/ 5404064 h 6484903"/>
              <a:gd name="connsiteX10" fmla="*/ 0 w 11610109"/>
              <a:gd name="connsiteY10" fmla="*/ 1080839 h 6484903"/>
              <a:gd name="connsiteX0" fmla="*/ 0 w 11610109"/>
              <a:gd name="connsiteY0" fmla="*/ 1080839 h 6484903"/>
              <a:gd name="connsiteX1" fmla="*/ 110838 w 11610109"/>
              <a:gd name="connsiteY1" fmla="*/ 136599 h 6484903"/>
              <a:gd name="connsiteX2" fmla="*/ 318656 w 11610109"/>
              <a:gd name="connsiteY2" fmla="*/ 81180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610109 w 11610109"/>
              <a:gd name="connsiteY5" fmla="*/ 1080839 h 6484903"/>
              <a:gd name="connsiteX6" fmla="*/ 11610109 w 11610109"/>
              <a:gd name="connsiteY6" fmla="*/ 5404064 h 6484903"/>
              <a:gd name="connsiteX7" fmla="*/ 10529270 w 11610109"/>
              <a:gd name="connsiteY7" fmla="*/ 6484903 h 6484903"/>
              <a:gd name="connsiteX8" fmla="*/ 1080839 w 11610109"/>
              <a:gd name="connsiteY8" fmla="*/ 6484903 h 6484903"/>
              <a:gd name="connsiteX9" fmla="*/ 0 w 11610109"/>
              <a:gd name="connsiteY9" fmla="*/ 5404064 h 6484903"/>
              <a:gd name="connsiteX10" fmla="*/ 0 w 11610109"/>
              <a:gd name="connsiteY10" fmla="*/ 1080839 h 6484903"/>
              <a:gd name="connsiteX0" fmla="*/ 0 w 11610109"/>
              <a:gd name="connsiteY0" fmla="*/ 1080839 h 6484903"/>
              <a:gd name="connsiteX1" fmla="*/ 110838 w 11610109"/>
              <a:gd name="connsiteY1" fmla="*/ 136599 h 6484903"/>
              <a:gd name="connsiteX2" fmla="*/ 110838 w 11610109"/>
              <a:gd name="connsiteY2" fmla="*/ 178162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610109 w 11610109"/>
              <a:gd name="connsiteY5" fmla="*/ 1080839 h 6484903"/>
              <a:gd name="connsiteX6" fmla="*/ 11610109 w 11610109"/>
              <a:gd name="connsiteY6" fmla="*/ 5404064 h 6484903"/>
              <a:gd name="connsiteX7" fmla="*/ 10529270 w 11610109"/>
              <a:gd name="connsiteY7" fmla="*/ 6484903 h 6484903"/>
              <a:gd name="connsiteX8" fmla="*/ 1080839 w 11610109"/>
              <a:gd name="connsiteY8" fmla="*/ 6484903 h 6484903"/>
              <a:gd name="connsiteX9" fmla="*/ 0 w 11610109"/>
              <a:gd name="connsiteY9" fmla="*/ 5404064 h 6484903"/>
              <a:gd name="connsiteX10" fmla="*/ 0 w 11610109"/>
              <a:gd name="connsiteY10" fmla="*/ 1080839 h 6484903"/>
              <a:gd name="connsiteX0" fmla="*/ 0 w 11610109"/>
              <a:gd name="connsiteY0" fmla="*/ 1080839 h 6484903"/>
              <a:gd name="connsiteX1" fmla="*/ 110838 w 11610109"/>
              <a:gd name="connsiteY1" fmla="*/ 136599 h 6484903"/>
              <a:gd name="connsiteX2" fmla="*/ 110838 w 11610109"/>
              <a:gd name="connsiteY2" fmla="*/ 178162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443856 w 11610109"/>
              <a:gd name="connsiteY5" fmla="*/ 205871 h 6484903"/>
              <a:gd name="connsiteX6" fmla="*/ 11610109 w 11610109"/>
              <a:gd name="connsiteY6" fmla="*/ 1080839 h 6484903"/>
              <a:gd name="connsiteX7" fmla="*/ 11610109 w 11610109"/>
              <a:gd name="connsiteY7" fmla="*/ 5404064 h 6484903"/>
              <a:gd name="connsiteX8" fmla="*/ 10529270 w 11610109"/>
              <a:gd name="connsiteY8" fmla="*/ 6484903 h 6484903"/>
              <a:gd name="connsiteX9" fmla="*/ 1080839 w 11610109"/>
              <a:gd name="connsiteY9" fmla="*/ 6484903 h 6484903"/>
              <a:gd name="connsiteX10" fmla="*/ 0 w 11610109"/>
              <a:gd name="connsiteY10" fmla="*/ 5404064 h 6484903"/>
              <a:gd name="connsiteX11" fmla="*/ 0 w 11610109"/>
              <a:gd name="connsiteY11" fmla="*/ 1080839 h 6484903"/>
              <a:gd name="connsiteX0" fmla="*/ 68202 w 11678311"/>
              <a:gd name="connsiteY0" fmla="*/ 1080839 h 6484903"/>
              <a:gd name="connsiteX1" fmla="*/ 179040 w 11678311"/>
              <a:gd name="connsiteY1" fmla="*/ 136599 h 6484903"/>
              <a:gd name="connsiteX2" fmla="*/ 54349 w 11678311"/>
              <a:gd name="connsiteY2" fmla="*/ 53471 h 6484903"/>
              <a:gd name="connsiteX3" fmla="*/ 1149041 w 11678311"/>
              <a:gd name="connsiteY3" fmla="*/ 0 h 6484903"/>
              <a:gd name="connsiteX4" fmla="*/ 10597472 w 11678311"/>
              <a:gd name="connsiteY4" fmla="*/ 0 h 6484903"/>
              <a:gd name="connsiteX5" fmla="*/ 11512058 w 11678311"/>
              <a:gd name="connsiteY5" fmla="*/ 205871 h 6484903"/>
              <a:gd name="connsiteX6" fmla="*/ 11678311 w 11678311"/>
              <a:gd name="connsiteY6" fmla="*/ 1080839 h 6484903"/>
              <a:gd name="connsiteX7" fmla="*/ 11678311 w 11678311"/>
              <a:gd name="connsiteY7" fmla="*/ 5404064 h 6484903"/>
              <a:gd name="connsiteX8" fmla="*/ 10597472 w 11678311"/>
              <a:gd name="connsiteY8" fmla="*/ 6484903 h 6484903"/>
              <a:gd name="connsiteX9" fmla="*/ 1149041 w 11678311"/>
              <a:gd name="connsiteY9" fmla="*/ 6484903 h 6484903"/>
              <a:gd name="connsiteX10" fmla="*/ 68202 w 11678311"/>
              <a:gd name="connsiteY10" fmla="*/ 5404064 h 6484903"/>
              <a:gd name="connsiteX11" fmla="*/ 68202 w 11678311"/>
              <a:gd name="connsiteY11" fmla="*/ 1080839 h 6484903"/>
              <a:gd name="connsiteX0" fmla="*/ 51259 w 11661368"/>
              <a:gd name="connsiteY0" fmla="*/ 1152059 h 6556123"/>
              <a:gd name="connsiteX1" fmla="*/ 162097 w 11661368"/>
              <a:gd name="connsiteY1" fmla="*/ 207819 h 6556123"/>
              <a:gd name="connsiteX2" fmla="*/ 37406 w 11661368"/>
              <a:gd name="connsiteY2" fmla="*/ 124691 h 6556123"/>
              <a:gd name="connsiteX3" fmla="*/ 1132098 w 11661368"/>
              <a:gd name="connsiteY3" fmla="*/ 71220 h 6556123"/>
              <a:gd name="connsiteX4" fmla="*/ 5537660 w 11661368"/>
              <a:gd name="connsiteY4" fmla="*/ 0 h 6556123"/>
              <a:gd name="connsiteX5" fmla="*/ 10580529 w 11661368"/>
              <a:gd name="connsiteY5" fmla="*/ 71220 h 6556123"/>
              <a:gd name="connsiteX6" fmla="*/ 11495115 w 11661368"/>
              <a:gd name="connsiteY6" fmla="*/ 277091 h 6556123"/>
              <a:gd name="connsiteX7" fmla="*/ 11661368 w 11661368"/>
              <a:gd name="connsiteY7" fmla="*/ 1152059 h 6556123"/>
              <a:gd name="connsiteX8" fmla="*/ 11661368 w 11661368"/>
              <a:gd name="connsiteY8" fmla="*/ 5475284 h 6556123"/>
              <a:gd name="connsiteX9" fmla="*/ 10580529 w 11661368"/>
              <a:gd name="connsiteY9" fmla="*/ 6556123 h 6556123"/>
              <a:gd name="connsiteX10" fmla="*/ 1132098 w 11661368"/>
              <a:gd name="connsiteY10" fmla="*/ 6556123 h 6556123"/>
              <a:gd name="connsiteX11" fmla="*/ 51259 w 11661368"/>
              <a:gd name="connsiteY11" fmla="*/ 5475284 h 6556123"/>
              <a:gd name="connsiteX12" fmla="*/ 51259 w 11661368"/>
              <a:gd name="connsiteY12" fmla="*/ 1152059 h 6556123"/>
              <a:gd name="connsiteX0" fmla="*/ 51259 w 11661368"/>
              <a:gd name="connsiteY0" fmla="*/ 1152255 h 6556319"/>
              <a:gd name="connsiteX1" fmla="*/ 162097 w 11661368"/>
              <a:gd name="connsiteY1" fmla="*/ 208015 h 6556319"/>
              <a:gd name="connsiteX2" fmla="*/ 37406 w 11661368"/>
              <a:gd name="connsiteY2" fmla="*/ 124887 h 6556319"/>
              <a:gd name="connsiteX3" fmla="*/ 1132098 w 11661368"/>
              <a:gd name="connsiteY3" fmla="*/ 71416 h 6556319"/>
              <a:gd name="connsiteX4" fmla="*/ 2240277 w 11661368"/>
              <a:gd name="connsiteY4" fmla="*/ 97178 h 6556319"/>
              <a:gd name="connsiteX5" fmla="*/ 5537660 w 11661368"/>
              <a:gd name="connsiteY5" fmla="*/ 196 h 6556319"/>
              <a:gd name="connsiteX6" fmla="*/ 10580529 w 11661368"/>
              <a:gd name="connsiteY6" fmla="*/ 71416 h 6556319"/>
              <a:gd name="connsiteX7" fmla="*/ 11495115 w 11661368"/>
              <a:gd name="connsiteY7" fmla="*/ 277287 h 6556319"/>
              <a:gd name="connsiteX8" fmla="*/ 11661368 w 11661368"/>
              <a:gd name="connsiteY8" fmla="*/ 1152255 h 6556319"/>
              <a:gd name="connsiteX9" fmla="*/ 11661368 w 11661368"/>
              <a:gd name="connsiteY9" fmla="*/ 5475480 h 6556319"/>
              <a:gd name="connsiteX10" fmla="*/ 10580529 w 11661368"/>
              <a:gd name="connsiteY10" fmla="*/ 6556319 h 6556319"/>
              <a:gd name="connsiteX11" fmla="*/ 1132098 w 11661368"/>
              <a:gd name="connsiteY11" fmla="*/ 6556319 h 6556319"/>
              <a:gd name="connsiteX12" fmla="*/ 51259 w 11661368"/>
              <a:gd name="connsiteY12" fmla="*/ 5475480 h 6556319"/>
              <a:gd name="connsiteX13" fmla="*/ 51259 w 11661368"/>
              <a:gd name="connsiteY13" fmla="*/ 1152255 h 6556319"/>
              <a:gd name="connsiteX0" fmla="*/ 51259 w 11661368"/>
              <a:gd name="connsiteY0" fmla="*/ 1152059 h 6556123"/>
              <a:gd name="connsiteX1" fmla="*/ 162097 w 11661368"/>
              <a:gd name="connsiteY1" fmla="*/ 207819 h 6556123"/>
              <a:gd name="connsiteX2" fmla="*/ 37406 w 11661368"/>
              <a:gd name="connsiteY2" fmla="*/ 124691 h 6556123"/>
              <a:gd name="connsiteX3" fmla="*/ 1132098 w 11661368"/>
              <a:gd name="connsiteY3" fmla="*/ 71220 h 6556123"/>
              <a:gd name="connsiteX4" fmla="*/ 2240277 w 11661368"/>
              <a:gd name="connsiteY4" fmla="*/ 96982 h 6556123"/>
              <a:gd name="connsiteX5" fmla="*/ 5537660 w 11661368"/>
              <a:gd name="connsiteY5" fmla="*/ 0 h 6556123"/>
              <a:gd name="connsiteX6" fmla="*/ 9195259 w 11661368"/>
              <a:gd name="connsiteY6" fmla="*/ 124691 h 6556123"/>
              <a:gd name="connsiteX7" fmla="*/ 10580529 w 11661368"/>
              <a:gd name="connsiteY7" fmla="*/ 71220 h 6556123"/>
              <a:gd name="connsiteX8" fmla="*/ 11495115 w 11661368"/>
              <a:gd name="connsiteY8" fmla="*/ 277091 h 6556123"/>
              <a:gd name="connsiteX9" fmla="*/ 11661368 w 11661368"/>
              <a:gd name="connsiteY9" fmla="*/ 1152059 h 6556123"/>
              <a:gd name="connsiteX10" fmla="*/ 11661368 w 11661368"/>
              <a:gd name="connsiteY10" fmla="*/ 5475284 h 6556123"/>
              <a:gd name="connsiteX11" fmla="*/ 10580529 w 11661368"/>
              <a:gd name="connsiteY11" fmla="*/ 6556123 h 6556123"/>
              <a:gd name="connsiteX12" fmla="*/ 1132098 w 11661368"/>
              <a:gd name="connsiteY12" fmla="*/ 6556123 h 6556123"/>
              <a:gd name="connsiteX13" fmla="*/ 51259 w 11661368"/>
              <a:gd name="connsiteY13" fmla="*/ 5475284 h 6556123"/>
              <a:gd name="connsiteX14" fmla="*/ 51259 w 11661368"/>
              <a:gd name="connsiteY14" fmla="*/ 1152059 h 6556123"/>
              <a:gd name="connsiteX0" fmla="*/ 51259 w 11661368"/>
              <a:gd name="connsiteY0" fmla="*/ 1184206 h 6588270"/>
              <a:gd name="connsiteX1" fmla="*/ 162097 w 11661368"/>
              <a:gd name="connsiteY1" fmla="*/ 239966 h 6588270"/>
              <a:gd name="connsiteX2" fmla="*/ 37406 w 11661368"/>
              <a:gd name="connsiteY2" fmla="*/ 156838 h 6588270"/>
              <a:gd name="connsiteX3" fmla="*/ 1132098 w 11661368"/>
              <a:gd name="connsiteY3" fmla="*/ 103367 h 6588270"/>
              <a:gd name="connsiteX4" fmla="*/ 2240277 w 11661368"/>
              <a:gd name="connsiteY4" fmla="*/ 129129 h 6588270"/>
              <a:gd name="connsiteX5" fmla="*/ 2960714 w 11661368"/>
              <a:gd name="connsiteY5" fmla="*/ 4438 h 6588270"/>
              <a:gd name="connsiteX6" fmla="*/ 5537660 w 11661368"/>
              <a:gd name="connsiteY6" fmla="*/ 32147 h 6588270"/>
              <a:gd name="connsiteX7" fmla="*/ 9195259 w 11661368"/>
              <a:gd name="connsiteY7" fmla="*/ 156838 h 6588270"/>
              <a:gd name="connsiteX8" fmla="*/ 10580529 w 11661368"/>
              <a:gd name="connsiteY8" fmla="*/ 103367 h 6588270"/>
              <a:gd name="connsiteX9" fmla="*/ 11495115 w 11661368"/>
              <a:gd name="connsiteY9" fmla="*/ 309238 h 6588270"/>
              <a:gd name="connsiteX10" fmla="*/ 11661368 w 11661368"/>
              <a:gd name="connsiteY10" fmla="*/ 1184206 h 6588270"/>
              <a:gd name="connsiteX11" fmla="*/ 11661368 w 11661368"/>
              <a:gd name="connsiteY11" fmla="*/ 5507431 h 6588270"/>
              <a:gd name="connsiteX12" fmla="*/ 10580529 w 11661368"/>
              <a:gd name="connsiteY12" fmla="*/ 6588270 h 6588270"/>
              <a:gd name="connsiteX13" fmla="*/ 1132098 w 11661368"/>
              <a:gd name="connsiteY13" fmla="*/ 6588270 h 6588270"/>
              <a:gd name="connsiteX14" fmla="*/ 51259 w 11661368"/>
              <a:gd name="connsiteY14" fmla="*/ 5507431 h 6588270"/>
              <a:gd name="connsiteX15" fmla="*/ 51259 w 11661368"/>
              <a:gd name="connsiteY15" fmla="*/ 1184206 h 6588270"/>
              <a:gd name="connsiteX0" fmla="*/ 51259 w 11661368"/>
              <a:gd name="connsiteY0" fmla="*/ 1197066 h 6601130"/>
              <a:gd name="connsiteX1" fmla="*/ 162097 w 11661368"/>
              <a:gd name="connsiteY1" fmla="*/ 252826 h 6601130"/>
              <a:gd name="connsiteX2" fmla="*/ 37406 w 11661368"/>
              <a:gd name="connsiteY2" fmla="*/ 169698 h 6601130"/>
              <a:gd name="connsiteX3" fmla="*/ 1132098 w 11661368"/>
              <a:gd name="connsiteY3" fmla="*/ 116227 h 6601130"/>
              <a:gd name="connsiteX4" fmla="*/ 2240277 w 11661368"/>
              <a:gd name="connsiteY4" fmla="*/ 141989 h 6601130"/>
              <a:gd name="connsiteX5" fmla="*/ 2960714 w 11661368"/>
              <a:gd name="connsiteY5" fmla="*/ 17298 h 6601130"/>
              <a:gd name="connsiteX6" fmla="*/ 5537660 w 11661368"/>
              <a:gd name="connsiteY6" fmla="*/ 45007 h 6601130"/>
              <a:gd name="connsiteX7" fmla="*/ 7768241 w 11661368"/>
              <a:gd name="connsiteY7" fmla="*/ 3444 h 6601130"/>
              <a:gd name="connsiteX8" fmla="*/ 9195259 w 11661368"/>
              <a:gd name="connsiteY8" fmla="*/ 169698 h 6601130"/>
              <a:gd name="connsiteX9" fmla="*/ 10580529 w 11661368"/>
              <a:gd name="connsiteY9" fmla="*/ 116227 h 6601130"/>
              <a:gd name="connsiteX10" fmla="*/ 11495115 w 11661368"/>
              <a:gd name="connsiteY10" fmla="*/ 322098 h 6601130"/>
              <a:gd name="connsiteX11" fmla="*/ 11661368 w 11661368"/>
              <a:gd name="connsiteY11" fmla="*/ 1197066 h 6601130"/>
              <a:gd name="connsiteX12" fmla="*/ 11661368 w 11661368"/>
              <a:gd name="connsiteY12" fmla="*/ 5520291 h 6601130"/>
              <a:gd name="connsiteX13" fmla="*/ 10580529 w 11661368"/>
              <a:gd name="connsiteY13" fmla="*/ 6601130 h 6601130"/>
              <a:gd name="connsiteX14" fmla="*/ 1132098 w 11661368"/>
              <a:gd name="connsiteY14" fmla="*/ 6601130 h 6601130"/>
              <a:gd name="connsiteX15" fmla="*/ 51259 w 11661368"/>
              <a:gd name="connsiteY15" fmla="*/ 5520291 h 6601130"/>
              <a:gd name="connsiteX16" fmla="*/ 51259 w 11661368"/>
              <a:gd name="connsiteY16" fmla="*/ 1197066 h 6601130"/>
              <a:gd name="connsiteX0" fmla="*/ 138545 w 11748654"/>
              <a:gd name="connsiteY0" fmla="*/ 1197066 h 6601130"/>
              <a:gd name="connsiteX1" fmla="*/ 249383 w 11748654"/>
              <a:gd name="connsiteY1" fmla="*/ 252826 h 6601130"/>
              <a:gd name="connsiteX2" fmla="*/ 124692 w 11748654"/>
              <a:gd name="connsiteY2" fmla="*/ 169698 h 6601130"/>
              <a:gd name="connsiteX3" fmla="*/ 1219384 w 11748654"/>
              <a:gd name="connsiteY3" fmla="*/ 116227 h 6601130"/>
              <a:gd name="connsiteX4" fmla="*/ 2327563 w 11748654"/>
              <a:gd name="connsiteY4" fmla="*/ 141989 h 6601130"/>
              <a:gd name="connsiteX5" fmla="*/ 3048000 w 11748654"/>
              <a:gd name="connsiteY5" fmla="*/ 17298 h 6601130"/>
              <a:gd name="connsiteX6" fmla="*/ 5624946 w 11748654"/>
              <a:gd name="connsiteY6" fmla="*/ 45007 h 6601130"/>
              <a:gd name="connsiteX7" fmla="*/ 7855527 w 11748654"/>
              <a:gd name="connsiteY7" fmla="*/ 3444 h 6601130"/>
              <a:gd name="connsiteX8" fmla="*/ 9282545 w 11748654"/>
              <a:gd name="connsiteY8" fmla="*/ 169698 h 6601130"/>
              <a:gd name="connsiteX9" fmla="*/ 10667815 w 11748654"/>
              <a:gd name="connsiteY9" fmla="*/ 116227 h 6601130"/>
              <a:gd name="connsiteX10" fmla="*/ 11582401 w 11748654"/>
              <a:gd name="connsiteY10" fmla="*/ 322098 h 6601130"/>
              <a:gd name="connsiteX11" fmla="*/ 11748654 w 11748654"/>
              <a:gd name="connsiteY11" fmla="*/ 1197066 h 6601130"/>
              <a:gd name="connsiteX12" fmla="*/ 11748654 w 11748654"/>
              <a:gd name="connsiteY12" fmla="*/ 5520291 h 6601130"/>
              <a:gd name="connsiteX13" fmla="*/ 10667815 w 11748654"/>
              <a:gd name="connsiteY13" fmla="*/ 6601130 h 6601130"/>
              <a:gd name="connsiteX14" fmla="*/ 1219384 w 11748654"/>
              <a:gd name="connsiteY14" fmla="*/ 6601130 h 6601130"/>
              <a:gd name="connsiteX15" fmla="*/ 138545 w 11748654"/>
              <a:gd name="connsiteY15" fmla="*/ 5520291 h 6601130"/>
              <a:gd name="connsiteX16" fmla="*/ 0 w 11748654"/>
              <a:gd name="connsiteY16" fmla="*/ 2388117 h 6601130"/>
              <a:gd name="connsiteX17" fmla="*/ 138545 w 11748654"/>
              <a:gd name="connsiteY17" fmla="*/ 1197066 h 6601130"/>
              <a:gd name="connsiteX0" fmla="*/ 198421 w 11808530"/>
              <a:gd name="connsiteY0" fmla="*/ 1197066 h 6601130"/>
              <a:gd name="connsiteX1" fmla="*/ 309259 w 11808530"/>
              <a:gd name="connsiteY1" fmla="*/ 252826 h 6601130"/>
              <a:gd name="connsiteX2" fmla="*/ 184568 w 11808530"/>
              <a:gd name="connsiteY2" fmla="*/ 169698 h 6601130"/>
              <a:gd name="connsiteX3" fmla="*/ 1279260 w 11808530"/>
              <a:gd name="connsiteY3" fmla="*/ 116227 h 6601130"/>
              <a:gd name="connsiteX4" fmla="*/ 2387439 w 11808530"/>
              <a:gd name="connsiteY4" fmla="*/ 141989 h 6601130"/>
              <a:gd name="connsiteX5" fmla="*/ 3107876 w 11808530"/>
              <a:gd name="connsiteY5" fmla="*/ 17298 h 6601130"/>
              <a:gd name="connsiteX6" fmla="*/ 5684822 w 11808530"/>
              <a:gd name="connsiteY6" fmla="*/ 45007 h 6601130"/>
              <a:gd name="connsiteX7" fmla="*/ 7915403 w 11808530"/>
              <a:gd name="connsiteY7" fmla="*/ 3444 h 6601130"/>
              <a:gd name="connsiteX8" fmla="*/ 9342421 w 11808530"/>
              <a:gd name="connsiteY8" fmla="*/ 169698 h 6601130"/>
              <a:gd name="connsiteX9" fmla="*/ 10727691 w 11808530"/>
              <a:gd name="connsiteY9" fmla="*/ 116227 h 6601130"/>
              <a:gd name="connsiteX10" fmla="*/ 11642277 w 11808530"/>
              <a:gd name="connsiteY10" fmla="*/ 322098 h 6601130"/>
              <a:gd name="connsiteX11" fmla="*/ 11808530 w 11808530"/>
              <a:gd name="connsiteY11" fmla="*/ 1197066 h 6601130"/>
              <a:gd name="connsiteX12" fmla="*/ 11808530 w 11808530"/>
              <a:gd name="connsiteY12" fmla="*/ 5520291 h 6601130"/>
              <a:gd name="connsiteX13" fmla="*/ 10727691 w 11808530"/>
              <a:gd name="connsiteY13" fmla="*/ 6601130 h 6601130"/>
              <a:gd name="connsiteX14" fmla="*/ 1279260 w 11808530"/>
              <a:gd name="connsiteY14" fmla="*/ 6601130 h 6601130"/>
              <a:gd name="connsiteX15" fmla="*/ 198421 w 11808530"/>
              <a:gd name="connsiteY15" fmla="*/ 5520291 h 6601130"/>
              <a:gd name="connsiteX16" fmla="*/ 4458 w 11808530"/>
              <a:gd name="connsiteY16" fmla="*/ 4480153 h 6601130"/>
              <a:gd name="connsiteX17" fmla="*/ 59876 w 11808530"/>
              <a:gd name="connsiteY17" fmla="*/ 2388117 h 6601130"/>
              <a:gd name="connsiteX18" fmla="*/ 198421 w 11808530"/>
              <a:gd name="connsiteY18" fmla="*/ 1197066 h 6601130"/>
              <a:gd name="connsiteX0" fmla="*/ 198421 w 11808530"/>
              <a:gd name="connsiteY0" fmla="*/ 1197066 h 6601130"/>
              <a:gd name="connsiteX1" fmla="*/ 309259 w 11808530"/>
              <a:gd name="connsiteY1" fmla="*/ 252826 h 6601130"/>
              <a:gd name="connsiteX2" fmla="*/ 184568 w 11808530"/>
              <a:gd name="connsiteY2" fmla="*/ 169698 h 6601130"/>
              <a:gd name="connsiteX3" fmla="*/ 1279260 w 11808530"/>
              <a:gd name="connsiteY3" fmla="*/ 116227 h 6601130"/>
              <a:gd name="connsiteX4" fmla="*/ 2387439 w 11808530"/>
              <a:gd name="connsiteY4" fmla="*/ 141989 h 6601130"/>
              <a:gd name="connsiteX5" fmla="*/ 3107876 w 11808530"/>
              <a:gd name="connsiteY5" fmla="*/ 17298 h 6601130"/>
              <a:gd name="connsiteX6" fmla="*/ 5684822 w 11808530"/>
              <a:gd name="connsiteY6" fmla="*/ 45007 h 6601130"/>
              <a:gd name="connsiteX7" fmla="*/ 7915403 w 11808530"/>
              <a:gd name="connsiteY7" fmla="*/ 3444 h 6601130"/>
              <a:gd name="connsiteX8" fmla="*/ 9342421 w 11808530"/>
              <a:gd name="connsiteY8" fmla="*/ 169698 h 6601130"/>
              <a:gd name="connsiteX9" fmla="*/ 10727691 w 11808530"/>
              <a:gd name="connsiteY9" fmla="*/ 116227 h 6601130"/>
              <a:gd name="connsiteX10" fmla="*/ 11642277 w 11808530"/>
              <a:gd name="connsiteY10" fmla="*/ 322098 h 6601130"/>
              <a:gd name="connsiteX11" fmla="*/ 11808530 w 11808530"/>
              <a:gd name="connsiteY11" fmla="*/ 1197066 h 6601130"/>
              <a:gd name="connsiteX12" fmla="*/ 11808530 w 11808530"/>
              <a:gd name="connsiteY12" fmla="*/ 5520291 h 6601130"/>
              <a:gd name="connsiteX13" fmla="*/ 10727691 w 11808530"/>
              <a:gd name="connsiteY13" fmla="*/ 6601130 h 6601130"/>
              <a:gd name="connsiteX14" fmla="*/ 1279260 w 11808530"/>
              <a:gd name="connsiteY14" fmla="*/ 6601130 h 6601130"/>
              <a:gd name="connsiteX15" fmla="*/ 73730 w 11808530"/>
              <a:gd name="connsiteY15" fmla="*/ 6045717 h 6601130"/>
              <a:gd name="connsiteX16" fmla="*/ 198421 w 11808530"/>
              <a:gd name="connsiteY16" fmla="*/ 5520291 h 6601130"/>
              <a:gd name="connsiteX17" fmla="*/ 4458 w 11808530"/>
              <a:gd name="connsiteY17" fmla="*/ 4480153 h 6601130"/>
              <a:gd name="connsiteX18" fmla="*/ 59876 w 11808530"/>
              <a:gd name="connsiteY18" fmla="*/ 2388117 h 6601130"/>
              <a:gd name="connsiteX19" fmla="*/ 198421 w 11808530"/>
              <a:gd name="connsiteY19" fmla="*/ 1197066 h 6601130"/>
              <a:gd name="connsiteX0" fmla="*/ 198421 w 11808530"/>
              <a:gd name="connsiteY0" fmla="*/ 1197066 h 6601130"/>
              <a:gd name="connsiteX1" fmla="*/ 309259 w 11808530"/>
              <a:gd name="connsiteY1" fmla="*/ 252826 h 6601130"/>
              <a:gd name="connsiteX2" fmla="*/ 184568 w 11808530"/>
              <a:gd name="connsiteY2" fmla="*/ 169698 h 6601130"/>
              <a:gd name="connsiteX3" fmla="*/ 1279260 w 11808530"/>
              <a:gd name="connsiteY3" fmla="*/ 116227 h 6601130"/>
              <a:gd name="connsiteX4" fmla="*/ 2387439 w 11808530"/>
              <a:gd name="connsiteY4" fmla="*/ 141989 h 6601130"/>
              <a:gd name="connsiteX5" fmla="*/ 3107876 w 11808530"/>
              <a:gd name="connsiteY5" fmla="*/ 17298 h 6601130"/>
              <a:gd name="connsiteX6" fmla="*/ 5684822 w 11808530"/>
              <a:gd name="connsiteY6" fmla="*/ 45007 h 6601130"/>
              <a:gd name="connsiteX7" fmla="*/ 7915403 w 11808530"/>
              <a:gd name="connsiteY7" fmla="*/ 3444 h 6601130"/>
              <a:gd name="connsiteX8" fmla="*/ 9342421 w 11808530"/>
              <a:gd name="connsiteY8" fmla="*/ 169698 h 6601130"/>
              <a:gd name="connsiteX9" fmla="*/ 10727691 w 11808530"/>
              <a:gd name="connsiteY9" fmla="*/ 116227 h 6601130"/>
              <a:gd name="connsiteX10" fmla="*/ 11642277 w 11808530"/>
              <a:gd name="connsiteY10" fmla="*/ 322098 h 6601130"/>
              <a:gd name="connsiteX11" fmla="*/ 11808530 w 11808530"/>
              <a:gd name="connsiteY11" fmla="*/ 1197066 h 6601130"/>
              <a:gd name="connsiteX12" fmla="*/ 11808530 w 11808530"/>
              <a:gd name="connsiteY12" fmla="*/ 5520291 h 6601130"/>
              <a:gd name="connsiteX13" fmla="*/ 11656130 w 11808530"/>
              <a:gd name="connsiteY13" fmla="*/ 6308953 h 6601130"/>
              <a:gd name="connsiteX14" fmla="*/ 10727691 w 11808530"/>
              <a:gd name="connsiteY14" fmla="*/ 6601130 h 6601130"/>
              <a:gd name="connsiteX15" fmla="*/ 1279260 w 11808530"/>
              <a:gd name="connsiteY15" fmla="*/ 6601130 h 6601130"/>
              <a:gd name="connsiteX16" fmla="*/ 73730 w 11808530"/>
              <a:gd name="connsiteY16" fmla="*/ 6045717 h 6601130"/>
              <a:gd name="connsiteX17" fmla="*/ 198421 w 11808530"/>
              <a:gd name="connsiteY17" fmla="*/ 5520291 h 6601130"/>
              <a:gd name="connsiteX18" fmla="*/ 4458 w 11808530"/>
              <a:gd name="connsiteY18" fmla="*/ 4480153 h 6601130"/>
              <a:gd name="connsiteX19" fmla="*/ 59876 w 11808530"/>
              <a:gd name="connsiteY19" fmla="*/ 2388117 h 6601130"/>
              <a:gd name="connsiteX20" fmla="*/ 198421 w 11808530"/>
              <a:gd name="connsiteY20" fmla="*/ 1197066 h 6601130"/>
              <a:gd name="connsiteX0" fmla="*/ 198421 w 11864185"/>
              <a:gd name="connsiteY0" fmla="*/ 1197066 h 6601130"/>
              <a:gd name="connsiteX1" fmla="*/ 309259 w 11864185"/>
              <a:gd name="connsiteY1" fmla="*/ 252826 h 6601130"/>
              <a:gd name="connsiteX2" fmla="*/ 184568 w 11864185"/>
              <a:gd name="connsiteY2" fmla="*/ 169698 h 6601130"/>
              <a:gd name="connsiteX3" fmla="*/ 1279260 w 11864185"/>
              <a:gd name="connsiteY3" fmla="*/ 116227 h 6601130"/>
              <a:gd name="connsiteX4" fmla="*/ 2387439 w 11864185"/>
              <a:gd name="connsiteY4" fmla="*/ 141989 h 6601130"/>
              <a:gd name="connsiteX5" fmla="*/ 3107876 w 11864185"/>
              <a:gd name="connsiteY5" fmla="*/ 17298 h 6601130"/>
              <a:gd name="connsiteX6" fmla="*/ 5684822 w 11864185"/>
              <a:gd name="connsiteY6" fmla="*/ 45007 h 6601130"/>
              <a:gd name="connsiteX7" fmla="*/ 7915403 w 11864185"/>
              <a:gd name="connsiteY7" fmla="*/ 3444 h 6601130"/>
              <a:gd name="connsiteX8" fmla="*/ 9342421 w 11864185"/>
              <a:gd name="connsiteY8" fmla="*/ 169698 h 6601130"/>
              <a:gd name="connsiteX9" fmla="*/ 10727691 w 11864185"/>
              <a:gd name="connsiteY9" fmla="*/ 116227 h 6601130"/>
              <a:gd name="connsiteX10" fmla="*/ 11642277 w 11864185"/>
              <a:gd name="connsiteY10" fmla="*/ 322098 h 6601130"/>
              <a:gd name="connsiteX11" fmla="*/ 11808530 w 11864185"/>
              <a:gd name="connsiteY11" fmla="*/ 1197066 h 6601130"/>
              <a:gd name="connsiteX12" fmla="*/ 11863949 w 11864185"/>
              <a:gd name="connsiteY12" fmla="*/ 4812662 h 6601130"/>
              <a:gd name="connsiteX13" fmla="*/ 11808530 w 11864185"/>
              <a:gd name="connsiteY13" fmla="*/ 5520291 h 6601130"/>
              <a:gd name="connsiteX14" fmla="*/ 11656130 w 11864185"/>
              <a:gd name="connsiteY14" fmla="*/ 6308953 h 6601130"/>
              <a:gd name="connsiteX15" fmla="*/ 10727691 w 11864185"/>
              <a:gd name="connsiteY15" fmla="*/ 6601130 h 6601130"/>
              <a:gd name="connsiteX16" fmla="*/ 1279260 w 11864185"/>
              <a:gd name="connsiteY16" fmla="*/ 6601130 h 6601130"/>
              <a:gd name="connsiteX17" fmla="*/ 73730 w 11864185"/>
              <a:gd name="connsiteY17" fmla="*/ 6045717 h 6601130"/>
              <a:gd name="connsiteX18" fmla="*/ 198421 w 11864185"/>
              <a:gd name="connsiteY18" fmla="*/ 5520291 h 6601130"/>
              <a:gd name="connsiteX19" fmla="*/ 4458 w 11864185"/>
              <a:gd name="connsiteY19" fmla="*/ 4480153 h 6601130"/>
              <a:gd name="connsiteX20" fmla="*/ 59876 w 11864185"/>
              <a:gd name="connsiteY20" fmla="*/ 2388117 h 6601130"/>
              <a:gd name="connsiteX21" fmla="*/ 198421 w 11864185"/>
              <a:gd name="connsiteY21" fmla="*/ 1197066 h 6601130"/>
              <a:gd name="connsiteX0" fmla="*/ 198421 w 11893068"/>
              <a:gd name="connsiteY0" fmla="*/ 1197066 h 6601130"/>
              <a:gd name="connsiteX1" fmla="*/ 309259 w 11893068"/>
              <a:gd name="connsiteY1" fmla="*/ 252826 h 6601130"/>
              <a:gd name="connsiteX2" fmla="*/ 184568 w 11893068"/>
              <a:gd name="connsiteY2" fmla="*/ 169698 h 6601130"/>
              <a:gd name="connsiteX3" fmla="*/ 1279260 w 11893068"/>
              <a:gd name="connsiteY3" fmla="*/ 116227 h 6601130"/>
              <a:gd name="connsiteX4" fmla="*/ 2387439 w 11893068"/>
              <a:gd name="connsiteY4" fmla="*/ 141989 h 6601130"/>
              <a:gd name="connsiteX5" fmla="*/ 3107876 w 11893068"/>
              <a:gd name="connsiteY5" fmla="*/ 17298 h 6601130"/>
              <a:gd name="connsiteX6" fmla="*/ 5684822 w 11893068"/>
              <a:gd name="connsiteY6" fmla="*/ 45007 h 6601130"/>
              <a:gd name="connsiteX7" fmla="*/ 7915403 w 11893068"/>
              <a:gd name="connsiteY7" fmla="*/ 3444 h 6601130"/>
              <a:gd name="connsiteX8" fmla="*/ 9342421 w 11893068"/>
              <a:gd name="connsiteY8" fmla="*/ 169698 h 6601130"/>
              <a:gd name="connsiteX9" fmla="*/ 10727691 w 11893068"/>
              <a:gd name="connsiteY9" fmla="*/ 116227 h 6601130"/>
              <a:gd name="connsiteX10" fmla="*/ 11642277 w 11893068"/>
              <a:gd name="connsiteY10" fmla="*/ 322098 h 6601130"/>
              <a:gd name="connsiteX11" fmla="*/ 11808530 w 11893068"/>
              <a:gd name="connsiteY11" fmla="*/ 1197066 h 6601130"/>
              <a:gd name="connsiteX12" fmla="*/ 11891658 w 11893068"/>
              <a:gd name="connsiteY12" fmla="*/ 2221862 h 6601130"/>
              <a:gd name="connsiteX13" fmla="*/ 11863949 w 11893068"/>
              <a:gd name="connsiteY13" fmla="*/ 4812662 h 6601130"/>
              <a:gd name="connsiteX14" fmla="*/ 11808530 w 11893068"/>
              <a:gd name="connsiteY14" fmla="*/ 5520291 h 6601130"/>
              <a:gd name="connsiteX15" fmla="*/ 11656130 w 11893068"/>
              <a:gd name="connsiteY15" fmla="*/ 6308953 h 6601130"/>
              <a:gd name="connsiteX16" fmla="*/ 10727691 w 11893068"/>
              <a:gd name="connsiteY16" fmla="*/ 6601130 h 6601130"/>
              <a:gd name="connsiteX17" fmla="*/ 1279260 w 11893068"/>
              <a:gd name="connsiteY17" fmla="*/ 6601130 h 6601130"/>
              <a:gd name="connsiteX18" fmla="*/ 73730 w 11893068"/>
              <a:gd name="connsiteY18" fmla="*/ 6045717 h 6601130"/>
              <a:gd name="connsiteX19" fmla="*/ 198421 w 11893068"/>
              <a:gd name="connsiteY19" fmla="*/ 5520291 h 6601130"/>
              <a:gd name="connsiteX20" fmla="*/ 4458 w 11893068"/>
              <a:gd name="connsiteY20" fmla="*/ 4480153 h 6601130"/>
              <a:gd name="connsiteX21" fmla="*/ 59876 w 11893068"/>
              <a:gd name="connsiteY21" fmla="*/ 2388117 h 6601130"/>
              <a:gd name="connsiteX22" fmla="*/ 198421 w 11893068"/>
              <a:gd name="connsiteY22" fmla="*/ 1197066 h 6601130"/>
              <a:gd name="connsiteX0" fmla="*/ 198421 w 11893068"/>
              <a:gd name="connsiteY0" fmla="*/ 1197066 h 6601130"/>
              <a:gd name="connsiteX1" fmla="*/ 309259 w 11893068"/>
              <a:gd name="connsiteY1" fmla="*/ 252826 h 6601130"/>
              <a:gd name="connsiteX2" fmla="*/ 184568 w 11893068"/>
              <a:gd name="connsiteY2" fmla="*/ 169698 h 6601130"/>
              <a:gd name="connsiteX3" fmla="*/ 1279260 w 11893068"/>
              <a:gd name="connsiteY3" fmla="*/ 116227 h 6601130"/>
              <a:gd name="connsiteX4" fmla="*/ 2387439 w 11893068"/>
              <a:gd name="connsiteY4" fmla="*/ 141989 h 6601130"/>
              <a:gd name="connsiteX5" fmla="*/ 3107876 w 11893068"/>
              <a:gd name="connsiteY5" fmla="*/ 17298 h 6601130"/>
              <a:gd name="connsiteX6" fmla="*/ 5684822 w 11893068"/>
              <a:gd name="connsiteY6" fmla="*/ 45007 h 6601130"/>
              <a:gd name="connsiteX7" fmla="*/ 7915403 w 11893068"/>
              <a:gd name="connsiteY7" fmla="*/ 3444 h 6601130"/>
              <a:gd name="connsiteX8" fmla="*/ 9342421 w 11893068"/>
              <a:gd name="connsiteY8" fmla="*/ 169698 h 6601130"/>
              <a:gd name="connsiteX9" fmla="*/ 10727691 w 11893068"/>
              <a:gd name="connsiteY9" fmla="*/ 116227 h 6601130"/>
              <a:gd name="connsiteX10" fmla="*/ 11642277 w 11893068"/>
              <a:gd name="connsiteY10" fmla="*/ 322098 h 6601130"/>
              <a:gd name="connsiteX11" fmla="*/ 11808530 w 11893068"/>
              <a:gd name="connsiteY11" fmla="*/ 1197066 h 6601130"/>
              <a:gd name="connsiteX12" fmla="*/ 11891658 w 11893068"/>
              <a:gd name="connsiteY12" fmla="*/ 2221862 h 6601130"/>
              <a:gd name="connsiteX13" fmla="*/ 11863949 w 11893068"/>
              <a:gd name="connsiteY13" fmla="*/ 4812662 h 6601130"/>
              <a:gd name="connsiteX14" fmla="*/ 11808530 w 11893068"/>
              <a:gd name="connsiteY14" fmla="*/ 5520291 h 6601130"/>
              <a:gd name="connsiteX15" fmla="*/ 11656130 w 11893068"/>
              <a:gd name="connsiteY15" fmla="*/ 6308953 h 6601130"/>
              <a:gd name="connsiteX16" fmla="*/ 10727691 w 11893068"/>
              <a:gd name="connsiteY16" fmla="*/ 6601130 h 6601130"/>
              <a:gd name="connsiteX17" fmla="*/ 5961911 w 11893068"/>
              <a:gd name="connsiteY17" fmla="*/ 6516771 h 6601130"/>
              <a:gd name="connsiteX18" fmla="*/ 1279260 w 11893068"/>
              <a:gd name="connsiteY18" fmla="*/ 6601130 h 6601130"/>
              <a:gd name="connsiteX19" fmla="*/ 73730 w 11893068"/>
              <a:gd name="connsiteY19" fmla="*/ 6045717 h 6601130"/>
              <a:gd name="connsiteX20" fmla="*/ 198421 w 11893068"/>
              <a:gd name="connsiteY20" fmla="*/ 5520291 h 6601130"/>
              <a:gd name="connsiteX21" fmla="*/ 4458 w 11893068"/>
              <a:gd name="connsiteY21" fmla="*/ 4480153 h 6601130"/>
              <a:gd name="connsiteX22" fmla="*/ 59876 w 11893068"/>
              <a:gd name="connsiteY22" fmla="*/ 2388117 h 6601130"/>
              <a:gd name="connsiteX23" fmla="*/ 198421 w 11893068"/>
              <a:gd name="connsiteY23" fmla="*/ 1197066 h 6601130"/>
              <a:gd name="connsiteX0" fmla="*/ 198421 w 11893068"/>
              <a:gd name="connsiteY0" fmla="*/ 1197066 h 6646613"/>
              <a:gd name="connsiteX1" fmla="*/ 309259 w 11893068"/>
              <a:gd name="connsiteY1" fmla="*/ 252826 h 6646613"/>
              <a:gd name="connsiteX2" fmla="*/ 184568 w 11893068"/>
              <a:gd name="connsiteY2" fmla="*/ 169698 h 6646613"/>
              <a:gd name="connsiteX3" fmla="*/ 1279260 w 11893068"/>
              <a:gd name="connsiteY3" fmla="*/ 116227 h 6646613"/>
              <a:gd name="connsiteX4" fmla="*/ 2387439 w 11893068"/>
              <a:gd name="connsiteY4" fmla="*/ 141989 h 6646613"/>
              <a:gd name="connsiteX5" fmla="*/ 3107876 w 11893068"/>
              <a:gd name="connsiteY5" fmla="*/ 17298 h 6646613"/>
              <a:gd name="connsiteX6" fmla="*/ 5684822 w 11893068"/>
              <a:gd name="connsiteY6" fmla="*/ 45007 h 6646613"/>
              <a:gd name="connsiteX7" fmla="*/ 7915403 w 11893068"/>
              <a:gd name="connsiteY7" fmla="*/ 3444 h 6646613"/>
              <a:gd name="connsiteX8" fmla="*/ 9342421 w 11893068"/>
              <a:gd name="connsiteY8" fmla="*/ 169698 h 6646613"/>
              <a:gd name="connsiteX9" fmla="*/ 10727691 w 11893068"/>
              <a:gd name="connsiteY9" fmla="*/ 116227 h 6646613"/>
              <a:gd name="connsiteX10" fmla="*/ 11642277 w 11893068"/>
              <a:gd name="connsiteY10" fmla="*/ 322098 h 6646613"/>
              <a:gd name="connsiteX11" fmla="*/ 11808530 w 11893068"/>
              <a:gd name="connsiteY11" fmla="*/ 1197066 h 6646613"/>
              <a:gd name="connsiteX12" fmla="*/ 11891658 w 11893068"/>
              <a:gd name="connsiteY12" fmla="*/ 2221862 h 6646613"/>
              <a:gd name="connsiteX13" fmla="*/ 11863949 w 11893068"/>
              <a:gd name="connsiteY13" fmla="*/ 4812662 h 6646613"/>
              <a:gd name="connsiteX14" fmla="*/ 11808530 w 11893068"/>
              <a:gd name="connsiteY14" fmla="*/ 5520291 h 6646613"/>
              <a:gd name="connsiteX15" fmla="*/ 11656130 w 11893068"/>
              <a:gd name="connsiteY15" fmla="*/ 6308953 h 6646613"/>
              <a:gd name="connsiteX16" fmla="*/ 10727691 w 11893068"/>
              <a:gd name="connsiteY16" fmla="*/ 6601130 h 6646613"/>
              <a:gd name="connsiteX17" fmla="*/ 8441875 w 11893068"/>
              <a:gd name="connsiteY17" fmla="*/ 6641462 h 6646613"/>
              <a:gd name="connsiteX18" fmla="*/ 5961911 w 11893068"/>
              <a:gd name="connsiteY18" fmla="*/ 6516771 h 6646613"/>
              <a:gd name="connsiteX19" fmla="*/ 1279260 w 11893068"/>
              <a:gd name="connsiteY19" fmla="*/ 6601130 h 6646613"/>
              <a:gd name="connsiteX20" fmla="*/ 73730 w 11893068"/>
              <a:gd name="connsiteY20" fmla="*/ 6045717 h 6646613"/>
              <a:gd name="connsiteX21" fmla="*/ 198421 w 11893068"/>
              <a:gd name="connsiteY21" fmla="*/ 5520291 h 6646613"/>
              <a:gd name="connsiteX22" fmla="*/ 4458 w 11893068"/>
              <a:gd name="connsiteY22" fmla="*/ 4480153 h 6646613"/>
              <a:gd name="connsiteX23" fmla="*/ 59876 w 11893068"/>
              <a:gd name="connsiteY23" fmla="*/ 2388117 h 6646613"/>
              <a:gd name="connsiteX24" fmla="*/ 198421 w 11893068"/>
              <a:gd name="connsiteY24" fmla="*/ 1197066 h 6646613"/>
              <a:gd name="connsiteX0" fmla="*/ 198421 w 11893068"/>
              <a:gd name="connsiteY0" fmla="*/ 1197066 h 6655317"/>
              <a:gd name="connsiteX1" fmla="*/ 309259 w 11893068"/>
              <a:gd name="connsiteY1" fmla="*/ 252826 h 6655317"/>
              <a:gd name="connsiteX2" fmla="*/ 184568 w 11893068"/>
              <a:gd name="connsiteY2" fmla="*/ 169698 h 6655317"/>
              <a:gd name="connsiteX3" fmla="*/ 1279260 w 11893068"/>
              <a:gd name="connsiteY3" fmla="*/ 116227 h 6655317"/>
              <a:gd name="connsiteX4" fmla="*/ 2387439 w 11893068"/>
              <a:gd name="connsiteY4" fmla="*/ 141989 h 6655317"/>
              <a:gd name="connsiteX5" fmla="*/ 3107876 w 11893068"/>
              <a:gd name="connsiteY5" fmla="*/ 17298 h 6655317"/>
              <a:gd name="connsiteX6" fmla="*/ 5684822 w 11893068"/>
              <a:gd name="connsiteY6" fmla="*/ 45007 h 6655317"/>
              <a:gd name="connsiteX7" fmla="*/ 7915403 w 11893068"/>
              <a:gd name="connsiteY7" fmla="*/ 3444 h 6655317"/>
              <a:gd name="connsiteX8" fmla="*/ 9342421 w 11893068"/>
              <a:gd name="connsiteY8" fmla="*/ 169698 h 6655317"/>
              <a:gd name="connsiteX9" fmla="*/ 10727691 w 11893068"/>
              <a:gd name="connsiteY9" fmla="*/ 116227 h 6655317"/>
              <a:gd name="connsiteX10" fmla="*/ 11642277 w 11893068"/>
              <a:gd name="connsiteY10" fmla="*/ 322098 h 6655317"/>
              <a:gd name="connsiteX11" fmla="*/ 11808530 w 11893068"/>
              <a:gd name="connsiteY11" fmla="*/ 1197066 h 6655317"/>
              <a:gd name="connsiteX12" fmla="*/ 11891658 w 11893068"/>
              <a:gd name="connsiteY12" fmla="*/ 2221862 h 6655317"/>
              <a:gd name="connsiteX13" fmla="*/ 11863949 w 11893068"/>
              <a:gd name="connsiteY13" fmla="*/ 4812662 h 6655317"/>
              <a:gd name="connsiteX14" fmla="*/ 11808530 w 11893068"/>
              <a:gd name="connsiteY14" fmla="*/ 5520291 h 6655317"/>
              <a:gd name="connsiteX15" fmla="*/ 11656130 w 11893068"/>
              <a:gd name="connsiteY15" fmla="*/ 6308953 h 6655317"/>
              <a:gd name="connsiteX16" fmla="*/ 10727691 w 11893068"/>
              <a:gd name="connsiteY16" fmla="*/ 6601130 h 6655317"/>
              <a:gd name="connsiteX17" fmla="*/ 8441875 w 11893068"/>
              <a:gd name="connsiteY17" fmla="*/ 6641462 h 6655317"/>
              <a:gd name="connsiteX18" fmla="*/ 5961911 w 11893068"/>
              <a:gd name="connsiteY18" fmla="*/ 6516771 h 6655317"/>
              <a:gd name="connsiteX19" fmla="*/ 3592784 w 11893068"/>
              <a:gd name="connsiteY19" fmla="*/ 6655317 h 6655317"/>
              <a:gd name="connsiteX20" fmla="*/ 1279260 w 11893068"/>
              <a:gd name="connsiteY20" fmla="*/ 6601130 h 6655317"/>
              <a:gd name="connsiteX21" fmla="*/ 73730 w 11893068"/>
              <a:gd name="connsiteY21" fmla="*/ 6045717 h 6655317"/>
              <a:gd name="connsiteX22" fmla="*/ 198421 w 11893068"/>
              <a:gd name="connsiteY22" fmla="*/ 5520291 h 6655317"/>
              <a:gd name="connsiteX23" fmla="*/ 4458 w 11893068"/>
              <a:gd name="connsiteY23" fmla="*/ 4480153 h 6655317"/>
              <a:gd name="connsiteX24" fmla="*/ 59876 w 11893068"/>
              <a:gd name="connsiteY24" fmla="*/ 2388117 h 6655317"/>
              <a:gd name="connsiteX25" fmla="*/ 198421 w 11893068"/>
              <a:gd name="connsiteY25" fmla="*/ 1197066 h 6655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893068" h="6655317">
                <a:moveTo>
                  <a:pt x="198421" y="1197066"/>
                </a:moveTo>
                <a:cubicBezTo>
                  <a:pt x="260767" y="330700"/>
                  <a:pt x="129119" y="432966"/>
                  <a:pt x="309259" y="252826"/>
                </a:cubicBezTo>
                <a:cubicBezTo>
                  <a:pt x="339277" y="74671"/>
                  <a:pt x="45992" y="197083"/>
                  <a:pt x="184568" y="169698"/>
                </a:cubicBezTo>
                <a:cubicBezTo>
                  <a:pt x="323144" y="142313"/>
                  <a:pt x="923660" y="130081"/>
                  <a:pt x="1279260" y="116227"/>
                </a:cubicBezTo>
                <a:cubicBezTo>
                  <a:pt x="1634860" y="102373"/>
                  <a:pt x="2080361" y="144623"/>
                  <a:pt x="2387439" y="141989"/>
                </a:cubicBezTo>
                <a:cubicBezTo>
                  <a:pt x="2694517" y="139355"/>
                  <a:pt x="2558312" y="33462"/>
                  <a:pt x="3107876" y="17298"/>
                </a:cubicBezTo>
                <a:cubicBezTo>
                  <a:pt x="3657440" y="1134"/>
                  <a:pt x="4911277" y="26534"/>
                  <a:pt x="5684822" y="45007"/>
                </a:cubicBezTo>
                <a:cubicBezTo>
                  <a:pt x="6458367" y="63480"/>
                  <a:pt x="7305803" y="-17338"/>
                  <a:pt x="7915403" y="3444"/>
                </a:cubicBezTo>
                <a:cubicBezTo>
                  <a:pt x="8525003" y="24226"/>
                  <a:pt x="8845997" y="171683"/>
                  <a:pt x="9342421" y="169698"/>
                </a:cubicBezTo>
                <a:lnTo>
                  <a:pt x="10727691" y="116227"/>
                </a:lnTo>
                <a:cubicBezTo>
                  <a:pt x="12406369" y="150539"/>
                  <a:pt x="11462137" y="141958"/>
                  <a:pt x="11642277" y="322098"/>
                </a:cubicBezTo>
                <a:cubicBezTo>
                  <a:pt x="11822417" y="502238"/>
                  <a:pt x="11783130" y="878130"/>
                  <a:pt x="11808530" y="1197066"/>
                </a:cubicBezTo>
                <a:cubicBezTo>
                  <a:pt x="11833930" y="1516003"/>
                  <a:pt x="11882422" y="1619263"/>
                  <a:pt x="11891658" y="2221862"/>
                </a:cubicBezTo>
                <a:cubicBezTo>
                  <a:pt x="11900895" y="2824461"/>
                  <a:pt x="11861640" y="4265233"/>
                  <a:pt x="11863949" y="4812662"/>
                </a:cubicBezTo>
                <a:lnTo>
                  <a:pt x="11808530" y="5520291"/>
                </a:lnTo>
                <a:cubicBezTo>
                  <a:pt x="11757730" y="6363036"/>
                  <a:pt x="11836270" y="6128813"/>
                  <a:pt x="11656130" y="6308953"/>
                </a:cubicBezTo>
                <a:cubicBezTo>
                  <a:pt x="11475990" y="6489093"/>
                  <a:pt x="11265709" y="6561876"/>
                  <a:pt x="10727691" y="6601130"/>
                </a:cubicBezTo>
                <a:cubicBezTo>
                  <a:pt x="10189673" y="6640384"/>
                  <a:pt x="9236172" y="6655522"/>
                  <a:pt x="8441875" y="6641462"/>
                </a:cubicBezTo>
                <a:cubicBezTo>
                  <a:pt x="7647578" y="6627402"/>
                  <a:pt x="6777020" y="6535244"/>
                  <a:pt x="5961911" y="6516771"/>
                </a:cubicBezTo>
                <a:cubicBezTo>
                  <a:pt x="5158347" y="6521389"/>
                  <a:pt x="4396348" y="6650699"/>
                  <a:pt x="3592784" y="6655317"/>
                </a:cubicBezTo>
                <a:lnTo>
                  <a:pt x="1279260" y="6601130"/>
                </a:lnTo>
                <a:cubicBezTo>
                  <a:pt x="-461764" y="6494707"/>
                  <a:pt x="253870" y="6225857"/>
                  <a:pt x="73730" y="6045717"/>
                </a:cubicBezTo>
                <a:cubicBezTo>
                  <a:pt x="-106410" y="5865577"/>
                  <a:pt x="244603" y="5767364"/>
                  <a:pt x="198421" y="5520291"/>
                </a:cubicBezTo>
                <a:cubicBezTo>
                  <a:pt x="13663" y="5162177"/>
                  <a:pt x="27549" y="5002182"/>
                  <a:pt x="4458" y="4480153"/>
                </a:cubicBezTo>
                <a:cubicBezTo>
                  <a:pt x="-18633" y="3958124"/>
                  <a:pt x="55258" y="2930680"/>
                  <a:pt x="59876" y="2388117"/>
                </a:cubicBezTo>
                <a:lnTo>
                  <a:pt x="198421" y="1197066"/>
                </a:lnTo>
                <a:close/>
              </a:path>
            </a:pathLst>
          </a:cu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0" t="2941" r="51202"/>
          <a:stretch/>
        </p:blipFill>
        <p:spPr>
          <a:xfrm>
            <a:off x="557577" y="190500"/>
            <a:ext cx="5317253" cy="35746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85" t="2940" r="2835" b="420"/>
          <a:stretch/>
        </p:blipFill>
        <p:spPr>
          <a:xfrm>
            <a:off x="6559906" y="263298"/>
            <a:ext cx="5212994" cy="3429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Freeform 7"/>
          <p:cNvSpPr/>
          <p:nvPr/>
        </p:nvSpPr>
        <p:spPr>
          <a:xfrm>
            <a:off x="6129827" y="190500"/>
            <a:ext cx="220625" cy="6680200"/>
          </a:xfrm>
          <a:custGeom>
            <a:avLst/>
            <a:gdLst>
              <a:gd name="connsiteX0" fmla="*/ 0 w 280143"/>
              <a:gd name="connsiteY0" fmla="*/ 0 h 6654800"/>
              <a:gd name="connsiteX1" fmla="*/ 190500 w 280143"/>
              <a:gd name="connsiteY1" fmla="*/ 469900 h 6654800"/>
              <a:gd name="connsiteX2" fmla="*/ 114300 w 280143"/>
              <a:gd name="connsiteY2" fmla="*/ 850900 h 6654800"/>
              <a:gd name="connsiteX3" fmla="*/ 241300 w 280143"/>
              <a:gd name="connsiteY3" fmla="*/ 1295400 h 6654800"/>
              <a:gd name="connsiteX4" fmla="*/ 177800 w 280143"/>
              <a:gd name="connsiteY4" fmla="*/ 1892300 h 6654800"/>
              <a:gd name="connsiteX5" fmla="*/ 279400 w 280143"/>
              <a:gd name="connsiteY5" fmla="*/ 2540000 h 6654800"/>
              <a:gd name="connsiteX6" fmla="*/ 114300 w 280143"/>
              <a:gd name="connsiteY6" fmla="*/ 3238500 h 6654800"/>
              <a:gd name="connsiteX7" fmla="*/ 190500 w 280143"/>
              <a:gd name="connsiteY7" fmla="*/ 3848100 h 6654800"/>
              <a:gd name="connsiteX8" fmla="*/ 63500 w 280143"/>
              <a:gd name="connsiteY8" fmla="*/ 4737100 h 6654800"/>
              <a:gd name="connsiteX9" fmla="*/ 101600 w 280143"/>
              <a:gd name="connsiteY9" fmla="*/ 5537200 h 6654800"/>
              <a:gd name="connsiteX10" fmla="*/ 203200 w 280143"/>
              <a:gd name="connsiteY10" fmla="*/ 6159500 h 6654800"/>
              <a:gd name="connsiteX11" fmla="*/ 165100 w 280143"/>
              <a:gd name="connsiteY11" fmla="*/ 6654800 h 6654800"/>
              <a:gd name="connsiteX12" fmla="*/ 165100 w 280143"/>
              <a:gd name="connsiteY12" fmla="*/ 6654800 h 6654800"/>
              <a:gd name="connsiteX0" fmla="*/ 67482 w 220625"/>
              <a:gd name="connsiteY0" fmla="*/ 0 h 6680200"/>
              <a:gd name="connsiteX1" fmla="*/ 130982 w 220625"/>
              <a:gd name="connsiteY1" fmla="*/ 495300 h 6680200"/>
              <a:gd name="connsiteX2" fmla="*/ 54782 w 220625"/>
              <a:gd name="connsiteY2" fmla="*/ 876300 h 6680200"/>
              <a:gd name="connsiteX3" fmla="*/ 181782 w 220625"/>
              <a:gd name="connsiteY3" fmla="*/ 1320800 h 6680200"/>
              <a:gd name="connsiteX4" fmla="*/ 118282 w 220625"/>
              <a:gd name="connsiteY4" fmla="*/ 1917700 h 6680200"/>
              <a:gd name="connsiteX5" fmla="*/ 219882 w 220625"/>
              <a:gd name="connsiteY5" fmla="*/ 2565400 h 6680200"/>
              <a:gd name="connsiteX6" fmla="*/ 54782 w 220625"/>
              <a:gd name="connsiteY6" fmla="*/ 3263900 h 6680200"/>
              <a:gd name="connsiteX7" fmla="*/ 130982 w 220625"/>
              <a:gd name="connsiteY7" fmla="*/ 3873500 h 6680200"/>
              <a:gd name="connsiteX8" fmla="*/ 3982 w 220625"/>
              <a:gd name="connsiteY8" fmla="*/ 4762500 h 6680200"/>
              <a:gd name="connsiteX9" fmla="*/ 42082 w 220625"/>
              <a:gd name="connsiteY9" fmla="*/ 5562600 h 6680200"/>
              <a:gd name="connsiteX10" fmla="*/ 143682 w 220625"/>
              <a:gd name="connsiteY10" fmla="*/ 6184900 h 6680200"/>
              <a:gd name="connsiteX11" fmla="*/ 105582 w 220625"/>
              <a:gd name="connsiteY11" fmla="*/ 6680200 h 6680200"/>
              <a:gd name="connsiteX12" fmla="*/ 105582 w 220625"/>
              <a:gd name="connsiteY12" fmla="*/ 6680200 h 668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20625" h="6680200">
                <a:moveTo>
                  <a:pt x="67482" y="0"/>
                </a:moveTo>
                <a:cubicBezTo>
                  <a:pt x="153207" y="164041"/>
                  <a:pt x="133099" y="349250"/>
                  <a:pt x="130982" y="495300"/>
                </a:cubicBezTo>
                <a:cubicBezTo>
                  <a:pt x="128865" y="641350"/>
                  <a:pt x="46315" y="738717"/>
                  <a:pt x="54782" y="876300"/>
                </a:cubicBezTo>
                <a:cubicBezTo>
                  <a:pt x="63249" y="1013883"/>
                  <a:pt x="171199" y="1147233"/>
                  <a:pt x="181782" y="1320800"/>
                </a:cubicBezTo>
                <a:cubicBezTo>
                  <a:pt x="192365" y="1494367"/>
                  <a:pt x="111932" y="1710267"/>
                  <a:pt x="118282" y="1917700"/>
                </a:cubicBezTo>
                <a:cubicBezTo>
                  <a:pt x="124632" y="2125133"/>
                  <a:pt x="230465" y="2341033"/>
                  <a:pt x="219882" y="2565400"/>
                </a:cubicBezTo>
                <a:cubicBezTo>
                  <a:pt x="209299" y="2789767"/>
                  <a:pt x="69599" y="3045883"/>
                  <a:pt x="54782" y="3263900"/>
                </a:cubicBezTo>
                <a:cubicBezTo>
                  <a:pt x="39965" y="3481917"/>
                  <a:pt x="139449" y="3623734"/>
                  <a:pt x="130982" y="3873500"/>
                </a:cubicBezTo>
                <a:cubicBezTo>
                  <a:pt x="122515" y="4123266"/>
                  <a:pt x="18799" y="4480983"/>
                  <a:pt x="3982" y="4762500"/>
                </a:cubicBezTo>
                <a:cubicBezTo>
                  <a:pt x="-10835" y="5044017"/>
                  <a:pt x="18799" y="5325533"/>
                  <a:pt x="42082" y="5562600"/>
                </a:cubicBezTo>
                <a:cubicBezTo>
                  <a:pt x="65365" y="5799667"/>
                  <a:pt x="133099" y="5998633"/>
                  <a:pt x="143682" y="6184900"/>
                </a:cubicBezTo>
                <a:cubicBezTo>
                  <a:pt x="154265" y="6371167"/>
                  <a:pt x="105582" y="6680200"/>
                  <a:pt x="105582" y="6680200"/>
                </a:cubicBezTo>
                <a:lnTo>
                  <a:pt x="105582" y="6680200"/>
                </a:ln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370247" y="3629531"/>
            <a:ext cx="563208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3: Hai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ông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cháu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đang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quét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dọn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vệ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sân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vườn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tỉa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cây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cảnh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khu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vực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trước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cửa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gian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thoáng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đãng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đẹp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hơn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. </a:t>
            </a:r>
            <a:endParaRPr lang="en-GB" sz="3200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605448" y="3629531"/>
            <a:ext cx="533155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4: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Dọn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dẹp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phát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quang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bụi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rậm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xung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quanh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ruồi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muỗi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chỗ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ẩn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nấp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.</a:t>
            </a:r>
            <a:endParaRPr lang="en-GB" sz="3200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Cloud 8"/>
          <p:cNvSpPr/>
          <p:nvPr/>
        </p:nvSpPr>
        <p:spPr>
          <a:xfrm>
            <a:off x="2351079" y="966861"/>
            <a:ext cx="6653221" cy="4724773"/>
          </a:xfrm>
          <a:prstGeom prst="cloud">
            <a:avLst/>
          </a:prstGeom>
          <a:solidFill>
            <a:schemeClr val="accent6">
              <a:lumMod val="60000"/>
              <a:lumOff val="40000"/>
            </a:schemeClr>
          </a:solidFill>
          <a:ln>
            <a:prstDash val="lgDashDotDot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Em</a:t>
            </a:r>
            <a:r>
              <a:rPr lang="en-GB" sz="3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đã</a:t>
            </a:r>
            <a:r>
              <a:rPr lang="en-GB" sz="3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làm</a:t>
            </a:r>
            <a:r>
              <a:rPr lang="en-GB" sz="3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gì</a:t>
            </a:r>
            <a:r>
              <a:rPr lang="en-GB" sz="3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để</a:t>
            </a:r>
            <a:r>
              <a:rPr lang="en-GB" sz="3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giữ</a:t>
            </a:r>
            <a:r>
              <a:rPr lang="en-GB" sz="3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gìn</a:t>
            </a:r>
            <a:r>
              <a:rPr lang="en-GB" sz="3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vệ</a:t>
            </a:r>
            <a:r>
              <a:rPr lang="en-GB" sz="3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sinh</a:t>
            </a:r>
            <a:r>
              <a:rPr lang="en-GB" sz="3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xung</a:t>
            </a:r>
            <a:r>
              <a:rPr lang="en-GB" sz="3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quanh</a:t>
            </a:r>
            <a:r>
              <a:rPr lang="en-GB" sz="3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đường</a:t>
            </a:r>
            <a:r>
              <a:rPr lang="en-GB" sz="3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phố</a:t>
            </a:r>
            <a:r>
              <a:rPr lang="en-GB" sz="3600" dirty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98305067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05508" y="1572119"/>
            <a:ext cx="8058150" cy="3097530"/>
          </a:xfrm>
          <a:prstGeom prst="roundRect">
            <a:avLst/>
          </a:prstGeom>
          <a:solidFill>
            <a:schemeClr val="bg1">
              <a:alpha val="6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Vệ</a:t>
            </a:r>
            <a:r>
              <a:rPr lang="en-US" sz="3200" i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i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sinh</a:t>
            </a:r>
            <a:r>
              <a:rPr lang="en-US" sz="3200" i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i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xung</a:t>
            </a:r>
            <a:r>
              <a:rPr lang="en-US" sz="3200" i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i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quanh</a:t>
            </a:r>
            <a:r>
              <a:rPr lang="en-US" sz="3200" i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i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nhà</a:t>
            </a:r>
            <a:r>
              <a:rPr lang="en-US" sz="3200" i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ở, </a:t>
            </a:r>
            <a:r>
              <a:rPr lang="en-US" sz="3200" i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làm</a:t>
            </a:r>
            <a:r>
              <a:rPr lang="en-US" sz="3200" i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i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cho</a:t>
            </a:r>
            <a:r>
              <a:rPr lang="en-US" sz="3200" i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i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môi</a:t>
            </a:r>
            <a:r>
              <a:rPr lang="en-US" sz="3200" i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i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trường</a:t>
            </a:r>
            <a:r>
              <a:rPr lang="en-US" sz="3200" i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i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xung</a:t>
            </a:r>
            <a:r>
              <a:rPr lang="en-US" sz="3200" i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i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quanh</a:t>
            </a:r>
            <a:r>
              <a:rPr lang="en-US" sz="3200" i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i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nhà</a:t>
            </a:r>
            <a:r>
              <a:rPr lang="en-US" sz="3200" i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ở </a:t>
            </a:r>
            <a:r>
              <a:rPr lang="en-US" sz="3200" i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của</a:t>
            </a:r>
            <a:r>
              <a:rPr lang="en-US" sz="3200" i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i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mình</a:t>
            </a:r>
            <a:r>
              <a:rPr lang="en-US" sz="3200" i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i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có</a:t>
            </a:r>
            <a:r>
              <a:rPr lang="en-US" sz="3200" i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i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không</a:t>
            </a:r>
            <a:r>
              <a:rPr lang="en-US" sz="3200" i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i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khí</a:t>
            </a:r>
            <a:r>
              <a:rPr lang="en-US" sz="3200" i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i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trong</a:t>
            </a:r>
            <a:r>
              <a:rPr lang="en-US" sz="3200" i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i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lành</a:t>
            </a:r>
            <a:r>
              <a:rPr lang="en-US" sz="3200" i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3200" i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thoáng</a:t>
            </a:r>
            <a:r>
              <a:rPr lang="en-US" sz="3200" i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i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đãng</a:t>
            </a:r>
            <a:r>
              <a:rPr lang="en-US" sz="3200" i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3200" i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sạch</a:t>
            </a:r>
            <a:r>
              <a:rPr lang="en-US" sz="3200" i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i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sẽ</a:t>
            </a:r>
            <a:r>
              <a:rPr lang="en-US" sz="3200" i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i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và</a:t>
            </a:r>
            <a:r>
              <a:rPr lang="en-US" sz="3200" i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i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đẹp</a:t>
            </a:r>
            <a:r>
              <a:rPr lang="en-US" sz="3200" i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i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hơn</a:t>
            </a:r>
            <a:r>
              <a:rPr lang="en-US" sz="3200" i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.</a:t>
            </a:r>
            <a:endParaRPr lang="en-GB" sz="3200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618532" y="1058876"/>
            <a:ext cx="3724803" cy="2062008"/>
            <a:chOff x="1675997" y="918199"/>
            <a:chExt cx="3724803" cy="2062008"/>
          </a:xfrm>
        </p:grpSpPr>
        <p:sp>
          <p:nvSpPr>
            <p:cNvPr id="4" name="Google Shape;1910;p31">
              <a:extLst>
                <a:ext uri="{FF2B5EF4-FFF2-40B4-BE49-F238E27FC236}">
                  <a16:creationId xmlns:a16="http://schemas.microsoft.com/office/drawing/2014/main" id="{E4CC77B8-F17E-79E4-B3C9-5B07D794B153}"/>
                </a:ext>
              </a:extLst>
            </p:cNvPr>
            <p:cNvSpPr txBox="1">
              <a:spLocks/>
            </p:cNvSpPr>
            <p:nvPr/>
          </p:nvSpPr>
          <p:spPr>
            <a:xfrm>
              <a:off x="1675997" y="918200"/>
              <a:ext cx="3724803" cy="20620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6000" tIns="121900" rIns="72000" bIns="121900" numCol="1" anchor="ctr" anchorCtr="0">
              <a:prstTxWarp prst="textArchUp">
                <a:avLst>
                  <a:gd name="adj" fmla="val 13241128"/>
                </a:avLst>
              </a:prstTxWarp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Chango"/>
                <a:buNone/>
                <a:defRPr sz="3500" b="0" i="0" u="none" strike="noStrike" cap="none">
                  <a:solidFill>
                    <a:schemeClr val="accent5"/>
                  </a:solidFill>
                  <a:latin typeface="Chango"/>
                  <a:ea typeface="Chango"/>
                  <a:cs typeface="Chango"/>
                  <a:sym typeface="Chang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r" defTabSz="1219170">
                <a:buClr>
                  <a:srgbClr val="FF8E77"/>
                </a:buClr>
              </a:pPr>
              <a:r>
                <a:rPr lang="en-US" sz="5400" b="1" kern="0" dirty="0" err="1">
                  <a:ln w="254000">
                    <a:solidFill>
                      <a:schemeClr val="bg1"/>
                    </a:solidFill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Aphrodite Pro" panose="02000000000000000000" pitchFamily="2" charset="0"/>
                </a:rPr>
                <a:t>Kết</a:t>
              </a:r>
              <a:r>
                <a:rPr lang="en-US" sz="5400" b="1" kern="0" dirty="0">
                  <a:ln w="254000">
                    <a:solidFill>
                      <a:schemeClr val="bg1"/>
                    </a:solidFill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Aphrodite Pro" panose="02000000000000000000" pitchFamily="2" charset="0"/>
                </a:rPr>
                <a:t> </a:t>
              </a:r>
              <a:r>
                <a:rPr lang="en-US" sz="5400" b="1" kern="0" dirty="0" err="1">
                  <a:ln w="254000">
                    <a:solidFill>
                      <a:schemeClr val="bg1"/>
                    </a:solidFill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Aphrodite Pro" panose="02000000000000000000" pitchFamily="2" charset="0"/>
                </a:rPr>
                <a:t>luận</a:t>
              </a:r>
              <a:endParaRPr lang="en-US" sz="5400" b="1" kern="0" dirty="0">
                <a:ln w="254000"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Aphrodite Pro" panose="02000000000000000000" pitchFamily="2" charset="0"/>
              </a:endParaRPr>
            </a:p>
          </p:txBody>
        </p:sp>
        <p:sp>
          <p:nvSpPr>
            <p:cNvPr id="3" name="Google Shape;1910;p31">
              <a:extLst>
                <a:ext uri="{FF2B5EF4-FFF2-40B4-BE49-F238E27FC236}">
                  <a16:creationId xmlns:a16="http://schemas.microsoft.com/office/drawing/2014/main" id="{E4CC77B8-F17E-79E4-B3C9-5B07D794B153}"/>
                </a:ext>
              </a:extLst>
            </p:cNvPr>
            <p:cNvSpPr txBox="1">
              <a:spLocks/>
            </p:cNvSpPr>
            <p:nvPr/>
          </p:nvSpPr>
          <p:spPr>
            <a:xfrm>
              <a:off x="1675997" y="918199"/>
              <a:ext cx="3724803" cy="20620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6000" tIns="121900" rIns="72000" bIns="121900" numCol="1" anchor="ctr" anchorCtr="0">
              <a:prstTxWarp prst="textArchUp">
                <a:avLst>
                  <a:gd name="adj" fmla="val 13241128"/>
                </a:avLst>
              </a:prstTxWarp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Chango"/>
                <a:buNone/>
                <a:defRPr sz="3500" b="0" i="0" u="none" strike="noStrike" cap="none">
                  <a:solidFill>
                    <a:schemeClr val="accent5"/>
                  </a:solidFill>
                  <a:latin typeface="Chango"/>
                  <a:ea typeface="Chango"/>
                  <a:cs typeface="Chango"/>
                  <a:sym typeface="Chang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r" defTabSz="1219170">
                <a:buClr>
                  <a:srgbClr val="FF8E77"/>
                </a:buClr>
              </a:pPr>
              <a:r>
                <a:rPr lang="en-US" sz="5400" b="1" kern="0" dirty="0" err="1">
                  <a:solidFill>
                    <a:srgbClr val="6633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Aphrodite Pro" panose="02000000000000000000" pitchFamily="2" charset="0"/>
                </a:rPr>
                <a:t>Kết</a:t>
              </a:r>
              <a:r>
                <a:rPr lang="en-US" sz="5400" b="1" kern="0" dirty="0">
                  <a:solidFill>
                    <a:srgbClr val="6633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Aphrodite Pro" panose="02000000000000000000" pitchFamily="2" charset="0"/>
                </a:rPr>
                <a:t> </a:t>
              </a:r>
              <a:r>
                <a:rPr lang="en-US" sz="5400" b="1" kern="0" dirty="0" err="1">
                  <a:solidFill>
                    <a:srgbClr val="6633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Aphrodite Pro" panose="02000000000000000000" pitchFamily="2" charset="0"/>
                </a:rPr>
                <a:t>luận</a:t>
              </a:r>
              <a:endParaRPr lang="en-US" sz="5400" b="1" kern="0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Aphrodite Pro" panose="02000000000000000000" pitchFamily="2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497" y="3797157"/>
            <a:ext cx="2771468" cy="2771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619681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673" y="0"/>
            <a:ext cx="8073895" cy="743517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22967" y="1122025"/>
            <a:ext cx="704330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5400" u="sng" dirty="0">
                <a:solidFill>
                  <a:srgbClr val="784B1E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Hoạt động 2:</a:t>
            </a:r>
          </a:p>
          <a:p>
            <a:pPr algn="ctr"/>
            <a:r>
              <a:rPr lang="en-US" sz="5400" i="1" dirty="0" err="1">
                <a:solidFill>
                  <a:srgbClr val="784B1E"/>
                </a:solidFill>
                <a:latin typeface="UTM Avo" panose="02040603050506020204" pitchFamily="18" charset="0"/>
              </a:rPr>
              <a:t>Lợi</a:t>
            </a:r>
            <a:r>
              <a:rPr lang="en-US" sz="5400" i="1" dirty="0">
                <a:solidFill>
                  <a:srgbClr val="784B1E"/>
                </a:solidFill>
                <a:latin typeface="UTM Avo" panose="02040603050506020204" pitchFamily="18" charset="0"/>
              </a:rPr>
              <a:t> </a:t>
            </a:r>
            <a:r>
              <a:rPr lang="en-US" sz="5400" i="1" dirty="0" err="1">
                <a:solidFill>
                  <a:srgbClr val="784B1E"/>
                </a:solidFill>
                <a:latin typeface="UTM Avo" panose="02040603050506020204" pitchFamily="18" charset="0"/>
              </a:rPr>
              <a:t>ích</a:t>
            </a:r>
            <a:r>
              <a:rPr lang="en-US" sz="5400" i="1" dirty="0">
                <a:solidFill>
                  <a:srgbClr val="784B1E"/>
                </a:solidFill>
                <a:latin typeface="UTM Avo" panose="02040603050506020204" pitchFamily="18" charset="0"/>
              </a:rPr>
              <a:t> </a:t>
            </a:r>
            <a:r>
              <a:rPr lang="en-US" sz="5400" i="1" dirty="0" err="1">
                <a:solidFill>
                  <a:srgbClr val="784B1E"/>
                </a:solidFill>
                <a:latin typeface="UTM Avo" panose="02040603050506020204" pitchFamily="18" charset="0"/>
              </a:rPr>
              <a:t>của</a:t>
            </a:r>
            <a:r>
              <a:rPr lang="en-US" sz="5400" i="1" dirty="0">
                <a:solidFill>
                  <a:srgbClr val="784B1E"/>
                </a:solidFill>
                <a:latin typeface="UTM Avo" panose="02040603050506020204" pitchFamily="18" charset="0"/>
              </a:rPr>
              <a:t> </a:t>
            </a:r>
            <a:r>
              <a:rPr lang="en-US" sz="5400" i="1" dirty="0" err="1">
                <a:solidFill>
                  <a:srgbClr val="784B1E"/>
                </a:solidFill>
                <a:latin typeface="UTM Avo" panose="02040603050506020204" pitchFamily="18" charset="0"/>
              </a:rPr>
              <a:t>việc</a:t>
            </a:r>
            <a:r>
              <a:rPr lang="en-US" sz="5400" i="1" dirty="0">
                <a:solidFill>
                  <a:srgbClr val="784B1E"/>
                </a:solidFill>
                <a:latin typeface="UTM Avo" panose="02040603050506020204" pitchFamily="18" charset="0"/>
              </a:rPr>
              <a:t> </a:t>
            </a:r>
          </a:p>
          <a:p>
            <a:pPr algn="ctr"/>
            <a:r>
              <a:rPr lang="en-US" sz="5400" i="1" dirty="0" err="1">
                <a:solidFill>
                  <a:srgbClr val="784B1E"/>
                </a:solidFill>
                <a:latin typeface="UTM Avo" panose="02040603050506020204" pitchFamily="18" charset="0"/>
              </a:rPr>
              <a:t>giữ</a:t>
            </a:r>
            <a:r>
              <a:rPr lang="en-US" sz="5400" i="1" dirty="0">
                <a:solidFill>
                  <a:srgbClr val="784B1E"/>
                </a:solidFill>
                <a:latin typeface="UTM Avo" panose="02040603050506020204" pitchFamily="18" charset="0"/>
              </a:rPr>
              <a:t> </a:t>
            </a:r>
            <a:r>
              <a:rPr lang="en-US" sz="5400" i="1" dirty="0" err="1">
                <a:solidFill>
                  <a:srgbClr val="784B1E"/>
                </a:solidFill>
                <a:latin typeface="UTM Avo" panose="02040603050506020204" pitchFamily="18" charset="0"/>
              </a:rPr>
              <a:t>sạch</a:t>
            </a:r>
            <a:r>
              <a:rPr lang="en-US" sz="5400" i="1" dirty="0">
                <a:solidFill>
                  <a:srgbClr val="784B1E"/>
                </a:solidFill>
                <a:latin typeface="UTM Avo" panose="02040603050506020204" pitchFamily="18" charset="0"/>
              </a:rPr>
              <a:t> </a:t>
            </a:r>
            <a:r>
              <a:rPr lang="en-US" sz="5400" i="1" dirty="0" err="1">
                <a:solidFill>
                  <a:srgbClr val="784B1E"/>
                </a:solidFill>
                <a:latin typeface="UTM Avo" panose="02040603050506020204" pitchFamily="18" charset="0"/>
              </a:rPr>
              <a:t>môi</a:t>
            </a:r>
            <a:r>
              <a:rPr lang="en-US" sz="5400" i="1" dirty="0">
                <a:solidFill>
                  <a:srgbClr val="784B1E"/>
                </a:solidFill>
                <a:latin typeface="UTM Avo" panose="02040603050506020204" pitchFamily="18" charset="0"/>
              </a:rPr>
              <a:t> </a:t>
            </a:r>
            <a:r>
              <a:rPr lang="en-US" sz="5400" i="1" dirty="0" err="1">
                <a:solidFill>
                  <a:srgbClr val="784B1E"/>
                </a:solidFill>
                <a:latin typeface="UTM Avo" panose="02040603050506020204" pitchFamily="18" charset="0"/>
              </a:rPr>
              <a:t>trường</a:t>
            </a:r>
            <a:r>
              <a:rPr lang="en-US" sz="5400" i="1" dirty="0">
                <a:solidFill>
                  <a:srgbClr val="784B1E"/>
                </a:solidFill>
                <a:latin typeface="UTM Avo" panose="02040603050506020204" pitchFamily="18" charset="0"/>
              </a:rPr>
              <a:t> </a:t>
            </a:r>
            <a:r>
              <a:rPr lang="en-US" sz="5400" i="1" dirty="0" err="1">
                <a:solidFill>
                  <a:srgbClr val="784B1E"/>
                </a:solidFill>
                <a:latin typeface="UTM Avo" panose="02040603050506020204" pitchFamily="18" charset="0"/>
              </a:rPr>
              <a:t>xung</a:t>
            </a:r>
            <a:r>
              <a:rPr lang="en-US" sz="5400" i="1" dirty="0">
                <a:solidFill>
                  <a:srgbClr val="784B1E"/>
                </a:solidFill>
                <a:latin typeface="UTM Avo" panose="02040603050506020204" pitchFamily="18" charset="0"/>
              </a:rPr>
              <a:t> </a:t>
            </a:r>
            <a:r>
              <a:rPr lang="en-US" sz="5400" i="1" dirty="0" err="1">
                <a:solidFill>
                  <a:srgbClr val="784B1E"/>
                </a:solidFill>
                <a:latin typeface="UTM Avo" panose="02040603050506020204" pitchFamily="18" charset="0"/>
              </a:rPr>
              <a:t>quanh</a:t>
            </a:r>
            <a:r>
              <a:rPr lang="en-US" sz="5400" i="1" dirty="0">
                <a:solidFill>
                  <a:srgbClr val="784B1E"/>
                </a:solidFill>
                <a:latin typeface="UTM Avo" panose="02040603050506020204" pitchFamily="18" charset="0"/>
              </a:rPr>
              <a:t> </a:t>
            </a:r>
            <a:r>
              <a:rPr lang="en-US" sz="5400" i="1" dirty="0" err="1">
                <a:solidFill>
                  <a:srgbClr val="784B1E"/>
                </a:solidFill>
                <a:latin typeface="UTM Avo" panose="02040603050506020204" pitchFamily="18" charset="0"/>
              </a:rPr>
              <a:t>nhà</a:t>
            </a:r>
            <a:r>
              <a:rPr lang="en-US" sz="5400" i="1" dirty="0">
                <a:solidFill>
                  <a:srgbClr val="784B1E"/>
                </a:solidFill>
                <a:latin typeface="UTM Avo" panose="02040603050506020204" pitchFamily="18" charset="0"/>
              </a:rPr>
              <a:t> ở</a:t>
            </a:r>
            <a:endParaRPr lang="en-GB" sz="5400" i="1" dirty="0">
              <a:solidFill>
                <a:srgbClr val="784B1E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256667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0" y="21390"/>
            <a:ext cx="12192000" cy="6858000"/>
          </a:xfrm>
          <a:custGeom>
            <a:avLst/>
            <a:gdLst>
              <a:gd name="connsiteX0" fmla="*/ 0 w 11610109"/>
              <a:gd name="connsiteY0" fmla="*/ 1080839 h 6484903"/>
              <a:gd name="connsiteX1" fmla="*/ 1080839 w 11610109"/>
              <a:gd name="connsiteY1" fmla="*/ 0 h 6484903"/>
              <a:gd name="connsiteX2" fmla="*/ 10529270 w 11610109"/>
              <a:gd name="connsiteY2" fmla="*/ 0 h 6484903"/>
              <a:gd name="connsiteX3" fmla="*/ 11610109 w 11610109"/>
              <a:gd name="connsiteY3" fmla="*/ 1080839 h 6484903"/>
              <a:gd name="connsiteX4" fmla="*/ 11610109 w 11610109"/>
              <a:gd name="connsiteY4" fmla="*/ 5404064 h 6484903"/>
              <a:gd name="connsiteX5" fmla="*/ 10529270 w 11610109"/>
              <a:gd name="connsiteY5" fmla="*/ 6484903 h 6484903"/>
              <a:gd name="connsiteX6" fmla="*/ 1080839 w 11610109"/>
              <a:gd name="connsiteY6" fmla="*/ 6484903 h 6484903"/>
              <a:gd name="connsiteX7" fmla="*/ 0 w 11610109"/>
              <a:gd name="connsiteY7" fmla="*/ 5404064 h 6484903"/>
              <a:gd name="connsiteX8" fmla="*/ 0 w 11610109"/>
              <a:gd name="connsiteY8" fmla="*/ 1080839 h 6484903"/>
              <a:gd name="connsiteX0" fmla="*/ 0 w 11610109"/>
              <a:gd name="connsiteY0" fmla="*/ 1080839 h 6484903"/>
              <a:gd name="connsiteX1" fmla="*/ 249383 w 11610109"/>
              <a:gd name="connsiteY1" fmla="*/ 164308 h 6484903"/>
              <a:gd name="connsiteX2" fmla="*/ 1080839 w 11610109"/>
              <a:gd name="connsiteY2" fmla="*/ 0 h 6484903"/>
              <a:gd name="connsiteX3" fmla="*/ 10529270 w 11610109"/>
              <a:gd name="connsiteY3" fmla="*/ 0 h 6484903"/>
              <a:gd name="connsiteX4" fmla="*/ 11610109 w 11610109"/>
              <a:gd name="connsiteY4" fmla="*/ 1080839 h 6484903"/>
              <a:gd name="connsiteX5" fmla="*/ 11610109 w 11610109"/>
              <a:gd name="connsiteY5" fmla="*/ 5404064 h 6484903"/>
              <a:gd name="connsiteX6" fmla="*/ 10529270 w 11610109"/>
              <a:gd name="connsiteY6" fmla="*/ 6484903 h 6484903"/>
              <a:gd name="connsiteX7" fmla="*/ 1080839 w 11610109"/>
              <a:gd name="connsiteY7" fmla="*/ 6484903 h 6484903"/>
              <a:gd name="connsiteX8" fmla="*/ 0 w 11610109"/>
              <a:gd name="connsiteY8" fmla="*/ 5404064 h 6484903"/>
              <a:gd name="connsiteX9" fmla="*/ 0 w 11610109"/>
              <a:gd name="connsiteY9" fmla="*/ 1080839 h 6484903"/>
              <a:gd name="connsiteX0" fmla="*/ 0 w 11610109"/>
              <a:gd name="connsiteY0" fmla="*/ 1080839 h 6484903"/>
              <a:gd name="connsiteX1" fmla="*/ 249383 w 11610109"/>
              <a:gd name="connsiteY1" fmla="*/ 164308 h 6484903"/>
              <a:gd name="connsiteX2" fmla="*/ 1080839 w 11610109"/>
              <a:gd name="connsiteY2" fmla="*/ 0 h 6484903"/>
              <a:gd name="connsiteX3" fmla="*/ 10529270 w 11610109"/>
              <a:gd name="connsiteY3" fmla="*/ 0 h 6484903"/>
              <a:gd name="connsiteX4" fmla="*/ 11610109 w 11610109"/>
              <a:gd name="connsiteY4" fmla="*/ 1080839 h 6484903"/>
              <a:gd name="connsiteX5" fmla="*/ 11610109 w 11610109"/>
              <a:gd name="connsiteY5" fmla="*/ 5404064 h 6484903"/>
              <a:gd name="connsiteX6" fmla="*/ 10529270 w 11610109"/>
              <a:gd name="connsiteY6" fmla="*/ 6484903 h 6484903"/>
              <a:gd name="connsiteX7" fmla="*/ 1080839 w 11610109"/>
              <a:gd name="connsiteY7" fmla="*/ 6484903 h 6484903"/>
              <a:gd name="connsiteX8" fmla="*/ 0 w 11610109"/>
              <a:gd name="connsiteY8" fmla="*/ 5404064 h 6484903"/>
              <a:gd name="connsiteX9" fmla="*/ 0 w 11610109"/>
              <a:gd name="connsiteY9" fmla="*/ 1080839 h 6484903"/>
              <a:gd name="connsiteX0" fmla="*/ 0 w 11610109"/>
              <a:gd name="connsiteY0" fmla="*/ 1080839 h 6484903"/>
              <a:gd name="connsiteX1" fmla="*/ 249383 w 11610109"/>
              <a:gd name="connsiteY1" fmla="*/ 164308 h 6484903"/>
              <a:gd name="connsiteX2" fmla="*/ 318656 w 11610109"/>
              <a:gd name="connsiteY2" fmla="*/ 81180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610109 w 11610109"/>
              <a:gd name="connsiteY5" fmla="*/ 1080839 h 6484903"/>
              <a:gd name="connsiteX6" fmla="*/ 11610109 w 11610109"/>
              <a:gd name="connsiteY6" fmla="*/ 5404064 h 6484903"/>
              <a:gd name="connsiteX7" fmla="*/ 10529270 w 11610109"/>
              <a:gd name="connsiteY7" fmla="*/ 6484903 h 6484903"/>
              <a:gd name="connsiteX8" fmla="*/ 1080839 w 11610109"/>
              <a:gd name="connsiteY8" fmla="*/ 6484903 h 6484903"/>
              <a:gd name="connsiteX9" fmla="*/ 0 w 11610109"/>
              <a:gd name="connsiteY9" fmla="*/ 5404064 h 6484903"/>
              <a:gd name="connsiteX10" fmla="*/ 0 w 11610109"/>
              <a:gd name="connsiteY10" fmla="*/ 1080839 h 6484903"/>
              <a:gd name="connsiteX0" fmla="*/ 0 w 11610109"/>
              <a:gd name="connsiteY0" fmla="*/ 1080839 h 6484903"/>
              <a:gd name="connsiteX1" fmla="*/ 110838 w 11610109"/>
              <a:gd name="connsiteY1" fmla="*/ 136599 h 6484903"/>
              <a:gd name="connsiteX2" fmla="*/ 318656 w 11610109"/>
              <a:gd name="connsiteY2" fmla="*/ 81180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610109 w 11610109"/>
              <a:gd name="connsiteY5" fmla="*/ 1080839 h 6484903"/>
              <a:gd name="connsiteX6" fmla="*/ 11610109 w 11610109"/>
              <a:gd name="connsiteY6" fmla="*/ 5404064 h 6484903"/>
              <a:gd name="connsiteX7" fmla="*/ 10529270 w 11610109"/>
              <a:gd name="connsiteY7" fmla="*/ 6484903 h 6484903"/>
              <a:gd name="connsiteX8" fmla="*/ 1080839 w 11610109"/>
              <a:gd name="connsiteY8" fmla="*/ 6484903 h 6484903"/>
              <a:gd name="connsiteX9" fmla="*/ 0 w 11610109"/>
              <a:gd name="connsiteY9" fmla="*/ 5404064 h 6484903"/>
              <a:gd name="connsiteX10" fmla="*/ 0 w 11610109"/>
              <a:gd name="connsiteY10" fmla="*/ 1080839 h 6484903"/>
              <a:gd name="connsiteX0" fmla="*/ 0 w 11610109"/>
              <a:gd name="connsiteY0" fmla="*/ 1080839 h 6484903"/>
              <a:gd name="connsiteX1" fmla="*/ 110838 w 11610109"/>
              <a:gd name="connsiteY1" fmla="*/ 136599 h 6484903"/>
              <a:gd name="connsiteX2" fmla="*/ 110838 w 11610109"/>
              <a:gd name="connsiteY2" fmla="*/ 178162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610109 w 11610109"/>
              <a:gd name="connsiteY5" fmla="*/ 1080839 h 6484903"/>
              <a:gd name="connsiteX6" fmla="*/ 11610109 w 11610109"/>
              <a:gd name="connsiteY6" fmla="*/ 5404064 h 6484903"/>
              <a:gd name="connsiteX7" fmla="*/ 10529270 w 11610109"/>
              <a:gd name="connsiteY7" fmla="*/ 6484903 h 6484903"/>
              <a:gd name="connsiteX8" fmla="*/ 1080839 w 11610109"/>
              <a:gd name="connsiteY8" fmla="*/ 6484903 h 6484903"/>
              <a:gd name="connsiteX9" fmla="*/ 0 w 11610109"/>
              <a:gd name="connsiteY9" fmla="*/ 5404064 h 6484903"/>
              <a:gd name="connsiteX10" fmla="*/ 0 w 11610109"/>
              <a:gd name="connsiteY10" fmla="*/ 1080839 h 6484903"/>
              <a:gd name="connsiteX0" fmla="*/ 0 w 11610109"/>
              <a:gd name="connsiteY0" fmla="*/ 1080839 h 6484903"/>
              <a:gd name="connsiteX1" fmla="*/ 110838 w 11610109"/>
              <a:gd name="connsiteY1" fmla="*/ 136599 h 6484903"/>
              <a:gd name="connsiteX2" fmla="*/ 110838 w 11610109"/>
              <a:gd name="connsiteY2" fmla="*/ 178162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443856 w 11610109"/>
              <a:gd name="connsiteY5" fmla="*/ 205871 h 6484903"/>
              <a:gd name="connsiteX6" fmla="*/ 11610109 w 11610109"/>
              <a:gd name="connsiteY6" fmla="*/ 1080839 h 6484903"/>
              <a:gd name="connsiteX7" fmla="*/ 11610109 w 11610109"/>
              <a:gd name="connsiteY7" fmla="*/ 5404064 h 6484903"/>
              <a:gd name="connsiteX8" fmla="*/ 10529270 w 11610109"/>
              <a:gd name="connsiteY8" fmla="*/ 6484903 h 6484903"/>
              <a:gd name="connsiteX9" fmla="*/ 1080839 w 11610109"/>
              <a:gd name="connsiteY9" fmla="*/ 6484903 h 6484903"/>
              <a:gd name="connsiteX10" fmla="*/ 0 w 11610109"/>
              <a:gd name="connsiteY10" fmla="*/ 5404064 h 6484903"/>
              <a:gd name="connsiteX11" fmla="*/ 0 w 11610109"/>
              <a:gd name="connsiteY11" fmla="*/ 1080839 h 6484903"/>
              <a:gd name="connsiteX0" fmla="*/ 68202 w 11678311"/>
              <a:gd name="connsiteY0" fmla="*/ 1080839 h 6484903"/>
              <a:gd name="connsiteX1" fmla="*/ 179040 w 11678311"/>
              <a:gd name="connsiteY1" fmla="*/ 136599 h 6484903"/>
              <a:gd name="connsiteX2" fmla="*/ 54349 w 11678311"/>
              <a:gd name="connsiteY2" fmla="*/ 53471 h 6484903"/>
              <a:gd name="connsiteX3" fmla="*/ 1149041 w 11678311"/>
              <a:gd name="connsiteY3" fmla="*/ 0 h 6484903"/>
              <a:gd name="connsiteX4" fmla="*/ 10597472 w 11678311"/>
              <a:gd name="connsiteY4" fmla="*/ 0 h 6484903"/>
              <a:gd name="connsiteX5" fmla="*/ 11512058 w 11678311"/>
              <a:gd name="connsiteY5" fmla="*/ 205871 h 6484903"/>
              <a:gd name="connsiteX6" fmla="*/ 11678311 w 11678311"/>
              <a:gd name="connsiteY6" fmla="*/ 1080839 h 6484903"/>
              <a:gd name="connsiteX7" fmla="*/ 11678311 w 11678311"/>
              <a:gd name="connsiteY7" fmla="*/ 5404064 h 6484903"/>
              <a:gd name="connsiteX8" fmla="*/ 10597472 w 11678311"/>
              <a:gd name="connsiteY8" fmla="*/ 6484903 h 6484903"/>
              <a:gd name="connsiteX9" fmla="*/ 1149041 w 11678311"/>
              <a:gd name="connsiteY9" fmla="*/ 6484903 h 6484903"/>
              <a:gd name="connsiteX10" fmla="*/ 68202 w 11678311"/>
              <a:gd name="connsiteY10" fmla="*/ 5404064 h 6484903"/>
              <a:gd name="connsiteX11" fmla="*/ 68202 w 11678311"/>
              <a:gd name="connsiteY11" fmla="*/ 1080839 h 6484903"/>
              <a:gd name="connsiteX0" fmla="*/ 51259 w 11661368"/>
              <a:gd name="connsiteY0" fmla="*/ 1152059 h 6556123"/>
              <a:gd name="connsiteX1" fmla="*/ 162097 w 11661368"/>
              <a:gd name="connsiteY1" fmla="*/ 207819 h 6556123"/>
              <a:gd name="connsiteX2" fmla="*/ 37406 w 11661368"/>
              <a:gd name="connsiteY2" fmla="*/ 124691 h 6556123"/>
              <a:gd name="connsiteX3" fmla="*/ 1132098 w 11661368"/>
              <a:gd name="connsiteY3" fmla="*/ 71220 h 6556123"/>
              <a:gd name="connsiteX4" fmla="*/ 5537660 w 11661368"/>
              <a:gd name="connsiteY4" fmla="*/ 0 h 6556123"/>
              <a:gd name="connsiteX5" fmla="*/ 10580529 w 11661368"/>
              <a:gd name="connsiteY5" fmla="*/ 71220 h 6556123"/>
              <a:gd name="connsiteX6" fmla="*/ 11495115 w 11661368"/>
              <a:gd name="connsiteY6" fmla="*/ 277091 h 6556123"/>
              <a:gd name="connsiteX7" fmla="*/ 11661368 w 11661368"/>
              <a:gd name="connsiteY7" fmla="*/ 1152059 h 6556123"/>
              <a:gd name="connsiteX8" fmla="*/ 11661368 w 11661368"/>
              <a:gd name="connsiteY8" fmla="*/ 5475284 h 6556123"/>
              <a:gd name="connsiteX9" fmla="*/ 10580529 w 11661368"/>
              <a:gd name="connsiteY9" fmla="*/ 6556123 h 6556123"/>
              <a:gd name="connsiteX10" fmla="*/ 1132098 w 11661368"/>
              <a:gd name="connsiteY10" fmla="*/ 6556123 h 6556123"/>
              <a:gd name="connsiteX11" fmla="*/ 51259 w 11661368"/>
              <a:gd name="connsiteY11" fmla="*/ 5475284 h 6556123"/>
              <a:gd name="connsiteX12" fmla="*/ 51259 w 11661368"/>
              <a:gd name="connsiteY12" fmla="*/ 1152059 h 6556123"/>
              <a:gd name="connsiteX0" fmla="*/ 51259 w 11661368"/>
              <a:gd name="connsiteY0" fmla="*/ 1152255 h 6556319"/>
              <a:gd name="connsiteX1" fmla="*/ 162097 w 11661368"/>
              <a:gd name="connsiteY1" fmla="*/ 208015 h 6556319"/>
              <a:gd name="connsiteX2" fmla="*/ 37406 w 11661368"/>
              <a:gd name="connsiteY2" fmla="*/ 124887 h 6556319"/>
              <a:gd name="connsiteX3" fmla="*/ 1132098 w 11661368"/>
              <a:gd name="connsiteY3" fmla="*/ 71416 h 6556319"/>
              <a:gd name="connsiteX4" fmla="*/ 2240277 w 11661368"/>
              <a:gd name="connsiteY4" fmla="*/ 97178 h 6556319"/>
              <a:gd name="connsiteX5" fmla="*/ 5537660 w 11661368"/>
              <a:gd name="connsiteY5" fmla="*/ 196 h 6556319"/>
              <a:gd name="connsiteX6" fmla="*/ 10580529 w 11661368"/>
              <a:gd name="connsiteY6" fmla="*/ 71416 h 6556319"/>
              <a:gd name="connsiteX7" fmla="*/ 11495115 w 11661368"/>
              <a:gd name="connsiteY7" fmla="*/ 277287 h 6556319"/>
              <a:gd name="connsiteX8" fmla="*/ 11661368 w 11661368"/>
              <a:gd name="connsiteY8" fmla="*/ 1152255 h 6556319"/>
              <a:gd name="connsiteX9" fmla="*/ 11661368 w 11661368"/>
              <a:gd name="connsiteY9" fmla="*/ 5475480 h 6556319"/>
              <a:gd name="connsiteX10" fmla="*/ 10580529 w 11661368"/>
              <a:gd name="connsiteY10" fmla="*/ 6556319 h 6556319"/>
              <a:gd name="connsiteX11" fmla="*/ 1132098 w 11661368"/>
              <a:gd name="connsiteY11" fmla="*/ 6556319 h 6556319"/>
              <a:gd name="connsiteX12" fmla="*/ 51259 w 11661368"/>
              <a:gd name="connsiteY12" fmla="*/ 5475480 h 6556319"/>
              <a:gd name="connsiteX13" fmla="*/ 51259 w 11661368"/>
              <a:gd name="connsiteY13" fmla="*/ 1152255 h 6556319"/>
              <a:gd name="connsiteX0" fmla="*/ 51259 w 11661368"/>
              <a:gd name="connsiteY0" fmla="*/ 1152059 h 6556123"/>
              <a:gd name="connsiteX1" fmla="*/ 162097 w 11661368"/>
              <a:gd name="connsiteY1" fmla="*/ 207819 h 6556123"/>
              <a:gd name="connsiteX2" fmla="*/ 37406 w 11661368"/>
              <a:gd name="connsiteY2" fmla="*/ 124691 h 6556123"/>
              <a:gd name="connsiteX3" fmla="*/ 1132098 w 11661368"/>
              <a:gd name="connsiteY3" fmla="*/ 71220 h 6556123"/>
              <a:gd name="connsiteX4" fmla="*/ 2240277 w 11661368"/>
              <a:gd name="connsiteY4" fmla="*/ 96982 h 6556123"/>
              <a:gd name="connsiteX5" fmla="*/ 5537660 w 11661368"/>
              <a:gd name="connsiteY5" fmla="*/ 0 h 6556123"/>
              <a:gd name="connsiteX6" fmla="*/ 9195259 w 11661368"/>
              <a:gd name="connsiteY6" fmla="*/ 124691 h 6556123"/>
              <a:gd name="connsiteX7" fmla="*/ 10580529 w 11661368"/>
              <a:gd name="connsiteY7" fmla="*/ 71220 h 6556123"/>
              <a:gd name="connsiteX8" fmla="*/ 11495115 w 11661368"/>
              <a:gd name="connsiteY8" fmla="*/ 277091 h 6556123"/>
              <a:gd name="connsiteX9" fmla="*/ 11661368 w 11661368"/>
              <a:gd name="connsiteY9" fmla="*/ 1152059 h 6556123"/>
              <a:gd name="connsiteX10" fmla="*/ 11661368 w 11661368"/>
              <a:gd name="connsiteY10" fmla="*/ 5475284 h 6556123"/>
              <a:gd name="connsiteX11" fmla="*/ 10580529 w 11661368"/>
              <a:gd name="connsiteY11" fmla="*/ 6556123 h 6556123"/>
              <a:gd name="connsiteX12" fmla="*/ 1132098 w 11661368"/>
              <a:gd name="connsiteY12" fmla="*/ 6556123 h 6556123"/>
              <a:gd name="connsiteX13" fmla="*/ 51259 w 11661368"/>
              <a:gd name="connsiteY13" fmla="*/ 5475284 h 6556123"/>
              <a:gd name="connsiteX14" fmla="*/ 51259 w 11661368"/>
              <a:gd name="connsiteY14" fmla="*/ 1152059 h 6556123"/>
              <a:gd name="connsiteX0" fmla="*/ 51259 w 11661368"/>
              <a:gd name="connsiteY0" fmla="*/ 1184206 h 6588270"/>
              <a:gd name="connsiteX1" fmla="*/ 162097 w 11661368"/>
              <a:gd name="connsiteY1" fmla="*/ 239966 h 6588270"/>
              <a:gd name="connsiteX2" fmla="*/ 37406 w 11661368"/>
              <a:gd name="connsiteY2" fmla="*/ 156838 h 6588270"/>
              <a:gd name="connsiteX3" fmla="*/ 1132098 w 11661368"/>
              <a:gd name="connsiteY3" fmla="*/ 103367 h 6588270"/>
              <a:gd name="connsiteX4" fmla="*/ 2240277 w 11661368"/>
              <a:gd name="connsiteY4" fmla="*/ 129129 h 6588270"/>
              <a:gd name="connsiteX5" fmla="*/ 2960714 w 11661368"/>
              <a:gd name="connsiteY5" fmla="*/ 4438 h 6588270"/>
              <a:gd name="connsiteX6" fmla="*/ 5537660 w 11661368"/>
              <a:gd name="connsiteY6" fmla="*/ 32147 h 6588270"/>
              <a:gd name="connsiteX7" fmla="*/ 9195259 w 11661368"/>
              <a:gd name="connsiteY7" fmla="*/ 156838 h 6588270"/>
              <a:gd name="connsiteX8" fmla="*/ 10580529 w 11661368"/>
              <a:gd name="connsiteY8" fmla="*/ 103367 h 6588270"/>
              <a:gd name="connsiteX9" fmla="*/ 11495115 w 11661368"/>
              <a:gd name="connsiteY9" fmla="*/ 309238 h 6588270"/>
              <a:gd name="connsiteX10" fmla="*/ 11661368 w 11661368"/>
              <a:gd name="connsiteY10" fmla="*/ 1184206 h 6588270"/>
              <a:gd name="connsiteX11" fmla="*/ 11661368 w 11661368"/>
              <a:gd name="connsiteY11" fmla="*/ 5507431 h 6588270"/>
              <a:gd name="connsiteX12" fmla="*/ 10580529 w 11661368"/>
              <a:gd name="connsiteY12" fmla="*/ 6588270 h 6588270"/>
              <a:gd name="connsiteX13" fmla="*/ 1132098 w 11661368"/>
              <a:gd name="connsiteY13" fmla="*/ 6588270 h 6588270"/>
              <a:gd name="connsiteX14" fmla="*/ 51259 w 11661368"/>
              <a:gd name="connsiteY14" fmla="*/ 5507431 h 6588270"/>
              <a:gd name="connsiteX15" fmla="*/ 51259 w 11661368"/>
              <a:gd name="connsiteY15" fmla="*/ 1184206 h 6588270"/>
              <a:gd name="connsiteX0" fmla="*/ 51259 w 11661368"/>
              <a:gd name="connsiteY0" fmla="*/ 1197066 h 6601130"/>
              <a:gd name="connsiteX1" fmla="*/ 162097 w 11661368"/>
              <a:gd name="connsiteY1" fmla="*/ 252826 h 6601130"/>
              <a:gd name="connsiteX2" fmla="*/ 37406 w 11661368"/>
              <a:gd name="connsiteY2" fmla="*/ 169698 h 6601130"/>
              <a:gd name="connsiteX3" fmla="*/ 1132098 w 11661368"/>
              <a:gd name="connsiteY3" fmla="*/ 116227 h 6601130"/>
              <a:gd name="connsiteX4" fmla="*/ 2240277 w 11661368"/>
              <a:gd name="connsiteY4" fmla="*/ 141989 h 6601130"/>
              <a:gd name="connsiteX5" fmla="*/ 2960714 w 11661368"/>
              <a:gd name="connsiteY5" fmla="*/ 17298 h 6601130"/>
              <a:gd name="connsiteX6" fmla="*/ 5537660 w 11661368"/>
              <a:gd name="connsiteY6" fmla="*/ 45007 h 6601130"/>
              <a:gd name="connsiteX7" fmla="*/ 7768241 w 11661368"/>
              <a:gd name="connsiteY7" fmla="*/ 3444 h 6601130"/>
              <a:gd name="connsiteX8" fmla="*/ 9195259 w 11661368"/>
              <a:gd name="connsiteY8" fmla="*/ 169698 h 6601130"/>
              <a:gd name="connsiteX9" fmla="*/ 10580529 w 11661368"/>
              <a:gd name="connsiteY9" fmla="*/ 116227 h 6601130"/>
              <a:gd name="connsiteX10" fmla="*/ 11495115 w 11661368"/>
              <a:gd name="connsiteY10" fmla="*/ 322098 h 6601130"/>
              <a:gd name="connsiteX11" fmla="*/ 11661368 w 11661368"/>
              <a:gd name="connsiteY11" fmla="*/ 1197066 h 6601130"/>
              <a:gd name="connsiteX12" fmla="*/ 11661368 w 11661368"/>
              <a:gd name="connsiteY12" fmla="*/ 5520291 h 6601130"/>
              <a:gd name="connsiteX13" fmla="*/ 10580529 w 11661368"/>
              <a:gd name="connsiteY13" fmla="*/ 6601130 h 6601130"/>
              <a:gd name="connsiteX14" fmla="*/ 1132098 w 11661368"/>
              <a:gd name="connsiteY14" fmla="*/ 6601130 h 6601130"/>
              <a:gd name="connsiteX15" fmla="*/ 51259 w 11661368"/>
              <a:gd name="connsiteY15" fmla="*/ 5520291 h 6601130"/>
              <a:gd name="connsiteX16" fmla="*/ 51259 w 11661368"/>
              <a:gd name="connsiteY16" fmla="*/ 1197066 h 6601130"/>
              <a:gd name="connsiteX0" fmla="*/ 138545 w 11748654"/>
              <a:gd name="connsiteY0" fmla="*/ 1197066 h 6601130"/>
              <a:gd name="connsiteX1" fmla="*/ 249383 w 11748654"/>
              <a:gd name="connsiteY1" fmla="*/ 252826 h 6601130"/>
              <a:gd name="connsiteX2" fmla="*/ 124692 w 11748654"/>
              <a:gd name="connsiteY2" fmla="*/ 169698 h 6601130"/>
              <a:gd name="connsiteX3" fmla="*/ 1219384 w 11748654"/>
              <a:gd name="connsiteY3" fmla="*/ 116227 h 6601130"/>
              <a:gd name="connsiteX4" fmla="*/ 2327563 w 11748654"/>
              <a:gd name="connsiteY4" fmla="*/ 141989 h 6601130"/>
              <a:gd name="connsiteX5" fmla="*/ 3048000 w 11748654"/>
              <a:gd name="connsiteY5" fmla="*/ 17298 h 6601130"/>
              <a:gd name="connsiteX6" fmla="*/ 5624946 w 11748654"/>
              <a:gd name="connsiteY6" fmla="*/ 45007 h 6601130"/>
              <a:gd name="connsiteX7" fmla="*/ 7855527 w 11748654"/>
              <a:gd name="connsiteY7" fmla="*/ 3444 h 6601130"/>
              <a:gd name="connsiteX8" fmla="*/ 9282545 w 11748654"/>
              <a:gd name="connsiteY8" fmla="*/ 169698 h 6601130"/>
              <a:gd name="connsiteX9" fmla="*/ 10667815 w 11748654"/>
              <a:gd name="connsiteY9" fmla="*/ 116227 h 6601130"/>
              <a:gd name="connsiteX10" fmla="*/ 11582401 w 11748654"/>
              <a:gd name="connsiteY10" fmla="*/ 322098 h 6601130"/>
              <a:gd name="connsiteX11" fmla="*/ 11748654 w 11748654"/>
              <a:gd name="connsiteY11" fmla="*/ 1197066 h 6601130"/>
              <a:gd name="connsiteX12" fmla="*/ 11748654 w 11748654"/>
              <a:gd name="connsiteY12" fmla="*/ 5520291 h 6601130"/>
              <a:gd name="connsiteX13" fmla="*/ 10667815 w 11748654"/>
              <a:gd name="connsiteY13" fmla="*/ 6601130 h 6601130"/>
              <a:gd name="connsiteX14" fmla="*/ 1219384 w 11748654"/>
              <a:gd name="connsiteY14" fmla="*/ 6601130 h 6601130"/>
              <a:gd name="connsiteX15" fmla="*/ 138545 w 11748654"/>
              <a:gd name="connsiteY15" fmla="*/ 5520291 h 6601130"/>
              <a:gd name="connsiteX16" fmla="*/ 0 w 11748654"/>
              <a:gd name="connsiteY16" fmla="*/ 2388117 h 6601130"/>
              <a:gd name="connsiteX17" fmla="*/ 138545 w 11748654"/>
              <a:gd name="connsiteY17" fmla="*/ 1197066 h 6601130"/>
              <a:gd name="connsiteX0" fmla="*/ 198421 w 11808530"/>
              <a:gd name="connsiteY0" fmla="*/ 1197066 h 6601130"/>
              <a:gd name="connsiteX1" fmla="*/ 309259 w 11808530"/>
              <a:gd name="connsiteY1" fmla="*/ 252826 h 6601130"/>
              <a:gd name="connsiteX2" fmla="*/ 184568 w 11808530"/>
              <a:gd name="connsiteY2" fmla="*/ 169698 h 6601130"/>
              <a:gd name="connsiteX3" fmla="*/ 1279260 w 11808530"/>
              <a:gd name="connsiteY3" fmla="*/ 116227 h 6601130"/>
              <a:gd name="connsiteX4" fmla="*/ 2387439 w 11808530"/>
              <a:gd name="connsiteY4" fmla="*/ 141989 h 6601130"/>
              <a:gd name="connsiteX5" fmla="*/ 3107876 w 11808530"/>
              <a:gd name="connsiteY5" fmla="*/ 17298 h 6601130"/>
              <a:gd name="connsiteX6" fmla="*/ 5684822 w 11808530"/>
              <a:gd name="connsiteY6" fmla="*/ 45007 h 6601130"/>
              <a:gd name="connsiteX7" fmla="*/ 7915403 w 11808530"/>
              <a:gd name="connsiteY7" fmla="*/ 3444 h 6601130"/>
              <a:gd name="connsiteX8" fmla="*/ 9342421 w 11808530"/>
              <a:gd name="connsiteY8" fmla="*/ 169698 h 6601130"/>
              <a:gd name="connsiteX9" fmla="*/ 10727691 w 11808530"/>
              <a:gd name="connsiteY9" fmla="*/ 116227 h 6601130"/>
              <a:gd name="connsiteX10" fmla="*/ 11642277 w 11808530"/>
              <a:gd name="connsiteY10" fmla="*/ 322098 h 6601130"/>
              <a:gd name="connsiteX11" fmla="*/ 11808530 w 11808530"/>
              <a:gd name="connsiteY11" fmla="*/ 1197066 h 6601130"/>
              <a:gd name="connsiteX12" fmla="*/ 11808530 w 11808530"/>
              <a:gd name="connsiteY12" fmla="*/ 5520291 h 6601130"/>
              <a:gd name="connsiteX13" fmla="*/ 10727691 w 11808530"/>
              <a:gd name="connsiteY13" fmla="*/ 6601130 h 6601130"/>
              <a:gd name="connsiteX14" fmla="*/ 1279260 w 11808530"/>
              <a:gd name="connsiteY14" fmla="*/ 6601130 h 6601130"/>
              <a:gd name="connsiteX15" fmla="*/ 198421 w 11808530"/>
              <a:gd name="connsiteY15" fmla="*/ 5520291 h 6601130"/>
              <a:gd name="connsiteX16" fmla="*/ 4458 w 11808530"/>
              <a:gd name="connsiteY16" fmla="*/ 4480153 h 6601130"/>
              <a:gd name="connsiteX17" fmla="*/ 59876 w 11808530"/>
              <a:gd name="connsiteY17" fmla="*/ 2388117 h 6601130"/>
              <a:gd name="connsiteX18" fmla="*/ 198421 w 11808530"/>
              <a:gd name="connsiteY18" fmla="*/ 1197066 h 6601130"/>
              <a:gd name="connsiteX0" fmla="*/ 198421 w 11808530"/>
              <a:gd name="connsiteY0" fmla="*/ 1197066 h 6601130"/>
              <a:gd name="connsiteX1" fmla="*/ 309259 w 11808530"/>
              <a:gd name="connsiteY1" fmla="*/ 252826 h 6601130"/>
              <a:gd name="connsiteX2" fmla="*/ 184568 w 11808530"/>
              <a:gd name="connsiteY2" fmla="*/ 169698 h 6601130"/>
              <a:gd name="connsiteX3" fmla="*/ 1279260 w 11808530"/>
              <a:gd name="connsiteY3" fmla="*/ 116227 h 6601130"/>
              <a:gd name="connsiteX4" fmla="*/ 2387439 w 11808530"/>
              <a:gd name="connsiteY4" fmla="*/ 141989 h 6601130"/>
              <a:gd name="connsiteX5" fmla="*/ 3107876 w 11808530"/>
              <a:gd name="connsiteY5" fmla="*/ 17298 h 6601130"/>
              <a:gd name="connsiteX6" fmla="*/ 5684822 w 11808530"/>
              <a:gd name="connsiteY6" fmla="*/ 45007 h 6601130"/>
              <a:gd name="connsiteX7" fmla="*/ 7915403 w 11808530"/>
              <a:gd name="connsiteY7" fmla="*/ 3444 h 6601130"/>
              <a:gd name="connsiteX8" fmla="*/ 9342421 w 11808530"/>
              <a:gd name="connsiteY8" fmla="*/ 169698 h 6601130"/>
              <a:gd name="connsiteX9" fmla="*/ 10727691 w 11808530"/>
              <a:gd name="connsiteY9" fmla="*/ 116227 h 6601130"/>
              <a:gd name="connsiteX10" fmla="*/ 11642277 w 11808530"/>
              <a:gd name="connsiteY10" fmla="*/ 322098 h 6601130"/>
              <a:gd name="connsiteX11" fmla="*/ 11808530 w 11808530"/>
              <a:gd name="connsiteY11" fmla="*/ 1197066 h 6601130"/>
              <a:gd name="connsiteX12" fmla="*/ 11808530 w 11808530"/>
              <a:gd name="connsiteY12" fmla="*/ 5520291 h 6601130"/>
              <a:gd name="connsiteX13" fmla="*/ 10727691 w 11808530"/>
              <a:gd name="connsiteY13" fmla="*/ 6601130 h 6601130"/>
              <a:gd name="connsiteX14" fmla="*/ 1279260 w 11808530"/>
              <a:gd name="connsiteY14" fmla="*/ 6601130 h 6601130"/>
              <a:gd name="connsiteX15" fmla="*/ 73730 w 11808530"/>
              <a:gd name="connsiteY15" fmla="*/ 6045717 h 6601130"/>
              <a:gd name="connsiteX16" fmla="*/ 198421 w 11808530"/>
              <a:gd name="connsiteY16" fmla="*/ 5520291 h 6601130"/>
              <a:gd name="connsiteX17" fmla="*/ 4458 w 11808530"/>
              <a:gd name="connsiteY17" fmla="*/ 4480153 h 6601130"/>
              <a:gd name="connsiteX18" fmla="*/ 59876 w 11808530"/>
              <a:gd name="connsiteY18" fmla="*/ 2388117 h 6601130"/>
              <a:gd name="connsiteX19" fmla="*/ 198421 w 11808530"/>
              <a:gd name="connsiteY19" fmla="*/ 1197066 h 6601130"/>
              <a:gd name="connsiteX0" fmla="*/ 198421 w 11808530"/>
              <a:gd name="connsiteY0" fmla="*/ 1197066 h 6601130"/>
              <a:gd name="connsiteX1" fmla="*/ 309259 w 11808530"/>
              <a:gd name="connsiteY1" fmla="*/ 252826 h 6601130"/>
              <a:gd name="connsiteX2" fmla="*/ 184568 w 11808530"/>
              <a:gd name="connsiteY2" fmla="*/ 169698 h 6601130"/>
              <a:gd name="connsiteX3" fmla="*/ 1279260 w 11808530"/>
              <a:gd name="connsiteY3" fmla="*/ 116227 h 6601130"/>
              <a:gd name="connsiteX4" fmla="*/ 2387439 w 11808530"/>
              <a:gd name="connsiteY4" fmla="*/ 141989 h 6601130"/>
              <a:gd name="connsiteX5" fmla="*/ 3107876 w 11808530"/>
              <a:gd name="connsiteY5" fmla="*/ 17298 h 6601130"/>
              <a:gd name="connsiteX6" fmla="*/ 5684822 w 11808530"/>
              <a:gd name="connsiteY6" fmla="*/ 45007 h 6601130"/>
              <a:gd name="connsiteX7" fmla="*/ 7915403 w 11808530"/>
              <a:gd name="connsiteY7" fmla="*/ 3444 h 6601130"/>
              <a:gd name="connsiteX8" fmla="*/ 9342421 w 11808530"/>
              <a:gd name="connsiteY8" fmla="*/ 169698 h 6601130"/>
              <a:gd name="connsiteX9" fmla="*/ 10727691 w 11808530"/>
              <a:gd name="connsiteY9" fmla="*/ 116227 h 6601130"/>
              <a:gd name="connsiteX10" fmla="*/ 11642277 w 11808530"/>
              <a:gd name="connsiteY10" fmla="*/ 322098 h 6601130"/>
              <a:gd name="connsiteX11" fmla="*/ 11808530 w 11808530"/>
              <a:gd name="connsiteY11" fmla="*/ 1197066 h 6601130"/>
              <a:gd name="connsiteX12" fmla="*/ 11808530 w 11808530"/>
              <a:gd name="connsiteY12" fmla="*/ 5520291 h 6601130"/>
              <a:gd name="connsiteX13" fmla="*/ 11656130 w 11808530"/>
              <a:gd name="connsiteY13" fmla="*/ 6308953 h 6601130"/>
              <a:gd name="connsiteX14" fmla="*/ 10727691 w 11808530"/>
              <a:gd name="connsiteY14" fmla="*/ 6601130 h 6601130"/>
              <a:gd name="connsiteX15" fmla="*/ 1279260 w 11808530"/>
              <a:gd name="connsiteY15" fmla="*/ 6601130 h 6601130"/>
              <a:gd name="connsiteX16" fmla="*/ 73730 w 11808530"/>
              <a:gd name="connsiteY16" fmla="*/ 6045717 h 6601130"/>
              <a:gd name="connsiteX17" fmla="*/ 198421 w 11808530"/>
              <a:gd name="connsiteY17" fmla="*/ 5520291 h 6601130"/>
              <a:gd name="connsiteX18" fmla="*/ 4458 w 11808530"/>
              <a:gd name="connsiteY18" fmla="*/ 4480153 h 6601130"/>
              <a:gd name="connsiteX19" fmla="*/ 59876 w 11808530"/>
              <a:gd name="connsiteY19" fmla="*/ 2388117 h 6601130"/>
              <a:gd name="connsiteX20" fmla="*/ 198421 w 11808530"/>
              <a:gd name="connsiteY20" fmla="*/ 1197066 h 6601130"/>
              <a:gd name="connsiteX0" fmla="*/ 198421 w 11864185"/>
              <a:gd name="connsiteY0" fmla="*/ 1197066 h 6601130"/>
              <a:gd name="connsiteX1" fmla="*/ 309259 w 11864185"/>
              <a:gd name="connsiteY1" fmla="*/ 252826 h 6601130"/>
              <a:gd name="connsiteX2" fmla="*/ 184568 w 11864185"/>
              <a:gd name="connsiteY2" fmla="*/ 169698 h 6601130"/>
              <a:gd name="connsiteX3" fmla="*/ 1279260 w 11864185"/>
              <a:gd name="connsiteY3" fmla="*/ 116227 h 6601130"/>
              <a:gd name="connsiteX4" fmla="*/ 2387439 w 11864185"/>
              <a:gd name="connsiteY4" fmla="*/ 141989 h 6601130"/>
              <a:gd name="connsiteX5" fmla="*/ 3107876 w 11864185"/>
              <a:gd name="connsiteY5" fmla="*/ 17298 h 6601130"/>
              <a:gd name="connsiteX6" fmla="*/ 5684822 w 11864185"/>
              <a:gd name="connsiteY6" fmla="*/ 45007 h 6601130"/>
              <a:gd name="connsiteX7" fmla="*/ 7915403 w 11864185"/>
              <a:gd name="connsiteY7" fmla="*/ 3444 h 6601130"/>
              <a:gd name="connsiteX8" fmla="*/ 9342421 w 11864185"/>
              <a:gd name="connsiteY8" fmla="*/ 169698 h 6601130"/>
              <a:gd name="connsiteX9" fmla="*/ 10727691 w 11864185"/>
              <a:gd name="connsiteY9" fmla="*/ 116227 h 6601130"/>
              <a:gd name="connsiteX10" fmla="*/ 11642277 w 11864185"/>
              <a:gd name="connsiteY10" fmla="*/ 322098 h 6601130"/>
              <a:gd name="connsiteX11" fmla="*/ 11808530 w 11864185"/>
              <a:gd name="connsiteY11" fmla="*/ 1197066 h 6601130"/>
              <a:gd name="connsiteX12" fmla="*/ 11863949 w 11864185"/>
              <a:gd name="connsiteY12" fmla="*/ 4812662 h 6601130"/>
              <a:gd name="connsiteX13" fmla="*/ 11808530 w 11864185"/>
              <a:gd name="connsiteY13" fmla="*/ 5520291 h 6601130"/>
              <a:gd name="connsiteX14" fmla="*/ 11656130 w 11864185"/>
              <a:gd name="connsiteY14" fmla="*/ 6308953 h 6601130"/>
              <a:gd name="connsiteX15" fmla="*/ 10727691 w 11864185"/>
              <a:gd name="connsiteY15" fmla="*/ 6601130 h 6601130"/>
              <a:gd name="connsiteX16" fmla="*/ 1279260 w 11864185"/>
              <a:gd name="connsiteY16" fmla="*/ 6601130 h 6601130"/>
              <a:gd name="connsiteX17" fmla="*/ 73730 w 11864185"/>
              <a:gd name="connsiteY17" fmla="*/ 6045717 h 6601130"/>
              <a:gd name="connsiteX18" fmla="*/ 198421 w 11864185"/>
              <a:gd name="connsiteY18" fmla="*/ 5520291 h 6601130"/>
              <a:gd name="connsiteX19" fmla="*/ 4458 w 11864185"/>
              <a:gd name="connsiteY19" fmla="*/ 4480153 h 6601130"/>
              <a:gd name="connsiteX20" fmla="*/ 59876 w 11864185"/>
              <a:gd name="connsiteY20" fmla="*/ 2388117 h 6601130"/>
              <a:gd name="connsiteX21" fmla="*/ 198421 w 11864185"/>
              <a:gd name="connsiteY21" fmla="*/ 1197066 h 6601130"/>
              <a:gd name="connsiteX0" fmla="*/ 198421 w 11893068"/>
              <a:gd name="connsiteY0" fmla="*/ 1197066 h 6601130"/>
              <a:gd name="connsiteX1" fmla="*/ 309259 w 11893068"/>
              <a:gd name="connsiteY1" fmla="*/ 252826 h 6601130"/>
              <a:gd name="connsiteX2" fmla="*/ 184568 w 11893068"/>
              <a:gd name="connsiteY2" fmla="*/ 169698 h 6601130"/>
              <a:gd name="connsiteX3" fmla="*/ 1279260 w 11893068"/>
              <a:gd name="connsiteY3" fmla="*/ 116227 h 6601130"/>
              <a:gd name="connsiteX4" fmla="*/ 2387439 w 11893068"/>
              <a:gd name="connsiteY4" fmla="*/ 141989 h 6601130"/>
              <a:gd name="connsiteX5" fmla="*/ 3107876 w 11893068"/>
              <a:gd name="connsiteY5" fmla="*/ 17298 h 6601130"/>
              <a:gd name="connsiteX6" fmla="*/ 5684822 w 11893068"/>
              <a:gd name="connsiteY6" fmla="*/ 45007 h 6601130"/>
              <a:gd name="connsiteX7" fmla="*/ 7915403 w 11893068"/>
              <a:gd name="connsiteY7" fmla="*/ 3444 h 6601130"/>
              <a:gd name="connsiteX8" fmla="*/ 9342421 w 11893068"/>
              <a:gd name="connsiteY8" fmla="*/ 169698 h 6601130"/>
              <a:gd name="connsiteX9" fmla="*/ 10727691 w 11893068"/>
              <a:gd name="connsiteY9" fmla="*/ 116227 h 6601130"/>
              <a:gd name="connsiteX10" fmla="*/ 11642277 w 11893068"/>
              <a:gd name="connsiteY10" fmla="*/ 322098 h 6601130"/>
              <a:gd name="connsiteX11" fmla="*/ 11808530 w 11893068"/>
              <a:gd name="connsiteY11" fmla="*/ 1197066 h 6601130"/>
              <a:gd name="connsiteX12" fmla="*/ 11891658 w 11893068"/>
              <a:gd name="connsiteY12" fmla="*/ 2221862 h 6601130"/>
              <a:gd name="connsiteX13" fmla="*/ 11863949 w 11893068"/>
              <a:gd name="connsiteY13" fmla="*/ 4812662 h 6601130"/>
              <a:gd name="connsiteX14" fmla="*/ 11808530 w 11893068"/>
              <a:gd name="connsiteY14" fmla="*/ 5520291 h 6601130"/>
              <a:gd name="connsiteX15" fmla="*/ 11656130 w 11893068"/>
              <a:gd name="connsiteY15" fmla="*/ 6308953 h 6601130"/>
              <a:gd name="connsiteX16" fmla="*/ 10727691 w 11893068"/>
              <a:gd name="connsiteY16" fmla="*/ 6601130 h 6601130"/>
              <a:gd name="connsiteX17" fmla="*/ 1279260 w 11893068"/>
              <a:gd name="connsiteY17" fmla="*/ 6601130 h 6601130"/>
              <a:gd name="connsiteX18" fmla="*/ 73730 w 11893068"/>
              <a:gd name="connsiteY18" fmla="*/ 6045717 h 6601130"/>
              <a:gd name="connsiteX19" fmla="*/ 198421 w 11893068"/>
              <a:gd name="connsiteY19" fmla="*/ 5520291 h 6601130"/>
              <a:gd name="connsiteX20" fmla="*/ 4458 w 11893068"/>
              <a:gd name="connsiteY20" fmla="*/ 4480153 h 6601130"/>
              <a:gd name="connsiteX21" fmla="*/ 59876 w 11893068"/>
              <a:gd name="connsiteY21" fmla="*/ 2388117 h 6601130"/>
              <a:gd name="connsiteX22" fmla="*/ 198421 w 11893068"/>
              <a:gd name="connsiteY22" fmla="*/ 1197066 h 6601130"/>
              <a:gd name="connsiteX0" fmla="*/ 198421 w 11893068"/>
              <a:gd name="connsiteY0" fmla="*/ 1197066 h 6601130"/>
              <a:gd name="connsiteX1" fmla="*/ 309259 w 11893068"/>
              <a:gd name="connsiteY1" fmla="*/ 252826 h 6601130"/>
              <a:gd name="connsiteX2" fmla="*/ 184568 w 11893068"/>
              <a:gd name="connsiteY2" fmla="*/ 169698 h 6601130"/>
              <a:gd name="connsiteX3" fmla="*/ 1279260 w 11893068"/>
              <a:gd name="connsiteY3" fmla="*/ 116227 h 6601130"/>
              <a:gd name="connsiteX4" fmla="*/ 2387439 w 11893068"/>
              <a:gd name="connsiteY4" fmla="*/ 141989 h 6601130"/>
              <a:gd name="connsiteX5" fmla="*/ 3107876 w 11893068"/>
              <a:gd name="connsiteY5" fmla="*/ 17298 h 6601130"/>
              <a:gd name="connsiteX6" fmla="*/ 5684822 w 11893068"/>
              <a:gd name="connsiteY6" fmla="*/ 45007 h 6601130"/>
              <a:gd name="connsiteX7" fmla="*/ 7915403 w 11893068"/>
              <a:gd name="connsiteY7" fmla="*/ 3444 h 6601130"/>
              <a:gd name="connsiteX8" fmla="*/ 9342421 w 11893068"/>
              <a:gd name="connsiteY8" fmla="*/ 169698 h 6601130"/>
              <a:gd name="connsiteX9" fmla="*/ 10727691 w 11893068"/>
              <a:gd name="connsiteY9" fmla="*/ 116227 h 6601130"/>
              <a:gd name="connsiteX10" fmla="*/ 11642277 w 11893068"/>
              <a:gd name="connsiteY10" fmla="*/ 322098 h 6601130"/>
              <a:gd name="connsiteX11" fmla="*/ 11808530 w 11893068"/>
              <a:gd name="connsiteY11" fmla="*/ 1197066 h 6601130"/>
              <a:gd name="connsiteX12" fmla="*/ 11891658 w 11893068"/>
              <a:gd name="connsiteY12" fmla="*/ 2221862 h 6601130"/>
              <a:gd name="connsiteX13" fmla="*/ 11863949 w 11893068"/>
              <a:gd name="connsiteY13" fmla="*/ 4812662 h 6601130"/>
              <a:gd name="connsiteX14" fmla="*/ 11808530 w 11893068"/>
              <a:gd name="connsiteY14" fmla="*/ 5520291 h 6601130"/>
              <a:gd name="connsiteX15" fmla="*/ 11656130 w 11893068"/>
              <a:gd name="connsiteY15" fmla="*/ 6308953 h 6601130"/>
              <a:gd name="connsiteX16" fmla="*/ 10727691 w 11893068"/>
              <a:gd name="connsiteY16" fmla="*/ 6601130 h 6601130"/>
              <a:gd name="connsiteX17" fmla="*/ 5961911 w 11893068"/>
              <a:gd name="connsiteY17" fmla="*/ 6516771 h 6601130"/>
              <a:gd name="connsiteX18" fmla="*/ 1279260 w 11893068"/>
              <a:gd name="connsiteY18" fmla="*/ 6601130 h 6601130"/>
              <a:gd name="connsiteX19" fmla="*/ 73730 w 11893068"/>
              <a:gd name="connsiteY19" fmla="*/ 6045717 h 6601130"/>
              <a:gd name="connsiteX20" fmla="*/ 198421 w 11893068"/>
              <a:gd name="connsiteY20" fmla="*/ 5520291 h 6601130"/>
              <a:gd name="connsiteX21" fmla="*/ 4458 w 11893068"/>
              <a:gd name="connsiteY21" fmla="*/ 4480153 h 6601130"/>
              <a:gd name="connsiteX22" fmla="*/ 59876 w 11893068"/>
              <a:gd name="connsiteY22" fmla="*/ 2388117 h 6601130"/>
              <a:gd name="connsiteX23" fmla="*/ 198421 w 11893068"/>
              <a:gd name="connsiteY23" fmla="*/ 1197066 h 6601130"/>
              <a:gd name="connsiteX0" fmla="*/ 198421 w 11893068"/>
              <a:gd name="connsiteY0" fmla="*/ 1197066 h 6646613"/>
              <a:gd name="connsiteX1" fmla="*/ 309259 w 11893068"/>
              <a:gd name="connsiteY1" fmla="*/ 252826 h 6646613"/>
              <a:gd name="connsiteX2" fmla="*/ 184568 w 11893068"/>
              <a:gd name="connsiteY2" fmla="*/ 169698 h 6646613"/>
              <a:gd name="connsiteX3" fmla="*/ 1279260 w 11893068"/>
              <a:gd name="connsiteY3" fmla="*/ 116227 h 6646613"/>
              <a:gd name="connsiteX4" fmla="*/ 2387439 w 11893068"/>
              <a:gd name="connsiteY4" fmla="*/ 141989 h 6646613"/>
              <a:gd name="connsiteX5" fmla="*/ 3107876 w 11893068"/>
              <a:gd name="connsiteY5" fmla="*/ 17298 h 6646613"/>
              <a:gd name="connsiteX6" fmla="*/ 5684822 w 11893068"/>
              <a:gd name="connsiteY6" fmla="*/ 45007 h 6646613"/>
              <a:gd name="connsiteX7" fmla="*/ 7915403 w 11893068"/>
              <a:gd name="connsiteY7" fmla="*/ 3444 h 6646613"/>
              <a:gd name="connsiteX8" fmla="*/ 9342421 w 11893068"/>
              <a:gd name="connsiteY8" fmla="*/ 169698 h 6646613"/>
              <a:gd name="connsiteX9" fmla="*/ 10727691 w 11893068"/>
              <a:gd name="connsiteY9" fmla="*/ 116227 h 6646613"/>
              <a:gd name="connsiteX10" fmla="*/ 11642277 w 11893068"/>
              <a:gd name="connsiteY10" fmla="*/ 322098 h 6646613"/>
              <a:gd name="connsiteX11" fmla="*/ 11808530 w 11893068"/>
              <a:gd name="connsiteY11" fmla="*/ 1197066 h 6646613"/>
              <a:gd name="connsiteX12" fmla="*/ 11891658 w 11893068"/>
              <a:gd name="connsiteY12" fmla="*/ 2221862 h 6646613"/>
              <a:gd name="connsiteX13" fmla="*/ 11863949 w 11893068"/>
              <a:gd name="connsiteY13" fmla="*/ 4812662 h 6646613"/>
              <a:gd name="connsiteX14" fmla="*/ 11808530 w 11893068"/>
              <a:gd name="connsiteY14" fmla="*/ 5520291 h 6646613"/>
              <a:gd name="connsiteX15" fmla="*/ 11656130 w 11893068"/>
              <a:gd name="connsiteY15" fmla="*/ 6308953 h 6646613"/>
              <a:gd name="connsiteX16" fmla="*/ 10727691 w 11893068"/>
              <a:gd name="connsiteY16" fmla="*/ 6601130 h 6646613"/>
              <a:gd name="connsiteX17" fmla="*/ 8441875 w 11893068"/>
              <a:gd name="connsiteY17" fmla="*/ 6641462 h 6646613"/>
              <a:gd name="connsiteX18" fmla="*/ 5961911 w 11893068"/>
              <a:gd name="connsiteY18" fmla="*/ 6516771 h 6646613"/>
              <a:gd name="connsiteX19" fmla="*/ 1279260 w 11893068"/>
              <a:gd name="connsiteY19" fmla="*/ 6601130 h 6646613"/>
              <a:gd name="connsiteX20" fmla="*/ 73730 w 11893068"/>
              <a:gd name="connsiteY20" fmla="*/ 6045717 h 6646613"/>
              <a:gd name="connsiteX21" fmla="*/ 198421 w 11893068"/>
              <a:gd name="connsiteY21" fmla="*/ 5520291 h 6646613"/>
              <a:gd name="connsiteX22" fmla="*/ 4458 w 11893068"/>
              <a:gd name="connsiteY22" fmla="*/ 4480153 h 6646613"/>
              <a:gd name="connsiteX23" fmla="*/ 59876 w 11893068"/>
              <a:gd name="connsiteY23" fmla="*/ 2388117 h 6646613"/>
              <a:gd name="connsiteX24" fmla="*/ 198421 w 11893068"/>
              <a:gd name="connsiteY24" fmla="*/ 1197066 h 6646613"/>
              <a:gd name="connsiteX0" fmla="*/ 198421 w 11893068"/>
              <a:gd name="connsiteY0" fmla="*/ 1197066 h 6655317"/>
              <a:gd name="connsiteX1" fmla="*/ 309259 w 11893068"/>
              <a:gd name="connsiteY1" fmla="*/ 252826 h 6655317"/>
              <a:gd name="connsiteX2" fmla="*/ 184568 w 11893068"/>
              <a:gd name="connsiteY2" fmla="*/ 169698 h 6655317"/>
              <a:gd name="connsiteX3" fmla="*/ 1279260 w 11893068"/>
              <a:gd name="connsiteY3" fmla="*/ 116227 h 6655317"/>
              <a:gd name="connsiteX4" fmla="*/ 2387439 w 11893068"/>
              <a:gd name="connsiteY4" fmla="*/ 141989 h 6655317"/>
              <a:gd name="connsiteX5" fmla="*/ 3107876 w 11893068"/>
              <a:gd name="connsiteY5" fmla="*/ 17298 h 6655317"/>
              <a:gd name="connsiteX6" fmla="*/ 5684822 w 11893068"/>
              <a:gd name="connsiteY6" fmla="*/ 45007 h 6655317"/>
              <a:gd name="connsiteX7" fmla="*/ 7915403 w 11893068"/>
              <a:gd name="connsiteY7" fmla="*/ 3444 h 6655317"/>
              <a:gd name="connsiteX8" fmla="*/ 9342421 w 11893068"/>
              <a:gd name="connsiteY8" fmla="*/ 169698 h 6655317"/>
              <a:gd name="connsiteX9" fmla="*/ 10727691 w 11893068"/>
              <a:gd name="connsiteY9" fmla="*/ 116227 h 6655317"/>
              <a:gd name="connsiteX10" fmla="*/ 11642277 w 11893068"/>
              <a:gd name="connsiteY10" fmla="*/ 322098 h 6655317"/>
              <a:gd name="connsiteX11" fmla="*/ 11808530 w 11893068"/>
              <a:gd name="connsiteY11" fmla="*/ 1197066 h 6655317"/>
              <a:gd name="connsiteX12" fmla="*/ 11891658 w 11893068"/>
              <a:gd name="connsiteY12" fmla="*/ 2221862 h 6655317"/>
              <a:gd name="connsiteX13" fmla="*/ 11863949 w 11893068"/>
              <a:gd name="connsiteY13" fmla="*/ 4812662 h 6655317"/>
              <a:gd name="connsiteX14" fmla="*/ 11808530 w 11893068"/>
              <a:gd name="connsiteY14" fmla="*/ 5520291 h 6655317"/>
              <a:gd name="connsiteX15" fmla="*/ 11656130 w 11893068"/>
              <a:gd name="connsiteY15" fmla="*/ 6308953 h 6655317"/>
              <a:gd name="connsiteX16" fmla="*/ 10727691 w 11893068"/>
              <a:gd name="connsiteY16" fmla="*/ 6601130 h 6655317"/>
              <a:gd name="connsiteX17" fmla="*/ 8441875 w 11893068"/>
              <a:gd name="connsiteY17" fmla="*/ 6641462 h 6655317"/>
              <a:gd name="connsiteX18" fmla="*/ 5961911 w 11893068"/>
              <a:gd name="connsiteY18" fmla="*/ 6516771 h 6655317"/>
              <a:gd name="connsiteX19" fmla="*/ 3592784 w 11893068"/>
              <a:gd name="connsiteY19" fmla="*/ 6655317 h 6655317"/>
              <a:gd name="connsiteX20" fmla="*/ 1279260 w 11893068"/>
              <a:gd name="connsiteY20" fmla="*/ 6601130 h 6655317"/>
              <a:gd name="connsiteX21" fmla="*/ 73730 w 11893068"/>
              <a:gd name="connsiteY21" fmla="*/ 6045717 h 6655317"/>
              <a:gd name="connsiteX22" fmla="*/ 198421 w 11893068"/>
              <a:gd name="connsiteY22" fmla="*/ 5520291 h 6655317"/>
              <a:gd name="connsiteX23" fmla="*/ 4458 w 11893068"/>
              <a:gd name="connsiteY23" fmla="*/ 4480153 h 6655317"/>
              <a:gd name="connsiteX24" fmla="*/ 59876 w 11893068"/>
              <a:gd name="connsiteY24" fmla="*/ 2388117 h 6655317"/>
              <a:gd name="connsiteX25" fmla="*/ 198421 w 11893068"/>
              <a:gd name="connsiteY25" fmla="*/ 1197066 h 6655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893068" h="6655317">
                <a:moveTo>
                  <a:pt x="198421" y="1197066"/>
                </a:moveTo>
                <a:cubicBezTo>
                  <a:pt x="260767" y="330700"/>
                  <a:pt x="129119" y="432966"/>
                  <a:pt x="309259" y="252826"/>
                </a:cubicBezTo>
                <a:cubicBezTo>
                  <a:pt x="339277" y="74671"/>
                  <a:pt x="45992" y="197083"/>
                  <a:pt x="184568" y="169698"/>
                </a:cubicBezTo>
                <a:cubicBezTo>
                  <a:pt x="323144" y="142313"/>
                  <a:pt x="923660" y="130081"/>
                  <a:pt x="1279260" y="116227"/>
                </a:cubicBezTo>
                <a:cubicBezTo>
                  <a:pt x="1634860" y="102373"/>
                  <a:pt x="2080361" y="144623"/>
                  <a:pt x="2387439" y="141989"/>
                </a:cubicBezTo>
                <a:cubicBezTo>
                  <a:pt x="2694517" y="139355"/>
                  <a:pt x="2558312" y="33462"/>
                  <a:pt x="3107876" y="17298"/>
                </a:cubicBezTo>
                <a:cubicBezTo>
                  <a:pt x="3657440" y="1134"/>
                  <a:pt x="4911277" y="26534"/>
                  <a:pt x="5684822" y="45007"/>
                </a:cubicBezTo>
                <a:cubicBezTo>
                  <a:pt x="6458367" y="63480"/>
                  <a:pt x="7305803" y="-17338"/>
                  <a:pt x="7915403" y="3444"/>
                </a:cubicBezTo>
                <a:cubicBezTo>
                  <a:pt x="8525003" y="24226"/>
                  <a:pt x="8845997" y="171683"/>
                  <a:pt x="9342421" y="169698"/>
                </a:cubicBezTo>
                <a:lnTo>
                  <a:pt x="10727691" y="116227"/>
                </a:lnTo>
                <a:cubicBezTo>
                  <a:pt x="12406369" y="150539"/>
                  <a:pt x="11462137" y="141958"/>
                  <a:pt x="11642277" y="322098"/>
                </a:cubicBezTo>
                <a:cubicBezTo>
                  <a:pt x="11822417" y="502238"/>
                  <a:pt x="11783130" y="878130"/>
                  <a:pt x="11808530" y="1197066"/>
                </a:cubicBezTo>
                <a:cubicBezTo>
                  <a:pt x="11833930" y="1516003"/>
                  <a:pt x="11882422" y="1619263"/>
                  <a:pt x="11891658" y="2221862"/>
                </a:cubicBezTo>
                <a:cubicBezTo>
                  <a:pt x="11900895" y="2824461"/>
                  <a:pt x="11861640" y="4265233"/>
                  <a:pt x="11863949" y="4812662"/>
                </a:cubicBezTo>
                <a:lnTo>
                  <a:pt x="11808530" y="5520291"/>
                </a:lnTo>
                <a:cubicBezTo>
                  <a:pt x="11757730" y="6363036"/>
                  <a:pt x="11836270" y="6128813"/>
                  <a:pt x="11656130" y="6308953"/>
                </a:cubicBezTo>
                <a:cubicBezTo>
                  <a:pt x="11475990" y="6489093"/>
                  <a:pt x="11265709" y="6561876"/>
                  <a:pt x="10727691" y="6601130"/>
                </a:cubicBezTo>
                <a:cubicBezTo>
                  <a:pt x="10189673" y="6640384"/>
                  <a:pt x="9236172" y="6655522"/>
                  <a:pt x="8441875" y="6641462"/>
                </a:cubicBezTo>
                <a:cubicBezTo>
                  <a:pt x="7647578" y="6627402"/>
                  <a:pt x="6777020" y="6535244"/>
                  <a:pt x="5961911" y="6516771"/>
                </a:cubicBezTo>
                <a:cubicBezTo>
                  <a:pt x="5158347" y="6521389"/>
                  <a:pt x="4396348" y="6650699"/>
                  <a:pt x="3592784" y="6655317"/>
                </a:cubicBezTo>
                <a:lnTo>
                  <a:pt x="1279260" y="6601130"/>
                </a:lnTo>
                <a:cubicBezTo>
                  <a:pt x="-461764" y="6494707"/>
                  <a:pt x="253870" y="6225857"/>
                  <a:pt x="73730" y="6045717"/>
                </a:cubicBezTo>
                <a:cubicBezTo>
                  <a:pt x="-106410" y="5865577"/>
                  <a:pt x="244603" y="5767364"/>
                  <a:pt x="198421" y="5520291"/>
                </a:cubicBezTo>
                <a:cubicBezTo>
                  <a:pt x="13663" y="5162177"/>
                  <a:pt x="27549" y="5002182"/>
                  <a:pt x="4458" y="4480153"/>
                </a:cubicBezTo>
                <a:cubicBezTo>
                  <a:pt x="-18633" y="3958124"/>
                  <a:pt x="55258" y="2930680"/>
                  <a:pt x="59876" y="2388117"/>
                </a:cubicBezTo>
                <a:lnTo>
                  <a:pt x="198421" y="1197066"/>
                </a:lnTo>
                <a:close/>
              </a:path>
            </a:pathLst>
          </a:cu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1279612" y="302450"/>
            <a:ext cx="98201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UTM Avo" panose="02040603050506020204" pitchFamily="18" charset="0"/>
              </a:rPr>
              <a:t>2. </a:t>
            </a:r>
            <a:r>
              <a:rPr lang="en-GB" sz="3200" dirty="0" err="1">
                <a:latin typeface="UTM Avo" panose="02040603050506020204" pitchFamily="18" charset="0"/>
              </a:rPr>
              <a:t>Quan</a:t>
            </a:r>
            <a:r>
              <a:rPr lang="en-GB" sz="3200" dirty="0">
                <a:latin typeface="UTM Avo" panose="02040603050506020204" pitchFamily="18" charset="0"/>
              </a:rPr>
              <a:t> </a:t>
            </a:r>
            <a:r>
              <a:rPr lang="en-GB" sz="3200" dirty="0" err="1">
                <a:latin typeface="UTM Avo" panose="02040603050506020204" pitchFamily="18" charset="0"/>
              </a:rPr>
              <a:t>sát</a:t>
            </a:r>
            <a:r>
              <a:rPr lang="en-GB" sz="3200" dirty="0">
                <a:latin typeface="UTM Avo" panose="02040603050506020204" pitchFamily="18" charset="0"/>
              </a:rPr>
              <a:t> </a:t>
            </a:r>
            <a:r>
              <a:rPr lang="en-GB" sz="3200" dirty="0" err="1">
                <a:latin typeface="UTM Avo" panose="02040603050506020204" pitchFamily="18" charset="0"/>
              </a:rPr>
              <a:t>tranh</a:t>
            </a:r>
            <a:r>
              <a:rPr lang="en-GB" sz="3200" dirty="0">
                <a:latin typeface="UTM Avo" panose="02040603050506020204" pitchFamily="18" charset="0"/>
              </a:rPr>
              <a:t> </a:t>
            </a:r>
            <a:r>
              <a:rPr lang="en-GB" sz="3200" dirty="0" err="1">
                <a:latin typeface="UTM Avo" panose="02040603050506020204" pitchFamily="18" charset="0"/>
              </a:rPr>
              <a:t>và</a:t>
            </a:r>
            <a:r>
              <a:rPr lang="en-GB" sz="3200" dirty="0">
                <a:latin typeface="UTM Avo" panose="02040603050506020204" pitchFamily="18" charset="0"/>
              </a:rPr>
              <a:t> </a:t>
            </a:r>
            <a:r>
              <a:rPr lang="en-GB" sz="3200" dirty="0" err="1">
                <a:latin typeface="UTM Avo" panose="02040603050506020204" pitchFamily="18" charset="0"/>
              </a:rPr>
              <a:t>thực</a:t>
            </a:r>
            <a:r>
              <a:rPr lang="en-GB" sz="3200" dirty="0">
                <a:latin typeface="UTM Avo" panose="02040603050506020204" pitchFamily="18" charset="0"/>
              </a:rPr>
              <a:t> </a:t>
            </a:r>
            <a:r>
              <a:rPr lang="en-GB" sz="3200" dirty="0" err="1">
                <a:latin typeface="UTM Avo" panose="02040603050506020204" pitchFamily="18" charset="0"/>
              </a:rPr>
              <a:t>hiện</a:t>
            </a:r>
            <a:r>
              <a:rPr lang="en-GB" sz="3200" dirty="0">
                <a:latin typeface="UTM Avo" panose="02040603050506020204" pitchFamily="18" charset="0"/>
              </a:rPr>
              <a:t> </a:t>
            </a:r>
            <a:r>
              <a:rPr lang="en-GB" sz="3200" dirty="0" err="1">
                <a:latin typeface="UTM Avo" panose="02040603050506020204" pitchFamily="18" charset="0"/>
              </a:rPr>
              <a:t>các</a:t>
            </a:r>
            <a:r>
              <a:rPr lang="en-GB" sz="3200" dirty="0">
                <a:latin typeface="UTM Avo" panose="02040603050506020204" pitchFamily="18" charset="0"/>
              </a:rPr>
              <a:t> </a:t>
            </a:r>
            <a:r>
              <a:rPr lang="en-GB" sz="3200" dirty="0" err="1">
                <a:latin typeface="UTM Avo" panose="02040603050506020204" pitchFamily="18" charset="0"/>
              </a:rPr>
              <a:t>yêu</a:t>
            </a:r>
            <a:r>
              <a:rPr lang="en-GB" sz="3200" dirty="0">
                <a:latin typeface="UTM Avo" panose="02040603050506020204" pitchFamily="18" charset="0"/>
              </a:rPr>
              <a:t> </a:t>
            </a:r>
            <a:r>
              <a:rPr lang="en-GB" sz="3200" dirty="0" err="1">
                <a:latin typeface="UTM Avo" panose="02040603050506020204" pitchFamily="18" charset="0"/>
              </a:rPr>
              <a:t>cầu</a:t>
            </a:r>
            <a:r>
              <a:rPr lang="en-GB" sz="3200" dirty="0">
                <a:latin typeface="UTM Avo" panose="02040603050506020204" pitchFamily="18" charset="0"/>
              </a:rPr>
              <a:t> </a:t>
            </a:r>
            <a:r>
              <a:rPr lang="en-GB" sz="3200" dirty="0" err="1">
                <a:latin typeface="UTM Avo" panose="02040603050506020204" pitchFamily="18" charset="0"/>
              </a:rPr>
              <a:t>sau</a:t>
            </a:r>
            <a:r>
              <a:rPr lang="en-GB" sz="3200" dirty="0">
                <a:latin typeface="UTM Avo" panose="02040603050506020204" pitchFamily="18" charset="0"/>
              </a:rPr>
              <a:t>: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351062" y="1014595"/>
            <a:ext cx="4649332" cy="2383631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>
            <a:spAutoFit/>
          </a:bodyPr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Mô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tả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việc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làm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tranh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sau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?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Việc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làm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nào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tác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dụng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giữ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</a:p>
          <a:p>
            <a:pPr algn="ctr"/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vệ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sinh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xung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quanh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nhà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?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Vì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sao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? </a:t>
            </a:r>
            <a:endParaRPr lang="en-GB" sz="28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pic>
        <p:nvPicPr>
          <p:cNvPr id="10" name="Picture 9"/>
          <p:cNvPicPr/>
          <p:nvPr/>
        </p:nvPicPr>
        <p:blipFill rotWithShape="1">
          <a:blip r:embed="rId2"/>
          <a:srcRect l="3001" t="2406" r="2256" b="48100"/>
          <a:stretch/>
        </p:blipFill>
        <p:spPr>
          <a:xfrm>
            <a:off x="344612" y="956403"/>
            <a:ext cx="7006452" cy="27011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/>
          <p:nvPr/>
        </p:nvPicPr>
        <p:blipFill rotWithShape="1">
          <a:blip r:embed="rId2"/>
          <a:srcRect l="205" t="53231" r="50242" b="102"/>
          <a:stretch/>
        </p:blipFill>
        <p:spPr>
          <a:xfrm>
            <a:off x="3038622" y="3530600"/>
            <a:ext cx="4445389" cy="3327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/>
          <p:cNvPicPr/>
          <p:nvPr/>
        </p:nvPicPr>
        <p:blipFill rotWithShape="1">
          <a:blip r:embed="rId2"/>
          <a:srcRect l="51113" t="53269" r="2337" b="66"/>
          <a:stretch/>
        </p:blipFill>
        <p:spPr>
          <a:xfrm>
            <a:off x="7484011" y="3512436"/>
            <a:ext cx="4516383" cy="33455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Cloud 8"/>
          <p:cNvSpPr/>
          <p:nvPr/>
        </p:nvSpPr>
        <p:spPr>
          <a:xfrm>
            <a:off x="168812" y="3918073"/>
            <a:ext cx="3277773" cy="2581202"/>
          </a:xfrm>
          <a:prstGeom prst="cloud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Thảo</a:t>
            </a:r>
            <a:r>
              <a:rPr lang="en-GB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luận</a:t>
            </a:r>
            <a:r>
              <a:rPr lang="en-GB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nhóm</a:t>
            </a:r>
            <a:r>
              <a:rPr lang="en-GB" sz="3200" dirty="0">
                <a:solidFill>
                  <a:schemeClr val="tx1"/>
                </a:solidFill>
                <a:latin typeface="UTM Avo" panose="02040603050506020204" pitchFamily="18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30082523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71464997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543</TotalTime>
  <Words>1316</Words>
  <Application>Microsoft Office PowerPoint</Application>
  <PresentationFormat>Widescreen</PresentationFormat>
  <Paragraphs>113</Paragraphs>
  <Slides>25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#9Slide07 HoneyCream</vt:lpstr>
      <vt:lpstr>#9Slide05 Aphrodite Pro</vt:lpstr>
      <vt:lpstr>#9Slide05 Fourth Medium</vt:lpstr>
      <vt:lpstr>Arial</vt:lpstr>
      <vt:lpstr>Calibri</vt:lpstr>
      <vt:lpstr>UTM Avo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YEN</cp:lastModifiedBy>
  <cp:revision>82</cp:revision>
  <dcterms:created xsi:type="dcterms:W3CDTF">2022-07-20T08:28:28Z</dcterms:created>
  <dcterms:modified xsi:type="dcterms:W3CDTF">2025-09-24T16:40:05Z</dcterms:modified>
</cp:coreProperties>
</file>