
<file path=[Content_Types].xml><?xml version="1.0" encoding="utf-8"?>
<Types xmlns="http://schemas.openxmlformats.org/package/2006/content-types">
  <Default Extension="png" ContentType="image/png"/>
  <Default Extension="mp3" ContentType="audio/mpeg"/>
  <Default Extension="bin" ContentType="application/vnd.ms-office.activeX"/>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34"/>
  </p:notesMasterIdLst>
  <p:sldIdLst>
    <p:sldId id="302" r:id="rId3"/>
    <p:sldId id="256" r:id="rId4"/>
    <p:sldId id="257" r:id="rId5"/>
    <p:sldId id="319" r:id="rId6"/>
    <p:sldId id="336" r:id="rId7"/>
    <p:sldId id="318" r:id="rId8"/>
    <p:sldId id="264" r:id="rId9"/>
    <p:sldId id="303" r:id="rId10"/>
    <p:sldId id="304" r:id="rId11"/>
    <p:sldId id="323" r:id="rId12"/>
    <p:sldId id="322" r:id="rId13"/>
    <p:sldId id="305" r:id="rId14"/>
    <p:sldId id="306" r:id="rId15"/>
    <p:sldId id="321" r:id="rId16"/>
    <p:sldId id="307" r:id="rId17"/>
    <p:sldId id="324" r:id="rId18"/>
    <p:sldId id="325" r:id="rId19"/>
    <p:sldId id="326" r:id="rId20"/>
    <p:sldId id="327" r:id="rId21"/>
    <p:sldId id="328" r:id="rId22"/>
    <p:sldId id="308" r:id="rId23"/>
    <p:sldId id="329" r:id="rId24"/>
    <p:sldId id="330" r:id="rId25"/>
    <p:sldId id="332" r:id="rId26"/>
    <p:sldId id="337" r:id="rId27"/>
    <p:sldId id="331" r:id="rId28"/>
    <p:sldId id="333" r:id="rId29"/>
    <p:sldId id="334" r:id="rId30"/>
    <p:sldId id="268" r:id="rId31"/>
    <p:sldId id="309" r:id="rId32"/>
    <p:sldId id="317" r:id="rId33"/>
  </p:sldIdLst>
  <p:sldSz cx="9144000" cy="5143500" type="screen16x9"/>
  <p:notesSz cx="6858000" cy="9144000"/>
  <p:embeddedFontLst>
    <p:embeddedFont>
      <p:font typeface="SVN-Dancing Script"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Livvic" panose="020B0604020202020204" charset="0"/>
      <p:regular r:id="rId40"/>
      <p:bold r:id="rId41"/>
      <p:italic r:id="rId42"/>
      <p:boldItalic r:id="rId43"/>
    </p:embeddedFont>
    <p:embeddedFont>
      <p:font typeface="#9Slide07 HoneyCream" pitchFamily="2" charset="0"/>
      <p:regular r:id="rId44"/>
    </p:embeddedFont>
    <p:embeddedFont>
      <p:font typeface="#9Slide05 Bodega Script" pitchFamily="2" charset="0"/>
      <p:regular r:id="rId45"/>
    </p:embeddedFont>
    <p:embeddedFont>
      <p:font typeface="Cambria" panose="02040503050406030204" pitchFamily="18" charset="0"/>
      <p:regular r:id="rId46"/>
      <p:bold r:id="rId47"/>
      <p:italic r:id="rId48"/>
      <p:boldItalic r:id="rId49"/>
    </p:embeddedFont>
    <p:embeddedFont>
      <p:font typeface="#9Slide07 IcielAltus Serif" panose="02000000000000000000" pitchFamily="2" charset="0"/>
      <p:regular r:id="rId50"/>
    </p:embeddedFont>
    <p:embeddedFont>
      <p:font typeface="UD Digi Kyokasho N-B" panose="02020700000000000000" pitchFamily="17" charset="-128"/>
      <p:bold r:id="rId51"/>
    </p:embeddedFont>
    <p:embeddedFont>
      <p:font typeface="宋体" panose="02010600030101010101" pitchFamily="2" charset="-122"/>
      <p:regular r:id="rId52"/>
    </p:embeddedFont>
    <p:embeddedFont>
      <p:font typeface="Fredoka One" panose="020B0604020202020204" charset="0"/>
      <p:regular r:id="rId53"/>
    </p:embeddedFont>
    <p:embeddedFont>
      <p:font typeface="SVN-Newton" panose="02040603050506020204" pitchFamily="18" charset="0"/>
      <p:regular r:id="rId54"/>
    </p:embeddedFont>
    <p:embeddedFont>
      <p:font typeface="Roboto" panose="020B0604020202020204" charset="0"/>
      <p:regular r:id="rId55"/>
      <p:bold r:id="rId56"/>
      <p:italic r:id="rId57"/>
      <p:boldItalic r:id="rId58"/>
    </p:embeddedFont>
    <p:embeddedFont>
      <p:font typeface="#9Slide07 SVNBango" panose="02000000000000000000" charset="0"/>
      <p:regular r:id="rId59"/>
    </p:embeddedFont>
    <p:embeddedFont>
      <p:font typeface="#9Slide07 SVNZiclets" panose="02000603000000000000" pitchFamily="2" charset="0"/>
      <p:regular r:id="rId60"/>
    </p:embeddedFont>
    <p:embeddedFont>
      <p:font typeface="Calibri" panose="020F0502020204030204" pitchFamily="34" charset="0"/>
      <p:regular r:id="rId61"/>
      <p:bold r:id="rId62"/>
      <p:italic r:id="rId63"/>
      <p:boldItalic r:id="rId64"/>
    </p:embeddedFont>
    <p:embeddedFont>
      <p:font typeface="Bubblegum Sans" panose="020B0604020202020204" charset="0"/>
      <p:regular r:id="rId65"/>
    </p:embeddedFont>
    <p:embeddedFont>
      <p:font typeface="#9Slide05 Good Vibes Pro" panose="020B0604020202020204" charset="0"/>
      <p:regular r:id="rId66"/>
    </p:embeddedFont>
  </p:embeddedFontLst>
  <p:custDataLst>
    <p:tags r:id="rId6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C5316D"/>
    <a:srgbClr val="000000"/>
    <a:srgbClr val="F1EAC7"/>
    <a:srgbClr val="DBEDC9"/>
    <a:srgbClr val="EA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87B2D9-0670-44DC-A771-6D2009E08E29}">
  <a:tblStyle styleId="{1587B2D9-0670-44DC-A771-6D2009E08E2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842" autoAdjust="0"/>
    <p:restoredTop sz="79435" autoAdjust="0"/>
  </p:normalViewPr>
  <p:slideViewPr>
    <p:cSldViewPr snapToGrid="0">
      <p:cViewPr varScale="1">
        <p:scale>
          <a:sx n="88" d="100"/>
          <a:sy n="88" d="100"/>
        </p:scale>
        <p:origin x="74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3.xml"/><Relationship Id="rId61" Type="http://schemas.openxmlformats.org/officeDocument/2006/relationships/font" Target="fonts/font2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583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222222"/>
                </a:solidFill>
                <a:effectLst/>
                <a:latin typeface="Roboto" panose="02000000000000000000" pitchFamily="2" charset="0"/>
              </a:rPr>
              <a:t>Để làm món thịt rang cần phải thực hiện 4 bước:</a:t>
            </a:r>
          </a:p>
          <a:p>
            <a:pPr algn="just"/>
            <a:r>
              <a:rPr lang="vi-VN" b="0" i="0">
                <a:solidFill>
                  <a:srgbClr val="222222"/>
                </a:solidFill>
                <a:effectLst/>
                <a:latin typeface="Roboto" panose="02000000000000000000" pitchFamily="2" charset="0"/>
              </a:rPr>
              <a:t>- Bước 1: Cho dầu ăn vào chảo</a:t>
            </a:r>
          </a:p>
          <a:p>
            <a:pPr algn="just"/>
            <a:r>
              <a:rPr lang="vi-VN" b="0" i="0">
                <a:solidFill>
                  <a:srgbClr val="222222"/>
                </a:solidFill>
                <a:effectLst/>
                <a:latin typeface="Roboto" panose="02000000000000000000" pitchFamily="2" charset="0"/>
              </a:rPr>
              <a:t>- Bước 2: Rán vàng thịt</a:t>
            </a:r>
          </a:p>
          <a:p>
            <a:pPr algn="just"/>
            <a:r>
              <a:rPr lang="vi-VN" b="0" i="0">
                <a:solidFill>
                  <a:srgbClr val="222222"/>
                </a:solidFill>
                <a:effectLst/>
                <a:latin typeface="Roboto" panose="02000000000000000000" pitchFamily="2" charset="0"/>
              </a:rPr>
              <a:t>- Bước 3: Thái nhỏ hành khô, cho vào chảo</a:t>
            </a:r>
          </a:p>
          <a:p>
            <a:pPr algn="just"/>
            <a:r>
              <a:rPr lang="vi-VN" b="0" i="0">
                <a:solidFill>
                  <a:srgbClr val="222222"/>
                </a:solidFill>
                <a:effectLst/>
                <a:latin typeface="Roboto" panose="02000000000000000000" pitchFamily="2" charset="0"/>
              </a:rPr>
              <a:t>- Bước 4: Cho nước mắm, muối, hành lá,… đảo đều rồi tắt bếp.</a:t>
            </a:r>
          </a:p>
          <a:p>
            <a:pPr marL="0" lvl="0" indent="0" algn="l" rtl="0">
              <a:spcBef>
                <a:spcPts val="0"/>
              </a:spcBef>
              <a:spcAft>
                <a:spcPts val="0"/>
              </a:spcAft>
              <a:buNone/>
            </a:pPr>
            <a:endParaRPr/>
          </a:p>
        </p:txBody>
      </p:sp>
    </p:spTree>
    <p:extLst>
      <p:ext uri="{BB962C8B-B14F-4D97-AF65-F5344CB8AC3E}">
        <p14:creationId xmlns:p14="http://schemas.microsoft.com/office/powerpoint/2010/main" val="23871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222222"/>
                </a:solidFill>
                <a:effectLst/>
                <a:latin typeface="Roboto" panose="02000000000000000000" pitchFamily="2" charset="0"/>
              </a:rPr>
              <a:t>Các bước làm món rau luộc</a:t>
            </a:r>
          </a:p>
          <a:p>
            <a:pPr algn="just"/>
            <a:r>
              <a:rPr lang="vi-VN" b="0" i="0">
                <a:solidFill>
                  <a:srgbClr val="222222"/>
                </a:solidFill>
                <a:effectLst/>
                <a:latin typeface="Roboto" panose="02000000000000000000" pitchFamily="2" charset="0"/>
              </a:rPr>
              <a:t>- Bước 1: Nhặt rau, rửa sạch rau với nước</a:t>
            </a:r>
          </a:p>
          <a:p>
            <a:pPr algn="just"/>
            <a:r>
              <a:rPr lang="vi-VN" b="0" i="0">
                <a:solidFill>
                  <a:srgbClr val="222222"/>
                </a:solidFill>
                <a:effectLst/>
                <a:latin typeface="Roboto" panose="02000000000000000000" pitchFamily="2" charset="0"/>
              </a:rPr>
              <a:t>- Bước 2: Đun sôi nước</a:t>
            </a:r>
          </a:p>
          <a:p>
            <a:pPr algn="just"/>
            <a:r>
              <a:rPr lang="vi-VN" b="0" i="0">
                <a:solidFill>
                  <a:srgbClr val="222222"/>
                </a:solidFill>
                <a:effectLst/>
                <a:latin typeface="Roboto" panose="02000000000000000000" pitchFamily="2" charset="0"/>
              </a:rPr>
              <a:t>- Bước 3: Cho rau vào nồi nước sôi, cho một chút hạt nêm</a:t>
            </a:r>
          </a:p>
          <a:p>
            <a:pPr algn="just"/>
            <a:r>
              <a:rPr lang="vi-VN" b="0" i="0">
                <a:solidFill>
                  <a:srgbClr val="222222"/>
                </a:solidFill>
                <a:effectLst/>
                <a:latin typeface="Roboto" panose="02000000000000000000" pitchFamily="2" charset="0"/>
              </a:rPr>
              <a:t>- Bước 4: Đợi rau sôi, lật lại một lượt rồi tắt bếp.</a:t>
            </a:r>
          </a:p>
          <a:p>
            <a:endParaRPr lang="en-US"/>
          </a:p>
        </p:txBody>
      </p:sp>
    </p:spTree>
    <p:extLst>
      <p:ext uri="{BB962C8B-B14F-4D97-AF65-F5344CB8AC3E}">
        <p14:creationId xmlns:p14="http://schemas.microsoft.com/office/powerpoint/2010/main" val="1367736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g877b642fd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3" name="Google Shape;2413;g877b642fd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222222"/>
                </a:solidFill>
                <a:effectLst/>
                <a:latin typeface="Roboto" panose="02000000000000000000" pitchFamily="2" charset="0"/>
              </a:rPr>
              <a:t>Các bước làm món rau luộc</a:t>
            </a:r>
          </a:p>
          <a:p>
            <a:pPr algn="just"/>
            <a:r>
              <a:rPr lang="vi-VN" b="0" i="0">
                <a:solidFill>
                  <a:srgbClr val="222222"/>
                </a:solidFill>
                <a:effectLst/>
                <a:latin typeface="Roboto" panose="02000000000000000000" pitchFamily="2" charset="0"/>
              </a:rPr>
              <a:t>- Bước 1: Nhặt rau, rửa sạch rau với nước</a:t>
            </a:r>
          </a:p>
          <a:p>
            <a:pPr algn="just"/>
            <a:r>
              <a:rPr lang="vi-VN" b="0" i="0">
                <a:solidFill>
                  <a:srgbClr val="222222"/>
                </a:solidFill>
                <a:effectLst/>
                <a:latin typeface="Roboto" panose="02000000000000000000" pitchFamily="2" charset="0"/>
              </a:rPr>
              <a:t>- Bước 2: Đun sôi nước</a:t>
            </a:r>
          </a:p>
          <a:p>
            <a:pPr algn="just"/>
            <a:r>
              <a:rPr lang="vi-VN" b="0" i="0">
                <a:solidFill>
                  <a:srgbClr val="222222"/>
                </a:solidFill>
                <a:effectLst/>
                <a:latin typeface="Roboto" panose="02000000000000000000" pitchFamily="2" charset="0"/>
              </a:rPr>
              <a:t>- Bước 3: Cho rau vào nồi nước sôi, cho một chút hạt nêm</a:t>
            </a:r>
          </a:p>
          <a:p>
            <a:pPr algn="just"/>
            <a:r>
              <a:rPr lang="vi-VN" b="0" i="0">
                <a:solidFill>
                  <a:srgbClr val="222222"/>
                </a:solidFill>
                <a:effectLst/>
                <a:latin typeface="Roboto" panose="02000000000000000000" pitchFamily="2" charset="0"/>
              </a:rPr>
              <a:t>- Bước 4: Đợi rau sôi, lật lại một lượt rồi tắt bếp.</a:t>
            </a:r>
          </a:p>
          <a:p>
            <a:pPr marL="0" lvl="0" indent="0" algn="l" rtl="0">
              <a:spcBef>
                <a:spcPts val="0"/>
              </a:spcBef>
              <a:spcAft>
                <a:spcPts val="0"/>
              </a:spcAft>
              <a:buNone/>
            </a:pPr>
            <a:endParaRPr/>
          </a:p>
        </p:txBody>
      </p:sp>
    </p:spTree>
    <p:extLst>
      <p:ext uri="{BB962C8B-B14F-4D97-AF65-F5344CB8AC3E}">
        <p14:creationId xmlns:p14="http://schemas.microsoft.com/office/powerpoint/2010/main" val="3791759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11f13ace8a5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11f13ace8a5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20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11f13ace8a5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11f13ace8a5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85cf8b5f36_0_6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85cf8b5f36_0_6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30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0545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222222"/>
                </a:solidFill>
                <a:effectLst/>
                <a:latin typeface="Roboto" panose="02000000000000000000" pitchFamily="2" charset="0"/>
              </a:rPr>
              <a:t>+ Bước 1: Rửa sạch thịt rồi xay nhỏ</a:t>
            </a:r>
          </a:p>
          <a:p>
            <a:pPr algn="just"/>
            <a:r>
              <a:rPr lang="vi-VN" b="0" i="0">
                <a:solidFill>
                  <a:srgbClr val="222222"/>
                </a:solidFill>
                <a:effectLst/>
                <a:latin typeface="Roboto" panose="02000000000000000000" pitchFamily="2" charset="0"/>
              </a:rPr>
              <a:t>+ Bước 2: Đập trứng vào bát, cho thêm thịt xay, hành khô, nước mắm và muối.</a:t>
            </a:r>
          </a:p>
          <a:p>
            <a:pPr algn="just"/>
            <a:r>
              <a:rPr lang="vi-VN" b="0" i="0">
                <a:solidFill>
                  <a:srgbClr val="222222"/>
                </a:solidFill>
                <a:effectLst/>
                <a:latin typeface="Roboto" panose="02000000000000000000" pitchFamily="2" charset="0"/>
              </a:rPr>
              <a:t>+ Bước 3: Đánh đều tất cả</a:t>
            </a:r>
          </a:p>
          <a:p>
            <a:endParaRPr lang="en-US"/>
          </a:p>
        </p:txBody>
      </p:sp>
    </p:spTree>
    <p:extLst>
      <p:ext uri="{BB962C8B-B14F-4D97-AF65-F5344CB8AC3E}">
        <p14:creationId xmlns:p14="http://schemas.microsoft.com/office/powerpoint/2010/main" val="81671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24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11f13ace8a5_0_2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11f13ace8a5_0_2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799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11f13ace8a5_0_1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11f13ace8a5_0_1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151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54253714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863373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713147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24981759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41277665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231745657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59512370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65824432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7016943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442978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53504825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621871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551234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1752408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359"/>
        <p:cNvGrpSpPr/>
        <p:nvPr/>
      </p:nvGrpSpPr>
      <p:grpSpPr>
        <a:xfrm>
          <a:off x="0" y="0"/>
          <a:ext cx="0" cy="0"/>
          <a:chOff x="0" y="0"/>
          <a:chExt cx="0" cy="0"/>
        </a:xfrm>
      </p:grpSpPr>
      <p:sp>
        <p:nvSpPr>
          <p:cNvPr id="360" name="Google Shape;360;p6"/>
          <p:cNvSpPr/>
          <p:nvPr/>
        </p:nvSpPr>
        <p:spPr>
          <a:xfrm flipH="1">
            <a:off x="-788550"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6"/>
          <p:cNvGrpSpPr/>
          <p:nvPr/>
        </p:nvGrpSpPr>
        <p:grpSpPr>
          <a:xfrm>
            <a:off x="7035750" y="-445151"/>
            <a:ext cx="2761471" cy="5497718"/>
            <a:chOff x="7035750" y="-445151"/>
            <a:chExt cx="2761471" cy="5497718"/>
          </a:xfrm>
        </p:grpSpPr>
        <p:grpSp>
          <p:nvGrpSpPr>
            <p:cNvPr id="362" name="Google Shape;362;p6"/>
            <p:cNvGrpSpPr/>
            <p:nvPr/>
          </p:nvGrpSpPr>
          <p:grpSpPr>
            <a:xfrm>
              <a:off x="8770986" y="2862423"/>
              <a:ext cx="528499" cy="687594"/>
              <a:chOff x="3523950" y="4973225"/>
              <a:chExt cx="385175" cy="501125"/>
            </a:xfrm>
          </p:grpSpPr>
          <p:sp>
            <p:nvSpPr>
              <p:cNvPr id="363" name="Google Shape;363;p6"/>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6"/>
            <p:cNvGrpSpPr/>
            <p:nvPr/>
          </p:nvGrpSpPr>
          <p:grpSpPr>
            <a:xfrm>
              <a:off x="8711297" y="1581246"/>
              <a:ext cx="874783" cy="797192"/>
              <a:chOff x="3080800" y="238100"/>
              <a:chExt cx="714225" cy="650875"/>
            </a:xfrm>
          </p:grpSpPr>
          <p:sp>
            <p:nvSpPr>
              <p:cNvPr id="367" name="Google Shape;367;p6"/>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6"/>
            <p:cNvGrpSpPr/>
            <p:nvPr/>
          </p:nvGrpSpPr>
          <p:grpSpPr>
            <a:xfrm>
              <a:off x="7035750" y="-445151"/>
              <a:ext cx="978615" cy="890307"/>
              <a:chOff x="4688600" y="1410900"/>
              <a:chExt cx="799000" cy="726900"/>
            </a:xfrm>
          </p:grpSpPr>
          <p:sp>
            <p:nvSpPr>
              <p:cNvPr id="371" name="Google Shape;371;p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6"/>
            <p:cNvGrpSpPr/>
            <p:nvPr/>
          </p:nvGrpSpPr>
          <p:grpSpPr>
            <a:xfrm>
              <a:off x="8014363" y="270128"/>
              <a:ext cx="1782858" cy="827132"/>
              <a:chOff x="4573425" y="2584300"/>
              <a:chExt cx="1222475" cy="567150"/>
            </a:xfrm>
          </p:grpSpPr>
          <p:sp>
            <p:nvSpPr>
              <p:cNvPr id="374" name="Google Shape;374;p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6"/>
            <p:cNvGrpSpPr/>
            <p:nvPr/>
          </p:nvGrpSpPr>
          <p:grpSpPr>
            <a:xfrm>
              <a:off x="8310157" y="4034002"/>
              <a:ext cx="1431722" cy="1018565"/>
              <a:chOff x="3517550" y="401175"/>
              <a:chExt cx="1027650" cy="731150"/>
            </a:xfrm>
          </p:grpSpPr>
          <p:sp>
            <p:nvSpPr>
              <p:cNvPr id="397" name="Google Shape;397;p6"/>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 name="Google Shape;399;p6"/>
          <p:cNvGrpSpPr/>
          <p:nvPr/>
        </p:nvGrpSpPr>
        <p:grpSpPr>
          <a:xfrm>
            <a:off x="-316010" y="-158177"/>
            <a:ext cx="1489886" cy="5459853"/>
            <a:chOff x="-316010" y="-158276"/>
            <a:chExt cx="1489886" cy="5459853"/>
          </a:xfrm>
        </p:grpSpPr>
        <p:grpSp>
          <p:nvGrpSpPr>
            <p:cNvPr id="400" name="Google Shape;400;p6"/>
            <p:cNvGrpSpPr/>
            <p:nvPr/>
          </p:nvGrpSpPr>
          <p:grpSpPr>
            <a:xfrm>
              <a:off x="-316010" y="3464475"/>
              <a:ext cx="793487" cy="500055"/>
              <a:chOff x="4878725" y="3290775"/>
              <a:chExt cx="647850" cy="408275"/>
            </a:xfrm>
          </p:grpSpPr>
          <p:sp>
            <p:nvSpPr>
              <p:cNvPr id="401" name="Google Shape;401;p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278455" y="-158276"/>
              <a:ext cx="895421" cy="926163"/>
              <a:chOff x="4791650" y="538625"/>
              <a:chExt cx="731075" cy="756175"/>
            </a:xfrm>
          </p:grpSpPr>
          <p:sp>
            <p:nvSpPr>
              <p:cNvPr id="413" name="Google Shape;413;p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6"/>
            <p:cNvGrpSpPr/>
            <p:nvPr/>
          </p:nvGrpSpPr>
          <p:grpSpPr>
            <a:xfrm>
              <a:off x="228441" y="4454830"/>
              <a:ext cx="793462" cy="846748"/>
              <a:chOff x="3862225" y="4682025"/>
              <a:chExt cx="310650" cy="331525"/>
            </a:xfrm>
          </p:grpSpPr>
          <p:sp>
            <p:nvSpPr>
              <p:cNvPr id="420" name="Google Shape;420;p6"/>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281932" y="1258187"/>
              <a:ext cx="725327" cy="725970"/>
              <a:chOff x="1813400" y="1392650"/>
              <a:chExt cx="592200" cy="592725"/>
            </a:xfrm>
          </p:grpSpPr>
          <p:sp>
            <p:nvSpPr>
              <p:cNvPr id="425" name="Google Shape;425;p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6"/>
            <p:cNvGrpSpPr/>
            <p:nvPr/>
          </p:nvGrpSpPr>
          <p:grpSpPr>
            <a:xfrm>
              <a:off x="-183510" y="2474457"/>
              <a:ext cx="528501" cy="499718"/>
              <a:chOff x="2776800" y="970450"/>
              <a:chExt cx="431500" cy="408000"/>
            </a:xfrm>
          </p:grpSpPr>
          <p:sp>
            <p:nvSpPr>
              <p:cNvPr id="431" name="Google Shape;431;p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1" name="Google Shape;441;p6"/>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7010192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8749657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0302590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3582965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776"/>
        <p:cNvGrpSpPr/>
        <p:nvPr/>
      </p:nvGrpSpPr>
      <p:grpSpPr>
        <a:xfrm>
          <a:off x="0" y="0"/>
          <a:ext cx="0" cy="0"/>
          <a:chOff x="0" y="0"/>
          <a:chExt cx="0" cy="0"/>
        </a:xfrm>
      </p:grpSpPr>
      <p:sp>
        <p:nvSpPr>
          <p:cNvPr id="777" name="Google Shape;777;p11"/>
          <p:cNvSpPr/>
          <p:nvPr/>
        </p:nvSpPr>
        <p:spPr>
          <a:xfrm flipH="1">
            <a:off x="494148" y="-11350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1"/>
          <p:cNvGrpSpPr/>
          <p:nvPr/>
        </p:nvGrpSpPr>
        <p:grpSpPr>
          <a:xfrm>
            <a:off x="8523141" y="1508192"/>
            <a:ext cx="852843" cy="687139"/>
            <a:chOff x="4920400" y="2067075"/>
            <a:chExt cx="530375" cy="427325"/>
          </a:xfrm>
        </p:grpSpPr>
        <p:sp>
          <p:nvSpPr>
            <p:cNvPr id="779" name="Google Shape;779;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11"/>
          <p:cNvGrpSpPr/>
          <p:nvPr/>
        </p:nvGrpSpPr>
        <p:grpSpPr>
          <a:xfrm>
            <a:off x="8446260" y="3054795"/>
            <a:ext cx="1006617" cy="1041177"/>
            <a:chOff x="4791650" y="538625"/>
            <a:chExt cx="731075" cy="756175"/>
          </a:xfrm>
        </p:grpSpPr>
        <p:sp>
          <p:nvSpPr>
            <p:cNvPr id="795" name="Google Shape;795;p11"/>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1"/>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11"/>
          <p:cNvGrpSpPr/>
          <p:nvPr/>
        </p:nvGrpSpPr>
        <p:grpSpPr>
          <a:xfrm>
            <a:off x="-426098" y="2786417"/>
            <a:ext cx="1148474" cy="1046607"/>
            <a:chOff x="3080800" y="238100"/>
            <a:chExt cx="714225" cy="650875"/>
          </a:xfrm>
        </p:grpSpPr>
        <p:sp>
          <p:nvSpPr>
            <p:cNvPr id="802" name="Google Shape;802;p11"/>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1"/>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1"/>
          <p:cNvGrpSpPr/>
          <p:nvPr/>
        </p:nvGrpSpPr>
        <p:grpSpPr>
          <a:xfrm>
            <a:off x="7411525" y="4453556"/>
            <a:ext cx="1085921" cy="987930"/>
            <a:chOff x="4688600" y="1410900"/>
            <a:chExt cx="799000" cy="726900"/>
          </a:xfrm>
        </p:grpSpPr>
        <p:sp>
          <p:nvSpPr>
            <p:cNvPr id="806" name="Google Shape;806;p11"/>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1"/>
          <p:cNvGrpSpPr/>
          <p:nvPr/>
        </p:nvGrpSpPr>
        <p:grpSpPr>
          <a:xfrm>
            <a:off x="2537969" y="-277251"/>
            <a:ext cx="693794" cy="1203811"/>
            <a:chOff x="4559300" y="564775"/>
            <a:chExt cx="389225" cy="675350"/>
          </a:xfrm>
        </p:grpSpPr>
        <p:sp>
          <p:nvSpPr>
            <p:cNvPr id="809" name="Google Shape;809;p11"/>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6057757" y="-76847"/>
            <a:ext cx="757615" cy="803004"/>
            <a:chOff x="2291250" y="337875"/>
            <a:chExt cx="626025" cy="663475"/>
          </a:xfrm>
        </p:grpSpPr>
        <p:sp>
          <p:nvSpPr>
            <p:cNvPr id="812" name="Google Shape;812;p11"/>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1"/>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1"/>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7885295" y="-237609"/>
            <a:ext cx="1652461" cy="1175689"/>
            <a:chOff x="3517550" y="401175"/>
            <a:chExt cx="1027650" cy="731150"/>
          </a:xfrm>
        </p:grpSpPr>
        <p:sp>
          <p:nvSpPr>
            <p:cNvPr id="818" name="Google Shape;818;p11"/>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4615734" y="4464665"/>
            <a:ext cx="517412" cy="489233"/>
            <a:chOff x="2776800" y="970450"/>
            <a:chExt cx="431500" cy="408000"/>
          </a:xfrm>
        </p:grpSpPr>
        <p:sp>
          <p:nvSpPr>
            <p:cNvPr id="821" name="Google Shape;821;p11"/>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1"/>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1"/>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11"/>
          <p:cNvGrpSpPr/>
          <p:nvPr/>
        </p:nvGrpSpPr>
        <p:grpSpPr>
          <a:xfrm>
            <a:off x="473907" y="-726835"/>
            <a:ext cx="693789" cy="489232"/>
            <a:chOff x="4171675" y="981000"/>
            <a:chExt cx="398775" cy="281200"/>
          </a:xfrm>
        </p:grpSpPr>
        <p:sp>
          <p:nvSpPr>
            <p:cNvPr id="832" name="Google Shape;832;p11"/>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11"/>
          <p:cNvGrpSpPr/>
          <p:nvPr/>
        </p:nvGrpSpPr>
        <p:grpSpPr>
          <a:xfrm>
            <a:off x="-149650" y="4457818"/>
            <a:ext cx="970450" cy="929550"/>
            <a:chOff x="4644875" y="480450"/>
            <a:chExt cx="970450" cy="929550"/>
          </a:xfrm>
        </p:grpSpPr>
        <p:sp>
          <p:nvSpPr>
            <p:cNvPr id="836" name="Google Shape;836;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1"/>
          <p:cNvGrpSpPr/>
          <p:nvPr/>
        </p:nvGrpSpPr>
        <p:grpSpPr>
          <a:xfrm>
            <a:off x="2932502" y="4584675"/>
            <a:ext cx="970451" cy="725293"/>
            <a:chOff x="4829400" y="3625075"/>
            <a:chExt cx="800900" cy="598575"/>
          </a:xfrm>
        </p:grpSpPr>
        <p:sp>
          <p:nvSpPr>
            <p:cNvPr id="845" name="Google Shape;845;p11"/>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 name="Google Shape;856;p11"/>
          <p:cNvGrpSpPr/>
          <p:nvPr/>
        </p:nvGrpSpPr>
        <p:grpSpPr>
          <a:xfrm>
            <a:off x="-226262" y="1267017"/>
            <a:ext cx="748800" cy="903825"/>
            <a:chOff x="1727375" y="3512200"/>
            <a:chExt cx="748800" cy="903825"/>
          </a:xfrm>
        </p:grpSpPr>
        <p:grpSp>
          <p:nvGrpSpPr>
            <p:cNvPr id="857" name="Google Shape;857;p11"/>
            <p:cNvGrpSpPr/>
            <p:nvPr/>
          </p:nvGrpSpPr>
          <p:grpSpPr>
            <a:xfrm>
              <a:off x="1727375" y="4047750"/>
              <a:ext cx="490625" cy="368275"/>
              <a:chOff x="1727375" y="4047750"/>
              <a:chExt cx="490625" cy="368275"/>
            </a:xfrm>
          </p:grpSpPr>
          <p:sp>
            <p:nvSpPr>
              <p:cNvPr id="858" name="Google Shape;858;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1727375" y="4047750"/>
                <a:ext cx="490625" cy="368100"/>
              </a:xfrm>
              <a:custGeom>
                <a:avLst/>
                <a:gdLst/>
                <a:ahLst/>
                <a:cxnLst/>
                <a:rect l="l" t="t" r="r" b="b"/>
                <a:pathLst>
                  <a:path w="19625" h="14724" extrusionOk="0">
                    <a:moveTo>
                      <a:pt x="7313" y="0"/>
                    </a:moveTo>
                    <a:cubicBezTo>
                      <a:pt x="6585" y="0"/>
                      <a:pt x="5899" y="173"/>
                      <a:pt x="5297" y="554"/>
                    </a:cubicBezTo>
                    <a:cubicBezTo>
                      <a:pt x="1" y="3930"/>
                      <a:pt x="4459" y="14724"/>
                      <a:pt x="10330" y="14724"/>
                    </a:cubicBezTo>
                    <a:cubicBezTo>
                      <a:pt x="11524" y="14724"/>
                      <a:pt x="12776" y="14278"/>
                      <a:pt x="14016" y="13233"/>
                    </a:cubicBezTo>
                    <a:cubicBezTo>
                      <a:pt x="19625" y="8531"/>
                      <a:pt x="12431" y="0"/>
                      <a:pt x="73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1815950" y="4056250"/>
                <a:ext cx="370825" cy="283900"/>
              </a:xfrm>
              <a:custGeom>
                <a:avLst/>
                <a:gdLst/>
                <a:ahLst/>
                <a:cxnLst/>
                <a:rect l="l" t="t" r="r" b="b"/>
                <a:pathLst>
                  <a:path w="14833" h="11356" extrusionOk="0">
                    <a:moveTo>
                      <a:pt x="4078" y="0"/>
                    </a:moveTo>
                    <a:cubicBezTo>
                      <a:pt x="3593" y="0"/>
                      <a:pt x="3136" y="104"/>
                      <a:pt x="2723" y="333"/>
                    </a:cubicBezTo>
                    <a:cubicBezTo>
                      <a:pt x="0" y="1846"/>
                      <a:pt x="5275" y="11356"/>
                      <a:pt x="9487" y="11356"/>
                    </a:cubicBezTo>
                    <a:cubicBezTo>
                      <a:pt x="10008" y="11356"/>
                      <a:pt x="10512" y="11210"/>
                      <a:pt x="10983" y="10887"/>
                    </a:cubicBezTo>
                    <a:cubicBezTo>
                      <a:pt x="14832" y="8244"/>
                      <a:pt x="8384" y="0"/>
                      <a:pt x="40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1853850" y="4282950"/>
                <a:ext cx="274925" cy="133075"/>
              </a:xfrm>
              <a:custGeom>
                <a:avLst/>
                <a:gdLst/>
                <a:ahLst/>
                <a:cxnLst/>
                <a:rect l="l" t="t" r="r" b="b"/>
                <a:pathLst>
                  <a:path w="10997" h="5323" extrusionOk="0">
                    <a:moveTo>
                      <a:pt x="10996" y="1"/>
                    </a:moveTo>
                    <a:lnTo>
                      <a:pt x="10996" y="1"/>
                    </a:lnTo>
                    <a:cubicBezTo>
                      <a:pt x="10605" y="1615"/>
                      <a:pt x="9603" y="3247"/>
                      <a:pt x="7257" y="4198"/>
                    </a:cubicBezTo>
                    <a:cubicBezTo>
                      <a:pt x="6520" y="4498"/>
                      <a:pt x="5807" y="4628"/>
                      <a:pt x="5127" y="4628"/>
                    </a:cubicBezTo>
                    <a:cubicBezTo>
                      <a:pt x="3063" y="4628"/>
                      <a:pt x="1291" y="3433"/>
                      <a:pt x="0" y="2142"/>
                    </a:cubicBezTo>
                    <a:lnTo>
                      <a:pt x="0" y="2142"/>
                    </a:lnTo>
                    <a:cubicBezTo>
                      <a:pt x="1343" y="4001"/>
                      <a:pt x="3223" y="5323"/>
                      <a:pt x="5274" y="5323"/>
                    </a:cubicBezTo>
                    <a:cubicBezTo>
                      <a:pt x="6467" y="5323"/>
                      <a:pt x="7719" y="4875"/>
                      <a:pt x="8957" y="3825"/>
                    </a:cubicBezTo>
                    <a:cubicBezTo>
                      <a:pt x="10283" y="2720"/>
                      <a:pt x="10894" y="1394"/>
                      <a:pt x="10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2" name="Google Shape;862;p11"/>
            <p:cNvGrpSpPr/>
            <p:nvPr/>
          </p:nvGrpSpPr>
          <p:grpSpPr>
            <a:xfrm>
              <a:off x="1944125" y="3512200"/>
              <a:ext cx="532050" cy="420600"/>
              <a:chOff x="1944125" y="3512200"/>
              <a:chExt cx="532050" cy="420600"/>
            </a:xfrm>
          </p:grpSpPr>
          <p:sp>
            <p:nvSpPr>
              <p:cNvPr id="863" name="Google Shape;863;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1944125" y="3512200"/>
                <a:ext cx="532050" cy="420475"/>
              </a:xfrm>
              <a:custGeom>
                <a:avLst/>
                <a:gdLst/>
                <a:ahLst/>
                <a:cxnLst/>
                <a:rect l="l" t="t" r="r" b="b"/>
                <a:pathLst>
                  <a:path w="21282" h="16819" extrusionOk="0">
                    <a:moveTo>
                      <a:pt x="13640" y="0"/>
                    </a:moveTo>
                    <a:cubicBezTo>
                      <a:pt x="6573" y="0"/>
                      <a:pt x="1" y="13766"/>
                      <a:pt x="9374" y="16521"/>
                    </a:cubicBezTo>
                    <a:cubicBezTo>
                      <a:pt x="10060" y="16724"/>
                      <a:pt x="10714" y="16818"/>
                      <a:pt x="11333" y="16818"/>
                    </a:cubicBezTo>
                    <a:cubicBezTo>
                      <a:pt x="18852" y="16818"/>
                      <a:pt x="21282" y="2896"/>
                      <a:pt x="15849" y="477"/>
                    </a:cubicBezTo>
                    <a:cubicBezTo>
                      <a:pt x="15119" y="150"/>
                      <a:pt x="14377" y="0"/>
                      <a:pt x="136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106825" y="3544675"/>
                <a:ext cx="353525" cy="367225"/>
              </a:xfrm>
              <a:custGeom>
                <a:avLst/>
                <a:gdLst/>
                <a:ahLst/>
                <a:cxnLst/>
                <a:rect l="l" t="t" r="r" b="b"/>
                <a:pathLst>
                  <a:path w="14141" h="14689" extrusionOk="0">
                    <a:moveTo>
                      <a:pt x="9163" y="1"/>
                    </a:moveTo>
                    <a:cubicBezTo>
                      <a:pt x="5579" y="1"/>
                      <a:pt x="1" y="12383"/>
                      <a:pt x="5075" y="14457"/>
                    </a:cubicBezTo>
                    <a:cubicBezTo>
                      <a:pt x="5463" y="14614"/>
                      <a:pt x="5844" y="14688"/>
                      <a:pt x="6215" y="14688"/>
                    </a:cubicBezTo>
                    <a:cubicBezTo>
                      <a:pt x="11009" y="14688"/>
                      <a:pt x="14140" y="2404"/>
                      <a:pt x="9834" y="164"/>
                    </a:cubicBezTo>
                    <a:cubicBezTo>
                      <a:pt x="9621" y="53"/>
                      <a:pt x="9396" y="1"/>
                      <a:pt x="9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2043350" y="3688975"/>
                <a:ext cx="256225" cy="243825"/>
              </a:xfrm>
              <a:custGeom>
                <a:avLst/>
                <a:gdLst/>
                <a:ahLst/>
                <a:cxnLst/>
                <a:rect l="l" t="t" r="r" b="b"/>
                <a:pathLst>
                  <a:path w="10249" h="9753" extrusionOk="0">
                    <a:moveTo>
                      <a:pt x="1428" y="0"/>
                    </a:moveTo>
                    <a:cubicBezTo>
                      <a:pt x="0" y="3824"/>
                      <a:pt x="663" y="8056"/>
                      <a:pt x="5405" y="9450"/>
                    </a:cubicBezTo>
                    <a:cubicBezTo>
                      <a:pt x="6095" y="9657"/>
                      <a:pt x="6753" y="9753"/>
                      <a:pt x="7376" y="9753"/>
                    </a:cubicBezTo>
                    <a:cubicBezTo>
                      <a:pt x="8440" y="9753"/>
                      <a:pt x="9402" y="9473"/>
                      <a:pt x="10248" y="8991"/>
                    </a:cubicBezTo>
                    <a:lnTo>
                      <a:pt x="10248" y="8991"/>
                    </a:lnTo>
                    <a:cubicBezTo>
                      <a:pt x="9552" y="9244"/>
                      <a:pt x="8787" y="9406"/>
                      <a:pt x="7969" y="9406"/>
                    </a:cubicBezTo>
                    <a:cubicBezTo>
                      <a:pt x="6751" y="9406"/>
                      <a:pt x="5414" y="9046"/>
                      <a:pt x="4011" y="8090"/>
                    </a:cubicBezTo>
                    <a:cubicBezTo>
                      <a:pt x="1037" y="6051"/>
                      <a:pt x="884" y="2686"/>
                      <a:pt x="1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7" name="Google Shape;867;p11"/>
          <p:cNvGrpSpPr/>
          <p:nvPr/>
        </p:nvGrpSpPr>
        <p:grpSpPr>
          <a:xfrm>
            <a:off x="5845927" y="4463507"/>
            <a:ext cx="852816" cy="846426"/>
            <a:chOff x="4899375" y="1767350"/>
            <a:chExt cx="704050" cy="698775"/>
          </a:xfrm>
        </p:grpSpPr>
        <p:sp>
          <p:nvSpPr>
            <p:cNvPr id="868" name="Google Shape;868;p11"/>
            <p:cNvSpPr/>
            <p:nvPr/>
          </p:nvSpPr>
          <p:spPr>
            <a:xfrm>
              <a:off x="4899375" y="1767350"/>
              <a:ext cx="704050" cy="698775"/>
            </a:xfrm>
            <a:custGeom>
              <a:avLst/>
              <a:gdLst/>
              <a:ahLst/>
              <a:cxnLst/>
              <a:rect l="l" t="t" r="r" b="b"/>
              <a:pathLst>
                <a:path w="28162" h="27951" extrusionOk="0">
                  <a:moveTo>
                    <a:pt x="17758" y="1"/>
                  </a:moveTo>
                  <a:cubicBezTo>
                    <a:pt x="13940" y="1"/>
                    <a:pt x="3085" y="3423"/>
                    <a:pt x="1700" y="4432"/>
                  </a:cubicBezTo>
                  <a:cubicBezTo>
                    <a:pt x="408" y="5333"/>
                    <a:pt x="0" y="7049"/>
                    <a:pt x="765" y="8443"/>
                  </a:cubicBezTo>
                  <a:cubicBezTo>
                    <a:pt x="1377" y="9463"/>
                    <a:pt x="1904" y="10262"/>
                    <a:pt x="1904" y="10262"/>
                  </a:cubicBezTo>
                  <a:cubicBezTo>
                    <a:pt x="1904" y="10262"/>
                    <a:pt x="1190" y="10754"/>
                    <a:pt x="1462" y="12080"/>
                  </a:cubicBezTo>
                  <a:cubicBezTo>
                    <a:pt x="1734" y="13406"/>
                    <a:pt x="5065" y="25472"/>
                    <a:pt x="6867" y="27427"/>
                  </a:cubicBezTo>
                  <a:cubicBezTo>
                    <a:pt x="7210" y="27800"/>
                    <a:pt x="7793" y="27950"/>
                    <a:pt x="8509" y="27950"/>
                  </a:cubicBezTo>
                  <a:cubicBezTo>
                    <a:pt x="11514" y="27950"/>
                    <a:pt x="16877" y="25302"/>
                    <a:pt x="16877" y="25302"/>
                  </a:cubicBezTo>
                  <a:cubicBezTo>
                    <a:pt x="16877" y="25302"/>
                    <a:pt x="24524" y="23705"/>
                    <a:pt x="26343" y="21767"/>
                  </a:cubicBezTo>
                  <a:cubicBezTo>
                    <a:pt x="28161" y="19847"/>
                    <a:pt x="22570" y="6846"/>
                    <a:pt x="21856" y="5775"/>
                  </a:cubicBezTo>
                  <a:cubicBezTo>
                    <a:pt x="21142" y="4687"/>
                    <a:pt x="20463" y="4483"/>
                    <a:pt x="20463" y="4483"/>
                  </a:cubicBezTo>
                  <a:cubicBezTo>
                    <a:pt x="21465" y="3531"/>
                    <a:pt x="20803" y="1288"/>
                    <a:pt x="18848" y="183"/>
                  </a:cubicBezTo>
                  <a:cubicBezTo>
                    <a:pt x="18625" y="57"/>
                    <a:pt x="18250" y="1"/>
                    <a:pt x="17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4932100" y="1789375"/>
              <a:ext cx="610150" cy="649650"/>
            </a:xfrm>
            <a:custGeom>
              <a:avLst/>
              <a:gdLst/>
              <a:ahLst/>
              <a:cxnLst/>
              <a:rect l="l" t="t" r="r" b="b"/>
              <a:pathLst>
                <a:path w="24406" h="25986" extrusionOk="0">
                  <a:moveTo>
                    <a:pt x="16217" y="1"/>
                  </a:moveTo>
                  <a:cubicBezTo>
                    <a:pt x="14216" y="1"/>
                    <a:pt x="7572" y="2292"/>
                    <a:pt x="5269" y="2752"/>
                  </a:cubicBezTo>
                  <a:cubicBezTo>
                    <a:pt x="2719" y="3262"/>
                    <a:pt x="1071" y="3993"/>
                    <a:pt x="527" y="5506"/>
                  </a:cubicBezTo>
                  <a:cubicBezTo>
                    <a:pt x="0" y="7001"/>
                    <a:pt x="2277" y="8837"/>
                    <a:pt x="2277" y="8837"/>
                  </a:cubicBezTo>
                  <a:cubicBezTo>
                    <a:pt x="1819" y="9466"/>
                    <a:pt x="1445" y="10162"/>
                    <a:pt x="1173" y="10893"/>
                  </a:cubicBezTo>
                  <a:cubicBezTo>
                    <a:pt x="766" y="12062"/>
                    <a:pt x="4797" y="25985"/>
                    <a:pt x="6508" y="25985"/>
                  </a:cubicBezTo>
                  <a:cubicBezTo>
                    <a:pt x="6514" y="25985"/>
                    <a:pt x="6520" y="25985"/>
                    <a:pt x="6526" y="25985"/>
                  </a:cubicBezTo>
                  <a:cubicBezTo>
                    <a:pt x="8226" y="25883"/>
                    <a:pt x="13545" y="23470"/>
                    <a:pt x="15874" y="22450"/>
                  </a:cubicBezTo>
                  <a:cubicBezTo>
                    <a:pt x="18185" y="21447"/>
                    <a:pt x="22706" y="21311"/>
                    <a:pt x="23555" y="19884"/>
                  </a:cubicBezTo>
                  <a:cubicBezTo>
                    <a:pt x="24405" y="18439"/>
                    <a:pt x="20360" y="8446"/>
                    <a:pt x="19680" y="6593"/>
                  </a:cubicBezTo>
                  <a:cubicBezTo>
                    <a:pt x="19018" y="4741"/>
                    <a:pt x="17692" y="4095"/>
                    <a:pt x="17692" y="4095"/>
                  </a:cubicBezTo>
                  <a:cubicBezTo>
                    <a:pt x="18185" y="2650"/>
                    <a:pt x="17709" y="679"/>
                    <a:pt x="16689" y="84"/>
                  </a:cubicBezTo>
                  <a:cubicBezTo>
                    <a:pt x="16592" y="27"/>
                    <a:pt x="16431" y="1"/>
                    <a:pt x="16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4996600" y="1879625"/>
              <a:ext cx="63125" cy="33325"/>
            </a:xfrm>
            <a:custGeom>
              <a:avLst/>
              <a:gdLst/>
              <a:ahLst/>
              <a:cxnLst/>
              <a:rect l="l" t="t" r="r" b="b"/>
              <a:pathLst>
                <a:path w="2525" h="1333" extrusionOk="0">
                  <a:moveTo>
                    <a:pt x="1816" y="0"/>
                  </a:moveTo>
                  <a:cubicBezTo>
                    <a:pt x="1249" y="0"/>
                    <a:pt x="458" y="282"/>
                    <a:pt x="173" y="842"/>
                  </a:cubicBezTo>
                  <a:cubicBezTo>
                    <a:pt x="0" y="1194"/>
                    <a:pt x="215" y="1333"/>
                    <a:pt x="572" y="1333"/>
                  </a:cubicBezTo>
                  <a:cubicBezTo>
                    <a:pt x="1196" y="1333"/>
                    <a:pt x="2254" y="906"/>
                    <a:pt x="2417" y="451"/>
                  </a:cubicBezTo>
                  <a:cubicBezTo>
                    <a:pt x="2524" y="150"/>
                    <a:pt x="2230" y="0"/>
                    <a:pt x="18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4968875" y="1928175"/>
              <a:ext cx="40975" cy="25375"/>
            </a:xfrm>
            <a:custGeom>
              <a:avLst/>
              <a:gdLst/>
              <a:ahLst/>
              <a:cxnLst/>
              <a:rect l="l" t="t" r="r" b="b"/>
              <a:pathLst>
                <a:path w="1639" h="1015" extrusionOk="0">
                  <a:moveTo>
                    <a:pt x="761" y="0"/>
                  </a:moveTo>
                  <a:cubicBezTo>
                    <a:pt x="731" y="0"/>
                    <a:pt x="701" y="2"/>
                    <a:pt x="670" y="5"/>
                  </a:cubicBezTo>
                  <a:cubicBezTo>
                    <a:pt x="0" y="66"/>
                    <a:pt x="26" y="1014"/>
                    <a:pt x="627" y="1014"/>
                  </a:cubicBezTo>
                  <a:cubicBezTo>
                    <a:pt x="696" y="1014"/>
                    <a:pt x="773" y="1002"/>
                    <a:pt x="857" y="973"/>
                  </a:cubicBezTo>
                  <a:cubicBezTo>
                    <a:pt x="1639" y="713"/>
                    <a:pt x="1422" y="0"/>
                    <a:pt x="7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4985825" y="1976475"/>
              <a:ext cx="61575" cy="56325"/>
            </a:xfrm>
            <a:custGeom>
              <a:avLst/>
              <a:gdLst/>
              <a:ahLst/>
              <a:cxnLst/>
              <a:rect l="l" t="t" r="r" b="b"/>
              <a:pathLst>
                <a:path w="2463" h="2253" extrusionOk="0">
                  <a:moveTo>
                    <a:pt x="899" y="1"/>
                  </a:moveTo>
                  <a:cubicBezTo>
                    <a:pt x="846" y="1"/>
                    <a:pt x="793" y="9"/>
                    <a:pt x="740" y="27"/>
                  </a:cubicBezTo>
                  <a:cubicBezTo>
                    <a:pt x="1" y="274"/>
                    <a:pt x="923" y="2252"/>
                    <a:pt x="1609" y="2252"/>
                  </a:cubicBezTo>
                  <a:cubicBezTo>
                    <a:pt x="1679" y="2252"/>
                    <a:pt x="1748" y="2231"/>
                    <a:pt x="1811" y="2185"/>
                  </a:cubicBezTo>
                  <a:cubicBezTo>
                    <a:pt x="2462" y="1709"/>
                    <a:pt x="1659" y="1"/>
                    <a:pt x="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4976950" y="2041625"/>
              <a:ext cx="30800" cy="38425"/>
            </a:xfrm>
            <a:custGeom>
              <a:avLst/>
              <a:gdLst/>
              <a:ahLst/>
              <a:cxnLst/>
              <a:rect l="l" t="t" r="r" b="b"/>
              <a:pathLst>
                <a:path w="1232" h="1537" extrusionOk="0">
                  <a:moveTo>
                    <a:pt x="773" y="0"/>
                  </a:moveTo>
                  <a:cubicBezTo>
                    <a:pt x="430" y="0"/>
                    <a:pt x="0" y="1537"/>
                    <a:pt x="543" y="1537"/>
                  </a:cubicBezTo>
                  <a:cubicBezTo>
                    <a:pt x="557" y="1537"/>
                    <a:pt x="571" y="1536"/>
                    <a:pt x="585" y="1534"/>
                  </a:cubicBezTo>
                  <a:cubicBezTo>
                    <a:pt x="1231" y="1466"/>
                    <a:pt x="1180" y="259"/>
                    <a:pt x="840" y="21"/>
                  </a:cubicBezTo>
                  <a:cubicBezTo>
                    <a:pt x="819" y="7"/>
                    <a:pt x="796" y="0"/>
                    <a:pt x="7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4982325" y="2117775"/>
              <a:ext cx="39450" cy="36950"/>
            </a:xfrm>
            <a:custGeom>
              <a:avLst/>
              <a:gdLst/>
              <a:ahLst/>
              <a:cxnLst/>
              <a:rect l="l" t="t" r="r" b="b"/>
              <a:pathLst>
                <a:path w="1578" h="1478" extrusionOk="0">
                  <a:moveTo>
                    <a:pt x="415" y="0"/>
                  </a:moveTo>
                  <a:cubicBezTo>
                    <a:pt x="1" y="0"/>
                    <a:pt x="287" y="1477"/>
                    <a:pt x="813" y="1477"/>
                  </a:cubicBezTo>
                  <a:cubicBezTo>
                    <a:pt x="856" y="1477"/>
                    <a:pt x="902" y="1467"/>
                    <a:pt x="948" y="1445"/>
                  </a:cubicBezTo>
                  <a:cubicBezTo>
                    <a:pt x="1577" y="1139"/>
                    <a:pt x="880" y="34"/>
                    <a:pt x="421" y="0"/>
                  </a:cubicBezTo>
                  <a:cubicBezTo>
                    <a:pt x="419" y="0"/>
                    <a:pt x="417" y="0"/>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5072100" y="2355175"/>
              <a:ext cx="60300" cy="27750"/>
            </a:xfrm>
            <a:custGeom>
              <a:avLst/>
              <a:gdLst/>
              <a:ahLst/>
              <a:cxnLst/>
              <a:rect l="l" t="t" r="r" b="b"/>
              <a:pathLst>
                <a:path w="2412" h="1110" extrusionOk="0">
                  <a:moveTo>
                    <a:pt x="620" y="1"/>
                  </a:moveTo>
                  <a:cubicBezTo>
                    <a:pt x="564" y="1"/>
                    <a:pt x="512" y="7"/>
                    <a:pt x="467" y="22"/>
                  </a:cubicBezTo>
                  <a:cubicBezTo>
                    <a:pt x="1" y="172"/>
                    <a:pt x="1094" y="1109"/>
                    <a:pt x="1716" y="1109"/>
                  </a:cubicBezTo>
                  <a:cubicBezTo>
                    <a:pt x="1796" y="1109"/>
                    <a:pt x="1869" y="1093"/>
                    <a:pt x="1929" y="1058"/>
                  </a:cubicBezTo>
                  <a:cubicBezTo>
                    <a:pt x="2411" y="779"/>
                    <a:pt x="1228" y="1"/>
                    <a:pt x="6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5077175" y="2395200"/>
              <a:ext cx="44900" cy="21775"/>
            </a:xfrm>
            <a:custGeom>
              <a:avLst/>
              <a:gdLst/>
              <a:ahLst/>
              <a:cxnLst/>
              <a:rect l="l" t="t" r="r" b="b"/>
              <a:pathLst>
                <a:path w="1796" h="871" extrusionOk="0">
                  <a:moveTo>
                    <a:pt x="445" y="1"/>
                  </a:moveTo>
                  <a:cubicBezTo>
                    <a:pt x="395" y="1"/>
                    <a:pt x="351" y="6"/>
                    <a:pt x="315" y="18"/>
                  </a:cubicBezTo>
                  <a:cubicBezTo>
                    <a:pt x="0" y="119"/>
                    <a:pt x="832" y="871"/>
                    <a:pt x="1295" y="871"/>
                  </a:cubicBezTo>
                  <a:cubicBezTo>
                    <a:pt x="1381" y="871"/>
                    <a:pt x="1454" y="845"/>
                    <a:pt x="1505" y="783"/>
                  </a:cubicBezTo>
                  <a:cubicBezTo>
                    <a:pt x="1795" y="447"/>
                    <a:pt x="890" y="1"/>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1"/>
            <p:cNvSpPr/>
            <p:nvPr/>
          </p:nvSpPr>
          <p:spPr>
            <a:xfrm>
              <a:off x="5150000" y="2379800"/>
              <a:ext cx="45450" cy="18450"/>
            </a:xfrm>
            <a:custGeom>
              <a:avLst/>
              <a:gdLst/>
              <a:ahLst/>
              <a:cxnLst/>
              <a:rect l="l" t="t" r="r" b="b"/>
              <a:pathLst>
                <a:path w="1818" h="738" extrusionOk="0">
                  <a:moveTo>
                    <a:pt x="1510" y="0"/>
                  </a:moveTo>
                  <a:cubicBezTo>
                    <a:pt x="1032" y="0"/>
                    <a:pt x="1" y="304"/>
                    <a:pt x="156" y="566"/>
                  </a:cubicBezTo>
                  <a:cubicBezTo>
                    <a:pt x="226" y="686"/>
                    <a:pt x="365" y="738"/>
                    <a:pt x="535" y="738"/>
                  </a:cubicBezTo>
                  <a:cubicBezTo>
                    <a:pt x="895" y="738"/>
                    <a:pt x="1396" y="504"/>
                    <a:pt x="1685" y="192"/>
                  </a:cubicBezTo>
                  <a:cubicBezTo>
                    <a:pt x="1817" y="55"/>
                    <a:pt x="1714" y="0"/>
                    <a:pt x="1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1"/>
            <p:cNvSpPr/>
            <p:nvPr/>
          </p:nvSpPr>
          <p:spPr>
            <a:xfrm>
              <a:off x="5255375" y="1814925"/>
              <a:ext cx="49900" cy="15575"/>
            </a:xfrm>
            <a:custGeom>
              <a:avLst/>
              <a:gdLst/>
              <a:ahLst/>
              <a:cxnLst/>
              <a:rect l="l" t="t" r="r" b="b"/>
              <a:pathLst>
                <a:path w="1996" h="623" extrusionOk="0">
                  <a:moveTo>
                    <a:pt x="1703" y="0"/>
                  </a:moveTo>
                  <a:cubicBezTo>
                    <a:pt x="1254" y="0"/>
                    <a:pt x="274" y="286"/>
                    <a:pt x="274" y="286"/>
                  </a:cubicBezTo>
                  <a:cubicBezTo>
                    <a:pt x="0" y="511"/>
                    <a:pt x="238" y="623"/>
                    <a:pt x="613" y="623"/>
                  </a:cubicBezTo>
                  <a:cubicBezTo>
                    <a:pt x="1029" y="623"/>
                    <a:pt x="1614" y="486"/>
                    <a:pt x="1855" y="218"/>
                  </a:cubicBezTo>
                  <a:cubicBezTo>
                    <a:pt x="1996" y="56"/>
                    <a:pt x="1901" y="0"/>
                    <a:pt x="17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5408675" y="2007200"/>
              <a:ext cx="28200" cy="46050"/>
            </a:xfrm>
            <a:custGeom>
              <a:avLst/>
              <a:gdLst/>
              <a:ahLst/>
              <a:cxnLst/>
              <a:rect l="l" t="t" r="r" b="b"/>
              <a:pathLst>
                <a:path w="1128" h="1842" extrusionOk="0">
                  <a:moveTo>
                    <a:pt x="244" y="0"/>
                  </a:moveTo>
                  <a:cubicBezTo>
                    <a:pt x="0" y="0"/>
                    <a:pt x="342" y="1841"/>
                    <a:pt x="706" y="1841"/>
                  </a:cubicBezTo>
                  <a:cubicBezTo>
                    <a:pt x="710" y="1841"/>
                    <a:pt x="715" y="1841"/>
                    <a:pt x="719" y="1840"/>
                  </a:cubicBezTo>
                  <a:cubicBezTo>
                    <a:pt x="1127" y="1806"/>
                    <a:pt x="651" y="260"/>
                    <a:pt x="295" y="22"/>
                  </a:cubicBezTo>
                  <a:cubicBezTo>
                    <a:pt x="275" y="7"/>
                    <a:pt x="258"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1"/>
            <p:cNvSpPr/>
            <p:nvPr/>
          </p:nvSpPr>
          <p:spPr>
            <a:xfrm>
              <a:off x="5476900" y="2213775"/>
              <a:ext cx="22000" cy="38975"/>
            </a:xfrm>
            <a:custGeom>
              <a:avLst/>
              <a:gdLst/>
              <a:ahLst/>
              <a:cxnLst/>
              <a:rect l="l" t="t" r="r" b="b"/>
              <a:pathLst>
                <a:path w="880" h="1559" extrusionOk="0">
                  <a:moveTo>
                    <a:pt x="207" y="1"/>
                  </a:moveTo>
                  <a:cubicBezTo>
                    <a:pt x="0" y="1"/>
                    <a:pt x="350" y="1559"/>
                    <a:pt x="591" y="1559"/>
                  </a:cubicBezTo>
                  <a:cubicBezTo>
                    <a:pt x="603" y="1559"/>
                    <a:pt x="614" y="1555"/>
                    <a:pt x="625" y="1548"/>
                  </a:cubicBezTo>
                  <a:cubicBezTo>
                    <a:pt x="880" y="1378"/>
                    <a:pt x="540" y="222"/>
                    <a:pt x="251" y="18"/>
                  </a:cubicBezTo>
                  <a:cubicBezTo>
                    <a:pt x="234" y="6"/>
                    <a:pt x="220" y="1"/>
                    <a:pt x="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1"/>
            <p:cNvSpPr/>
            <p:nvPr/>
          </p:nvSpPr>
          <p:spPr>
            <a:xfrm>
              <a:off x="5049250" y="2108550"/>
              <a:ext cx="59625" cy="70725"/>
            </a:xfrm>
            <a:custGeom>
              <a:avLst/>
              <a:gdLst/>
              <a:ahLst/>
              <a:cxnLst/>
              <a:rect l="l" t="t" r="r" b="b"/>
              <a:pathLst>
                <a:path w="2385" h="2829" extrusionOk="0">
                  <a:moveTo>
                    <a:pt x="645" y="1"/>
                  </a:moveTo>
                  <a:cubicBezTo>
                    <a:pt x="0" y="1"/>
                    <a:pt x="739" y="2829"/>
                    <a:pt x="1485" y="2829"/>
                  </a:cubicBezTo>
                  <a:cubicBezTo>
                    <a:pt x="1513" y="2829"/>
                    <a:pt x="1541" y="2825"/>
                    <a:pt x="1568" y="2817"/>
                  </a:cubicBezTo>
                  <a:cubicBezTo>
                    <a:pt x="2384" y="2579"/>
                    <a:pt x="1653" y="403"/>
                    <a:pt x="770" y="30"/>
                  </a:cubicBezTo>
                  <a:cubicBezTo>
                    <a:pt x="723" y="10"/>
                    <a:pt x="682" y="1"/>
                    <a:pt x="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5038575" y="2183150"/>
              <a:ext cx="33750" cy="34575"/>
            </a:xfrm>
            <a:custGeom>
              <a:avLst/>
              <a:gdLst/>
              <a:ahLst/>
              <a:cxnLst/>
              <a:rect l="l" t="t" r="r" b="b"/>
              <a:pathLst>
                <a:path w="1350" h="1383" extrusionOk="0">
                  <a:moveTo>
                    <a:pt x="245" y="1"/>
                  </a:moveTo>
                  <a:cubicBezTo>
                    <a:pt x="1" y="1"/>
                    <a:pt x="223" y="1383"/>
                    <a:pt x="703" y="1383"/>
                  </a:cubicBezTo>
                  <a:cubicBezTo>
                    <a:pt x="736" y="1383"/>
                    <a:pt x="770" y="1376"/>
                    <a:pt x="806" y="1362"/>
                  </a:cubicBezTo>
                  <a:cubicBezTo>
                    <a:pt x="1349" y="1124"/>
                    <a:pt x="568" y="88"/>
                    <a:pt x="262" y="3"/>
                  </a:cubicBezTo>
                  <a:cubicBezTo>
                    <a:pt x="256" y="1"/>
                    <a:pt x="250" y="1"/>
                    <a:pt x="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5056275" y="2118500"/>
              <a:ext cx="46225" cy="50125"/>
            </a:xfrm>
            <a:custGeom>
              <a:avLst/>
              <a:gdLst/>
              <a:ahLst/>
              <a:cxnLst/>
              <a:rect l="l" t="t" r="r" b="b"/>
              <a:pathLst>
                <a:path w="1849" h="2005" extrusionOk="0">
                  <a:moveTo>
                    <a:pt x="479" y="0"/>
                  </a:moveTo>
                  <a:cubicBezTo>
                    <a:pt x="1" y="0"/>
                    <a:pt x="528" y="2005"/>
                    <a:pt x="1061" y="2005"/>
                  </a:cubicBezTo>
                  <a:cubicBezTo>
                    <a:pt x="1120" y="2005"/>
                    <a:pt x="1179" y="1980"/>
                    <a:pt x="1236" y="1926"/>
                  </a:cubicBezTo>
                  <a:cubicBezTo>
                    <a:pt x="1848" y="1348"/>
                    <a:pt x="1134" y="141"/>
                    <a:pt x="523" y="5"/>
                  </a:cubicBezTo>
                  <a:cubicBezTo>
                    <a:pt x="507" y="2"/>
                    <a:pt x="492" y="0"/>
                    <a:pt x="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11"/>
          <p:cNvGrpSpPr/>
          <p:nvPr/>
        </p:nvGrpSpPr>
        <p:grpSpPr>
          <a:xfrm>
            <a:off x="1533582" y="4453579"/>
            <a:ext cx="686138" cy="1198000"/>
            <a:chOff x="1987675" y="4319675"/>
            <a:chExt cx="553650" cy="966675"/>
          </a:xfrm>
        </p:grpSpPr>
        <p:sp>
          <p:nvSpPr>
            <p:cNvPr id="885" name="Google Shape;885;p11"/>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1"/>
          <p:cNvGrpSpPr/>
          <p:nvPr/>
        </p:nvGrpSpPr>
        <p:grpSpPr>
          <a:xfrm rot="10800000" flipH="1">
            <a:off x="382086" y="-119872"/>
            <a:ext cx="1085960" cy="889052"/>
            <a:chOff x="1705150" y="390125"/>
            <a:chExt cx="989125" cy="809775"/>
          </a:xfrm>
        </p:grpSpPr>
        <p:sp>
          <p:nvSpPr>
            <p:cNvPr id="889" name="Google Shape;889;p11"/>
            <p:cNvSpPr/>
            <p:nvPr/>
          </p:nvSpPr>
          <p:spPr>
            <a:xfrm>
              <a:off x="1768025" y="483275"/>
              <a:ext cx="881650" cy="696300"/>
            </a:xfrm>
            <a:custGeom>
              <a:avLst/>
              <a:gdLst/>
              <a:ahLst/>
              <a:cxnLst/>
              <a:rect l="l" t="t" r="r" b="b"/>
              <a:pathLst>
                <a:path w="35266" h="27852" extrusionOk="0">
                  <a:moveTo>
                    <a:pt x="33787" y="0"/>
                  </a:moveTo>
                  <a:cubicBezTo>
                    <a:pt x="33787" y="0"/>
                    <a:pt x="29759" y="204"/>
                    <a:pt x="25918" y="1649"/>
                  </a:cubicBezTo>
                  <a:cubicBezTo>
                    <a:pt x="22077" y="3093"/>
                    <a:pt x="18984" y="5728"/>
                    <a:pt x="14786" y="8617"/>
                  </a:cubicBezTo>
                  <a:cubicBezTo>
                    <a:pt x="10588" y="11489"/>
                    <a:pt x="10401" y="12815"/>
                    <a:pt x="7614" y="15398"/>
                  </a:cubicBezTo>
                  <a:cubicBezTo>
                    <a:pt x="4810" y="17964"/>
                    <a:pt x="1904" y="21465"/>
                    <a:pt x="952" y="23385"/>
                  </a:cubicBezTo>
                  <a:cubicBezTo>
                    <a:pt x="0" y="25323"/>
                    <a:pt x="1360" y="26156"/>
                    <a:pt x="2550" y="27073"/>
                  </a:cubicBezTo>
                  <a:cubicBezTo>
                    <a:pt x="3266" y="27634"/>
                    <a:pt x="3646" y="27852"/>
                    <a:pt x="4251" y="27852"/>
                  </a:cubicBezTo>
                  <a:cubicBezTo>
                    <a:pt x="4637" y="27852"/>
                    <a:pt x="5115" y="27763"/>
                    <a:pt x="5830" y="27617"/>
                  </a:cubicBezTo>
                  <a:cubicBezTo>
                    <a:pt x="7665" y="27243"/>
                    <a:pt x="9076" y="26411"/>
                    <a:pt x="10147" y="26054"/>
                  </a:cubicBezTo>
                  <a:cubicBezTo>
                    <a:pt x="11217" y="25697"/>
                    <a:pt x="11931" y="25221"/>
                    <a:pt x="13087" y="24422"/>
                  </a:cubicBezTo>
                  <a:cubicBezTo>
                    <a:pt x="13885" y="23844"/>
                    <a:pt x="14718" y="23301"/>
                    <a:pt x="15568" y="22808"/>
                  </a:cubicBezTo>
                  <a:cubicBezTo>
                    <a:pt x="16605" y="22213"/>
                    <a:pt x="17760" y="21244"/>
                    <a:pt x="18882" y="20513"/>
                  </a:cubicBezTo>
                  <a:cubicBezTo>
                    <a:pt x="20021" y="19783"/>
                    <a:pt x="20072" y="19222"/>
                    <a:pt x="20955" y="18372"/>
                  </a:cubicBezTo>
                  <a:cubicBezTo>
                    <a:pt x="21839" y="17522"/>
                    <a:pt x="21499" y="17862"/>
                    <a:pt x="22740" y="16859"/>
                  </a:cubicBezTo>
                  <a:cubicBezTo>
                    <a:pt x="23998" y="15874"/>
                    <a:pt x="23896" y="15500"/>
                    <a:pt x="25068" y="14276"/>
                  </a:cubicBezTo>
                  <a:cubicBezTo>
                    <a:pt x="26224" y="13052"/>
                    <a:pt x="26938" y="12832"/>
                    <a:pt x="28144" y="11744"/>
                  </a:cubicBezTo>
                  <a:cubicBezTo>
                    <a:pt x="29351" y="10673"/>
                    <a:pt x="29827" y="10231"/>
                    <a:pt x="30643" y="9246"/>
                  </a:cubicBezTo>
                  <a:cubicBezTo>
                    <a:pt x="31475" y="8243"/>
                    <a:pt x="31560" y="8192"/>
                    <a:pt x="32240" y="7325"/>
                  </a:cubicBezTo>
                  <a:cubicBezTo>
                    <a:pt x="32903" y="6458"/>
                    <a:pt x="33583" y="6305"/>
                    <a:pt x="34178" y="5388"/>
                  </a:cubicBezTo>
                  <a:cubicBezTo>
                    <a:pt x="34772" y="4487"/>
                    <a:pt x="35265" y="2889"/>
                    <a:pt x="35214" y="2753"/>
                  </a:cubicBezTo>
                  <a:lnTo>
                    <a:pt x="337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1"/>
            <p:cNvGrpSpPr/>
            <p:nvPr/>
          </p:nvGrpSpPr>
          <p:grpSpPr>
            <a:xfrm>
              <a:off x="1705150" y="390125"/>
              <a:ext cx="989125" cy="809775"/>
              <a:chOff x="1705150" y="390125"/>
              <a:chExt cx="989125" cy="809775"/>
            </a:xfrm>
          </p:grpSpPr>
          <p:sp>
            <p:nvSpPr>
              <p:cNvPr id="891" name="Google Shape;891;p11"/>
              <p:cNvSpPr/>
              <p:nvPr/>
            </p:nvSpPr>
            <p:spPr>
              <a:xfrm>
                <a:off x="1705150" y="390125"/>
                <a:ext cx="989125" cy="809775"/>
              </a:xfrm>
              <a:custGeom>
                <a:avLst/>
                <a:gdLst/>
                <a:ahLst/>
                <a:cxnLst/>
                <a:rect l="l" t="t" r="r" b="b"/>
                <a:pathLst>
                  <a:path w="39565" h="32391" extrusionOk="0">
                    <a:moveTo>
                      <a:pt x="35880" y="0"/>
                    </a:moveTo>
                    <a:cubicBezTo>
                      <a:pt x="34822" y="0"/>
                      <a:pt x="33271" y="650"/>
                      <a:pt x="30642" y="1687"/>
                    </a:cubicBezTo>
                    <a:cubicBezTo>
                      <a:pt x="26377" y="3369"/>
                      <a:pt x="22672" y="6360"/>
                      <a:pt x="18015" y="9148"/>
                    </a:cubicBezTo>
                    <a:cubicBezTo>
                      <a:pt x="13341" y="11952"/>
                      <a:pt x="12186" y="14858"/>
                      <a:pt x="8872" y="17934"/>
                    </a:cubicBezTo>
                    <a:cubicBezTo>
                      <a:pt x="5575" y="21010"/>
                      <a:pt x="5745" y="21333"/>
                      <a:pt x="2872" y="24375"/>
                    </a:cubicBezTo>
                    <a:cubicBezTo>
                      <a:pt x="0" y="27417"/>
                      <a:pt x="884" y="29797"/>
                      <a:pt x="3110" y="31598"/>
                    </a:cubicBezTo>
                    <a:cubicBezTo>
                      <a:pt x="3819" y="32176"/>
                      <a:pt x="4654" y="32391"/>
                      <a:pt x="5536" y="32391"/>
                    </a:cubicBezTo>
                    <a:cubicBezTo>
                      <a:pt x="6598" y="32391"/>
                      <a:pt x="7728" y="32079"/>
                      <a:pt x="8787" y="31717"/>
                    </a:cubicBezTo>
                    <a:cubicBezTo>
                      <a:pt x="8243" y="31292"/>
                      <a:pt x="7733" y="30833"/>
                      <a:pt x="7240" y="30341"/>
                    </a:cubicBezTo>
                    <a:cubicBezTo>
                      <a:pt x="5915" y="28947"/>
                      <a:pt x="4419" y="27315"/>
                      <a:pt x="6050" y="26976"/>
                    </a:cubicBezTo>
                    <a:cubicBezTo>
                      <a:pt x="6160" y="26954"/>
                      <a:pt x="6274" y="26944"/>
                      <a:pt x="6392" y="26944"/>
                    </a:cubicBezTo>
                    <a:cubicBezTo>
                      <a:pt x="8035" y="26944"/>
                      <a:pt x="10462" y="28915"/>
                      <a:pt x="12016" y="29423"/>
                    </a:cubicBezTo>
                    <a:cubicBezTo>
                      <a:pt x="12424" y="29559"/>
                      <a:pt x="12899" y="29729"/>
                      <a:pt x="13392" y="29882"/>
                    </a:cubicBezTo>
                    <a:cubicBezTo>
                      <a:pt x="14242" y="29474"/>
                      <a:pt x="15126" y="29015"/>
                      <a:pt x="15959" y="28539"/>
                    </a:cubicBezTo>
                    <a:cubicBezTo>
                      <a:pt x="14208" y="27672"/>
                      <a:pt x="12254" y="26993"/>
                      <a:pt x="11149" y="25718"/>
                    </a:cubicBezTo>
                    <a:cubicBezTo>
                      <a:pt x="9993" y="24409"/>
                      <a:pt x="8617" y="22132"/>
                      <a:pt x="9602" y="21843"/>
                    </a:cubicBezTo>
                    <a:cubicBezTo>
                      <a:pt x="9684" y="21818"/>
                      <a:pt x="9774" y="21806"/>
                      <a:pt x="9872" y="21806"/>
                    </a:cubicBezTo>
                    <a:cubicBezTo>
                      <a:pt x="10957" y="21806"/>
                      <a:pt x="13004" y="23271"/>
                      <a:pt x="15109" y="24222"/>
                    </a:cubicBezTo>
                    <a:cubicBezTo>
                      <a:pt x="17335" y="25242"/>
                      <a:pt x="18338" y="25735"/>
                      <a:pt x="20088" y="25871"/>
                    </a:cubicBezTo>
                    <a:cubicBezTo>
                      <a:pt x="21006" y="25123"/>
                      <a:pt x="21873" y="24324"/>
                      <a:pt x="22689" y="23458"/>
                    </a:cubicBezTo>
                    <a:cubicBezTo>
                      <a:pt x="22417" y="23390"/>
                      <a:pt x="22128" y="23322"/>
                      <a:pt x="21839" y="23237"/>
                    </a:cubicBezTo>
                    <a:cubicBezTo>
                      <a:pt x="18814" y="22404"/>
                      <a:pt x="18117" y="21350"/>
                      <a:pt x="16842" y="20076"/>
                    </a:cubicBezTo>
                    <a:cubicBezTo>
                      <a:pt x="15568" y="18801"/>
                      <a:pt x="13817" y="16676"/>
                      <a:pt x="14633" y="15555"/>
                    </a:cubicBezTo>
                    <a:cubicBezTo>
                      <a:pt x="14796" y="15334"/>
                      <a:pt x="15026" y="15240"/>
                      <a:pt x="15310" y="15240"/>
                    </a:cubicBezTo>
                    <a:cubicBezTo>
                      <a:pt x="16449" y="15240"/>
                      <a:pt x="18467" y="16744"/>
                      <a:pt x="20615" y="17628"/>
                    </a:cubicBezTo>
                    <a:cubicBezTo>
                      <a:pt x="23301" y="18750"/>
                      <a:pt x="22468" y="18104"/>
                      <a:pt x="25561" y="18920"/>
                    </a:cubicBezTo>
                    <a:cubicBezTo>
                      <a:pt x="26037" y="19039"/>
                      <a:pt x="26462" y="19158"/>
                      <a:pt x="26835" y="19260"/>
                    </a:cubicBezTo>
                    <a:cubicBezTo>
                      <a:pt x="27328" y="18818"/>
                      <a:pt x="27821" y="18359"/>
                      <a:pt x="28382" y="17849"/>
                    </a:cubicBezTo>
                    <a:cubicBezTo>
                      <a:pt x="29334" y="16982"/>
                      <a:pt x="30676" y="15946"/>
                      <a:pt x="31849" y="14909"/>
                    </a:cubicBezTo>
                    <a:lnTo>
                      <a:pt x="31849" y="14909"/>
                    </a:lnTo>
                    <a:cubicBezTo>
                      <a:pt x="31021" y="14947"/>
                      <a:pt x="30063" y="15096"/>
                      <a:pt x="29118" y="15096"/>
                    </a:cubicBezTo>
                    <a:cubicBezTo>
                      <a:pt x="28784" y="15096"/>
                      <a:pt x="28452" y="15077"/>
                      <a:pt x="28127" y="15028"/>
                    </a:cubicBezTo>
                    <a:cubicBezTo>
                      <a:pt x="25782" y="14654"/>
                      <a:pt x="21975" y="13464"/>
                      <a:pt x="22842" y="11306"/>
                    </a:cubicBezTo>
                    <a:cubicBezTo>
                      <a:pt x="23120" y="10612"/>
                      <a:pt x="23471" y="10368"/>
                      <a:pt x="23923" y="10368"/>
                    </a:cubicBezTo>
                    <a:cubicBezTo>
                      <a:pt x="24876" y="10368"/>
                      <a:pt x="26277" y="11455"/>
                      <a:pt x="28399" y="11697"/>
                    </a:cubicBezTo>
                    <a:cubicBezTo>
                      <a:pt x="30092" y="11889"/>
                      <a:pt x="30770" y="11933"/>
                      <a:pt x="31300" y="11933"/>
                    </a:cubicBezTo>
                    <a:cubicBezTo>
                      <a:pt x="31755" y="11933"/>
                      <a:pt x="32101" y="11901"/>
                      <a:pt x="32886" y="11901"/>
                    </a:cubicBezTo>
                    <a:cubicBezTo>
                      <a:pt x="33413" y="11935"/>
                      <a:pt x="33922" y="12020"/>
                      <a:pt x="34432" y="12173"/>
                    </a:cubicBezTo>
                    <a:cubicBezTo>
                      <a:pt x="34959" y="11595"/>
                      <a:pt x="35588" y="10949"/>
                      <a:pt x="36200" y="10252"/>
                    </a:cubicBezTo>
                    <a:cubicBezTo>
                      <a:pt x="35452" y="9946"/>
                      <a:pt x="34602" y="9624"/>
                      <a:pt x="33990" y="9233"/>
                    </a:cubicBezTo>
                    <a:cubicBezTo>
                      <a:pt x="32444" y="8196"/>
                      <a:pt x="29912" y="7907"/>
                      <a:pt x="29674" y="6106"/>
                    </a:cubicBezTo>
                    <a:cubicBezTo>
                      <a:pt x="29572" y="5380"/>
                      <a:pt x="29944" y="5131"/>
                      <a:pt x="30524" y="5131"/>
                    </a:cubicBezTo>
                    <a:cubicBezTo>
                      <a:pt x="31399" y="5131"/>
                      <a:pt x="32748" y="5697"/>
                      <a:pt x="33668" y="6055"/>
                    </a:cubicBezTo>
                    <a:cubicBezTo>
                      <a:pt x="35214" y="6649"/>
                      <a:pt x="35503" y="6836"/>
                      <a:pt x="36676" y="7992"/>
                    </a:cubicBezTo>
                    <a:cubicBezTo>
                      <a:pt x="36931" y="8247"/>
                      <a:pt x="37152" y="8502"/>
                      <a:pt x="37355" y="8791"/>
                    </a:cubicBezTo>
                    <a:cubicBezTo>
                      <a:pt x="37644" y="8383"/>
                      <a:pt x="37916" y="7958"/>
                      <a:pt x="38154" y="7516"/>
                    </a:cubicBezTo>
                    <a:cubicBezTo>
                      <a:pt x="38375" y="7091"/>
                      <a:pt x="38562" y="6649"/>
                      <a:pt x="38715" y="6190"/>
                    </a:cubicBezTo>
                    <a:cubicBezTo>
                      <a:pt x="39565" y="3386"/>
                      <a:pt x="37423" y="820"/>
                      <a:pt x="37423" y="820"/>
                    </a:cubicBezTo>
                    <a:cubicBezTo>
                      <a:pt x="37006" y="253"/>
                      <a:pt x="36538" y="0"/>
                      <a:pt x="35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1985975" y="855875"/>
                <a:ext cx="286400" cy="181025"/>
              </a:xfrm>
              <a:custGeom>
                <a:avLst/>
                <a:gdLst/>
                <a:ahLst/>
                <a:cxnLst/>
                <a:rect l="l" t="t" r="r" b="b"/>
                <a:pathLst>
                  <a:path w="11456" h="7241" extrusionOk="0">
                    <a:moveTo>
                      <a:pt x="4318" y="1"/>
                    </a:moveTo>
                    <a:cubicBezTo>
                      <a:pt x="2805" y="1089"/>
                      <a:pt x="1361" y="2295"/>
                      <a:pt x="1" y="3587"/>
                    </a:cubicBezTo>
                    <a:cubicBezTo>
                      <a:pt x="1089" y="4097"/>
                      <a:pt x="2465" y="4964"/>
                      <a:pt x="3876" y="5592"/>
                    </a:cubicBezTo>
                    <a:cubicBezTo>
                      <a:pt x="6102" y="6612"/>
                      <a:pt x="7105" y="7105"/>
                      <a:pt x="8855" y="7241"/>
                    </a:cubicBezTo>
                    <a:cubicBezTo>
                      <a:pt x="9773" y="6493"/>
                      <a:pt x="10640" y="5694"/>
                      <a:pt x="11456" y="4828"/>
                    </a:cubicBezTo>
                    <a:cubicBezTo>
                      <a:pt x="11184" y="4760"/>
                      <a:pt x="10895" y="4692"/>
                      <a:pt x="10606" y="4607"/>
                    </a:cubicBezTo>
                    <a:cubicBezTo>
                      <a:pt x="7581" y="3774"/>
                      <a:pt x="6884" y="2720"/>
                      <a:pt x="5609" y="1446"/>
                    </a:cubicBezTo>
                    <a:cubicBezTo>
                      <a:pt x="5150" y="987"/>
                      <a:pt x="4726" y="511"/>
                      <a:pt x="4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510700" y="482075"/>
                <a:ext cx="165750" cy="127825"/>
              </a:xfrm>
              <a:custGeom>
                <a:avLst/>
                <a:gdLst/>
                <a:ahLst/>
                <a:cxnLst/>
                <a:rect l="l" t="t" r="r" b="b"/>
                <a:pathLst>
                  <a:path w="6630" h="5113" extrusionOk="0">
                    <a:moveTo>
                      <a:pt x="3610" y="1"/>
                    </a:moveTo>
                    <a:cubicBezTo>
                      <a:pt x="2538" y="1"/>
                      <a:pt x="1309" y="746"/>
                      <a:pt x="1" y="1816"/>
                    </a:cubicBezTo>
                    <a:cubicBezTo>
                      <a:pt x="511" y="2003"/>
                      <a:pt x="1021" y="2207"/>
                      <a:pt x="1446" y="2377"/>
                    </a:cubicBezTo>
                    <a:cubicBezTo>
                      <a:pt x="2992" y="2971"/>
                      <a:pt x="3281" y="3158"/>
                      <a:pt x="4454" y="4314"/>
                    </a:cubicBezTo>
                    <a:cubicBezTo>
                      <a:pt x="4692" y="4569"/>
                      <a:pt x="4930" y="4824"/>
                      <a:pt x="5133" y="5113"/>
                    </a:cubicBezTo>
                    <a:cubicBezTo>
                      <a:pt x="5422" y="4705"/>
                      <a:pt x="5694" y="4280"/>
                      <a:pt x="5932" y="3838"/>
                    </a:cubicBezTo>
                    <a:cubicBezTo>
                      <a:pt x="6153" y="3413"/>
                      <a:pt x="6340" y="2971"/>
                      <a:pt x="6493" y="2512"/>
                    </a:cubicBezTo>
                    <a:cubicBezTo>
                      <a:pt x="6544" y="2309"/>
                      <a:pt x="6595" y="2105"/>
                      <a:pt x="6629" y="1901"/>
                    </a:cubicBezTo>
                    <a:cubicBezTo>
                      <a:pt x="6051" y="949"/>
                      <a:pt x="5133" y="286"/>
                      <a:pt x="4063" y="48"/>
                    </a:cubicBezTo>
                    <a:cubicBezTo>
                      <a:pt x="3915" y="16"/>
                      <a:pt x="3765" y="1"/>
                      <a:pt x="3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1848325" y="1118875"/>
                <a:ext cx="76500" cy="80750"/>
              </a:xfrm>
              <a:custGeom>
                <a:avLst/>
                <a:gdLst/>
                <a:ahLst/>
                <a:cxnLst/>
                <a:rect l="l" t="t" r="r" b="b"/>
                <a:pathLst>
                  <a:path w="3060" h="3230" extrusionOk="0">
                    <a:moveTo>
                      <a:pt x="442" y="1"/>
                    </a:moveTo>
                    <a:cubicBezTo>
                      <a:pt x="69" y="1106"/>
                      <a:pt x="1" y="2176"/>
                      <a:pt x="357" y="3230"/>
                    </a:cubicBezTo>
                    <a:cubicBezTo>
                      <a:pt x="1275" y="3111"/>
                      <a:pt x="2193" y="2890"/>
                      <a:pt x="3060" y="2567"/>
                    </a:cubicBezTo>
                    <a:cubicBezTo>
                      <a:pt x="2516" y="2142"/>
                      <a:pt x="2006" y="1683"/>
                      <a:pt x="1513" y="1191"/>
                    </a:cubicBezTo>
                    <a:cubicBezTo>
                      <a:pt x="1139" y="800"/>
                      <a:pt x="765" y="392"/>
                      <a:pt x="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165700" y="718225"/>
                <a:ext cx="335700" cy="153400"/>
              </a:xfrm>
              <a:custGeom>
                <a:avLst/>
                <a:gdLst/>
                <a:ahLst/>
                <a:cxnLst/>
                <a:rect l="l" t="t" r="r" b="b"/>
                <a:pathLst>
                  <a:path w="13428" h="6136" extrusionOk="0">
                    <a:moveTo>
                      <a:pt x="4879" y="1"/>
                    </a:moveTo>
                    <a:cubicBezTo>
                      <a:pt x="3383" y="1071"/>
                      <a:pt x="1683" y="2227"/>
                      <a:pt x="1" y="3434"/>
                    </a:cubicBezTo>
                    <a:cubicBezTo>
                      <a:pt x="715" y="3824"/>
                      <a:pt x="1445" y="4181"/>
                      <a:pt x="2193" y="4504"/>
                    </a:cubicBezTo>
                    <a:cubicBezTo>
                      <a:pt x="4879" y="5609"/>
                      <a:pt x="4046" y="4980"/>
                      <a:pt x="7139" y="5796"/>
                    </a:cubicBezTo>
                    <a:cubicBezTo>
                      <a:pt x="7615" y="5915"/>
                      <a:pt x="8040" y="6034"/>
                      <a:pt x="8413" y="6136"/>
                    </a:cubicBezTo>
                    <a:cubicBezTo>
                      <a:pt x="8906" y="5694"/>
                      <a:pt x="9399" y="5235"/>
                      <a:pt x="9960" y="4725"/>
                    </a:cubicBezTo>
                    <a:cubicBezTo>
                      <a:pt x="10912" y="3858"/>
                      <a:pt x="12254" y="2822"/>
                      <a:pt x="13427" y="1785"/>
                    </a:cubicBezTo>
                    <a:lnTo>
                      <a:pt x="13427" y="1785"/>
                    </a:lnTo>
                    <a:cubicBezTo>
                      <a:pt x="12599" y="1823"/>
                      <a:pt x="11641" y="1972"/>
                      <a:pt x="10696" y="1972"/>
                    </a:cubicBezTo>
                    <a:cubicBezTo>
                      <a:pt x="10362" y="1972"/>
                      <a:pt x="10030" y="1953"/>
                      <a:pt x="9705" y="1904"/>
                    </a:cubicBezTo>
                    <a:cubicBezTo>
                      <a:pt x="8142" y="1649"/>
                      <a:pt x="5915" y="1037"/>
                      <a:pt x="4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356475" y="571225"/>
                <a:ext cx="253250" cy="123225"/>
              </a:xfrm>
              <a:custGeom>
                <a:avLst/>
                <a:gdLst/>
                <a:ahLst/>
                <a:cxnLst/>
                <a:rect l="l" t="t" r="r" b="b"/>
                <a:pathLst>
                  <a:path w="10130" h="4929" extrusionOk="0">
                    <a:moveTo>
                      <a:pt x="4199" y="0"/>
                    </a:moveTo>
                    <a:cubicBezTo>
                      <a:pt x="2924" y="1190"/>
                      <a:pt x="1615" y="2481"/>
                      <a:pt x="307" y="3569"/>
                    </a:cubicBezTo>
                    <a:lnTo>
                      <a:pt x="1" y="3824"/>
                    </a:lnTo>
                    <a:cubicBezTo>
                      <a:pt x="749" y="4130"/>
                      <a:pt x="1547" y="4351"/>
                      <a:pt x="2346" y="4453"/>
                    </a:cubicBezTo>
                    <a:cubicBezTo>
                      <a:pt x="4039" y="4645"/>
                      <a:pt x="4717" y="4689"/>
                      <a:pt x="5245" y="4689"/>
                    </a:cubicBezTo>
                    <a:cubicBezTo>
                      <a:pt x="5697" y="4689"/>
                      <a:pt x="6039" y="4657"/>
                      <a:pt x="6816" y="4657"/>
                    </a:cubicBezTo>
                    <a:cubicBezTo>
                      <a:pt x="7343" y="4691"/>
                      <a:pt x="7869" y="4776"/>
                      <a:pt x="8379" y="4929"/>
                    </a:cubicBezTo>
                    <a:cubicBezTo>
                      <a:pt x="8906" y="4351"/>
                      <a:pt x="9535" y="3705"/>
                      <a:pt x="10130" y="3008"/>
                    </a:cubicBezTo>
                    <a:cubicBezTo>
                      <a:pt x="9382" y="2702"/>
                      <a:pt x="8532" y="2380"/>
                      <a:pt x="7937" y="1989"/>
                    </a:cubicBezTo>
                    <a:cubicBezTo>
                      <a:pt x="6782" y="1224"/>
                      <a:pt x="5099" y="867"/>
                      <a:pt x="4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1705150" y="390375"/>
                <a:ext cx="957275" cy="796100"/>
              </a:xfrm>
              <a:custGeom>
                <a:avLst/>
                <a:gdLst/>
                <a:ahLst/>
                <a:cxnLst/>
                <a:rect l="l" t="t" r="r" b="b"/>
                <a:pathLst>
                  <a:path w="38291" h="31844" extrusionOk="0">
                    <a:moveTo>
                      <a:pt x="35894" y="0"/>
                    </a:moveTo>
                    <a:cubicBezTo>
                      <a:pt x="34839" y="0"/>
                      <a:pt x="33283" y="656"/>
                      <a:pt x="30642" y="1694"/>
                    </a:cubicBezTo>
                    <a:cubicBezTo>
                      <a:pt x="26377" y="3376"/>
                      <a:pt x="22672" y="6367"/>
                      <a:pt x="18015" y="9155"/>
                    </a:cubicBezTo>
                    <a:cubicBezTo>
                      <a:pt x="13358" y="11942"/>
                      <a:pt x="12186" y="14865"/>
                      <a:pt x="8872" y="17941"/>
                    </a:cubicBezTo>
                    <a:cubicBezTo>
                      <a:pt x="5575" y="21000"/>
                      <a:pt x="5745" y="21323"/>
                      <a:pt x="2872" y="24365"/>
                    </a:cubicBezTo>
                    <a:cubicBezTo>
                      <a:pt x="0" y="27407"/>
                      <a:pt x="884" y="29787"/>
                      <a:pt x="3110" y="31588"/>
                    </a:cubicBezTo>
                    <a:cubicBezTo>
                      <a:pt x="3212" y="31673"/>
                      <a:pt x="3331" y="31775"/>
                      <a:pt x="3467" y="31843"/>
                    </a:cubicBezTo>
                    <a:cubicBezTo>
                      <a:pt x="2804" y="30280"/>
                      <a:pt x="2397" y="28376"/>
                      <a:pt x="3467" y="27101"/>
                    </a:cubicBezTo>
                    <a:cubicBezTo>
                      <a:pt x="5116" y="25096"/>
                      <a:pt x="4827" y="23227"/>
                      <a:pt x="7631" y="20337"/>
                    </a:cubicBezTo>
                    <a:cubicBezTo>
                      <a:pt x="10452" y="17448"/>
                      <a:pt x="14752" y="13030"/>
                      <a:pt x="17063" y="11075"/>
                    </a:cubicBezTo>
                    <a:cubicBezTo>
                      <a:pt x="19358" y="9121"/>
                      <a:pt x="30744" y="2153"/>
                      <a:pt x="34976" y="1405"/>
                    </a:cubicBezTo>
                    <a:cubicBezTo>
                      <a:pt x="35273" y="1354"/>
                      <a:pt x="35553" y="1330"/>
                      <a:pt x="35817" y="1330"/>
                    </a:cubicBezTo>
                    <a:cubicBezTo>
                      <a:pt x="36872" y="1330"/>
                      <a:pt x="37679" y="1708"/>
                      <a:pt x="38290" y="2238"/>
                    </a:cubicBezTo>
                    <a:cubicBezTo>
                      <a:pt x="38052" y="1728"/>
                      <a:pt x="37763" y="1269"/>
                      <a:pt x="37423" y="827"/>
                    </a:cubicBezTo>
                    <a:cubicBezTo>
                      <a:pt x="37013" y="254"/>
                      <a:pt x="36550" y="0"/>
                      <a:pt x="35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1936700" y="1051325"/>
                <a:ext cx="167425" cy="85850"/>
              </a:xfrm>
              <a:custGeom>
                <a:avLst/>
                <a:gdLst/>
                <a:ahLst/>
                <a:cxnLst/>
                <a:rect l="l" t="t" r="r" b="b"/>
                <a:pathLst>
                  <a:path w="6697" h="3434" extrusionOk="0">
                    <a:moveTo>
                      <a:pt x="2669" y="1"/>
                    </a:moveTo>
                    <a:cubicBezTo>
                      <a:pt x="1734" y="443"/>
                      <a:pt x="850" y="969"/>
                      <a:pt x="1" y="1564"/>
                    </a:cubicBezTo>
                    <a:cubicBezTo>
                      <a:pt x="1003" y="2108"/>
                      <a:pt x="1989" y="2720"/>
                      <a:pt x="2754" y="2975"/>
                    </a:cubicBezTo>
                    <a:cubicBezTo>
                      <a:pt x="3162" y="3111"/>
                      <a:pt x="3637" y="3281"/>
                      <a:pt x="4130" y="3434"/>
                    </a:cubicBezTo>
                    <a:cubicBezTo>
                      <a:pt x="4980" y="3043"/>
                      <a:pt x="5864" y="2567"/>
                      <a:pt x="6697" y="2091"/>
                    </a:cubicBezTo>
                    <a:cubicBezTo>
                      <a:pt x="5303" y="1411"/>
                      <a:pt x="3790" y="833"/>
                      <a:pt x="2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9" name="Google Shape;899;p11"/>
          <p:cNvGrpSpPr/>
          <p:nvPr/>
        </p:nvGrpSpPr>
        <p:grpSpPr>
          <a:xfrm>
            <a:off x="4301685" y="-21171"/>
            <a:ext cx="686150" cy="691650"/>
            <a:chOff x="2730425" y="489525"/>
            <a:chExt cx="686150" cy="691650"/>
          </a:xfrm>
        </p:grpSpPr>
        <p:sp>
          <p:nvSpPr>
            <p:cNvPr id="900" name="Google Shape;900;p11"/>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 name="Google Shape;909;p11"/>
          <p:cNvSpPr txBox="1">
            <a:spLocks noGrp="1"/>
          </p:cNvSpPr>
          <p:nvPr>
            <p:ph type="title" hasCustomPrompt="1"/>
          </p:nvPr>
        </p:nvSpPr>
        <p:spPr>
          <a:xfrm>
            <a:off x="1468050" y="1554294"/>
            <a:ext cx="6207900" cy="125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8500"/>
              <a:buNone/>
              <a:defRPr sz="85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910" name="Google Shape;910;p11"/>
          <p:cNvSpPr txBox="1">
            <a:spLocks noGrp="1"/>
          </p:cNvSpPr>
          <p:nvPr>
            <p:ph type="subTitle" idx="1"/>
          </p:nvPr>
        </p:nvSpPr>
        <p:spPr>
          <a:xfrm flipH="1">
            <a:off x="1468050" y="3028280"/>
            <a:ext cx="620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vl1pPr>
            <a:lvl2pPr lvl="1" algn="ctr" rtl="0">
              <a:lnSpc>
                <a:spcPct val="100000"/>
              </a:lnSpc>
              <a:spcBef>
                <a:spcPts val="0"/>
              </a:spcBef>
              <a:spcAft>
                <a:spcPts val="0"/>
              </a:spcAft>
              <a:buNone/>
              <a:defRPr sz="1800"/>
            </a:lvl2pPr>
            <a:lvl3pPr lvl="2" algn="ctr" rtl="0">
              <a:lnSpc>
                <a:spcPct val="100000"/>
              </a:lnSpc>
              <a:spcBef>
                <a:spcPts val="0"/>
              </a:spcBef>
              <a:spcAft>
                <a:spcPts val="0"/>
              </a:spcAft>
              <a:buNone/>
              <a:defRPr sz="1800"/>
            </a:lvl3pPr>
            <a:lvl4pPr lvl="3" algn="ctr" rtl="0">
              <a:lnSpc>
                <a:spcPct val="100000"/>
              </a:lnSpc>
              <a:spcBef>
                <a:spcPts val="0"/>
              </a:spcBef>
              <a:spcAft>
                <a:spcPts val="0"/>
              </a:spcAft>
              <a:buNone/>
              <a:defRPr sz="1800"/>
            </a:lvl4pPr>
            <a:lvl5pPr lvl="4" algn="ctr" rtl="0">
              <a:lnSpc>
                <a:spcPct val="100000"/>
              </a:lnSpc>
              <a:spcBef>
                <a:spcPts val="0"/>
              </a:spcBef>
              <a:spcAft>
                <a:spcPts val="0"/>
              </a:spcAft>
              <a:buNone/>
              <a:defRPr sz="1800"/>
            </a:lvl5pPr>
            <a:lvl6pPr lvl="5" algn="ctr" rtl="0">
              <a:lnSpc>
                <a:spcPct val="100000"/>
              </a:lnSpc>
              <a:spcBef>
                <a:spcPts val="0"/>
              </a:spcBef>
              <a:spcAft>
                <a:spcPts val="0"/>
              </a:spcAft>
              <a:buNone/>
              <a:defRPr sz="1800"/>
            </a:lvl6pPr>
            <a:lvl7pPr lvl="6" algn="ctr" rtl="0">
              <a:lnSpc>
                <a:spcPct val="100000"/>
              </a:lnSpc>
              <a:spcBef>
                <a:spcPts val="0"/>
              </a:spcBef>
              <a:spcAft>
                <a:spcPts val="0"/>
              </a:spcAft>
              <a:buNone/>
              <a:defRPr sz="1800"/>
            </a:lvl7pPr>
            <a:lvl8pPr lvl="7" algn="ctr" rtl="0">
              <a:lnSpc>
                <a:spcPct val="100000"/>
              </a:lnSpc>
              <a:spcBef>
                <a:spcPts val="0"/>
              </a:spcBef>
              <a:spcAft>
                <a:spcPts val="0"/>
              </a:spcAft>
              <a:buNone/>
              <a:defRPr sz="1800"/>
            </a:lvl8pPr>
            <a:lvl9pPr lvl="8" algn="ctr" rtl="0">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33311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35616411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11"/>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CUSTOM_26_1">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912"/>
        <p:cNvGrpSpPr/>
        <p:nvPr/>
      </p:nvGrpSpPr>
      <p:grpSpPr>
        <a:xfrm>
          <a:off x="0" y="0"/>
          <a:ext cx="0" cy="0"/>
          <a:chOff x="0" y="0"/>
          <a:chExt cx="0" cy="0"/>
        </a:xfrm>
      </p:grpSpPr>
      <p:sp>
        <p:nvSpPr>
          <p:cNvPr id="913" name="Google Shape;913;p13"/>
          <p:cNvSpPr/>
          <p:nvPr/>
        </p:nvSpPr>
        <p:spPr>
          <a:xfrm>
            <a:off x="3091609" y="-11073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 name="Google Shape;914;p13"/>
          <p:cNvGrpSpPr/>
          <p:nvPr/>
        </p:nvGrpSpPr>
        <p:grpSpPr>
          <a:xfrm>
            <a:off x="272349" y="4307238"/>
            <a:ext cx="970450" cy="929550"/>
            <a:chOff x="4644875" y="480450"/>
            <a:chExt cx="970450" cy="929550"/>
          </a:xfrm>
        </p:grpSpPr>
        <p:sp>
          <p:nvSpPr>
            <p:cNvPr id="915" name="Google Shape;915;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13"/>
          <p:cNvGrpSpPr/>
          <p:nvPr/>
        </p:nvGrpSpPr>
        <p:grpSpPr>
          <a:xfrm>
            <a:off x="8534742" y="2759312"/>
            <a:ext cx="850316" cy="635507"/>
            <a:chOff x="4829400" y="3625075"/>
            <a:chExt cx="800900" cy="598575"/>
          </a:xfrm>
        </p:grpSpPr>
        <p:sp>
          <p:nvSpPr>
            <p:cNvPr id="924" name="Google Shape;924;p13"/>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13"/>
          <p:cNvGrpSpPr/>
          <p:nvPr/>
        </p:nvGrpSpPr>
        <p:grpSpPr>
          <a:xfrm>
            <a:off x="7976377" y="4223642"/>
            <a:ext cx="1408680" cy="1096728"/>
            <a:chOff x="4194800" y="4386975"/>
            <a:chExt cx="1197450" cy="932275"/>
          </a:xfrm>
        </p:grpSpPr>
        <p:sp>
          <p:nvSpPr>
            <p:cNvPr id="936" name="Google Shape;936;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4194800" y="4915750"/>
              <a:ext cx="1106525" cy="403500"/>
            </a:xfrm>
            <a:custGeom>
              <a:avLst/>
              <a:gdLst/>
              <a:ahLst/>
              <a:cxnLst/>
              <a:rect l="l" t="t" r="r" b="b"/>
              <a:pathLst>
                <a:path w="44261" h="16140" extrusionOk="0">
                  <a:moveTo>
                    <a:pt x="11361" y="0"/>
                  </a:moveTo>
                  <a:cubicBezTo>
                    <a:pt x="7211" y="0"/>
                    <a:pt x="4067" y="775"/>
                    <a:pt x="3184" y="2663"/>
                  </a:cubicBezTo>
                  <a:cubicBezTo>
                    <a:pt x="1" y="9461"/>
                    <a:pt x="17532" y="16139"/>
                    <a:pt x="30260" y="16139"/>
                  </a:cubicBezTo>
                  <a:cubicBezTo>
                    <a:pt x="36017" y="16139"/>
                    <a:pt x="40792" y="14772"/>
                    <a:pt x="42221" y="11432"/>
                  </a:cubicBezTo>
                  <a:cubicBezTo>
                    <a:pt x="44261" y="6632"/>
                    <a:pt x="23504" y="0"/>
                    <a:pt x="113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4239250" y="4939150"/>
              <a:ext cx="1018250" cy="357625"/>
            </a:xfrm>
            <a:custGeom>
              <a:avLst/>
              <a:gdLst/>
              <a:ahLst/>
              <a:cxnLst/>
              <a:rect l="l" t="t" r="r" b="b"/>
              <a:pathLst>
                <a:path w="40730" h="14305" extrusionOk="0">
                  <a:moveTo>
                    <a:pt x="10072" y="1"/>
                  </a:moveTo>
                  <a:cubicBezTo>
                    <a:pt x="6410" y="1"/>
                    <a:pt x="3659" y="658"/>
                    <a:pt x="2884" y="2254"/>
                  </a:cubicBezTo>
                  <a:cubicBezTo>
                    <a:pt x="1" y="8234"/>
                    <a:pt x="16545" y="14304"/>
                    <a:pt x="28269" y="14304"/>
                  </a:cubicBezTo>
                  <a:cubicBezTo>
                    <a:pt x="33405" y="14304"/>
                    <a:pt x="37615" y="13139"/>
                    <a:pt x="38863" y="10292"/>
                  </a:cubicBezTo>
                  <a:cubicBezTo>
                    <a:pt x="40730" y="6060"/>
                    <a:pt x="21196" y="1"/>
                    <a:pt x="100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4413150" y="5038100"/>
              <a:ext cx="638950" cy="224300"/>
            </a:xfrm>
            <a:custGeom>
              <a:avLst/>
              <a:gdLst/>
              <a:ahLst/>
              <a:cxnLst/>
              <a:rect l="l" t="t" r="r" b="b"/>
              <a:pathLst>
                <a:path w="25558" h="8972" extrusionOk="0">
                  <a:moveTo>
                    <a:pt x="6334" y="0"/>
                  </a:moveTo>
                  <a:cubicBezTo>
                    <a:pt x="4030" y="0"/>
                    <a:pt x="2298" y="415"/>
                    <a:pt x="1809" y="1423"/>
                  </a:cubicBezTo>
                  <a:cubicBezTo>
                    <a:pt x="1" y="5168"/>
                    <a:pt x="10383" y="8971"/>
                    <a:pt x="17742" y="8971"/>
                  </a:cubicBezTo>
                  <a:cubicBezTo>
                    <a:pt x="20968" y="8971"/>
                    <a:pt x="23613" y="8240"/>
                    <a:pt x="24395" y="6453"/>
                  </a:cubicBezTo>
                  <a:cubicBezTo>
                    <a:pt x="25558" y="3808"/>
                    <a:pt x="13317" y="0"/>
                    <a:pt x="6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074000" y="4526575"/>
              <a:ext cx="318250" cy="379175"/>
            </a:xfrm>
            <a:custGeom>
              <a:avLst/>
              <a:gdLst/>
              <a:ahLst/>
              <a:cxnLst/>
              <a:rect l="l" t="t" r="r" b="b"/>
              <a:pathLst>
                <a:path w="12730" h="15167" extrusionOk="0">
                  <a:moveTo>
                    <a:pt x="5763" y="1"/>
                  </a:moveTo>
                  <a:cubicBezTo>
                    <a:pt x="3724" y="1"/>
                    <a:pt x="1921" y="810"/>
                    <a:pt x="1921" y="810"/>
                  </a:cubicBezTo>
                  <a:lnTo>
                    <a:pt x="2788" y="3189"/>
                  </a:lnTo>
                  <a:cubicBezTo>
                    <a:pt x="2788" y="3189"/>
                    <a:pt x="4509" y="2876"/>
                    <a:pt x="6001" y="2876"/>
                  </a:cubicBezTo>
                  <a:cubicBezTo>
                    <a:pt x="6918" y="2876"/>
                    <a:pt x="7748" y="2994"/>
                    <a:pt x="8039" y="3376"/>
                  </a:cubicBezTo>
                  <a:cubicBezTo>
                    <a:pt x="8821" y="4379"/>
                    <a:pt x="7376" y="10718"/>
                    <a:pt x="6017" y="12179"/>
                  </a:cubicBezTo>
                  <a:cubicBezTo>
                    <a:pt x="5530" y="12703"/>
                    <a:pt x="4741" y="12871"/>
                    <a:pt x="3930" y="12871"/>
                  </a:cubicBezTo>
                  <a:cubicBezTo>
                    <a:pt x="2478" y="12871"/>
                    <a:pt x="952" y="12332"/>
                    <a:pt x="952" y="12332"/>
                  </a:cubicBezTo>
                  <a:lnTo>
                    <a:pt x="0" y="14780"/>
                  </a:lnTo>
                  <a:cubicBezTo>
                    <a:pt x="0" y="14780"/>
                    <a:pt x="1172" y="15167"/>
                    <a:pt x="3218" y="15167"/>
                  </a:cubicBezTo>
                  <a:cubicBezTo>
                    <a:pt x="3917" y="15167"/>
                    <a:pt x="4718" y="15122"/>
                    <a:pt x="5609" y="15001"/>
                  </a:cubicBezTo>
                  <a:cubicBezTo>
                    <a:pt x="9110" y="14508"/>
                    <a:pt x="12730" y="5585"/>
                    <a:pt x="10045" y="1982"/>
                  </a:cubicBezTo>
                  <a:cubicBezTo>
                    <a:pt x="8910" y="443"/>
                    <a:pt x="7272" y="1"/>
                    <a:pt x="5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4340225" y="4418350"/>
              <a:ext cx="909400" cy="616675"/>
            </a:xfrm>
            <a:custGeom>
              <a:avLst/>
              <a:gdLst/>
              <a:ahLst/>
              <a:cxnLst/>
              <a:rect l="l" t="t" r="r" b="b"/>
              <a:pathLst>
                <a:path w="36376" h="24667" extrusionOk="0">
                  <a:moveTo>
                    <a:pt x="22854" y="0"/>
                  </a:moveTo>
                  <a:cubicBezTo>
                    <a:pt x="20522" y="0"/>
                    <a:pt x="17652" y="182"/>
                    <a:pt x="14124" y="635"/>
                  </a:cubicBezTo>
                  <a:cubicBezTo>
                    <a:pt x="2261" y="2148"/>
                    <a:pt x="1581" y="6600"/>
                    <a:pt x="1581" y="6600"/>
                  </a:cubicBezTo>
                  <a:cubicBezTo>
                    <a:pt x="1581" y="6600"/>
                    <a:pt x="1" y="24054"/>
                    <a:pt x="16095" y="24649"/>
                  </a:cubicBezTo>
                  <a:cubicBezTo>
                    <a:pt x="16412" y="24661"/>
                    <a:pt x="16725" y="24667"/>
                    <a:pt x="17033" y="24667"/>
                  </a:cubicBezTo>
                  <a:cubicBezTo>
                    <a:pt x="30429" y="24667"/>
                    <a:pt x="36376" y="13626"/>
                    <a:pt x="32920" y="2878"/>
                  </a:cubicBezTo>
                  <a:cubicBezTo>
                    <a:pt x="32920" y="2878"/>
                    <a:pt x="32149" y="0"/>
                    <a:pt x="228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4377150" y="4386975"/>
              <a:ext cx="831100" cy="277475"/>
            </a:xfrm>
            <a:custGeom>
              <a:avLst/>
              <a:gdLst/>
              <a:ahLst/>
              <a:cxnLst/>
              <a:rect l="l" t="t" r="r" b="b"/>
              <a:pathLst>
                <a:path w="33244" h="11099" extrusionOk="0">
                  <a:moveTo>
                    <a:pt x="20126" y="0"/>
                  </a:moveTo>
                  <a:cubicBezTo>
                    <a:pt x="11059" y="0"/>
                    <a:pt x="78" y="2965"/>
                    <a:pt x="36" y="6615"/>
                  </a:cubicBezTo>
                  <a:cubicBezTo>
                    <a:pt x="1" y="9716"/>
                    <a:pt x="6056" y="11099"/>
                    <a:pt x="12896" y="11099"/>
                  </a:cubicBezTo>
                  <a:cubicBezTo>
                    <a:pt x="22324" y="11099"/>
                    <a:pt x="33244" y="8472"/>
                    <a:pt x="31766" y="4099"/>
                  </a:cubicBezTo>
                  <a:cubicBezTo>
                    <a:pt x="30788" y="1177"/>
                    <a:pt x="25837" y="0"/>
                    <a:pt x="201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4406650" y="4412125"/>
              <a:ext cx="771175" cy="234875"/>
            </a:xfrm>
            <a:custGeom>
              <a:avLst/>
              <a:gdLst/>
              <a:ahLst/>
              <a:cxnLst/>
              <a:rect l="l" t="t" r="r" b="b"/>
              <a:pathLst>
                <a:path w="30847" h="9395" extrusionOk="0">
                  <a:moveTo>
                    <a:pt x="19216" y="0"/>
                  </a:moveTo>
                  <a:cubicBezTo>
                    <a:pt x="10728" y="0"/>
                    <a:pt x="137" y="2639"/>
                    <a:pt x="63" y="5762"/>
                  </a:cubicBezTo>
                  <a:cubicBezTo>
                    <a:pt x="1" y="8285"/>
                    <a:pt x="5267" y="9395"/>
                    <a:pt x="11369" y="9395"/>
                  </a:cubicBezTo>
                  <a:cubicBezTo>
                    <a:pt x="20227" y="9395"/>
                    <a:pt x="30847" y="7057"/>
                    <a:pt x="29499" y="3314"/>
                  </a:cubicBezTo>
                  <a:cubicBezTo>
                    <a:pt x="28645" y="950"/>
                    <a:pt x="24309" y="0"/>
                    <a:pt x="19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4431150" y="4484175"/>
              <a:ext cx="704475" cy="162675"/>
            </a:xfrm>
            <a:custGeom>
              <a:avLst/>
              <a:gdLst/>
              <a:ahLst/>
              <a:cxnLst/>
              <a:rect l="l" t="t" r="r" b="b"/>
              <a:pathLst>
                <a:path w="28179" h="6507" extrusionOk="0">
                  <a:moveTo>
                    <a:pt x="18564" y="0"/>
                  </a:moveTo>
                  <a:cubicBezTo>
                    <a:pt x="11227" y="0"/>
                    <a:pt x="2320" y="1973"/>
                    <a:pt x="1" y="4528"/>
                  </a:cubicBezTo>
                  <a:cubicBezTo>
                    <a:pt x="1761" y="5889"/>
                    <a:pt x="5852" y="6507"/>
                    <a:pt x="10408" y="6507"/>
                  </a:cubicBezTo>
                  <a:cubicBezTo>
                    <a:pt x="17687" y="6507"/>
                    <a:pt x="26151" y="4929"/>
                    <a:pt x="28179" y="2285"/>
                  </a:cubicBezTo>
                  <a:cubicBezTo>
                    <a:pt x="26583" y="670"/>
                    <a:pt x="22840" y="0"/>
                    <a:pt x="185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4431150" y="4484200"/>
              <a:ext cx="704475" cy="162650"/>
            </a:xfrm>
            <a:custGeom>
              <a:avLst/>
              <a:gdLst/>
              <a:ahLst/>
              <a:cxnLst/>
              <a:rect l="l" t="t" r="r" b="b"/>
              <a:pathLst>
                <a:path w="28179" h="6506" extrusionOk="0">
                  <a:moveTo>
                    <a:pt x="16977" y="743"/>
                  </a:moveTo>
                  <a:cubicBezTo>
                    <a:pt x="18808" y="743"/>
                    <a:pt x="20712" y="900"/>
                    <a:pt x="22638" y="1281"/>
                  </a:cubicBezTo>
                  <a:cubicBezTo>
                    <a:pt x="22638" y="1281"/>
                    <a:pt x="15500" y="2114"/>
                    <a:pt x="15585" y="3473"/>
                  </a:cubicBezTo>
                  <a:cubicBezTo>
                    <a:pt x="15604" y="3851"/>
                    <a:pt x="16332" y="3978"/>
                    <a:pt x="17364" y="3978"/>
                  </a:cubicBezTo>
                  <a:cubicBezTo>
                    <a:pt x="19503" y="3978"/>
                    <a:pt x="22949" y="3432"/>
                    <a:pt x="24118" y="3432"/>
                  </a:cubicBezTo>
                  <a:cubicBezTo>
                    <a:pt x="24418" y="3432"/>
                    <a:pt x="24568" y="3468"/>
                    <a:pt x="24508" y="3558"/>
                  </a:cubicBezTo>
                  <a:cubicBezTo>
                    <a:pt x="24230" y="3970"/>
                    <a:pt x="16432" y="6147"/>
                    <a:pt x="9558" y="6147"/>
                  </a:cubicBezTo>
                  <a:cubicBezTo>
                    <a:pt x="6777" y="6147"/>
                    <a:pt x="4146" y="5790"/>
                    <a:pt x="2227" y="4816"/>
                  </a:cubicBezTo>
                  <a:cubicBezTo>
                    <a:pt x="1802" y="4595"/>
                    <a:pt x="1819" y="4000"/>
                    <a:pt x="2261" y="3813"/>
                  </a:cubicBezTo>
                  <a:cubicBezTo>
                    <a:pt x="4467" y="2878"/>
                    <a:pt x="10227" y="743"/>
                    <a:pt x="16977" y="743"/>
                  </a:cubicBezTo>
                  <a:close/>
                  <a:moveTo>
                    <a:pt x="18580" y="1"/>
                  </a:moveTo>
                  <a:cubicBezTo>
                    <a:pt x="11965" y="1"/>
                    <a:pt x="4069" y="1607"/>
                    <a:pt x="868" y="3796"/>
                  </a:cubicBezTo>
                  <a:cubicBezTo>
                    <a:pt x="545" y="4000"/>
                    <a:pt x="256" y="4255"/>
                    <a:pt x="1" y="4527"/>
                  </a:cubicBezTo>
                  <a:cubicBezTo>
                    <a:pt x="1761" y="5888"/>
                    <a:pt x="5852" y="6506"/>
                    <a:pt x="10408" y="6506"/>
                  </a:cubicBezTo>
                  <a:cubicBezTo>
                    <a:pt x="17687" y="6506"/>
                    <a:pt x="26151" y="4928"/>
                    <a:pt x="28179" y="2284"/>
                  </a:cubicBezTo>
                  <a:cubicBezTo>
                    <a:pt x="26585" y="670"/>
                    <a:pt x="22850" y="1"/>
                    <a:pt x="18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3"/>
          <p:cNvGrpSpPr/>
          <p:nvPr/>
        </p:nvGrpSpPr>
        <p:grpSpPr>
          <a:xfrm>
            <a:off x="272349" y="-267782"/>
            <a:ext cx="1096900" cy="807278"/>
            <a:chOff x="3544875" y="238025"/>
            <a:chExt cx="1058375" cy="778925"/>
          </a:xfrm>
        </p:grpSpPr>
        <p:sp>
          <p:nvSpPr>
            <p:cNvPr id="949" name="Google Shape;949;p13"/>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13"/>
          <p:cNvGrpSpPr/>
          <p:nvPr/>
        </p:nvGrpSpPr>
        <p:grpSpPr>
          <a:xfrm>
            <a:off x="2266560" y="4790009"/>
            <a:ext cx="752130" cy="530371"/>
            <a:chOff x="1542135" y="4800934"/>
            <a:chExt cx="752130" cy="530371"/>
          </a:xfrm>
        </p:grpSpPr>
        <p:sp>
          <p:nvSpPr>
            <p:cNvPr id="961" name="Google Shape;961;p13"/>
            <p:cNvSpPr/>
            <p:nvPr/>
          </p:nvSpPr>
          <p:spPr>
            <a:xfrm rot="10800000" flipH="1">
              <a:off x="1542135" y="4800934"/>
              <a:ext cx="565311" cy="530371"/>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rot="10800000" flipH="1">
              <a:off x="1685337" y="4830263"/>
              <a:ext cx="380332" cy="364677"/>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rot="10800000" flipH="1">
              <a:off x="2047893" y="4824180"/>
              <a:ext cx="246372" cy="280557"/>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 name="Google Shape;964;p13"/>
          <p:cNvGrpSpPr/>
          <p:nvPr/>
        </p:nvGrpSpPr>
        <p:grpSpPr>
          <a:xfrm>
            <a:off x="8653983" y="1174314"/>
            <a:ext cx="731075" cy="756175"/>
            <a:chOff x="4791650" y="538625"/>
            <a:chExt cx="731075" cy="756175"/>
          </a:xfrm>
        </p:grpSpPr>
        <p:sp>
          <p:nvSpPr>
            <p:cNvPr id="965" name="Google Shape;965;p13"/>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13"/>
          <p:cNvGrpSpPr/>
          <p:nvPr/>
        </p:nvGrpSpPr>
        <p:grpSpPr>
          <a:xfrm>
            <a:off x="-394975" y="2801621"/>
            <a:ext cx="799000" cy="726900"/>
            <a:chOff x="4688600" y="1410900"/>
            <a:chExt cx="799000" cy="726900"/>
          </a:xfrm>
        </p:grpSpPr>
        <p:sp>
          <p:nvSpPr>
            <p:cNvPr id="972" name="Google Shape;972;p1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 name="Google Shape;974;p13"/>
          <p:cNvGrpSpPr/>
          <p:nvPr/>
        </p:nvGrpSpPr>
        <p:grpSpPr>
          <a:xfrm>
            <a:off x="-347512" y="1318213"/>
            <a:ext cx="704067" cy="704691"/>
            <a:chOff x="1813400" y="1392650"/>
            <a:chExt cx="592200" cy="592725"/>
          </a:xfrm>
        </p:grpSpPr>
        <p:sp>
          <p:nvSpPr>
            <p:cNvPr id="975" name="Google Shape;975;p1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3"/>
          <p:cNvGrpSpPr/>
          <p:nvPr/>
        </p:nvGrpSpPr>
        <p:grpSpPr>
          <a:xfrm>
            <a:off x="7683014" y="-264369"/>
            <a:ext cx="1460907" cy="1039403"/>
            <a:chOff x="3517550" y="401175"/>
            <a:chExt cx="1027650" cy="731150"/>
          </a:xfrm>
        </p:grpSpPr>
        <p:sp>
          <p:nvSpPr>
            <p:cNvPr id="981" name="Google Shape;981;p13"/>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 name="Google Shape;983;p13"/>
          <p:cNvSpPr txBox="1">
            <a:spLocks noGrp="1"/>
          </p:cNvSpPr>
          <p:nvPr>
            <p:ph type="title" hasCustomPrompt="1"/>
          </p:nvPr>
        </p:nvSpPr>
        <p:spPr>
          <a:xfrm>
            <a:off x="844722"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4" name="Google Shape;984;p13"/>
          <p:cNvSpPr txBox="1">
            <a:spLocks noGrp="1"/>
          </p:cNvSpPr>
          <p:nvPr>
            <p:ph type="subTitle" idx="1"/>
          </p:nvPr>
        </p:nvSpPr>
        <p:spPr>
          <a:xfrm>
            <a:off x="1739501" y="1468165"/>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lt2"/>
                </a:solidFill>
                <a:latin typeface="Bubblegum Sans"/>
                <a:ea typeface="Bubblegum Sans"/>
                <a:cs typeface="Bubblegum Sans"/>
                <a:sym typeface="Bubblegum Sans"/>
              </a:defRPr>
            </a:lvl9pPr>
          </a:lstStyle>
          <a:p>
            <a:endParaRPr/>
          </a:p>
        </p:txBody>
      </p:sp>
      <p:sp>
        <p:nvSpPr>
          <p:cNvPr id="985" name="Google Shape;985;p13"/>
          <p:cNvSpPr txBox="1">
            <a:spLocks noGrp="1"/>
          </p:cNvSpPr>
          <p:nvPr>
            <p:ph type="subTitle" idx="2"/>
          </p:nvPr>
        </p:nvSpPr>
        <p:spPr>
          <a:xfrm>
            <a:off x="1739501"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6" name="Google Shape;986;p13"/>
          <p:cNvSpPr txBox="1">
            <a:spLocks noGrp="1"/>
          </p:cNvSpPr>
          <p:nvPr>
            <p:ph type="title" idx="3" hasCustomPrompt="1"/>
          </p:nvPr>
        </p:nvSpPr>
        <p:spPr>
          <a:xfrm>
            <a:off x="844722" y="3220730"/>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87" name="Google Shape;987;p13"/>
          <p:cNvSpPr txBox="1">
            <a:spLocks noGrp="1"/>
          </p:cNvSpPr>
          <p:nvPr>
            <p:ph type="subTitle" idx="4"/>
          </p:nvPr>
        </p:nvSpPr>
        <p:spPr>
          <a:xfrm>
            <a:off x="1739501"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3"/>
                </a:solidFill>
                <a:latin typeface="Bubblegum Sans"/>
                <a:ea typeface="Bubblegum Sans"/>
                <a:cs typeface="Bubblegum Sans"/>
                <a:sym typeface="Bubblegum Sans"/>
              </a:defRPr>
            </a:lvl9pPr>
          </a:lstStyle>
          <a:p>
            <a:endParaRPr/>
          </a:p>
        </p:txBody>
      </p:sp>
      <p:sp>
        <p:nvSpPr>
          <p:cNvPr id="988" name="Google Shape;988;p13"/>
          <p:cNvSpPr txBox="1">
            <a:spLocks noGrp="1"/>
          </p:cNvSpPr>
          <p:nvPr>
            <p:ph type="subTitle" idx="5"/>
          </p:nvPr>
        </p:nvSpPr>
        <p:spPr>
          <a:xfrm>
            <a:off x="1739501" y="3343632"/>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89" name="Google Shape;989;p13"/>
          <p:cNvSpPr txBox="1">
            <a:spLocks noGrp="1"/>
          </p:cNvSpPr>
          <p:nvPr>
            <p:ph type="title" idx="6" hasCustomPrompt="1"/>
          </p:nvPr>
        </p:nvSpPr>
        <p:spPr>
          <a:xfrm>
            <a:off x="4784968" y="1693914"/>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0" name="Google Shape;990;p13"/>
          <p:cNvSpPr txBox="1">
            <a:spLocks noGrp="1"/>
          </p:cNvSpPr>
          <p:nvPr>
            <p:ph type="subTitle" idx="7"/>
          </p:nvPr>
        </p:nvSpPr>
        <p:spPr>
          <a:xfrm>
            <a:off x="5679747" y="1468170"/>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4"/>
                </a:solidFill>
                <a:latin typeface="Bubblegum Sans"/>
                <a:ea typeface="Bubblegum Sans"/>
                <a:cs typeface="Bubblegum Sans"/>
                <a:sym typeface="Bubblegum Sans"/>
              </a:defRPr>
            </a:lvl9pPr>
          </a:lstStyle>
          <a:p>
            <a:endParaRPr/>
          </a:p>
        </p:txBody>
      </p:sp>
      <p:sp>
        <p:nvSpPr>
          <p:cNvPr id="991" name="Google Shape;991;p13"/>
          <p:cNvSpPr txBox="1">
            <a:spLocks noGrp="1"/>
          </p:cNvSpPr>
          <p:nvPr>
            <p:ph type="subTitle" idx="8"/>
          </p:nvPr>
        </p:nvSpPr>
        <p:spPr>
          <a:xfrm>
            <a:off x="5679747" y="1816810"/>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992" name="Google Shape;992;p13"/>
          <p:cNvSpPr txBox="1">
            <a:spLocks noGrp="1"/>
          </p:cNvSpPr>
          <p:nvPr>
            <p:ph type="title" idx="9"/>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993" name="Google Shape;993;p13"/>
          <p:cNvSpPr txBox="1">
            <a:spLocks noGrp="1"/>
          </p:cNvSpPr>
          <p:nvPr>
            <p:ph type="title" idx="13" hasCustomPrompt="1"/>
          </p:nvPr>
        </p:nvSpPr>
        <p:spPr>
          <a:xfrm>
            <a:off x="4784975" y="3220741"/>
            <a:ext cx="768000" cy="52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r>
              <a:t>xx%</a:t>
            </a:r>
          </a:p>
        </p:txBody>
      </p:sp>
      <p:sp>
        <p:nvSpPr>
          <p:cNvPr id="994" name="Google Shape;994;p13"/>
          <p:cNvSpPr txBox="1">
            <a:spLocks noGrp="1"/>
          </p:cNvSpPr>
          <p:nvPr>
            <p:ph type="subTitle" idx="14"/>
          </p:nvPr>
        </p:nvSpPr>
        <p:spPr>
          <a:xfrm>
            <a:off x="5679747" y="2994987"/>
            <a:ext cx="2641500" cy="37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1pPr>
            <a:lvl2pPr lvl="1"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2pPr>
            <a:lvl3pPr lvl="2"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3pPr>
            <a:lvl4pPr lvl="3"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4pPr>
            <a:lvl5pPr lvl="4"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5pPr>
            <a:lvl6pPr lvl="5"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6pPr>
            <a:lvl7pPr lvl="6"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7pPr>
            <a:lvl8pPr lvl="7"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8pPr>
            <a:lvl9pPr lvl="8" rtl="0">
              <a:lnSpc>
                <a:spcPct val="100000"/>
              </a:lnSpc>
              <a:spcBef>
                <a:spcPts val="0"/>
              </a:spcBef>
              <a:spcAft>
                <a:spcPts val="0"/>
              </a:spcAft>
              <a:buNone/>
              <a:defRPr sz="2500">
                <a:solidFill>
                  <a:schemeClr val="accent6"/>
                </a:solidFill>
                <a:latin typeface="Bubblegum Sans"/>
                <a:ea typeface="Bubblegum Sans"/>
                <a:cs typeface="Bubblegum Sans"/>
                <a:sym typeface="Bubblegum Sans"/>
              </a:defRPr>
            </a:lvl9pPr>
          </a:lstStyle>
          <a:p>
            <a:endParaRPr/>
          </a:p>
        </p:txBody>
      </p:sp>
      <p:sp>
        <p:nvSpPr>
          <p:cNvPr id="995" name="Google Shape;995;p13"/>
          <p:cNvSpPr txBox="1">
            <a:spLocks noGrp="1"/>
          </p:cNvSpPr>
          <p:nvPr>
            <p:ph type="subTitle" idx="15"/>
          </p:nvPr>
        </p:nvSpPr>
        <p:spPr>
          <a:xfrm>
            <a:off x="5679747" y="3343645"/>
            <a:ext cx="26415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grpSp>
        <p:nvGrpSpPr>
          <p:cNvPr id="996" name="Google Shape;996;p13"/>
          <p:cNvGrpSpPr/>
          <p:nvPr/>
        </p:nvGrpSpPr>
        <p:grpSpPr>
          <a:xfrm>
            <a:off x="6056340" y="4669505"/>
            <a:ext cx="714225" cy="650875"/>
            <a:chOff x="3080800" y="238100"/>
            <a:chExt cx="714225" cy="650875"/>
          </a:xfrm>
        </p:grpSpPr>
        <p:sp>
          <p:nvSpPr>
            <p:cNvPr id="997" name="Google Shape;997;p1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13"/>
          <p:cNvGrpSpPr/>
          <p:nvPr/>
        </p:nvGrpSpPr>
        <p:grpSpPr>
          <a:xfrm>
            <a:off x="4224502" y="4656905"/>
            <a:ext cx="626025" cy="663475"/>
            <a:chOff x="2291250" y="337875"/>
            <a:chExt cx="626025" cy="663475"/>
          </a:xfrm>
        </p:grpSpPr>
        <p:sp>
          <p:nvSpPr>
            <p:cNvPr id="1001" name="Google Shape;1001;p1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515658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1893"/>
        <p:cNvGrpSpPr/>
        <p:nvPr/>
      </p:nvGrpSpPr>
      <p:grpSpPr>
        <a:xfrm>
          <a:off x="0" y="0"/>
          <a:ext cx="0" cy="0"/>
          <a:chOff x="0" y="0"/>
          <a:chExt cx="0" cy="0"/>
        </a:xfrm>
      </p:grpSpPr>
      <p:sp>
        <p:nvSpPr>
          <p:cNvPr id="1894" name="Google Shape;1894;p24"/>
          <p:cNvSpPr/>
          <p:nvPr userDrawn="1"/>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03875255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7073676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1893"/>
        <p:cNvGrpSpPr/>
        <p:nvPr/>
      </p:nvGrpSpPr>
      <p:grpSpPr>
        <a:xfrm>
          <a:off x="0" y="0"/>
          <a:ext cx="0" cy="0"/>
          <a:chOff x="0" y="0"/>
          <a:chExt cx="0" cy="0"/>
        </a:xfrm>
      </p:grpSpPr>
      <p:sp>
        <p:nvSpPr>
          <p:cNvPr id="1894" name="Google Shape;1894;p24"/>
          <p:cNvSpPr/>
          <p:nvPr userDrawn="1"/>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24"/>
          <p:cNvGrpSpPr/>
          <p:nvPr/>
        </p:nvGrpSpPr>
        <p:grpSpPr>
          <a:xfrm>
            <a:off x="7834142" y="-100921"/>
            <a:ext cx="1688911" cy="5523220"/>
            <a:chOff x="7834142" y="-177121"/>
            <a:chExt cx="1688911" cy="5523220"/>
          </a:xfrm>
        </p:grpSpPr>
        <p:grpSp>
          <p:nvGrpSpPr>
            <p:cNvPr id="1896" name="Google Shape;1896;p24"/>
            <p:cNvGrpSpPr/>
            <p:nvPr/>
          </p:nvGrpSpPr>
          <p:grpSpPr>
            <a:xfrm>
              <a:off x="8614193" y="1487314"/>
              <a:ext cx="874783" cy="797192"/>
              <a:chOff x="3080800" y="238100"/>
              <a:chExt cx="714225" cy="650875"/>
            </a:xfrm>
          </p:grpSpPr>
          <p:sp>
            <p:nvSpPr>
              <p:cNvPr id="1897" name="Google Shape;1897;p24"/>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4"/>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4"/>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24"/>
            <p:cNvGrpSpPr/>
            <p:nvPr/>
          </p:nvGrpSpPr>
          <p:grpSpPr>
            <a:xfrm flipH="1">
              <a:off x="8729566" y="3102193"/>
              <a:ext cx="793487" cy="500055"/>
              <a:chOff x="4878725" y="3290775"/>
              <a:chExt cx="647850" cy="408275"/>
            </a:xfrm>
          </p:grpSpPr>
          <p:sp>
            <p:nvSpPr>
              <p:cNvPr id="1901" name="Google Shape;1901;p24"/>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4"/>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4"/>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4"/>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4"/>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4"/>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4"/>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4"/>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4"/>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4"/>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4"/>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2" name="Google Shape;1912;p24"/>
            <p:cNvGrpSpPr/>
            <p:nvPr/>
          </p:nvGrpSpPr>
          <p:grpSpPr>
            <a:xfrm flipH="1">
              <a:off x="7834142" y="4419936"/>
              <a:ext cx="895421" cy="926163"/>
              <a:chOff x="4791650" y="538625"/>
              <a:chExt cx="731075" cy="756175"/>
            </a:xfrm>
          </p:grpSpPr>
          <p:sp>
            <p:nvSpPr>
              <p:cNvPr id="1913" name="Google Shape;1913;p24"/>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4"/>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4"/>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4"/>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4"/>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24"/>
            <p:cNvGrpSpPr/>
            <p:nvPr/>
          </p:nvGrpSpPr>
          <p:grpSpPr>
            <a:xfrm flipH="1">
              <a:off x="8131727" y="-177121"/>
              <a:ext cx="793462" cy="846748"/>
              <a:chOff x="3862225" y="4682025"/>
              <a:chExt cx="310650" cy="331525"/>
            </a:xfrm>
          </p:grpSpPr>
          <p:sp>
            <p:nvSpPr>
              <p:cNvPr id="1920" name="Google Shape;1920;p24"/>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4"/>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4"/>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4"/>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4" name="Google Shape;1924;p24"/>
          <p:cNvGrpSpPr/>
          <p:nvPr/>
        </p:nvGrpSpPr>
        <p:grpSpPr>
          <a:xfrm>
            <a:off x="-531453" y="346788"/>
            <a:ext cx="1782858" cy="4893697"/>
            <a:chOff x="-531453" y="346788"/>
            <a:chExt cx="1782858" cy="4893697"/>
          </a:xfrm>
        </p:grpSpPr>
        <p:grpSp>
          <p:nvGrpSpPr>
            <p:cNvPr id="1925" name="Google Shape;1925;p24"/>
            <p:cNvGrpSpPr/>
            <p:nvPr/>
          </p:nvGrpSpPr>
          <p:grpSpPr>
            <a:xfrm rot="-5400000" flipH="1">
              <a:off x="-107624" y="390942"/>
              <a:ext cx="978615" cy="890307"/>
              <a:chOff x="4688600" y="1410900"/>
              <a:chExt cx="799000" cy="726900"/>
            </a:xfrm>
          </p:grpSpPr>
          <p:sp>
            <p:nvSpPr>
              <p:cNvPr id="1926" name="Google Shape;1926;p24"/>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4"/>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8" name="Google Shape;1928;p24"/>
            <p:cNvGrpSpPr/>
            <p:nvPr/>
          </p:nvGrpSpPr>
          <p:grpSpPr>
            <a:xfrm flipH="1">
              <a:off x="-531453" y="4413353"/>
              <a:ext cx="1782858" cy="827132"/>
              <a:chOff x="4573425" y="2584300"/>
              <a:chExt cx="1222475" cy="567150"/>
            </a:xfrm>
          </p:grpSpPr>
          <p:sp>
            <p:nvSpPr>
              <p:cNvPr id="1929" name="Google Shape;1929;p24"/>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4"/>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4"/>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4"/>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4"/>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4"/>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4"/>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4"/>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4"/>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4"/>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4"/>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4"/>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4"/>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4"/>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4"/>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4"/>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4"/>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4"/>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4"/>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4"/>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4"/>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1" name="Google Shape;1951;p24"/>
            <p:cNvGrpSpPr/>
            <p:nvPr/>
          </p:nvGrpSpPr>
          <p:grpSpPr>
            <a:xfrm>
              <a:off x="-379037" y="1946157"/>
              <a:ext cx="725327" cy="725970"/>
              <a:chOff x="1813400" y="1392650"/>
              <a:chExt cx="592200" cy="592725"/>
            </a:xfrm>
          </p:grpSpPr>
          <p:sp>
            <p:nvSpPr>
              <p:cNvPr id="1952" name="Google Shape;1952;p24"/>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4"/>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4"/>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4"/>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4"/>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7" name="Google Shape;1957;p24"/>
            <p:cNvGrpSpPr/>
            <p:nvPr/>
          </p:nvGrpSpPr>
          <p:grpSpPr>
            <a:xfrm>
              <a:off x="-128214" y="3292881"/>
              <a:ext cx="528501" cy="499718"/>
              <a:chOff x="2776800" y="970450"/>
              <a:chExt cx="431500" cy="408000"/>
            </a:xfrm>
          </p:grpSpPr>
          <p:sp>
            <p:nvSpPr>
              <p:cNvPr id="1958" name="Google Shape;1958;p24"/>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4"/>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4"/>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4"/>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4"/>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4"/>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4"/>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4"/>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4"/>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4"/>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68" name="Google Shape;1968;p24"/>
          <p:cNvSpPr txBox="1">
            <a:spLocks noGrp="1"/>
          </p:cNvSpPr>
          <p:nvPr>
            <p:ph type="title"/>
          </p:nvPr>
        </p:nvSpPr>
        <p:spPr>
          <a:xfrm>
            <a:off x="720000" y="387600"/>
            <a:ext cx="7704000" cy="5922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189095777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2020"/>
        <p:cNvGrpSpPr/>
        <p:nvPr/>
      </p:nvGrpSpPr>
      <p:grpSpPr>
        <a:xfrm>
          <a:off x="0" y="0"/>
          <a:ext cx="0" cy="0"/>
          <a:chOff x="0" y="0"/>
          <a:chExt cx="0" cy="0"/>
        </a:xfrm>
      </p:grpSpPr>
      <p:sp>
        <p:nvSpPr>
          <p:cNvPr id="2021" name="Google Shape;2021;p26"/>
          <p:cNvSpPr/>
          <p:nvPr/>
        </p:nvSpPr>
        <p:spPr>
          <a:xfrm>
            <a:off x="0" y="-709678"/>
            <a:ext cx="6501357" cy="8977085"/>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2" name="Google Shape;2022;p26"/>
          <p:cNvGrpSpPr/>
          <p:nvPr/>
        </p:nvGrpSpPr>
        <p:grpSpPr>
          <a:xfrm>
            <a:off x="157116" y="74732"/>
            <a:ext cx="970450" cy="929550"/>
            <a:chOff x="4644875" y="480450"/>
            <a:chExt cx="970450" cy="929550"/>
          </a:xfrm>
        </p:grpSpPr>
        <p:sp>
          <p:nvSpPr>
            <p:cNvPr id="2023" name="Google Shape;2023;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1" name="Google Shape;2031;p26"/>
          <p:cNvGrpSpPr/>
          <p:nvPr/>
        </p:nvGrpSpPr>
        <p:grpSpPr>
          <a:xfrm flipH="1">
            <a:off x="8876521" y="2571549"/>
            <a:ext cx="457429" cy="570580"/>
            <a:chOff x="2950525" y="4361225"/>
            <a:chExt cx="324625" cy="404925"/>
          </a:xfrm>
        </p:grpSpPr>
        <p:sp>
          <p:nvSpPr>
            <p:cNvPr id="2032" name="Google Shape;2032;p26"/>
            <p:cNvSpPr/>
            <p:nvPr/>
          </p:nvSpPr>
          <p:spPr>
            <a:xfrm>
              <a:off x="3029350" y="4562650"/>
              <a:ext cx="245800" cy="203500"/>
            </a:xfrm>
            <a:custGeom>
              <a:avLst/>
              <a:gdLst/>
              <a:ahLst/>
              <a:cxnLst/>
              <a:rect l="l" t="t" r="r" b="b"/>
              <a:pathLst>
                <a:path w="9832" h="8140" extrusionOk="0">
                  <a:moveTo>
                    <a:pt x="5893" y="0"/>
                  </a:moveTo>
                  <a:cubicBezTo>
                    <a:pt x="5454" y="0"/>
                    <a:pt x="5000" y="103"/>
                    <a:pt x="4544" y="335"/>
                  </a:cubicBezTo>
                  <a:lnTo>
                    <a:pt x="3150" y="1508"/>
                  </a:lnTo>
                  <a:cubicBezTo>
                    <a:pt x="3150" y="1508"/>
                    <a:pt x="3148" y="1508"/>
                    <a:pt x="3143" y="1508"/>
                  </a:cubicBezTo>
                  <a:cubicBezTo>
                    <a:pt x="3016" y="1508"/>
                    <a:pt x="1125" y="1540"/>
                    <a:pt x="567" y="3412"/>
                  </a:cubicBezTo>
                  <a:cubicBezTo>
                    <a:pt x="0" y="5294"/>
                    <a:pt x="1426" y="8140"/>
                    <a:pt x="4412" y="8140"/>
                  </a:cubicBezTo>
                  <a:cubicBezTo>
                    <a:pt x="4472" y="8140"/>
                    <a:pt x="4533" y="8139"/>
                    <a:pt x="4595" y="8136"/>
                  </a:cubicBezTo>
                  <a:cubicBezTo>
                    <a:pt x="7722" y="8000"/>
                    <a:pt x="9659" y="6182"/>
                    <a:pt x="9761" y="4159"/>
                  </a:cubicBezTo>
                  <a:cubicBezTo>
                    <a:pt x="9832" y="2479"/>
                    <a:pt x="8048" y="0"/>
                    <a:pt x="5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6"/>
            <p:cNvSpPr/>
            <p:nvPr/>
          </p:nvSpPr>
          <p:spPr>
            <a:xfrm>
              <a:off x="3047075" y="4573000"/>
              <a:ext cx="226275" cy="161625"/>
            </a:xfrm>
            <a:custGeom>
              <a:avLst/>
              <a:gdLst/>
              <a:ahLst/>
              <a:cxnLst/>
              <a:rect l="l" t="t" r="r" b="b"/>
              <a:pathLst>
                <a:path w="9051" h="6465" extrusionOk="0">
                  <a:moveTo>
                    <a:pt x="5226" y="1"/>
                  </a:moveTo>
                  <a:cubicBezTo>
                    <a:pt x="5182" y="1"/>
                    <a:pt x="5137" y="3"/>
                    <a:pt x="5092" y="6"/>
                  </a:cubicBezTo>
                  <a:cubicBezTo>
                    <a:pt x="3308" y="142"/>
                    <a:pt x="3750" y="1740"/>
                    <a:pt x="2781" y="1774"/>
                  </a:cubicBezTo>
                  <a:cubicBezTo>
                    <a:pt x="1812" y="1791"/>
                    <a:pt x="521" y="1825"/>
                    <a:pt x="215" y="3439"/>
                  </a:cubicBezTo>
                  <a:cubicBezTo>
                    <a:pt x="1" y="4569"/>
                    <a:pt x="1326" y="6464"/>
                    <a:pt x="3358" y="6464"/>
                  </a:cubicBezTo>
                  <a:cubicBezTo>
                    <a:pt x="4230" y="6464"/>
                    <a:pt x="5232" y="6115"/>
                    <a:pt x="6299" y="5207"/>
                  </a:cubicBezTo>
                  <a:cubicBezTo>
                    <a:pt x="9050" y="2903"/>
                    <a:pt x="7001" y="1"/>
                    <a:pt x="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6"/>
            <p:cNvSpPr/>
            <p:nvPr/>
          </p:nvSpPr>
          <p:spPr>
            <a:xfrm>
              <a:off x="2950525" y="4361225"/>
              <a:ext cx="176275" cy="256125"/>
            </a:xfrm>
            <a:custGeom>
              <a:avLst/>
              <a:gdLst/>
              <a:ahLst/>
              <a:cxnLst/>
              <a:rect l="l" t="t" r="r" b="b"/>
              <a:pathLst>
                <a:path w="7051" h="10245" extrusionOk="0">
                  <a:moveTo>
                    <a:pt x="1063" y="1"/>
                  </a:moveTo>
                  <a:cubicBezTo>
                    <a:pt x="516" y="1"/>
                    <a:pt x="0" y="1394"/>
                    <a:pt x="355" y="1764"/>
                  </a:cubicBezTo>
                  <a:cubicBezTo>
                    <a:pt x="478" y="1882"/>
                    <a:pt x="624" y="1922"/>
                    <a:pt x="767" y="1922"/>
                  </a:cubicBezTo>
                  <a:cubicBezTo>
                    <a:pt x="1079" y="1922"/>
                    <a:pt x="1374" y="1730"/>
                    <a:pt x="1374" y="1730"/>
                  </a:cubicBezTo>
                  <a:cubicBezTo>
                    <a:pt x="1374" y="1730"/>
                    <a:pt x="5453" y="2461"/>
                    <a:pt x="6626" y="10245"/>
                  </a:cubicBezTo>
                  <a:lnTo>
                    <a:pt x="7051" y="10109"/>
                  </a:lnTo>
                  <a:cubicBezTo>
                    <a:pt x="7051" y="10109"/>
                    <a:pt x="6099" y="3005"/>
                    <a:pt x="1578" y="1254"/>
                  </a:cubicBezTo>
                  <a:cubicBezTo>
                    <a:pt x="1578" y="1254"/>
                    <a:pt x="1731" y="201"/>
                    <a:pt x="1154" y="14"/>
                  </a:cubicBezTo>
                  <a:cubicBezTo>
                    <a:pt x="1123" y="5"/>
                    <a:pt x="1093"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5" name="Google Shape;2035;p26"/>
          <p:cNvGrpSpPr/>
          <p:nvPr/>
        </p:nvGrpSpPr>
        <p:grpSpPr>
          <a:xfrm flipH="1">
            <a:off x="-395935" y="1539701"/>
            <a:ext cx="800900" cy="598575"/>
            <a:chOff x="4829400" y="3625075"/>
            <a:chExt cx="800900" cy="598575"/>
          </a:xfrm>
        </p:grpSpPr>
        <p:sp>
          <p:nvSpPr>
            <p:cNvPr id="2036" name="Google Shape;2036;p26"/>
            <p:cNvSpPr/>
            <p:nvPr/>
          </p:nvSpPr>
          <p:spPr>
            <a:xfrm>
              <a:off x="4829400" y="3648875"/>
              <a:ext cx="800900" cy="574775"/>
            </a:xfrm>
            <a:custGeom>
              <a:avLst/>
              <a:gdLst/>
              <a:ahLst/>
              <a:cxnLst/>
              <a:rect l="l" t="t" r="r" b="b"/>
              <a:pathLst>
                <a:path w="32036" h="22991" extrusionOk="0">
                  <a:moveTo>
                    <a:pt x="15575" y="1"/>
                  </a:moveTo>
                  <a:cubicBezTo>
                    <a:pt x="12748" y="1"/>
                    <a:pt x="9930" y="1020"/>
                    <a:pt x="7864" y="3321"/>
                  </a:cubicBezTo>
                  <a:cubicBezTo>
                    <a:pt x="0" y="12101"/>
                    <a:pt x="6646" y="22991"/>
                    <a:pt x="14631" y="22991"/>
                  </a:cubicBezTo>
                  <a:cubicBezTo>
                    <a:pt x="17156" y="22991"/>
                    <a:pt x="19815" y="21902"/>
                    <a:pt x="22191" y="19313"/>
                  </a:cubicBezTo>
                  <a:cubicBezTo>
                    <a:pt x="32035" y="8572"/>
                    <a:pt x="23772" y="1"/>
                    <a:pt x="155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6"/>
            <p:cNvSpPr/>
            <p:nvPr/>
          </p:nvSpPr>
          <p:spPr>
            <a:xfrm>
              <a:off x="4960550" y="3674950"/>
              <a:ext cx="563000" cy="513500"/>
            </a:xfrm>
            <a:custGeom>
              <a:avLst/>
              <a:gdLst/>
              <a:ahLst/>
              <a:cxnLst/>
              <a:rect l="l" t="t" r="r" b="b"/>
              <a:pathLst>
                <a:path w="22520" h="20540" extrusionOk="0">
                  <a:moveTo>
                    <a:pt x="10044" y="0"/>
                  </a:moveTo>
                  <a:cubicBezTo>
                    <a:pt x="10021" y="0"/>
                    <a:pt x="9999" y="0"/>
                    <a:pt x="9977" y="1"/>
                  </a:cubicBezTo>
                  <a:cubicBezTo>
                    <a:pt x="7547" y="18"/>
                    <a:pt x="4318" y="816"/>
                    <a:pt x="3808" y="2601"/>
                  </a:cubicBezTo>
                  <a:cubicBezTo>
                    <a:pt x="3298" y="4368"/>
                    <a:pt x="7275" y="4878"/>
                    <a:pt x="7326" y="6119"/>
                  </a:cubicBezTo>
                  <a:cubicBezTo>
                    <a:pt x="7330" y="6267"/>
                    <a:pt x="7276" y="6328"/>
                    <a:pt x="7175" y="6328"/>
                  </a:cubicBezTo>
                  <a:cubicBezTo>
                    <a:pt x="6707" y="6328"/>
                    <a:pt x="5225" y="5038"/>
                    <a:pt x="3672" y="5038"/>
                  </a:cubicBezTo>
                  <a:cubicBezTo>
                    <a:pt x="2699" y="5038"/>
                    <a:pt x="1698" y="5544"/>
                    <a:pt x="902" y="7190"/>
                  </a:cubicBezTo>
                  <a:cubicBezTo>
                    <a:pt x="222" y="8634"/>
                    <a:pt x="1" y="10266"/>
                    <a:pt x="256" y="11846"/>
                  </a:cubicBezTo>
                  <a:cubicBezTo>
                    <a:pt x="851" y="15925"/>
                    <a:pt x="3859" y="19239"/>
                    <a:pt x="7870" y="20242"/>
                  </a:cubicBezTo>
                  <a:cubicBezTo>
                    <a:pt x="8175" y="20310"/>
                    <a:pt x="8498" y="20378"/>
                    <a:pt x="8821" y="20429"/>
                  </a:cubicBezTo>
                  <a:cubicBezTo>
                    <a:pt x="9261" y="20502"/>
                    <a:pt x="9707" y="20539"/>
                    <a:pt x="10156" y="20539"/>
                  </a:cubicBezTo>
                  <a:cubicBezTo>
                    <a:pt x="13663" y="20539"/>
                    <a:pt x="17357" y="18258"/>
                    <a:pt x="19783" y="12985"/>
                  </a:cubicBezTo>
                  <a:cubicBezTo>
                    <a:pt x="22519" y="7037"/>
                    <a:pt x="19562" y="4300"/>
                    <a:pt x="18169" y="3332"/>
                  </a:cubicBezTo>
                  <a:cubicBezTo>
                    <a:pt x="17943" y="3176"/>
                    <a:pt x="17739" y="3109"/>
                    <a:pt x="17545" y="3109"/>
                  </a:cubicBezTo>
                  <a:cubicBezTo>
                    <a:pt x="16550" y="3109"/>
                    <a:pt x="15808" y="4862"/>
                    <a:pt x="13818" y="5473"/>
                  </a:cubicBezTo>
                  <a:cubicBezTo>
                    <a:pt x="13571" y="5549"/>
                    <a:pt x="13404" y="5584"/>
                    <a:pt x="13304" y="5584"/>
                  </a:cubicBezTo>
                  <a:cubicBezTo>
                    <a:pt x="12436" y="5584"/>
                    <a:pt x="16527" y="2996"/>
                    <a:pt x="16877" y="2006"/>
                  </a:cubicBezTo>
                  <a:cubicBezTo>
                    <a:pt x="17264" y="911"/>
                    <a:pt x="12495" y="0"/>
                    <a:pt x="10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6"/>
            <p:cNvSpPr/>
            <p:nvPr/>
          </p:nvSpPr>
          <p:spPr>
            <a:xfrm>
              <a:off x="4997525" y="3906675"/>
              <a:ext cx="105225" cy="96700"/>
            </a:xfrm>
            <a:custGeom>
              <a:avLst/>
              <a:gdLst/>
              <a:ahLst/>
              <a:cxnLst/>
              <a:rect l="l" t="t" r="r" b="b"/>
              <a:pathLst>
                <a:path w="4209" h="3868" extrusionOk="0">
                  <a:moveTo>
                    <a:pt x="2607" y="1"/>
                  </a:moveTo>
                  <a:cubicBezTo>
                    <a:pt x="2467" y="1"/>
                    <a:pt x="2332" y="31"/>
                    <a:pt x="2210" y="96"/>
                  </a:cubicBezTo>
                  <a:cubicBezTo>
                    <a:pt x="1445" y="487"/>
                    <a:pt x="221" y="1354"/>
                    <a:pt x="102" y="2424"/>
                  </a:cubicBezTo>
                  <a:cubicBezTo>
                    <a:pt x="0" y="3495"/>
                    <a:pt x="1377" y="3818"/>
                    <a:pt x="1377" y="3818"/>
                  </a:cubicBezTo>
                  <a:cubicBezTo>
                    <a:pt x="1464" y="3852"/>
                    <a:pt x="1558" y="3867"/>
                    <a:pt x="1658" y="3867"/>
                  </a:cubicBezTo>
                  <a:cubicBezTo>
                    <a:pt x="2518" y="3867"/>
                    <a:pt x="3781" y="2704"/>
                    <a:pt x="3994" y="1744"/>
                  </a:cubicBezTo>
                  <a:cubicBezTo>
                    <a:pt x="4208" y="831"/>
                    <a:pt x="3343" y="1"/>
                    <a:pt x="2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6"/>
            <p:cNvSpPr/>
            <p:nvPr/>
          </p:nvSpPr>
          <p:spPr>
            <a:xfrm>
              <a:off x="5103750" y="3735175"/>
              <a:ext cx="61625" cy="55400"/>
            </a:xfrm>
            <a:custGeom>
              <a:avLst/>
              <a:gdLst/>
              <a:ahLst/>
              <a:cxnLst/>
              <a:rect l="l" t="t" r="r" b="b"/>
              <a:pathLst>
                <a:path w="2465" h="2216" extrusionOk="0">
                  <a:moveTo>
                    <a:pt x="1539" y="1"/>
                  </a:moveTo>
                  <a:cubicBezTo>
                    <a:pt x="823" y="1"/>
                    <a:pt x="0" y="981"/>
                    <a:pt x="204" y="1874"/>
                  </a:cubicBezTo>
                  <a:cubicBezTo>
                    <a:pt x="256" y="2123"/>
                    <a:pt x="397" y="2216"/>
                    <a:pt x="579" y="2216"/>
                  </a:cubicBezTo>
                  <a:cubicBezTo>
                    <a:pt x="1120" y="2216"/>
                    <a:pt x="2023" y="1399"/>
                    <a:pt x="2023" y="1399"/>
                  </a:cubicBezTo>
                  <a:cubicBezTo>
                    <a:pt x="2023" y="1399"/>
                    <a:pt x="2464" y="226"/>
                    <a:pt x="1717" y="22"/>
                  </a:cubicBezTo>
                  <a:cubicBezTo>
                    <a:pt x="1659" y="7"/>
                    <a:pt x="1599" y="1"/>
                    <a:pt x="15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6"/>
            <p:cNvSpPr/>
            <p:nvPr/>
          </p:nvSpPr>
          <p:spPr>
            <a:xfrm>
              <a:off x="5231625" y="3703475"/>
              <a:ext cx="99500" cy="66575"/>
            </a:xfrm>
            <a:custGeom>
              <a:avLst/>
              <a:gdLst/>
              <a:ahLst/>
              <a:cxnLst/>
              <a:rect l="l" t="t" r="r" b="b"/>
              <a:pathLst>
                <a:path w="3980" h="2663" extrusionOk="0">
                  <a:moveTo>
                    <a:pt x="2476" y="0"/>
                  </a:moveTo>
                  <a:cubicBezTo>
                    <a:pt x="2300" y="0"/>
                    <a:pt x="2119" y="21"/>
                    <a:pt x="1938" y="66"/>
                  </a:cubicBezTo>
                  <a:cubicBezTo>
                    <a:pt x="935" y="321"/>
                    <a:pt x="1" y="1426"/>
                    <a:pt x="833" y="2327"/>
                  </a:cubicBezTo>
                  <a:cubicBezTo>
                    <a:pt x="1066" y="2574"/>
                    <a:pt x="1377" y="2663"/>
                    <a:pt x="1705" y="2663"/>
                  </a:cubicBezTo>
                  <a:cubicBezTo>
                    <a:pt x="2549" y="2663"/>
                    <a:pt x="3502" y="2072"/>
                    <a:pt x="3502" y="2072"/>
                  </a:cubicBezTo>
                  <a:cubicBezTo>
                    <a:pt x="3706" y="1715"/>
                    <a:pt x="3842" y="1341"/>
                    <a:pt x="3910" y="933"/>
                  </a:cubicBezTo>
                  <a:cubicBezTo>
                    <a:pt x="3979" y="444"/>
                    <a:pt x="3290" y="0"/>
                    <a:pt x="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6"/>
            <p:cNvSpPr/>
            <p:nvPr/>
          </p:nvSpPr>
          <p:spPr>
            <a:xfrm>
              <a:off x="5136450" y="3880075"/>
              <a:ext cx="94775" cy="90225"/>
            </a:xfrm>
            <a:custGeom>
              <a:avLst/>
              <a:gdLst/>
              <a:ahLst/>
              <a:cxnLst/>
              <a:rect l="l" t="t" r="r" b="b"/>
              <a:pathLst>
                <a:path w="3791" h="3609" extrusionOk="0">
                  <a:moveTo>
                    <a:pt x="3377" y="1"/>
                  </a:moveTo>
                  <a:cubicBezTo>
                    <a:pt x="2746" y="1"/>
                    <a:pt x="1548" y="736"/>
                    <a:pt x="901" y="1602"/>
                  </a:cubicBezTo>
                  <a:cubicBezTo>
                    <a:pt x="1" y="2808"/>
                    <a:pt x="2618" y="3556"/>
                    <a:pt x="2618" y="3556"/>
                  </a:cubicBezTo>
                  <a:cubicBezTo>
                    <a:pt x="2660" y="3592"/>
                    <a:pt x="2702" y="3608"/>
                    <a:pt x="2745" y="3608"/>
                  </a:cubicBezTo>
                  <a:cubicBezTo>
                    <a:pt x="3255" y="3608"/>
                    <a:pt x="3791" y="1225"/>
                    <a:pt x="3791" y="378"/>
                  </a:cubicBezTo>
                  <a:cubicBezTo>
                    <a:pt x="3786" y="114"/>
                    <a:pt x="3625" y="1"/>
                    <a:pt x="3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096525" y="4030875"/>
              <a:ext cx="73875" cy="65625"/>
            </a:xfrm>
            <a:custGeom>
              <a:avLst/>
              <a:gdLst/>
              <a:ahLst/>
              <a:cxnLst/>
              <a:rect l="l" t="t" r="r" b="b"/>
              <a:pathLst>
                <a:path w="2955" h="2625" extrusionOk="0">
                  <a:moveTo>
                    <a:pt x="2348" y="1"/>
                  </a:moveTo>
                  <a:cubicBezTo>
                    <a:pt x="1996" y="1"/>
                    <a:pt x="1518" y="127"/>
                    <a:pt x="1139" y="193"/>
                  </a:cubicBezTo>
                  <a:cubicBezTo>
                    <a:pt x="340" y="311"/>
                    <a:pt x="0" y="1671"/>
                    <a:pt x="153" y="2419"/>
                  </a:cubicBezTo>
                  <a:cubicBezTo>
                    <a:pt x="185" y="2562"/>
                    <a:pt x="284" y="2624"/>
                    <a:pt x="427" y="2624"/>
                  </a:cubicBezTo>
                  <a:cubicBezTo>
                    <a:pt x="1045" y="2624"/>
                    <a:pt x="2480" y="1453"/>
                    <a:pt x="2770" y="651"/>
                  </a:cubicBezTo>
                  <a:cubicBezTo>
                    <a:pt x="2954" y="143"/>
                    <a:pt x="2723"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272425" y="3877625"/>
              <a:ext cx="96900" cy="109775"/>
            </a:xfrm>
            <a:custGeom>
              <a:avLst/>
              <a:gdLst/>
              <a:ahLst/>
              <a:cxnLst/>
              <a:rect l="l" t="t" r="r" b="b"/>
              <a:pathLst>
                <a:path w="3876" h="4391" extrusionOk="0">
                  <a:moveTo>
                    <a:pt x="2461" y="0"/>
                  </a:moveTo>
                  <a:cubicBezTo>
                    <a:pt x="1906" y="0"/>
                    <a:pt x="1242" y="203"/>
                    <a:pt x="816" y="459"/>
                  </a:cubicBezTo>
                  <a:cubicBezTo>
                    <a:pt x="51" y="918"/>
                    <a:pt x="0" y="3501"/>
                    <a:pt x="442" y="4062"/>
                  </a:cubicBezTo>
                  <a:cubicBezTo>
                    <a:pt x="648" y="4320"/>
                    <a:pt x="1143" y="4390"/>
                    <a:pt x="1617" y="4390"/>
                  </a:cubicBezTo>
                  <a:cubicBezTo>
                    <a:pt x="1925" y="4390"/>
                    <a:pt x="2223" y="4361"/>
                    <a:pt x="2430" y="4334"/>
                  </a:cubicBezTo>
                  <a:cubicBezTo>
                    <a:pt x="2889" y="4164"/>
                    <a:pt x="3280" y="3875"/>
                    <a:pt x="3552" y="3467"/>
                  </a:cubicBezTo>
                  <a:cubicBezTo>
                    <a:pt x="3875" y="2940"/>
                    <a:pt x="3688" y="1207"/>
                    <a:pt x="3399" y="459"/>
                  </a:cubicBezTo>
                  <a:cubicBezTo>
                    <a:pt x="3271" y="128"/>
                    <a:pt x="290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258400" y="4039875"/>
              <a:ext cx="90950" cy="76300"/>
            </a:xfrm>
            <a:custGeom>
              <a:avLst/>
              <a:gdLst/>
              <a:ahLst/>
              <a:cxnLst/>
              <a:rect l="l" t="t" r="r" b="b"/>
              <a:pathLst>
                <a:path w="3638" h="3052" extrusionOk="0">
                  <a:moveTo>
                    <a:pt x="1024" y="0"/>
                  </a:moveTo>
                  <a:cubicBezTo>
                    <a:pt x="471" y="0"/>
                    <a:pt x="17" y="998"/>
                    <a:pt x="17" y="1209"/>
                  </a:cubicBezTo>
                  <a:cubicBezTo>
                    <a:pt x="0" y="1447"/>
                    <a:pt x="663" y="2688"/>
                    <a:pt x="1190" y="3011"/>
                  </a:cubicBezTo>
                  <a:cubicBezTo>
                    <a:pt x="1235" y="3038"/>
                    <a:pt x="1289" y="3051"/>
                    <a:pt x="1350" y="3051"/>
                  </a:cubicBezTo>
                  <a:cubicBezTo>
                    <a:pt x="1995" y="3051"/>
                    <a:pt x="3410" y="1600"/>
                    <a:pt x="3518" y="1056"/>
                  </a:cubicBezTo>
                  <a:cubicBezTo>
                    <a:pt x="3637" y="478"/>
                    <a:pt x="1904" y="359"/>
                    <a:pt x="1241" y="53"/>
                  </a:cubicBezTo>
                  <a:cubicBezTo>
                    <a:pt x="1167" y="17"/>
                    <a:pt x="1095"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418700" y="3840125"/>
              <a:ext cx="50400" cy="43775"/>
            </a:xfrm>
            <a:custGeom>
              <a:avLst/>
              <a:gdLst/>
              <a:ahLst/>
              <a:cxnLst/>
              <a:rect l="l" t="t" r="r" b="b"/>
              <a:pathLst>
                <a:path w="2016" h="1751" extrusionOk="0">
                  <a:moveTo>
                    <a:pt x="747" y="1"/>
                  </a:moveTo>
                  <a:cubicBezTo>
                    <a:pt x="723" y="1"/>
                    <a:pt x="699" y="2"/>
                    <a:pt x="675" y="5"/>
                  </a:cubicBezTo>
                  <a:cubicBezTo>
                    <a:pt x="1" y="97"/>
                    <a:pt x="640" y="1750"/>
                    <a:pt x="1220" y="1750"/>
                  </a:cubicBezTo>
                  <a:cubicBezTo>
                    <a:pt x="1283" y="1750"/>
                    <a:pt x="1346" y="1731"/>
                    <a:pt x="1406" y="1687"/>
                  </a:cubicBezTo>
                  <a:cubicBezTo>
                    <a:pt x="2015" y="1243"/>
                    <a:pt x="1476" y="1"/>
                    <a:pt x="7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177250" y="3625075"/>
              <a:ext cx="91800" cy="39700"/>
            </a:xfrm>
            <a:custGeom>
              <a:avLst/>
              <a:gdLst/>
              <a:ahLst/>
              <a:cxnLst/>
              <a:rect l="l" t="t" r="r" b="b"/>
              <a:pathLst>
                <a:path w="3672" h="1588" extrusionOk="0">
                  <a:moveTo>
                    <a:pt x="2343" y="0"/>
                  </a:moveTo>
                  <a:cubicBezTo>
                    <a:pt x="1891" y="0"/>
                    <a:pt x="1345" y="184"/>
                    <a:pt x="884" y="381"/>
                  </a:cubicBezTo>
                  <a:cubicBezTo>
                    <a:pt x="170" y="687"/>
                    <a:pt x="0" y="1588"/>
                    <a:pt x="0" y="1588"/>
                  </a:cubicBezTo>
                  <a:cubicBezTo>
                    <a:pt x="731" y="1384"/>
                    <a:pt x="3671" y="1248"/>
                    <a:pt x="3671" y="1248"/>
                  </a:cubicBezTo>
                  <a:cubicBezTo>
                    <a:pt x="3518" y="857"/>
                    <a:pt x="3280" y="483"/>
                    <a:pt x="2974" y="194"/>
                  </a:cubicBezTo>
                  <a:cubicBezTo>
                    <a:pt x="2812" y="56"/>
                    <a:pt x="2591" y="0"/>
                    <a:pt x="2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6"/>
          <p:cNvGrpSpPr/>
          <p:nvPr/>
        </p:nvGrpSpPr>
        <p:grpSpPr>
          <a:xfrm flipH="1">
            <a:off x="2258980" y="4415431"/>
            <a:ext cx="1197445" cy="881276"/>
            <a:chOff x="3544875" y="238025"/>
            <a:chExt cx="1058375" cy="778925"/>
          </a:xfrm>
        </p:grpSpPr>
        <p:sp>
          <p:nvSpPr>
            <p:cNvPr id="2048" name="Google Shape;2048;p26"/>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9" name="Google Shape;2059;p26"/>
          <p:cNvGrpSpPr/>
          <p:nvPr/>
        </p:nvGrpSpPr>
        <p:grpSpPr>
          <a:xfrm flipH="1">
            <a:off x="6559330" y="-171635"/>
            <a:ext cx="588450" cy="570600"/>
            <a:chOff x="3294600" y="4601775"/>
            <a:chExt cx="889300" cy="862325"/>
          </a:xfrm>
        </p:grpSpPr>
        <p:sp>
          <p:nvSpPr>
            <p:cNvPr id="2060" name="Google Shape;2060;p26"/>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6"/>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6"/>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26"/>
          <p:cNvGrpSpPr/>
          <p:nvPr/>
        </p:nvGrpSpPr>
        <p:grpSpPr>
          <a:xfrm flipH="1">
            <a:off x="-170579" y="2978495"/>
            <a:ext cx="588475" cy="504700"/>
            <a:chOff x="1755275" y="2954425"/>
            <a:chExt cx="588475" cy="504700"/>
          </a:xfrm>
        </p:grpSpPr>
        <p:sp>
          <p:nvSpPr>
            <p:cNvPr id="2073" name="Google Shape;2073;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6"/>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26"/>
          <p:cNvGrpSpPr/>
          <p:nvPr/>
        </p:nvGrpSpPr>
        <p:grpSpPr>
          <a:xfrm flipH="1">
            <a:off x="8419823" y="-226158"/>
            <a:ext cx="807326" cy="835044"/>
            <a:chOff x="4791650" y="538625"/>
            <a:chExt cx="731075" cy="756175"/>
          </a:xfrm>
        </p:grpSpPr>
        <p:sp>
          <p:nvSpPr>
            <p:cNvPr id="2081" name="Google Shape;2081;p26"/>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26"/>
          <p:cNvGrpSpPr/>
          <p:nvPr/>
        </p:nvGrpSpPr>
        <p:grpSpPr>
          <a:xfrm>
            <a:off x="8649433" y="1293855"/>
            <a:ext cx="592200" cy="592725"/>
            <a:chOff x="1813400" y="1392650"/>
            <a:chExt cx="592200" cy="592725"/>
          </a:xfrm>
        </p:grpSpPr>
        <p:sp>
          <p:nvSpPr>
            <p:cNvPr id="2088" name="Google Shape;2088;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3" name="Google Shape;2093;p26"/>
          <p:cNvGrpSpPr/>
          <p:nvPr/>
        </p:nvGrpSpPr>
        <p:grpSpPr>
          <a:xfrm flipH="1">
            <a:off x="8419828" y="3827098"/>
            <a:ext cx="1051419" cy="1031347"/>
            <a:chOff x="1931075" y="728875"/>
            <a:chExt cx="789650" cy="774575"/>
          </a:xfrm>
        </p:grpSpPr>
        <p:sp>
          <p:nvSpPr>
            <p:cNvPr id="2094" name="Google Shape;2094;p26"/>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6"/>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26"/>
          <p:cNvGrpSpPr/>
          <p:nvPr/>
        </p:nvGrpSpPr>
        <p:grpSpPr>
          <a:xfrm>
            <a:off x="4698798" y="4577874"/>
            <a:ext cx="588437" cy="556390"/>
            <a:chOff x="2776800" y="970450"/>
            <a:chExt cx="431500" cy="408000"/>
          </a:xfrm>
        </p:grpSpPr>
        <p:sp>
          <p:nvSpPr>
            <p:cNvPr id="2097" name="Google Shape;2097;p26"/>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6"/>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6"/>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6"/>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6"/>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6"/>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6"/>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6"/>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6"/>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6"/>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7" name="Google Shape;2107;p26"/>
          <p:cNvGrpSpPr/>
          <p:nvPr/>
        </p:nvGrpSpPr>
        <p:grpSpPr>
          <a:xfrm>
            <a:off x="6529606" y="4651931"/>
            <a:ext cx="647850" cy="408275"/>
            <a:chOff x="4878725" y="3290775"/>
            <a:chExt cx="647850" cy="408275"/>
          </a:xfrm>
        </p:grpSpPr>
        <p:sp>
          <p:nvSpPr>
            <p:cNvPr id="2108" name="Google Shape;2108;p26"/>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6"/>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6"/>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6"/>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6"/>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6"/>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6"/>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6"/>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6"/>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6"/>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6"/>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26"/>
          <p:cNvGrpSpPr/>
          <p:nvPr/>
        </p:nvGrpSpPr>
        <p:grpSpPr>
          <a:xfrm rot="-5400000" flipH="1">
            <a:off x="4352825" y="-567708"/>
            <a:ext cx="978615" cy="890307"/>
            <a:chOff x="4688600" y="1410900"/>
            <a:chExt cx="799000" cy="726900"/>
          </a:xfrm>
        </p:grpSpPr>
        <p:sp>
          <p:nvSpPr>
            <p:cNvPr id="2120" name="Google Shape;2120;p26"/>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6"/>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26"/>
          <p:cNvGrpSpPr/>
          <p:nvPr/>
        </p:nvGrpSpPr>
        <p:grpSpPr>
          <a:xfrm flipH="1">
            <a:off x="-531453" y="4413353"/>
            <a:ext cx="1782858" cy="827132"/>
            <a:chOff x="4573425" y="2584300"/>
            <a:chExt cx="1222475" cy="567150"/>
          </a:xfrm>
        </p:grpSpPr>
        <p:sp>
          <p:nvSpPr>
            <p:cNvPr id="2123" name="Google Shape;2123;p26"/>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6"/>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6"/>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6"/>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6"/>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6"/>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6"/>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6"/>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6"/>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6"/>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6"/>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6"/>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6"/>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6"/>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6"/>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6"/>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6"/>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6"/>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6"/>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6"/>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6"/>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5" name="Google Shape;2145;p26"/>
          <p:cNvGrpSpPr/>
          <p:nvPr/>
        </p:nvGrpSpPr>
        <p:grpSpPr>
          <a:xfrm>
            <a:off x="2399610" y="-171618"/>
            <a:ext cx="725327" cy="725970"/>
            <a:chOff x="1813400" y="1392650"/>
            <a:chExt cx="592200" cy="592725"/>
          </a:xfrm>
        </p:grpSpPr>
        <p:sp>
          <p:nvSpPr>
            <p:cNvPr id="2146" name="Google Shape;2146;p26"/>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6"/>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6"/>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6"/>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6"/>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2151"/>
        <p:cNvGrpSpPr/>
        <p:nvPr/>
      </p:nvGrpSpPr>
      <p:grpSpPr>
        <a:xfrm>
          <a:off x="0" y="0"/>
          <a:ext cx="0" cy="0"/>
          <a:chOff x="0" y="0"/>
          <a:chExt cx="0" cy="0"/>
        </a:xfrm>
      </p:grpSpPr>
      <p:sp>
        <p:nvSpPr>
          <p:cNvPr id="2152" name="Google Shape;2152;p27"/>
          <p:cNvSpPr/>
          <p:nvPr/>
        </p:nvSpPr>
        <p:spPr>
          <a:xfrm flipH="1">
            <a:off x="2281650" y="-991543"/>
            <a:ext cx="6862351" cy="9475547"/>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3" name="Google Shape;2153;p27"/>
          <p:cNvGrpSpPr/>
          <p:nvPr/>
        </p:nvGrpSpPr>
        <p:grpSpPr>
          <a:xfrm>
            <a:off x="8614193" y="1563514"/>
            <a:ext cx="874783" cy="797192"/>
            <a:chOff x="3080800" y="238100"/>
            <a:chExt cx="714225" cy="650875"/>
          </a:xfrm>
        </p:grpSpPr>
        <p:sp>
          <p:nvSpPr>
            <p:cNvPr id="2154" name="Google Shape;2154;p27"/>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7"/>
          <p:cNvGrpSpPr/>
          <p:nvPr/>
        </p:nvGrpSpPr>
        <p:grpSpPr>
          <a:xfrm flipH="1">
            <a:off x="8729566" y="3178393"/>
            <a:ext cx="793487" cy="500055"/>
            <a:chOff x="4878725" y="3290775"/>
            <a:chExt cx="647850" cy="408275"/>
          </a:xfrm>
        </p:grpSpPr>
        <p:sp>
          <p:nvSpPr>
            <p:cNvPr id="2158" name="Google Shape;2158;p27"/>
            <p:cNvSpPr/>
            <p:nvPr/>
          </p:nvSpPr>
          <p:spPr>
            <a:xfrm>
              <a:off x="4878725" y="3290775"/>
              <a:ext cx="647850" cy="408275"/>
            </a:xfrm>
            <a:custGeom>
              <a:avLst/>
              <a:gdLst/>
              <a:ahLst/>
              <a:cxnLst/>
              <a:rect l="l" t="t" r="r" b="b"/>
              <a:pathLst>
                <a:path w="25914" h="16331" extrusionOk="0">
                  <a:moveTo>
                    <a:pt x="18653" y="1"/>
                  </a:moveTo>
                  <a:cubicBezTo>
                    <a:pt x="17041" y="1"/>
                    <a:pt x="15397" y="546"/>
                    <a:pt x="14130" y="747"/>
                  </a:cubicBezTo>
                  <a:cubicBezTo>
                    <a:pt x="13977" y="771"/>
                    <a:pt x="13821" y="782"/>
                    <a:pt x="13660" y="782"/>
                  </a:cubicBezTo>
                  <a:cubicBezTo>
                    <a:pt x="12348" y="782"/>
                    <a:pt x="10766" y="62"/>
                    <a:pt x="8886" y="62"/>
                  </a:cubicBezTo>
                  <a:cubicBezTo>
                    <a:pt x="7898" y="62"/>
                    <a:pt x="6827" y="260"/>
                    <a:pt x="5669" y="867"/>
                  </a:cubicBezTo>
                  <a:cubicBezTo>
                    <a:pt x="2038" y="2768"/>
                    <a:pt x="0" y="7580"/>
                    <a:pt x="4847" y="12890"/>
                  </a:cubicBezTo>
                  <a:cubicBezTo>
                    <a:pt x="6989" y="15252"/>
                    <a:pt x="9448" y="16331"/>
                    <a:pt x="11948" y="16331"/>
                  </a:cubicBezTo>
                  <a:cubicBezTo>
                    <a:pt x="15086" y="16331"/>
                    <a:pt x="18289" y="14632"/>
                    <a:pt x="21015" y="11639"/>
                  </a:cubicBezTo>
                  <a:cubicBezTo>
                    <a:pt x="25913" y="6262"/>
                    <a:pt x="23841" y="2511"/>
                    <a:pt x="21529" y="849"/>
                  </a:cubicBezTo>
                  <a:cubicBezTo>
                    <a:pt x="20648" y="212"/>
                    <a:pt x="19657" y="1"/>
                    <a:pt x="186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7"/>
            <p:cNvSpPr/>
            <p:nvPr/>
          </p:nvSpPr>
          <p:spPr>
            <a:xfrm>
              <a:off x="4891975" y="3330400"/>
              <a:ext cx="596475" cy="368650"/>
            </a:xfrm>
            <a:custGeom>
              <a:avLst/>
              <a:gdLst/>
              <a:ahLst/>
              <a:cxnLst/>
              <a:rect l="l" t="t" r="r" b="b"/>
              <a:pathLst>
                <a:path w="23859" h="14746" extrusionOk="0">
                  <a:moveTo>
                    <a:pt x="4009" y="1"/>
                  </a:moveTo>
                  <a:lnTo>
                    <a:pt x="4009" y="1"/>
                  </a:lnTo>
                  <a:cubicBezTo>
                    <a:pt x="1148" y="2245"/>
                    <a:pt x="1" y="6578"/>
                    <a:pt x="4317" y="11305"/>
                  </a:cubicBezTo>
                  <a:cubicBezTo>
                    <a:pt x="6459" y="13667"/>
                    <a:pt x="8918" y="14746"/>
                    <a:pt x="11418" y="14746"/>
                  </a:cubicBezTo>
                  <a:cubicBezTo>
                    <a:pt x="14556" y="14746"/>
                    <a:pt x="17759" y="13047"/>
                    <a:pt x="20485" y="10054"/>
                  </a:cubicBezTo>
                  <a:cubicBezTo>
                    <a:pt x="23465" y="6783"/>
                    <a:pt x="23859" y="4111"/>
                    <a:pt x="23191" y="2142"/>
                  </a:cubicBezTo>
                  <a:lnTo>
                    <a:pt x="23191" y="2142"/>
                  </a:lnTo>
                  <a:cubicBezTo>
                    <a:pt x="21314" y="6983"/>
                    <a:pt x="14769" y="10676"/>
                    <a:pt x="9614" y="10676"/>
                  </a:cubicBezTo>
                  <a:cubicBezTo>
                    <a:pt x="7621" y="10676"/>
                    <a:pt x="5836" y="10124"/>
                    <a:pt x="4608" y="8873"/>
                  </a:cubicBezTo>
                  <a:cubicBezTo>
                    <a:pt x="1286" y="5482"/>
                    <a:pt x="2690" y="1970"/>
                    <a:pt x="4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7"/>
            <p:cNvSpPr/>
            <p:nvPr/>
          </p:nvSpPr>
          <p:spPr>
            <a:xfrm>
              <a:off x="5360400" y="3525925"/>
              <a:ext cx="56125" cy="53700"/>
            </a:xfrm>
            <a:custGeom>
              <a:avLst/>
              <a:gdLst/>
              <a:ahLst/>
              <a:cxnLst/>
              <a:rect l="l" t="t" r="r" b="b"/>
              <a:pathLst>
                <a:path w="2245" h="2148" extrusionOk="0">
                  <a:moveTo>
                    <a:pt x="1658" y="1"/>
                  </a:moveTo>
                  <a:cubicBezTo>
                    <a:pt x="1445" y="1"/>
                    <a:pt x="1366" y="436"/>
                    <a:pt x="1097" y="692"/>
                  </a:cubicBezTo>
                  <a:cubicBezTo>
                    <a:pt x="737" y="1017"/>
                    <a:pt x="498" y="846"/>
                    <a:pt x="258" y="1377"/>
                  </a:cubicBezTo>
                  <a:cubicBezTo>
                    <a:pt x="1" y="1908"/>
                    <a:pt x="566" y="2148"/>
                    <a:pt x="566" y="2148"/>
                  </a:cubicBezTo>
                  <a:cubicBezTo>
                    <a:pt x="1457" y="2148"/>
                    <a:pt x="1114" y="1326"/>
                    <a:pt x="1508" y="1103"/>
                  </a:cubicBezTo>
                  <a:cubicBezTo>
                    <a:pt x="1885" y="880"/>
                    <a:pt x="2245" y="469"/>
                    <a:pt x="1868" y="110"/>
                  </a:cubicBezTo>
                  <a:cubicBezTo>
                    <a:pt x="1784" y="33"/>
                    <a:pt x="1716" y="1"/>
                    <a:pt x="1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7"/>
            <p:cNvSpPr/>
            <p:nvPr/>
          </p:nvSpPr>
          <p:spPr>
            <a:xfrm>
              <a:off x="4941750" y="3507325"/>
              <a:ext cx="37600" cy="28625"/>
            </a:xfrm>
            <a:custGeom>
              <a:avLst/>
              <a:gdLst/>
              <a:ahLst/>
              <a:cxnLst/>
              <a:rect l="l" t="t" r="r" b="b"/>
              <a:pathLst>
                <a:path w="1504" h="1145" extrusionOk="0">
                  <a:moveTo>
                    <a:pt x="362" y="1"/>
                  </a:moveTo>
                  <a:cubicBezTo>
                    <a:pt x="0" y="1"/>
                    <a:pt x="596" y="597"/>
                    <a:pt x="596" y="597"/>
                  </a:cubicBezTo>
                  <a:cubicBezTo>
                    <a:pt x="596" y="665"/>
                    <a:pt x="613" y="717"/>
                    <a:pt x="630" y="785"/>
                  </a:cubicBezTo>
                  <a:cubicBezTo>
                    <a:pt x="648" y="991"/>
                    <a:pt x="836" y="1145"/>
                    <a:pt x="1059" y="1145"/>
                  </a:cubicBezTo>
                  <a:cubicBezTo>
                    <a:pt x="1504" y="1145"/>
                    <a:pt x="1059" y="117"/>
                    <a:pt x="476" y="15"/>
                  </a:cubicBezTo>
                  <a:cubicBezTo>
                    <a:pt x="430" y="5"/>
                    <a:pt x="39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7"/>
            <p:cNvSpPr/>
            <p:nvPr/>
          </p:nvSpPr>
          <p:spPr>
            <a:xfrm>
              <a:off x="5146725" y="3681050"/>
              <a:ext cx="39500" cy="14650"/>
            </a:xfrm>
            <a:custGeom>
              <a:avLst/>
              <a:gdLst/>
              <a:ahLst/>
              <a:cxnLst/>
              <a:rect l="l" t="t" r="r" b="b"/>
              <a:pathLst>
                <a:path w="1580" h="586" extrusionOk="0">
                  <a:moveTo>
                    <a:pt x="715" y="1"/>
                  </a:moveTo>
                  <a:cubicBezTo>
                    <a:pt x="348" y="1"/>
                    <a:pt x="0" y="86"/>
                    <a:pt x="104" y="310"/>
                  </a:cubicBezTo>
                  <a:cubicBezTo>
                    <a:pt x="194" y="511"/>
                    <a:pt x="373" y="586"/>
                    <a:pt x="575" y="586"/>
                  </a:cubicBezTo>
                  <a:cubicBezTo>
                    <a:pt x="874" y="586"/>
                    <a:pt x="1222" y="422"/>
                    <a:pt x="1406" y="259"/>
                  </a:cubicBezTo>
                  <a:cubicBezTo>
                    <a:pt x="1580" y="113"/>
                    <a:pt x="1134"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7"/>
            <p:cNvSpPr/>
            <p:nvPr/>
          </p:nvSpPr>
          <p:spPr>
            <a:xfrm>
              <a:off x="5395950" y="3367650"/>
              <a:ext cx="55250" cy="75825"/>
            </a:xfrm>
            <a:custGeom>
              <a:avLst/>
              <a:gdLst/>
              <a:ahLst/>
              <a:cxnLst/>
              <a:rect l="l" t="t" r="r" b="b"/>
              <a:pathLst>
                <a:path w="2210" h="3033" fill="none" extrusionOk="0">
                  <a:moveTo>
                    <a:pt x="703" y="2039"/>
                  </a:moveTo>
                  <a:cubicBezTo>
                    <a:pt x="703" y="2039"/>
                    <a:pt x="771" y="2125"/>
                    <a:pt x="1062" y="1525"/>
                  </a:cubicBezTo>
                  <a:cubicBezTo>
                    <a:pt x="1371" y="926"/>
                    <a:pt x="1576" y="1"/>
                    <a:pt x="1884" y="446"/>
                  </a:cubicBezTo>
                  <a:cubicBezTo>
                    <a:pt x="2210" y="909"/>
                    <a:pt x="1559" y="1474"/>
                    <a:pt x="1336" y="1799"/>
                  </a:cubicBezTo>
                  <a:cubicBezTo>
                    <a:pt x="1114" y="2142"/>
                    <a:pt x="908" y="3032"/>
                    <a:pt x="446" y="2656"/>
                  </a:cubicBezTo>
                  <a:cubicBezTo>
                    <a:pt x="0" y="2296"/>
                    <a:pt x="703" y="2039"/>
                    <a:pt x="703" y="2039"/>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7"/>
            <p:cNvSpPr/>
            <p:nvPr/>
          </p:nvSpPr>
          <p:spPr>
            <a:xfrm>
              <a:off x="4963075" y="3297750"/>
              <a:ext cx="169125" cy="96975"/>
            </a:xfrm>
            <a:custGeom>
              <a:avLst/>
              <a:gdLst/>
              <a:ahLst/>
              <a:cxnLst/>
              <a:rect l="l" t="t" r="r" b="b"/>
              <a:pathLst>
                <a:path w="6765" h="3879" extrusionOk="0">
                  <a:moveTo>
                    <a:pt x="6207" y="0"/>
                  </a:moveTo>
                  <a:cubicBezTo>
                    <a:pt x="6182" y="0"/>
                    <a:pt x="6157" y="2"/>
                    <a:pt x="6132" y="5"/>
                  </a:cubicBezTo>
                  <a:cubicBezTo>
                    <a:pt x="5764" y="20"/>
                    <a:pt x="5435" y="324"/>
                    <a:pt x="5068" y="324"/>
                  </a:cubicBezTo>
                  <a:cubicBezTo>
                    <a:pt x="5007" y="324"/>
                    <a:pt x="4945" y="316"/>
                    <a:pt x="4881" y="296"/>
                  </a:cubicBezTo>
                  <a:cubicBezTo>
                    <a:pt x="4727" y="228"/>
                    <a:pt x="4556" y="194"/>
                    <a:pt x="4385" y="176"/>
                  </a:cubicBezTo>
                  <a:cubicBezTo>
                    <a:pt x="4179" y="194"/>
                    <a:pt x="3974" y="262"/>
                    <a:pt x="3768" y="296"/>
                  </a:cubicBezTo>
                  <a:cubicBezTo>
                    <a:pt x="3340" y="331"/>
                    <a:pt x="2912" y="314"/>
                    <a:pt x="2501" y="451"/>
                  </a:cubicBezTo>
                  <a:cubicBezTo>
                    <a:pt x="1816" y="690"/>
                    <a:pt x="1541" y="1461"/>
                    <a:pt x="1130" y="2009"/>
                  </a:cubicBezTo>
                  <a:cubicBezTo>
                    <a:pt x="737" y="2540"/>
                    <a:pt x="0" y="3020"/>
                    <a:pt x="69" y="3807"/>
                  </a:cubicBezTo>
                  <a:cubicBezTo>
                    <a:pt x="69" y="3852"/>
                    <a:pt x="106" y="3878"/>
                    <a:pt x="142" y="3878"/>
                  </a:cubicBezTo>
                  <a:cubicBezTo>
                    <a:pt x="174" y="3878"/>
                    <a:pt x="206" y="3856"/>
                    <a:pt x="206" y="3807"/>
                  </a:cubicBezTo>
                  <a:cubicBezTo>
                    <a:pt x="188" y="3122"/>
                    <a:pt x="839" y="2643"/>
                    <a:pt x="1216" y="2163"/>
                  </a:cubicBezTo>
                  <a:cubicBezTo>
                    <a:pt x="1593" y="1667"/>
                    <a:pt x="1850" y="981"/>
                    <a:pt x="2449" y="673"/>
                  </a:cubicBezTo>
                  <a:cubicBezTo>
                    <a:pt x="2826" y="502"/>
                    <a:pt x="3237" y="502"/>
                    <a:pt x="3631" y="468"/>
                  </a:cubicBezTo>
                  <a:cubicBezTo>
                    <a:pt x="3910" y="444"/>
                    <a:pt x="4149" y="366"/>
                    <a:pt x="4397" y="366"/>
                  </a:cubicBezTo>
                  <a:cubicBezTo>
                    <a:pt x="4515" y="366"/>
                    <a:pt x="4635" y="384"/>
                    <a:pt x="4761" y="433"/>
                  </a:cubicBezTo>
                  <a:cubicBezTo>
                    <a:pt x="4879" y="477"/>
                    <a:pt x="5006" y="499"/>
                    <a:pt x="5134" y="499"/>
                  </a:cubicBezTo>
                  <a:cubicBezTo>
                    <a:pt x="5305" y="499"/>
                    <a:pt x="5478" y="460"/>
                    <a:pt x="5635" y="382"/>
                  </a:cubicBezTo>
                  <a:cubicBezTo>
                    <a:pt x="5783" y="327"/>
                    <a:pt x="5976" y="261"/>
                    <a:pt x="6154" y="261"/>
                  </a:cubicBezTo>
                  <a:cubicBezTo>
                    <a:pt x="6306" y="261"/>
                    <a:pt x="6448" y="309"/>
                    <a:pt x="6543" y="451"/>
                  </a:cubicBezTo>
                  <a:cubicBezTo>
                    <a:pt x="6566" y="486"/>
                    <a:pt x="6601" y="501"/>
                    <a:pt x="6635" y="501"/>
                  </a:cubicBezTo>
                  <a:cubicBezTo>
                    <a:pt x="6702" y="501"/>
                    <a:pt x="6765" y="444"/>
                    <a:pt x="6731" y="365"/>
                  </a:cubicBezTo>
                  <a:cubicBezTo>
                    <a:pt x="6653" y="147"/>
                    <a:pt x="6449" y="0"/>
                    <a:pt x="6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7"/>
            <p:cNvSpPr/>
            <p:nvPr/>
          </p:nvSpPr>
          <p:spPr>
            <a:xfrm>
              <a:off x="5149325" y="3418100"/>
              <a:ext cx="305075" cy="185650"/>
            </a:xfrm>
            <a:custGeom>
              <a:avLst/>
              <a:gdLst/>
              <a:ahLst/>
              <a:cxnLst/>
              <a:rect l="l" t="t" r="r" b="b"/>
              <a:pathLst>
                <a:path w="12203" h="7426" extrusionOk="0">
                  <a:moveTo>
                    <a:pt x="12123" y="0"/>
                  </a:moveTo>
                  <a:cubicBezTo>
                    <a:pt x="12107" y="0"/>
                    <a:pt x="12089" y="6"/>
                    <a:pt x="12075" y="21"/>
                  </a:cubicBezTo>
                  <a:lnTo>
                    <a:pt x="12058" y="21"/>
                  </a:lnTo>
                  <a:cubicBezTo>
                    <a:pt x="11647" y="792"/>
                    <a:pt x="11133" y="1528"/>
                    <a:pt x="10533" y="2196"/>
                  </a:cubicBezTo>
                  <a:cubicBezTo>
                    <a:pt x="10225" y="2522"/>
                    <a:pt x="9865" y="2796"/>
                    <a:pt x="9472" y="3001"/>
                  </a:cubicBezTo>
                  <a:cubicBezTo>
                    <a:pt x="9043" y="3172"/>
                    <a:pt x="8632" y="3395"/>
                    <a:pt x="8238" y="3635"/>
                  </a:cubicBezTo>
                  <a:cubicBezTo>
                    <a:pt x="7862" y="3909"/>
                    <a:pt x="7536" y="4251"/>
                    <a:pt x="7159" y="4525"/>
                  </a:cubicBezTo>
                  <a:cubicBezTo>
                    <a:pt x="6783" y="4817"/>
                    <a:pt x="6406" y="5074"/>
                    <a:pt x="6012" y="5296"/>
                  </a:cubicBezTo>
                  <a:cubicBezTo>
                    <a:pt x="5173" y="5759"/>
                    <a:pt x="4316" y="6170"/>
                    <a:pt x="3426" y="6512"/>
                  </a:cubicBezTo>
                  <a:cubicBezTo>
                    <a:pt x="2408" y="6910"/>
                    <a:pt x="1405" y="7307"/>
                    <a:pt x="321" y="7307"/>
                  </a:cubicBezTo>
                  <a:cubicBezTo>
                    <a:pt x="237" y="7307"/>
                    <a:pt x="153" y="7305"/>
                    <a:pt x="69" y="7300"/>
                  </a:cubicBezTo>
                  <a:cubicBezTo>
                    <a:pt x="0" y="7300"/>
                    <a:pt x="17" y="7386"/>
                    <a:pt x="69" y="7403"/>
                  </a:cubicBezTo>
                  <a:cubicBezTo>
                    <a:pt x="202" y="7418"/>
                    <a:pt x="335" y="7426"/>
                    <a:pt x="467" y="7426"/>
                  </a:cubicBezTo>
                  <a:cubicBezTo>
                    <a:pt x="1361" y="7426"/>
                    <a:pt x="2246" y="7099"/>
                    <a:pt x="3066" y="6786"/>
                  </a:cubicBezTo>
                  <a:cubicBezTo>
                    <a:pt x="3957" y="6444"/>
                    <a:pt x="4864" y="6135"/>
                    <a:pt x="5721" y="5707"/>
                  </a:cubicBezTo>
                  <a:cubicBezTo>
                    <a:pt x="6560" y="5279"/>
                    <a:pt x="7365" y="4731"/>
                    <a:pt x="8067" y="4097"/>
                  </a:cubicBezTo>
                  <a:cubicBezTo>
                    <a:pt x="8786" y="3481"/>
                    <a:pt x="9711" y="3172"/>
                    <a:pt x="10414" y="2522"/>
                  </a:cubicBezTo>
                  <a:cubicBezTo>
                    <a:pt x="11150" y="1837"/>
                    <a:pt x="11681" y="946"/>
                    <a:pt x="12178" y="90"/>
                  </a:cubicBezTo>
                  <a:cubicBezTo>
                    <a:pt x="12202" y="40"/>
                    <a:pt x="12165" y="0"/>
                    <a:pt x="12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7"/>
            <p:cNvSpPr/>
            <p:nvPr/>
          </p:nvSpPr>
          <p:spPr>
            <a:xfrm>
              <a:off x="5076400" y="3614900"/>
              <a:ext cx="30550" cy="13725"/>
            </a:xfrm>
            <a:custGeom>
              <a:avLst/>
              <a:gdLst/>
              <a:ahLst/>
              <a:cxnLst/>
              <a:rect l="l" t="t" r="r" b="b"/>
              <a:pathLst>
                <a:path w="1222" h="549" extrusionOk="0">
                  <a:moveTo>
                    <a:pt x="263" y="79"/>
                  </a:moveTo>
                  <a:lnTo>
                    <a:pt x="268" y="87"/>
                  </a:lnTo>
                  <a:lnTo>
                    <a:pt x="268" y="87"/>
                  </a:lnTo>
                  <a:cubicBezTo>
                    <a:pt x="261" y="83"/>
                    <a:pt x="257" y="79"/>
                    <a:pt x="263" y="79"/>
                  </a:cubicBezTo>
                  <a:close/>
                  <a:moveTo>
                    <a:pt x="485" y="165"/>
                  </a:moveTo>
                  <a:cubicBezTo>
                    <a:pt x="588" y="182"/>
                    <a:pt x="674" y="216"/>
                    <a:pt x="759" y="250"/>
                  </a:cubicBezTo>
                  <a:lnTo>
                    <a:pt x="895" y="313"/>
                  </a:lnTo>
                  <a:lnTo>
                    <a:pt x="895" y="313"/>
                  </a:lnTo>
                  <a:cubicBezTo>
                    <a:pt x="894" y="313"/>
                    <a:pt x="894" y="314"/>
                    <a:pt x="894" y="314"/>
                  </a:cubicBezTo>
                  <a:lnTo>
                    <a:pt x="894" y="314"/>
                  </a:lnTo>
                  <a:cubicBezTo>
                    <a:pt x="772" y="295"/>
                    <a:pt x="663" y="263"/>
                    <a:pt x="554" y="216"/>
                  </a:cubicBezTo>
                  <a:cubicBezTo>
                    <a:pt x="502" y="199"/>
                    <a:pt x="451" y="182"/>
                    <a:pt x="400" y="165"/>
                  </a:cubicBezTo>
                  <a:close/>
                  <a:moveTo>
                    <a:pt x="344" y="0"/>
                  </a:moveTo>
                  <a:cubicBezTo>
                    <a:pt x="254" y="0"/>
                    <a:pt x="163" y="21"/>
                    <a:pt x="134" y="107"/>
                  </a:cubicBezTo>
                  <a:lnTo>
                    <a:pt x="134" y="107"/>
                  </a:lnTo>
                  <a:cubicBezTo>
                    <a:pt x="1" y="289"/>
                    <a:pt x="300" y="405"/>
                    <a:pt x="434" y="456"/>
                  </a:cubicBezTo>
                  <a:cubicBezTo>
                    <a:pt x="588" y="507"/>
                    <a:pt x="759" y="541"/>
                    <a:pt x="913" y="541"/>
                  </a:cubicBezTo>
                  <a:cubicBezTo>
                    <a:pt x="921" y="541"/>
                    <a:pt x="929" y="541"/>
                    <a:pt x="936" y="539"/>
                  </a:cubicBezTo>
                  <a:lnTo>
                    <a:pt x="936" y="539"/>
                  </a:lnTo>
                  <a:cubicBezTo>
                    <a:pt x="962" y="545"/>
                    <a:pt x="989" y="548"/>
                    <a:pt x="1016" y="548"/>
                  </a:cubicBezTo>
                  <a:cubicBezTo>
                    <a:pt x="1039" y="548"/>
                    <a:pt x="1062" y="546"/>
                    <a:pt x="1085" y="541"/>
                  </a:cubicBezTo>
                  <a:cubicBezTo>
                    <a:pt x="1153" y="524"/>
                    <a:pt x="1205" y="456"/>
                    <a:pt x="1222" y="387"/>
                  </a:cubicBezTo>
                  <a:cubicBezTo>
                    <a:pt x="1222" y="319"/>
                    <a:pt x="1187" y="250"/>
                    <a:pt x="1119" y="216"/>
                  </a:cubicBezTo>
                  <a:cubicBezTo>
                    <a:pt x="1033" y="182"/>
                    <a:pt x="965" y="147"/>
                    <a:pt x="896" y="130"/>
                  </a:cubicBezTo>
                  <a:cubicBezTo>
                    <a:pt x="828" y="96"/>
                    <a:pt x="759" y="79"/>
                    <a:pt x="691" y="62"/>
                  </a:cubicBezTo>
                  <a:cubicBezTo>
                    <a:pt x="605" y="28"/>
                    <a:pt x="537" y="28"/>
                    <a:pt x="468" y="10"/>
                  </a:cubicBezTo>
                  <a:cubicBezTo>
                    <a:pt x="432" y="5"/>
                    <a:pt x="388"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7"/>
            <p:cNvSpPr/>
            <p:nvPr/>
          </p:nvSpPr>
          <p:spPr>
            <a:xfrm>
              <a:off x="5351425" y="3470950"/>
              <a:ext cx="20575" cy="16450"/>
            </a:xfrm>
            <a:custGeom>
              <a:avLst/>
              <a:gdLst/>
              <a:ahLst/>
              <a:cxnLst/>
              <a:rect l="l" t="t" r="r" b="b"/>
              <a:pathLst>
                <a:path w="823" h="658" extrusionOk="0">
                  <a:moveTo>
                    <a:pt x="257" y="408"/>
                  </a:moveTo>
                  <a:cubicBezTo>
                    <a:pt x="266" y="416"/>
                    <a:pt x="266" y="420"/>
                    <a:pt x="264" y="420"/>
                  </a:cubicBezTo>
                  <a:cubicBezTo>
                    <a:pt x="261" y="420"/>
                    <a:pt x="257" y="416"/>
                    <a:pt x="257" y="408"/>
                  </a:cubicBezTo>
                  <a:close/>
                  <a:moveTo>
                    <a:pt x="262" y="422"/>
                  </a:moveTo>
                  <a:cubicBezTo>
                    <a:pt x="260" y="423"/>
                    <a:pt x="259" y="424"/>
                    <a:pt x="257" y="425"/>
                  </a:cubicBezTo>
                  <a:lnTo>
                    <a:pt x="264" y="425"/>
                  </a:lnTo>
                  <a:cubicBezTo>
                    <a:pt x="263" y="424"/>
                    <a:pt x="263" y="423"/>
                    <a:pt x="262" y="422"/>
                  </a:cubicBezTo>
                  <a:close/>
                  <a:moveTo>
                    <a:pt x="583" y="253"/>
                  </a:moveTo>
                  <a:cubicBezTo>
                    <a:pt x="583" y="253"/>
                    <a:pt x="583" y="271"/>
                    <a:pt x="583" y="288"/>
                  </a:cubicBezTo>
                  <a:cubicBezTo>
                    <a:pt x="583" y="305"/>
                    <a:pt x="583" y="322"/>
                    <a:pt x="583" y="322"/>
                  </a:cubicBezTo>
                  <a:cubicBezTo>
                    <a:pt x="583" y="326"/>
                    <a:pt x="583" y="331"/>
                    <a:pt x="583" y="339"/>
                  </a:cubicBezTo>
                  <a:cubicBezTo>
                    <a:pt x="583" y="339"/>
                    <a:pt x="583" y="339"/>
                    <a:pt x="583" y="356"/>
                  </a:cubicBezTo>
                  <a:lnTo>
                    <a:pt x="548" y="373"/>
                  </a:lnTo>
                  <a:cubicBezTo>
                    <a:pt x="531" y="390"/>
                    <a:pt x="497" y="408"/>
                    <a:pt x="480" y="425"/>
                  </a:cubicBezTo>
                  <a:lnTo>
                    <a:pt x="264" y="425"/>
                  </a:lnTo>
                  <a:cubicBezTo>
                    <a:pt x="265" y="427"/>
                    <a:pt x="265" y="430"/>
                    <a:pt x="264" y="430"/>
                  </a:cubicBezTo>
                  <a:cubicBezTo>
                    <a:pt x="263" y="430"/>
                    <a:pt x="261" y="428"/>
                    <a:pt x="257" y="425"/>
                  </a:cubicBezTo>
                  <a:cubicBezTo>
                    <a:pt x="257" y="421"/>
                    <a:pt x="258" y="420"/>
                    <a:pt x="259" y="420"/>
                  </a:cubicBezTo>
                  <a:cubicBezTo>
                    <a:pt x="260" y="420"/>
                    <a:pt x="261" y="421"/>
                    <a:pt x="262" y="422"/>
                  </a:cubicBezTo>
                  <a:lnTo>
                    <a:pt x="262" y="422"/>
                  </a:lnTo>
                  <a:cubicBezTo>
                    <a:pt x="281" y="410"/>
                    <a:pt x="287" y="386"/>
                    <a:pt x="285" y="362"/>
                  </a:cubicBezTo>
                  <a:lnTo>
                    <a:pt x="285" y="362"/>
                  </a:lnTo>
                  <a:cubicBezTo>
                    <a:pt x="291" y="348"/>
                    <a:pt x="294" y="335"/>
                    <a:pt x="295" y="322"/>
                  </a:cubicBezTo>
                  <a:lnTo>
                    <a:pt x="326" y="322"/>
                  </a:lnTo>
                  <a:lnTo>
                    <a:pt x="326" y="305"/>
                  </a:lnTo>
                  <a:cubicBezTo>
                    <a:pt x="326" y="305"/>
                    <a:pt x="326" y="288"/>
                    <a:pt x="326" y="288"/>
                  </a:cubicBezTo>
                  <a:lnTo>
                    <a:pt x="343" y="271"/>
                  </a:lnTo>
                  <a:lnTo>
                    <a:pt x="360" y="271"/>
                  </a:lnTo>
                  <a:lnTo>
                    <a:pt x="377" y="253"/>
                  </a:lnTo>
                  <a:close/>
                  <a:moveTo>
                    <a:pt x="463" y="1"/>
                  </a:moveTo>
                  <a:cubicBezTo>
                    <a:pt x="424" y="1"/>
                    <a:pt x="386" y="5"/>
                    <a:pt x="343" y="14"/>
                  </a:cubicBezTo>
                  <a:cubicBezTo>
                    <a:pt x="257" y="48"/>
                    <a:pt x="189" y="99"/>
                    <a:pt x="154" y="168"/>
                  </a:cubicBezTo>
                  <a:cubicBezTo>
                    <a:pt x="150" y="174"/>
                    <a:pt x="146" y="179"/>
                    <a:pt x="143" y="185"/>
                  </a:cubicBezTo>
                  <a:lnTo>
                    <a:pt x="143" y="185"/>
                  </a:lnTo>
                  <a:cubicBezTo>
                    <a:pt x="98" y="188"/>
                    <a:pt x="66" y="206"/>
                    <a:pt x="35" y="253"/>
                  </a:cubicBezTo>
                  <a:cubicBezTo>
                    <a:pt x="0" y="322"/>
                    <a:pt x="0" y="425"/>
                    <a:pt x="35" y="493"/>
                  </a:cubicBezTo>
                  <a:cubicBezTo>
                    <a:pt x="69" y="579"/>
                    <a:pt x="137" y="630"/>
                    <a:pt x="223" y="647"/>
                  </a:cubicBezTo>
                  <a:cubicBezTo>
                    <a:pt x="255" y="655"/>
                    <a:pt x="288" y="658"/>
                    <a:pt x="321" y="658"/>
                  </a:cubicBezTo>
                  <a:cubicBezTo>
                    <a:pt x="446" y="658"/>
                    <a:pt x="573" y="609"/>
                    <a:pt x="668" y="528"/>
                  </a:cubicBezTo>
                  <a:cubicBezTo>
                    <a:pt x="788" y="425"/>
                    <a:pt x="822" y="271"/>
                    <a:pt x="754" y="116"/>
                  </a:cubicBezTo>
                  <a:cubicBezTo>
                    <a:pt x="720" y="65"/>
                    <a:pt x="651" y="14"/>
                    <a:pt x="583" y="14"/>
                  </a:cubicBezTo>
                  <a:cubicBezTo>
                    <a:pt x="540" y="5"/>
                    <a:pt x="501"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7"/>
            <p:cNvSpPr/>
            <p:nvPr/>
          </p:nvSpPr>
          <p:spPr>
            <a:xfrm>
              <a:off x="5250375" y="3358675"/>
              <a:ext cx="20150" cy="13900"/>
            </a:xfrm>
            <a:custGeom>
              <a:avLst/>
              <a:gdLst/>
              <a:ahLst/>
              <a:cxnLst/>
              <a:rect l="l" t="t" r="r" b="b"/>
              <a:pathLst>
                <a:path w="806" h="556" extrusionOk="0">
                  <a:moveTo>
                    <a:pt x="617" y="240"/>
                  </a:moveTo>
                  <a:lnTo>
                    <a:pt x="634" y="257"/>
                  </a:lnTo>
                  <a:lnTo>
                    <a:pt x="634" y="274"/>
                  </a:lnTo>
                  <a:lnTo>
                    <a:pt x="634" y="291"/>
                  </a:lnTo>
                  <a:cubicBezTo>
                    <a:pt x="634" y="291"/>
                    <a:pt x="634" y="309"/>
                    <a:pt x="617" y="309"/>
                  </a:cubicBezTo>
                  <a:cubicBezTo>
                    <a:pt x="600" y="326"/>
                    <a:pt x="600" y="326"/>
                    <a:pt x="583" y="343"/>
                  </a:cubicBezTo>
                  <a:lnTo>
                    <a:pt x="360" y="343"/>
                  </a:lnTo>
                  <a:lnTo>
                    <a:pt x="343" y="326"/>
                  </a:lnTo>
                  <a:lnTo>
                    <a:pt x="326" y="326"/>
                  </a:lnTo>
                  <a:cubicBezTo>
                    <a:pt x="317" y="317"/>
                    <a:pt x="309" y="309"/>
                    <a:pt x="303" y="301"/>
                  </a:cubicBezTo>
                  <a:lnTo>
                    <a:pt x="303" y="301"/>
                  </a:lnTo>
                  <a:cubicBezTo>
                    <a:pt x="329" y="282"/>
                    <a:pt x="357" y="270"/>
                    <a:pt x="394" y="257"/>
                  </a:cubicBezTo>
                  <a:lnTo>
                    <a:pt x="411" y="240"/>
                  </a:lnTo>
                  <a:close/>
                  <a:moveTo>
                    <a:pt x="531" y="0"/>
                  </a:moveTo>
                  <a:cubicBezTo>
                    <a:pt x="394" y="0"/>
                    <a:pt x="257" y="52"/>
                    <a:pt x="154" y="137"/>
                  </a:cubicBezTo>
                  <a:cubicBezTo>
                    <a:pt x="137" y="155"/>
                    <a:pt x="124" y="176"/>
                    <a:pt x="118" y="198"/>
                  </a:cubicBezTo>
                  <a:lnTo>
                    <a:pt x="118" y="198"/>
                  </a:lnTo>
                  <a:cubicBezTo>
                    <a:pt x="101" y="203"/>
                    <a:pt x="84" y="211"/>
                    <a:pt x="69" y="223"/>
                  </a:cubicBezTo>
                  <a:cubicBezTo>
                    <a:pt x="17" y="274"/>
                    <a:pt x="0" y="360"/>
                    <a:pt x="69" y="411"/>
                  </a:cubicBezTo>
                  <a:cubicBezTo>
                    <a:pt x="164" y="506"/>
                    <a:pt x="285" y="556"/>
                    <a:pt x="411" y="556"/>
                  </a:cubicBezTo>
                  <a:cubicBezTo>
                    <a:pt x="491" y="556"/>
                    <a:pt x="572" y="536"/>
                    <a:pt x="651" y="497"/>
                  </a:cubicBezTo>
                  <a:cubicBezTo>
                    <a:pt x="737" y="446"/>
                    <a:pt x="805" y="326"/>
                    <a:pt x="788" y="223"/>
                  </a:cubicBezTo>
                  <a:cubicBezTo>
                    <a:pt x="754" y="103"/>
                    <a:pt x="651" y="17"/>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9" name="Google Shape;2169;p27"/>
          <p:cNvGrpSpPr/>
          <p:nvPr/>
        </p:nvGrpSpPr>
        <p:grpSpPr>
          <a:xfrm flipH="1">
            <a:off x="7834142" y="4496136"/>
            <a:ext cx="895421" cy="926163"/>
            <a:chOff x="4791650" y="538625"/>
            <a:chExt cx="731075" cy="756175"/>
          </a:xfrm>
        </p:grpSpPr>
        <p:sp>
          <p:nvSpPr>
            <p:cNvPr id="2170" name="Google Shape;2170;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7"/>
          <p:cNvGrpSpPr/>
          <p:nvPr/>
        </p:nvGrpSpPr>
        <p:grpSpPr>
          <a:xfrm flipH="1">
            <a:off x="8131727" y="-100921"/>
            <a:ext cx="793462" cy="846748"/>
            <a:chOff x="3862225" y="4682025"/>
            <a:chExt cx="310650" cy="331525"/>
          </a:xfrm>
        </p:grpSpPr>
        <p:sp>
          <p:nvSpPr>
            <p:cNvPr id="2177" name="Google Shape;2177;p27"/>
            <p:cNvSpPr/>
            <p:nvPr/>
          </p:nvSpPr>
          <p:spPr>
            <a:xfrm>
              <a:off x="3863075" y="4785075"/>
              <a:ext cx="309800" cy="228475"/>
            </a:xfrm>
            <a:custGeom>
              <a:avLst/>
              <a:gdLst/>
              <a:ahLst/>
              <a:cxnLst/>
              <a:rect l="l" t="t" r="r" b="b"/>
              <a:pathLst>
                <a:path w="12392" h="9139" extrusionOk="0">
                  <a:moveTo>
                    <a:pt x="2272" y="0"/>
                  </a:moveTo>
                  <a:cubicBezTo>
                    <a:pt x="1765" y="0"/>
                    <a:pt x="1277" y="238"/>
                    <a:pt x="806" y="611"/>
                  </a:cubicBezTo>
                  <a:cubicBezTo>
                    <a:pt x="1" y="1262"/>
                    <a:pt x="823" y="2358"/>
                    <a:pt x="1542" y="3591"/>
                  </a:cubicBezTo>
                  <a:cubicBezTo>
                    <a:pt x="2227" y="4739"/>
                    <a:pt x="3118" y="5766"/>
                    <a:pt x="4163" y="6589"/>
                  </a:cubicBezTo>
                  <a:cubicBezTo>
                    <a:pt x="5173" y="7411"/>
                    <a:pt x="6886" y="8318"/>
                    <a:pt x="8239" y="8884"/>
                  </a:cubicBezTo>
                  <a:cubicBezTo>
                    <a:pt x="8661" y="9067"/>
                    <a:pt x="9209" y="9139"/>
                    <a:pt x="9766" y="9139"/>
                  </a:cubicBezTo>
                  <a:cubicBezTo>
                    <a:pt x="10974" y="9139"/>
                    <a:pt x="12227" y="8804"/>
                    <a:pt x="12332" y="8558"/>
                  </a:cubicBezTo>
                  <a:cubicBezTo>
                    <a:pt x="12392" y="8412"/>
                    <a:pt x="12246" y="8369"/>
                    <a:pt x="12019" y="8369"/>
                  </a:cubicBezTo>
                  <a:cubicBezTo>
                    <a:pt x="11694" y="8369"/>
                    <a:pt x="11202" y="8458"/>
                    <a:pt x="10919" y="8458"/>
                  </a:cubicBezTo>
                  <a:cubicBezTo>
                    <a:pt x="10891" y="8458"/>
                    <a:pt x="10865" y="8457"/>
                    <a:pt x="10842" y="8455"/>
                  </a:cubicBezTo>
                  <a:cubicBezTo>
                    <a:pt x="10397" y="8404"/>
                    <a:pt x="9318" y="7959"/>
                    <a:pt x="8770" y="7513"/>
                  </a:cubicBezTo>
                  <a:cubicBezTo>
                    <a:pt x="8222" y="7051"/>
                    <a:pt x="7965" y="6469"/>
                    <a:pt x="7365" y="5732"/>
                  </a:cubicBezTo>
                  <a:cubicBezTo>
                    <a:pt x="6749" y="4979"/>
                    <a:pt x="6372" y="4174"/>
                    <a:pt x="5858" y="3540"/>
                  </a:cubicBezTo>
                  <a:cubicBezTo>
                    <a:pt x="5362" y="2906"/>
                    <a:pt x="4385" y="1142"/>
                    <a:pt x="3443" y="440"/>
                  </a:cubicBezTo>
                  <a:cubicBezTo>
                    <a:pt x="3041" y="133"/>
                    <a:pt x="2651" y="0"/>
                    <a:pt x="22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3862225" y="4682025"/>
              <a:ext cx="97600" cy="137600"/>
            </a:xfrm>
            <a:custGeom>
              <a:avLst/>
              <a:gdLst/>
              <a:ahLst/>
              <a:cxnLst/>
              <a:rect l="l" t="t" r="r" b="b"/>
              <a:pathLst>
                <a:path w="3904" h="5504" extrusionOk="0">
                  <a:moveTo>
                    <a:pt x="110" y="0"/>
                  </a:moveTo>
                  <a:cubicBezTo>
                    <a:pt x="50" y="0"/>
                    <a:pt x="1" y="23"/>
                    <a:pt x="1" y="23"/>
                  </a:cubicBezTo>
                  <a:cubicBezTo>
                    <a:pt x="1" y="23"/>
                    <a:pt x="1" y="2387"/>
                    <a:pt x="103" y="2781"/>
                  </a:cubicBezTo>
                  <a:cubicBezTo>
                    <a:pt x="206" y="3175"/>
                    <a:pt x="977" y="3911"/>
                    <a:pt x="977" y="3911"/>
                  </a:cubicBezTo>
                  <a:cubicBezTo>
                    <a:pt x="977" y="3911"/>
                    <a:pt x="35" y="4476"/>
                    <a:pt x="412" y="5504"/>
                  </a:cubicBezTo>
                  <a:cubicBezTo>
                    <a:pt x="412" y="5504"/>
                    <a:pt x="1542" y="4733"/>
                    <a:pt x="2210" y="4665"/>
                  </a:cubicBezTo>
                  <a:cubicBezTo>
                    <a:pt x="2878" y="4596"/>
                    <a:pt x="3477" y="4562"/>
                    <a:pt x="3477" y="4562"/>
                  </a:cubicBezTo>
                  <a:cubicBezTo>
                    <a:pt x="3477" y="4562"/>
                    <a:pt x="3605" y="4586"/>
                    <a:pt x="3717" y="4586"/>
                  </a:cubicBezTo>
                  <a:cubicBezTo>
                    <a:pt x="3817" y="4586"/>
                    <a:pt x="3904" y="4566"/>
                    <a:pt x="3871" y="4493"/>
                  </a:cubicBezTo>
                  <a:cubicBezTo>
                    <a:pt x="3871" y="4493"/>
                    <a:pt x="3820" y="3911"/>
                    <a:pt x="2775" y="3791"/>
                  </a:cubicBezTo>
                  <a:cubicBezTo>
                    <a:pt x="2509" y="3760"/>
                    <a:pt x="2281" y="3749"/>
                    <a:pt x="2091" y="3749"/>
                  </a:cubicBezTo>
                  <a:cubicBezTo>
                    <a:pt x="1546" y="3749"/>
                    <a:pt x="1302" y="3843"/>
                    <a:pt x="1302" y="3843"/>
                  </a:cubicBezTo>
                  <a:cubicBezTo>
                    <a:pt x="994" y="3466"/>
                    <a:pt x="737" y="3072"/>
                    <a:pt x="497" y="2644"/>
                  </a:cubicBezTo>
                  <a:cubicBezTo>
                    <a:pt x="257" y="2147"/>
                    <a:pt x="343" y="674"/>
                    <a:pt x="326" y="280"/>
                  </a:cubicBezTo>
                  <a:cubicBezTo>
                    <a:pt x="306" y="48"/>
                    <a:pt x="196"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7"/>
            <p:cNvSpPr/>
            <p:nvPr/>
          </p:nvSpPr>
          <p:spPr>
            <a:xfrm>
              <a:off x="3969275" y="4897875"/>
              <a:ext cx="92500" cy="64875"/>
            </a:xfrm>
            <a:custGeom>
              <a:avLst/>
              <a:gdLst/>
              <a:ahLst/>
              <a:cxnLst/>
              <a:rect l="l" t="t" r="r" b="b"/>
              <a:pathLst>
                <a:path w="3700" h="2595" extrusionOk="0">
                  <a:moveTo>
                    <a:pt x="1045" y="1"/>
                  </a:moveTo>
                  <a:cubicBezTo>
                    <a:pt x="1023" y="1"/>
                    <a:pt x="1000" y="2"/>
                    <a:pt x="976" y="4"/>
                  </a:cubicBezTo>
                  <a:cubicBezTo>
                    <a:pt x="343" y="90"/>
                    <a:pt x="0" y="638"/>
                    <a:pt x="617" y="1289"/>
                  </a:cubicBezTo>
                  <a:cubicBezTo>
                    <a:pt x="1158" y="1829"/>
                    <a:pt x="2521" y="2595"/>
                    <a:pt x="3123" y="2595"/>
                  </a:cubicBezTo>
                  <a:cubicBezTo>
                    <a:pt x="3226" y="2595"/>
                    <a:pt x="3307" y="2572"/>
                    <a:pt x="3357" y="2522"/>
                  </a:cubicBezTo>
                  <a:cubicBezTo>
                    <a:pt x="3700" y="2196"/>
                    <a:pt x="2467" y="1683"/>
                    <a:pt x="2124" y="1272"/>
                  </a:cubicBezTo>
                  <a:cubicBezTo>
                    <a:pt x="1810" y="859"/>
                    <a:pt x="1640" y="1"/>
                    <a:pt x="10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7"/>
            <p:cNvSpPr/>
            <p:nvPr/>
          </p:nvSpPr>
          <p:spPr>
            <a:xfrm>
              <a:off x="3874025" y="4781275"/>
              <a:ext cx="48900" cy="29150"/>
            </a:xfrm>
            <a:custGeom>
              <a:avLst/>
              <a:gdLst/>
              <a:ahLst/>
              <a:cxnLst/>
              <a:rect l="l" t="t" r="r" b="b"/>
              <a:pathLst>
                <a:path w="1956" h="1166" extrusionOk="0">
                  <a:moveTo>
                    <a:pt x="1183" y="1"/>
                  </a:moveTo>
                  <a:cubicBezTo>
                    <a:pt x="1018" y="1"/>
                    <a:pt x="846" y="24"/>
                    <a:pt x="693" y="78"/>
                  </a:cubicBezTo>
                  <a:cubicBezTo>
                    <a:pt x="145" y="284"/>
                    <a:pt x="8" y="1123"/>
                    <a:pt x="8" y="1123"/>
                  </a:cubicBezTo>
                  <a:cubicBezTo>
                    <a:pt x="1" y="1153"/>
                    <a:pt x="8" y="1165"/>
                    <a:pt x="27" y="1165"/>
                  </a:cubicBezTo>
                  <a:cubicBezTo>
                    <a:pt x="138" y="1165"/>
                    <a:pt x="654" y="712"/>
                    <a:pt x="933" y="609"/>
                  </a:cubicBezTo>
                  <a:cubicBezTo>
                    <a:pt x="1275" y="506"/>
                    <a:pt x="1721" y="506"/>
                    <a:pt x="1858" y="301"/>
                  </a:cubicBezTo>
                  <a:cubicBezTo>
                    <a:pt x="1955" y="142"/>
                    <a:pt x="159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1" name="Google Shape;2181;p27"/>
          <p:cNvGrpSpPr/>
          <p:nvPr/>
        </p:nvGrpSpPr>
        <p:grpSpPr>
          <a:xfrm rot="-5400000" flipH="1">
            <a:off x="-107624" y="390942"/>
            <a:ext cx="978615" cy="890307"/>
            <a:chOff x="4688600" y="1410900"/>
            <a:chExt cx="799000" cy="726900"/>
          </a:xfrm>
        </p:grpSpPr>
        <p:sp>
          <p:nvSpPr>
            <p:cNvPr id="2182" name="Google Shape;2182;p27"/>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7"/>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27"/>
          <p:cNvGrpSpPr/>
          <p:nvPr/>
        </p:nvGrpSpPr>
        <p:grpSpPr>
          <a:xfrm flipH="1">
            <a:off x="-531453" y="4413353"/>
            <a:ext cx="1782858" cy="827132"/>
            <a:chOff x="4573425" y="2584300"/>
            <a:chExt cx="1222475" cy="567150"/>
          </a:xfrm>
        </p:grpSpPr>
        <p:sp>
          <p:nvSpPr>
            <p:cNvPr id="2185" name="Google Shape;2185;p27"/>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7"/>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7"/>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7"/>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7"/>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7"/>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7"/>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7"/>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7"/>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7"/>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7"/>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7"/>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7"/>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7"/>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7"/>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7"/>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7"/>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7"/>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7"/>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7"/>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7"/>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7" name="Google Shape;2207;p27"/>
          <p:cNvGrpSpPr/>
          <p:nvPr/>
        </p:nvGrpSpPr>
        <p:grpSpPr>
          <a:xfrm>
            <a:off x="-379037" y="1946157"/>
            <a:ext cx="725327" cy="725970"/>
            <a:chOff x="1813400" y="1392650"/>
            <a:chExt cx="592200" cy="592725"/>
          </a:xfrm>
        </p:grpSpPr>
        <p:sp>
          <p:nvSpPr>
            <p:cNvPr id="2208" name="Google Shape;2208;p27"/>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7"/>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7"/>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7"/>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7"/>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3" name="Google Shape;2213;p27"/>
          <p:cNvGrpSpPr/>
          <p:nvPr/>
        </p:nvGrpSpPr>
        <p:grpSpPr>
          <a:xfrm>
            <a:off x="-128214" y="3292881"/>
            <a:ext cx="528501" cy="499718"/>
            <a:chOff x="2776800" y="970450"/>
            <a:chExt cx="431500" cy="408000"/>
          </a:xfrm>
        </p:grpSpPr>
        <p:sp>
          <p:nvSpPr>
            <p:cNvPr id="2214" name="Google Shape;2214;p27"/>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7"/>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7"/>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7"/>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7"/>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7"/>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7"/>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7"/>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7"/>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7"/>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4" name="Google Shape;2224;p27"/>
          <p:cNvGrpSpPr/>
          <p:nvPr/>
        </p:nvGrpSpPr>
        <p:grpSpPr>
          <a:xfrm>
            <a:off x="6076821" y="-277337"/>
            <a:ext cx="970450" cy="929550"/>
            <a:chOff x="4644875" y="480450"/>
            <a:chExt cx="970450" cy="929550"/>
          </a:xfrm>
        </p:grpSpPr>
        <p:sp>
          <p:nvSpPr>
            <p:cNvPr id="2225" name="Google Shape;2225;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7"/>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7"/>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7"/>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7"/>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7"/>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7"/>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7"/>
          <p:cNvGrpSpPr/>
          <p:nvPr/>
        </p:nvGrpSpPr>
        <p:grpSpPr>
          <a:xfrm>
            <a:off x="6266966" y="4413339"/>
            <a:ext cx="490621" cy="499721"/>
            <a:chOff x="4344225" y="923400"/>
            <a:chExt cx="366600" cy="373400"/>
          </a:xfrm>
        </p:grpSpPr>
        <p:sp>
          <p:nvSpPr>
            <p:cNvPr id="2234" name="Google Shape;2234;p27"/>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7"/>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7"/>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7"/>
          <p:cNvGrpSpPr/>
          <p:nvPr/>
        </p:nvGrpSpPr>
        <p:grpSpPr>
          <a:xfrm>
            <a:off x="3992965" y="4386274"/>
            <a:ext cx="1197445" cy="881276"/>
            <a:chOff x="3544875" y="238025"/>
            <a:chExt cx="1058375" cy="778925"/>
          </a:xfrm>
        </p:grpSpPr>
        <p:sp>
          <p:nvSpPr>
            <p:cNvPr id="2238" name="Google Shape;2238;p27"/>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7"/>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7"/>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7"/>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7"/>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7"/>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7"/>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7"/>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7"/>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7"/>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7"/>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7"/>
          <p:cNvGrpSpPr/>
          <p:nvPr/>
        </p:nvGrpSpPr>
        <p:grpSpPr>
          <a:xfrm>
            <a:off x="2327960" y="4377891"/>
            <a:ext cx="588450" cy="570600"/>
            <a:chOff x="3294600" y="4601775"/>
            <a:chExt cx="889300" cy="862325"/>
          </a:xfrm>
        </p:grpSpPr>
        <p:sp>
          <p:nvSpPr>
            <p:cNvPr id="2250" name="Google Shape;2250;p27"/>
            <p:cNvSpPr/>
            <p:nvPr/>
          </p:nvSpPr>
          <p:spPr>
            <a:xfrm>
              <a:off x="3294600" y="4601775"/>
              <a:ext cx="889300" cy="862325"/>
            </a:xfrm>
            <a:custGeom>
              <a:avLst/>
              <a:gdLst/>
              <a:ahLst/>
              <a:cxnLst/>
              <a:rect l="l" t="t" r="r" b="b"/>
              <a:pathLst>
                <a:path w="35572" h="34493" extrusionOk="0">
                  <a:moveTo>
                    <a:pt x="17448" y="0"/>
                  </a:moveTo>
                  <a:cubicBezTo>
                    <a:pt x="14543" y="0"/>
                    <a:pt x="11331" y="772"/>
                    <a:pt x="7530" y="2900"/>
                  </a:cubicBezTo>
                  <a:cubicBezTo>
                    <a:pt x="1" y="7098"/>
                    <a:pt x="222" y="17856"/>
                    <a:pt x="222" y="17856"/>
                  </a:cubicBezTo>
                  <a:cubicBezTo>
                    <a:pt x="324" y="21748"/>
                    <a:pt x="1768" y="29175"/>
                    <a:pt x="9518" y="32489"/>
                  </a:cubicBezTo>
                  <a:cubicBezTo>
                    <a:pt x="12617" y="33818"/>
                    <a:pt x="15238" y="34492"/>
                    <a:pt x="17697" y="34492"/>
                  </a:cubicBezTo>
                  <a:cubicBezTo>
                    <a:pt x="21402" y="34492"/>
                    <a:pt x="24743" y="32963"/>
                    <a:pt x="28808" y="29837"/>
                  </a:cubicBezTo>
                  <a:cubicBezTo>
                    <a:pt x="35572" y="24620"/>
                    <a:pt x="35028" y="17414"/>
                    <a:pt x="34025" y="12434"/>
                  </a:cubicBezTo>
                  <a:cubicBezTo>
                    <a:pt x="33022" y="7438"/>
                    <a:pt x="30473" y="3563"/>
                    <a:pt x="25375" y="1677"/>
                  </a:cubicBezTo>
                  <a:cubicBezTo>
                    <a:pt x="22850" y="743"/>
                    <a:pt x="20297" y="0"/>
                    <a:pt x="174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7"/>
            <p:cNvSpPr/>
            <p:nvPr/>
          </p:nvSpPr>
          <p:spPr>
            <a:xfrm>
              <a:off x="3317550" y="4643275"/>
              <a:ext cx="840425" cy="758100"/>
            </a:xfrm>
            <a:custGeom>
              <a:avLst/>
              <a:gdLst/>
              <a:ahLst/>
              <a:cxnLst/>
              <a:rect l="l" t="t" r="r" b="b"/>
              <a:pathLst>
                <a:path w="33617" h="30324" extrusionOk="0">
                  <a:moveTo>
                    <a:pt x="16063" y="1"/>
                  </a:moveTo>
                  <a:cubicBezTo>
                    <a:pt x="12339" y="1"/>
                    <a:pt x="9915" y="954"/>
                    <a:pt x="7241" y="2600"/>
                  </a:cubicBezTo>
                  <a:cubicBezTo>
                    <a:pt x="4351" y="4367"/>
                    <a:pt x="2210" y="7019"/>
                    <a:pt x="1173" y="9551"/>
                  </a:cubicBezTo>
                  <a:cubicBezTo>
                    <a:pt x="137" y="12066"/>
                    <a:pt x="1" y="17454"/>
                    <a:pt x="1105" y="20785"/>
                  </a:cubicBezTo>
                  <a:cubicBezTo>
                    <a:pt x="2210" y="24099"/>
                    <a:pt x="6119" y="27957"/>
                    <a:pt x="6119" y="27957"/>
                  </a:cubicBezTo>
                  <a:cubicBezTo>
                    <a:pt x="6942" y="29405"/>
                    <a:pt x="11267" y="30323"/>
                    <a:pt x="15645" y="30323"/>
                  </a:cubicBezTo>
                  <a:cubicBezTo>
                    <a:pt x="18408" y="30323"/>
                    <a:pt x="21191" y="29958"/>
                    <a:pt x="23131" y="29129"/>
                  </a:cubicBezTo>
                  <a:cubicBezTo>
                    <a:pt x="28145" y="26988"/>
                    <a:pt x="30065" y="22994"/>
                    <a:pt x="31850" y="19595"/>
                  </a:cubicBezTo>
                  <a:cubicBezTo>
                    <a:pt x="33617" y="16196"/>
                    <a:pt x="31917" y="12134"/>
                    <a:pt x="31323" y="9772"/>
                  </a:cubicBezTo>
                  <a:cubicBezTo>
                    <a:pt x="30745" y="7409"/>
                    <a:pt x="29045" y="3857"/>
                    <a:pt x="26598" y="2464"/>
                  </a:cubicBezTo>
                  <a:cubicBezTo>
                    <a:pt x="24151" y="1053"/>
                    <a:pt x="21126" y="170"/>
                    <a:pt x="16911" y="17"/>
                  </a:cubicBezTo>
                  <a:cubicBezTo>
                    <a:pt x="16621" y="6"/>
                    <a:pt x="16338" y="1"/>
                    <a:pt x="160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7"/>
            <p:cNvSpPr/>
            <p:nvPr/>
          </p:nvSpPr>
          <p:spPr>
            <a:xfrm>
              <a:off x="3302675" y="4672825"/>
              <a:ext cx="814950" cy="720550"/>
            </a:xfrm>
            <a:custGeom>
              <a:avLst/>
              <a:gdLst/>
              <a:ahLst/>
              <a:cxnLst/>
              <a:rect l="l" t="t" r="r" b="b"/>
              <a:pathLst>
                <a:path w="32598" h="28822" extrusionOk="0">
                  <a:moveTo>
                    <a:pt x="19125" y="0"/>
                  </a:moveTo>
                  <a:cubicBezTo>
                    <a:pt x="18687" y="0"/>
                    <a:pt x="18116" y="21"/>
                    <a:pt x="17285" y="41"/>
                  </a:cubicBezTo>
                  <a:cubicBezTo>
                    <a:pt x="13750" y="143"/>
                    <a:pt x="10810" y="636"/>
                    <a:pt x="7768" y="2505"/>
                  </a:cubicBezTo>
                  <a:cubicBezTo>
                    <a:pt x="4725" y="4375"/>
                    <a:pt x="2754" y="9864"/>
                    <a:pt x="2754" y="9864"/>
                  </a:cubicBezTo>
                  <a:cubicBezTo>
                    <a:pt x="1" y="14980"/>
                    <a:pt x="3536" y="23206"/>
                    <a:pt x="6884" y="25772"/>
                  </a:cubicBezTo>
                  <a:cubicBezTo>
                    <a:pt x="9142" y="27500"/>
                    <a:pt x="11447" y="28822"/>
                    <a:pt x="14842" y="28822"/>
                  </a:cubicBezTo>
                  <a:cubicBezTo>
                    <a:pt x="16455" y="28822"/>
                    <a:pt x="18314" y="28523"/>
                    <a:pt x="20531" y="27828"/>
                  </a:cubicBezTo>
                  <a:cubicBezTo>
                    <a:pt x="27397" y="25670"/>
                    <a:pt x="29470" y="21744"/>
                    <a:pt x="31034" y="18209"/>
                  </a:cubicBezTo>
                  <a:cubicBezTo>
                    <a:pt x="32597" y="14674"/>
                    <a:pt x="32020" y="10459"/>
                    <a:pt x="30830" y="7706"/>
                  </a:cubicBezTo>
                  <a:cubicBezTo>
                    <a:pt x="29657" y="4953"/>
                    <a:pt x="27499" y="2998"/>
                    <a:pt x="23573" y="1418"/>
                  </a:cubicBezTo>
                  <a:cubicBezTo>
                    <a:pt x="20570" y="222"/>
                    <a:pt x="20550" y="0"/>
                    <a:pt x="19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7"/>
            <p:cNvSpPr/>
            <p:nvPr/>
          </p:nvSpPr>
          <p:spPr>
            <a:xfrm>
              <a:off x="3404650" y="4741425"/>
              <a:ext cx="303400" cy="251650"/>
            </a:xfrm>
            <a:custGeom>
              <a:avLst/>
              <a:gdLst/>
              <a:ahLst/>
              <a:cxnLst/>
              <a:rect l="l" t="t" r="r" b="b"/>
              <a:pathLst>
                <a:path w="12136" h="10066" extrusionOk="0">
                  <a:moveTo>
                    <a:pt x="7357" y="0"/>
                  </a:moveTo>
                  <a:cubicBezTo>
                    <a:pt x="5622" y="0"/>
                    <a:pt x="1" y="5153"/>
                    <a:pt x="1" y="6628"/>
                  </a:cubicBezTo>
                  <a:cubicBezTo>
                    <a:pt x="1" y="8063"/>
                    <a:pt x="7668" y="10065"/>
                    <a:pt x="10312" y="10065"/>
                  </a:cubicBezTo>
                  <a:cubicBezTo>
                    <a:pt x="10704" y="10065"/>
                    <a:pt x="10986" y="10021"/>
                    <a:pt x="11115" y="9925"/>
                  </a:cubicBezTo>
                  <a:cubicBezTo>
                    <a:pt x="12135" y="9160"/>
                    <a:pt x="8651" y="1512"/>
                    <a:pt x="7767" y="186"/>
                  </a:cubicBezTo>
                  <a:cubicBezTo>
                    <a:pt x="7682" y="59"/>
                    <a:pt x="7542" y="0"/>
                    <a:pt x="7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7"/>
            <p:cNvSpPr/>
            <p:nvPr/>
          </p:nvSpPr>
          <p:spPr>
            <a:xfrm>
              <a:off x="3608400" y="4705275"/>
              <a:ext cx="179950" cy="269875"/>
            </a:xfrm>
            <a:custGeom>
              <a:avLst/>
              <a:gdLst/>
              <a:ahLst/>
              <a:cxnLst/>
              <a:rect l="l" t="t" r="r" b="b"/>
              <a:pathLst>
                <a:path w="7198" h="10795" extrusionOk="0">
                  <a:moveTo>
                    <a:pt x="5107" y="0"/>
                  </a:moveTo>
                  <a:cubicBezTo>
                    <a:pt x="3759" y="0"/>
                    <a:pt x="2025" y="508"/>
                    <a:pt x="1266" y="1004"/>
                  </a:cubicBezTo>
                  <a:cubicBezTo>
                    <a:pt x="1" y="1813"/>
                    <a:pt x="3558" y="10794"/>
                    <a:pt x="4525" y="10794"/>
                  </a:cubicBezTo>
                  <a:cubicBezTo>
                    <a:pt x="4532" y="10794"/>
                    <a:pt x="4539" y="10794"/>
                    <a:pt x="4546" y="10793"/>
                  </a:cubicBezTo>
                  <a:cubicBezTo>
                    <a:pt x="5498" y="10674"/>
                    <a:pt x="7197" y="2448"/>
                    <a:pt x="6891" y="868"/>
                  </a:cubicBezTo>
                  <a:cubicBezTo>
                    <a:pt x="6761" y="235"/>
                    <a:pt x="6023" y="0"/>
                    <a:pt x="5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7"/>
            <p:cNvSpPr/>
            <p:nvPr/>
          </p:nvSpPr>
          <p:spPr>
            <a:xfrm>
              <a:off x="3753900" y="4733200"/>
              <a:ext cx="216350" cy="248550"/>
            </a:xfrm>
            <a:custGeom>
              <a:avLst/>
              <a:gdLst/>
              <a:ahLst/>
              <a:cxnLst/>
              <a:rect l="l" t="t" r="r" b="b"/>
              <a:pathLst>
                <a:path w="8654" h="9942" extrusionOk="0">
                  <a:moveTo>
                    <a:pt x="2815" y="1"/>
                  </a:moveTo>
                  <a:cubicBezTo>
                    <a:pt x="2764" y="1"/>
                    <a:pt x="2715" y="2"/>
                    <a:pt x="2669" y="6"/>
                  </a:cubicBezTo>
                  <a:cubicBezTo>
                    <a:pt x="1003" y="141"/>
                    <a:pt x="256" y="9625"/>
                    <a:pt x="256" y="9625"/>
                  </a:cubicBezTo>
                  <a:cubicBezTo>
                    <a:pt x="256" y="9625"/>
                    <a:pt x="1" y="9829"/>
                    <a:pt x="324" y="9914"/>
                  </a:cubicBezTo>
                  <a:cubicBezTo>
                    <a:pt x="433" y="9934"/>
                    <a:pt x="543" y="9942"/>
                    <a:pt x="652" y="9942"/>
                  </a:cubicBezTo>
                  <a:cubicBezTo>
                    <a:pt x="730" y="9942"/>
                    <a:pt x="807" y="9938"/>
                    <a:pt x="884" y="9931"/>
                  </a:cubicBezTo>
                  <a:cubicBezTo>
                    <a:pt x="1972" y="9863"/>
                    <a:pt x="7648" y="4934"/>
                    <a:pt x="8158" y="3422"/>
                  </a:cubicBezTo>
                  <a:cubicBezTo>
                    <a:pt x="8654" y="1952"/>
                    <a:pt x="4560" y="1"/>
                    <a:pt x="2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7"/>
            <p:cNvSpPr/>
            <p:nvPr/>
          </p:nvSpPr>
          <p:spPr>
            <a:xfrm>
              <a:off x="3767925" y="4849550"/>
              <a:ext cx="305075" cy="178950"/>
            </a:xfrm>
            <a:custGeom>
              <a:avLst/>
              <a:gdLst/>
              <a:ahLst/>
              <a:cxnLst/>
              <a:rect l="l" t="t" r="r" b="b"/>
              <a:pathLst>
                <a:path w="12203" h="7158" extrusionOk="0">
                  <a:moveTo>
                    <a:pt x="8809" y="1"/>
                  </a:moveTo>
                  <a:cubicBezTo>
                    <a:pt x="6627" y="1"/>
                    <a:pt x="510" y="6160"/>
                    <a:pt x="510" y="6160"/>
                  </a:cubicBezTo>
                  <a:cubicBezTo>
                    <a:pt x="510" y="6160"/>
                    <a:pt x="0" y="6534"/>
                    <a:pt x="442" y="6993"/>
                  </a:cubicBezTo>
                  <a:cubicBezTo>
                    <a:pt x="556" y="7106"/>
                    <a:pt x="1217" y="7157"/>
                    <a:pt x="2161" y="7157"/>
                  </a:cubicBezTo>
                  <a:cubicBezTo>
                    <a:pt x="4899" y="7157"/>
                    <a:pt x="10010" y="6729"/>
                    <a:pt x="10945" y="6160"/>
                  </a:cubicBezTo>
                  <a:cubicBezTo>
                    <a:pt x="12203" y="5413"/>
                    <a:pt x="10809" y="1487"/>
                    <a:pt x="9297" y="161"/>
                  </a:cubicBezTo>
                  <a:cubicBezTo>
                    <a:pt x="9171" y="51"/>
                    <a:pt x="9006" y="1"/>
                    <a:pt x="8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7"/>
            <p:cNvSpPr/>
            <p:nvPr/>
          </p:nvSpPr>
          <p:spPr>
            <a:xfrm>
              <a:off x="3383825" y="4950450"/>
              <a:ext cx="287825" cy="167800"/>
            </a:xfrm>
            <a:custGeom>
              <a:avLst/>
              <a:gdLst/>
              <a:ahLst/>
              <a:cxnLst/>
              <a:rect l="l" t="t" r="r" b="b"/>
              <a:pathLst>
                <a:path w="11513" h="6712" extrusionOk="0">
                  <a:moveTo>
                    <a:pt x="1410" y="1"/>
                  </a:moveTo>
                  <a:cubicBezTo>
                    <a:pt x="1084" y="1"/>
                    <a:pt x="858" y="53"/>
                    <a:pt x="766" y="170"/>
                  </a:cubicBezTo>
                  <a:cubicBezTo>
                    <a:pt x="1" y="1122"/>
                    <a:pt x="188" y="6305"/>
                    <a:pt x="511" y="6679"/>
                  </a:cubicBezTo>
                  <a:cubicBezTo>
                    <a:pt x="529" y="6701"/>
                    <a:pt x="581" y="6712"/>
                    <a:pt x="662" y="6712"/>
                  </a:cubicBezTo>
                  <a:cubicBezTo>
                    <a:pt x="2012" y="6712"/>
                    <a:pt x="11512" y="3805"/>
                    <a:pt x="11320" y="3212"/>
                  </a:cubicBezTo>
                  <a:cubicBezTo>
                    <a:pt x="11156" y="2646"/>
                    <a:pt x="3737" y="1"/>
                    <a:pt x="14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7"/>
            <p:cNvSpPr/>
            <p:nvPr/>
          </p:nvSpPr>
          <p:spPr>
            <a:xfrm>
              <a:off x="3417300" y="5048075"/>
              <a:ext cx="276300" cy="287000"/>
            </a:xfrm>
            <a:custGeom>
              <a:avLst/>
              <a:gdLst/>
              <a:ahLst/>
              <a:cxnLst/>
              <a:rect l="l" t="t" r="r" b="b"/>
              <a:pathLst>
                <a:path w="11052" h="11480" extrusionOk="0">
                  <a:moveTo>
                    <a:pt x="10249" y="0"/>
                  </a:moveTo>
                  <a:cubicBezTo>
                    <a:pt x="8236" y="0"/>
                    <a:pt x="1" y="4701"/>
                    <a:pt x="259" y="5918"/>
                  </a:cubicBezTo>
                  <a:cubicBezTo>
                    <a:pt x="543" y="7254"/>
                    <a:pt x="6064" y="11480"/>
                    <a:pt x="8012" y="11480"/>
                  </a:cubicBezTo>
                  <a:cubicBezTo>
                    <a:pt x="8046" y="11480"/>
                    <a:pt x="8079" y="11478"/>
                    <a:pt x="8111" y="11476"/>
                  </a:cubicBezTo>
                  <a:cubicBezTo>
                    <a:pt x="9947" y="11340"/>
                    <a:pt x="11051" y="1550"/>
                    <a:pt x="10677" y="208"/>
                  </a:cubicBezTo>
                  <a:cubicBezTo>
                    <a:pt x="10636" y="65"/>
                    <a:pt x="10486" y="0"/>
                    <a:pt x="10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7"/>
            <p:cNvSpPr/>
            <p:nvPr/>
          </p:nvSpPr>
          <p:spPr>
            <a:xfrm>
              <a:off x="3661475" y="5066825"/>
              <a:ext cx="201650" cy="283050"/>
            </a:xfrm>
            <a:custGeom>
              <a:avLst/>
              <a:gdLst/>
              <a:ahLst/>
              <a:cxnLst/>
              <a:rect l="l" t="t" r="r" b="b"/>
              <a:pathLst>
                <a:path w="8066" h="11322" extrusionOk="0">
                  <a:moveTo>
                    <a:pt x="2338" y="1"/>
                  </a:moveTo>
                  <a:cubicBezTo>
                    <a:pt x="1380" y="1"/>
                    <a:pt x="180" y="10590"/>
                    <a:pt x="180" y="10590"/>
                  </a:cubicBezTo>
                  <a:cubicBezTo>
                    <a:pt x="0" y="11097"/>
                    <a:pt x="1080" y="11321"/>
                    <a:pt x="2430" y="11321"/>
                  </a:cubicBezTo>
                  <a:cubicBezTo>
                    <a:pt x="4018" y="11321"/>
                    <a:pt x="5980" y="11011"/>
                    <a:pt x="6706" y="10488"/>
                  </a:cubicBezTo>
                  <a:cubicBezTo>
                    <a:pt x="8065" y="9519"/>
                    <a:pt x="3375" y="563"/>
                    <a:pt x="2406" y="19"/>
                  </a:cubicBezTo>
                  <a:cubicBezTo>
                    <a:pt x="2384" y="6"/>
                    <a:pt x="2361" y="1"/>
                    <a:pt x="2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7"/>
            <p:cNvSpPr/>
            <p:nvPr/>
          </p:nvSpPr>
          <p:spPr>
            <a:xfrm>
              <a:off x="3755600" y="5053825"/>
              <a:ext cx="235450" cy="251075"/>
            </a:xfrm>
            <a:custGeom>
              <a:avLst/>
              <a:gdLst/>
              <a:ahLst/>
              <a:cxnLst/>
              <a:rect l="l" t="t" r="r" b="b"/>
              <a:pathLst>
                <a:path w="9418" h="10043" extrusionOk="0">
                  <a:moveTo>
                    <a:pt x="746" y="1"/>
                  </a:moveTo>
                  <a:cubicBezTo>
                    <a:pt x="720" y="1"/>
                    <a:pt x="698" y="4"/>
                    <a:pt x="680" y="12"/>
                  </a:cubicBezTo>
                  <a:cubicBezTo>
                    <a:pt x="1" y="318"/>
                    <a:pt x="4045" y="9682"/>
                    <a:pt x="4011" y="9852"/>
                  </a:cubicBezTo>
                  <a:cubicBezTo>
                    <a:pt x="3985" y="9984"/>
                    <a:pt x="4053" y="10042"/>
                    <a:pt x="4192" y="10042"/>
                  </a:cubicBezTo>
                  <a:cubicBezTo>
                    <a:pt x="5021" y="10042"/>
                    <a:pt x="8360" y="7938"/>
                    <a:pt x="8855" y="6657"/>
                  </a:cubicBezTo>
                  <a:cubicBezTo>
                    <a:pt x="9418" y="5183"/>
                    <a:pt x="1756" y="1"/>
                    <a:pt x="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7"/>
            <p:cNvSpPr/>
            <p:nvPr/>
          </p:nvSpPr>
          <p:spPr>
            <a:xfrm>
              <a:off x="3778550" y="5028425"/>
              <a:ext cx="282925" cy="139400"/>
            </a:xfrm>
            <a:custGeom>
              <a:avLst/>
              <a:gdLst/>
              <a:ahLst/>
              <a:cxnLst/>
              <a:rect l="l" t="t" r="r" b="b"/>
              <a:pathLst>
                <a:path w="11317" h="5576" extrusionOk="0">
                  <a:moveTo>
                    <a:pt x="9173" y="0"/>
                  </a:moveTo>
                  <a:cubicBezTo>
                    <a:pt x="6338" y="0"/>
                    <a:pt x="1559" y="573"/>
                    <a:pt x="918" y="739"/>
                  </a:cubicBezTo>
                  <a:cubicBezTo>
                    <a:pt x="0" y="977"/>
                    <a:pt x="8668" y="5532"/>
                    <a:pt x="8668" y="5532"/>
                  </a:cubicBezTo>
                  <a:cubicBezTo>
                    <a:pt x="8707" y="5561"/>
                    <a:pt x="8749" y="5575"/>
                    <a:pt x="8794" y="5575"/>
                  </a:cubicBezTo>
                  <a:cubicBezTo>
                    <a:pt x="9586" y="5575"/>
                    <a:pt x="11316" y="1315"/>
                    <a:pt x="11268" y="399"/>
                  </a:cubicBezTo>
                  <a:cubicBezTo>
                    <a:pt x="11258" y="107"/>
                    <a:pt x="10396" y="0"/>
                    <a:pt x="9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27"/>
          <p:cNvGrpSpPr/>
          <p:nvPr/>
        </p:nvGrpSpPr>
        <p:grpSpPr>
          <a:xfrm>
            <a:off x="1911293" y="-253203"/>
            <a:ext cx="1189290" cy="881281"/>
            <a:chOff x="4882375" y="2533975"/>
            <a:chExt cx="1025250" cy="759725"/>
          </a:xfrm>
        </p:grpSpPr>
        <p:sp>
          <p:nvSpPr>
            <p:cNvPr id="2263" name="Google Shape;2263;p27"/>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7"/>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7"/>
          <p:cNvGrpSpPr/>
          <p:nvPr/>
        </p:nvGrpSpPr>
        <p:grpSpPr>
          <a:xfrm>
            <a:off x="4185039" y="-230085"/>
            <a:ext cx="807326" cy="835044"/>
            <a:chOff x="4791650" y="538625"/>
            <a:chExt cx="731075" cy="756175"/>
          </a:xfrm>
        </p:grpSpPr>
        <p:sp>
          <p:nvSpPr>
            <p:cNvPr id="2266" name="Google Shape;2266;p27"/>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7"/>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7"/>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7"/>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7"/>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39955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15452" y="-66678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309166" y="716654"/>
            <a:ext cx="852843" cy="687139"/>
            <a:chOff x="4920400" y="2067075"/>
            <a:chExt cx="530375" cy="427325"/>
          </a:xfrm>
        </p:grpSpPr>
        <p:sp>
          <p:nvSpPr>
            <p:cNvPr id="11" name="Google Shape;11;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920400" y="2067075"/>
              <a:ext cx="530375" cy="427325"/>
            </a:xfrm>
            <a:custGeom>
              <a:avLst/>
              <a:gdLst/>
              <a:ahLst/>
              <a:cxnLst/>
              <a:rect l="l" t="t" r="r" b="b"/>
              <a:pathLst>
                <a:path w="21215" h="17093" extrusionOk="0">
                  <a:moveTo>
                    <a:pt x="10552" y="1"/>
                  </a:moveTo>
                  <a:cubicBezTo>
                    <a:pt x="8295" y="1"/>
                    <a:pt x="6376" y="1954"/>
                    <a:pt x="5321" y="3366"/>
                  </a:cubicBezTo>
                  <a:cubicBezTo>
                    <a:pt x="4088" y="4976"/>
                    <a:pt x="46" y="6534"/>
                    <a:pt x="11" y="10713"/>
                  </a:cubicBezTo>
                  <a:cubicBezTo>
                    <a:pt x="0" y="13456"/>
                    <a:pt x="2985" y="17092"/>
                    <a:pt x="7057" y="17092"/>
                  </a:cubicBezTo>
                  <a:cubicBezTo>
                    <a:pt x="9189" y="17092"/>
                    <a:pt x="11619" y="16096"/>
                    <a:pt x="14073" y="13454"/>
                  </a:cubicBezTo>
                  <a:cubicBezTo>
                    <a:pt x="21215" y="5764"/>
                    <a:pt x="14295" y="900"/>
                    <a:pt x="11606" y="146"/>
                  </a:cubicBezTo>
                  <a:cubicBezTo>
                    <a:pt x="11248" y="46"/>
                    <a:pt x="10896" y="1"/>
                    <a:pt x="10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966925" y="2067275"/>
              <a:ext cx="483425" cy="427025"/>
            </a:xfrm>
            <a:custGeom>
              <a:avLst/>
              <a:gdLst/>
              <a:ahLst/>
              <a:cxnLst/>
              <a:rect l="l" t="t" r="r" b="b"/>
              <a:pathLst>
                <a:path w="19337" h="17081" extrusionOk="0">
                  <a:moveTo>
                    <a:pt x="8666" y="0"/>
                  </a:moveTo>
                  <a:cubicBezTo>
                    <a:pt x="7963" y="0"/>
                    <a:pt x="7266" y="179"/>
                    <a:pt x="6628" y="532"/>
                  </a:cubicBezTo>
                  <a:cubicBezTo>
                    <a:pt x="11835" y="3375"/>
                    <a:pt x="10996" y="12127"/>
                    <a:pt x="6234" y="14902"/>
                  </a:cubicBezTo>
                  <a:cubicBezTo>
                    <a:pt x="5134" y="15544"/>
                    <a:pt x="4110" y="15798"/>
                    <a:pt x="3177" y="15798"/>
                  </a:cubicBezTo>
                  <a:cubicBezTo>
                    <a:pt x="1947" y="15798"/>
                    <a:pt x="877" y="15356"/>
                    <a:pt x="0" y="14782"/>
                  </a:cubicBezTo>
                  <a:lnTo>
                    <a:pt x="0" y="14782"/>
                  </a:lnTo>
                  <a:cubicBezTo>
                    <a:pt x="1262" y="16103"/>
                    <a:pt x="3084" y="17081"/>
                    <a:pt x="5196" y="17081"/>
                  </a:cubicBezTo>
                  <a:cubicBezTo>
                    <a:pt x="7327" y="17081"/>
                    <a:pt x="9752" y="16086"/>
                    <a:pt x="12195" y="13446"/>
                  </a:cubicBezTo>
                  <a:cubicBezTo>
                    <a:pt x="19337" y="5756"/>
                    <a:pt x="12434" y="874"/>
                    <a:pt x="9728" y="138"/>
                  </a:cubicBezTo>
                  <a:cubicBezTo>
                    <a:pt x="9378" y="46"/>
                    <a:pt x="9021" y="0"/>
                    <a:pt x="86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79650" y="2171875"/>
              <a:ext cx="31775" cy="34800"/>
            </a:xfrm>
            <a:custGeom>
              <a:avLst/>
              <a:gdLst/>
              <a:ahLst/>
              <a:cxnLst/>
              <a:rect l="l" t="t" r="r" b="b"/>
              <a:pathLst>
                <a:path w="1271" h="1392" extrusionOk="0">
                  <a:moveTo>
                    <a:pt x="381" y="1"/>
                  </a:moveTo>
                  <a:cubicBezTo>
                    <a:pt x="1" y="1"/>
                    <a:pt x="430" y="1391"/>
                    <a:pt x="811" y="1391"/>
                  </a:cubicBezTo>
                  <a:cubicBezTo>
                    <a:pt x="827" y="1391"/>
                    <a:pt x="844" y="1389"/>
                    <a:pt x="860" y="1383"/>
                  </a:cubicBezTo>
                  <a:cubicBezTo>
                    <a:pt x="1271" y="1263"/>
                    <a:pt x="962" y="184"/>
                    <a:pt x="449" y="13"/>
                  </a:cubicBezTo>
                  <a:cubicBezTo>
                    <a:pt x="424" y="5"/>
                    <a:pt x="401" y="1"/>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941650" y="2384025"/>
              <a:ext cx="7725" cy="14150"/>
            </a:xfrm>
            <a:custGeom>
              <a:avLst/>
              <a:gdLst/>
              <a:ahLst/>
              <a:cxnLst/>
              <a:rect l="l" t="t" r="r" b="b"/>
              <a:pathLst>
                <a:path w="309" h="566" extrusionOk="0">
                  <a:moveTo>
                    <a:pt x="35" y="1"/>
                  </a:moveTo>
                  <a:cubicBezTo>
                    <a:pt x="18" y="1"/>
                    <a:pt x="1" y="14"/>
                    <a:pt x="1" y="39"/>
                  </a:cubicBezTo>
                  <a:cubicBezTo>
                    <a:pt x="1" y="125"/>
                    <a:pt x="18" y="228"/>
                    <a:pt x="69" y="313"/>
                  </a:cubicBezTo>
                  <a:cubicBezTo>
                    <a:pt x="103" y="399"/>
                    <a:pt x="155" y="485"/>
                    <a:pt x="206" y="553"/>
                  </a:cubicBezTo>
                  <a:cubicBezTo>
                    <a:pt x="223" y="562"/>
                    <a:pt x="236" y="566"/>
                    <a:pt x="249" y="566"/>
                  </a:cubicBezTo>
                  <a:cubicBezTo>
                    <a:pt x="262" y="566"/>
                    <a:pt x="275" y="562"/>
                    <a:pt x="292" y="553"/>
                  </a:cubicBezTo>
                  <a:cubicBezTo>
                    <a:pt x="309" y="536"/>
                    <a:pt x="309" y="502"/>
                    <a:pt x="292" y="485"/>
                  </a:cubicBezTo>
                  <a:cubicBezTo>
                    <a:pt x="172" y="365"/>
                    <a:pt x="103" y="211"/>
                    <a:pt x="69" y="39"/>
                  </a:cubicBezTo>
                  <a:cubicBezTo>
                    <a:pt x="69" y="14"/>
                    <a:pt x="52"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923675" y="2261225"/>
              <a:ext cx="28925" cy="106850"/>
            </a:xfrm>
            <a:custGeom>
              <a:avLst/>
              <a:gdLst/>
              <a:ahLst/>
              <a:cxnLst/>
              <a:rect l="l" t="t" r="r" b="b"/>
              <a:pathLst>
                <a:path w="1157" h="4274" extrusionOk="0">
                  <a:moveTo>
                    <a:pt x="1055" y="1"/>
                  </a:moveTo>
                  <a:cubicBezTo>
                    <a:pt x="1039" y="1"/>
                    <a:pt x="1023" y="6"/>
                    <a:pt x="1011" y="19"/>
                  </a:cubicBezTo>
                  <a:cubicBezTo>
                    <a:pt x="788" y="310"/>
                    <a:pt x="583" y="635"/>
                    <a:pt x="446" y="961"/>
                  </a:cubicBezTo>
                  <a:cubicBezTo>
                    <a:pt x="360" y="1166"/>
                    <a:pt x="326" y="1389"/>
                    <a:pt x="257" y="1594"/>
                  </a:cubicBezTo>
                  <a:cubicBezTo>
                    <a:pt x="172" y="1800"/>
                    <a:pt x="0" y="1920"/>
                    <a:pt x="35" y="2160"/>
                  </a:cubicBezTo>
                  <a:cubicBezTo>
                    <a:pt x="69" y="2245"/>
                    <a:pt x="69" y="2348"/>
                    <a:pt x="86" y="2434"/>
                  </a:cubicBezTo>
                  <a:cubicBezTo>
                    <a:pt x="86" y="2519"/>
                    <a:pt x="52" y="2605"/>
                    <a:pt x="52" y="2690"/>
                  </a:cubicBezTo>
                  <a:cubicBezTo>
                    <a:pt x="35" y="2879"/>
                    <a:pt x="35" y="3067"/>
                    <a:pt x="86" y="3256"/>
                  </a:cubicBezTo>
                  <a:cubicBezTo>
                    <a:pt x="223" y="3615"/>
                    <a:pt x="411" y="3958"/>
                    <a:pt x="651" y="4266"/>
                  </a:cubicBezTo>
                  <a:cubicBezTo>
                    <a:pt x="656" y="4271"/>
                    <a:pt x="663" y="4273"/>
                    <a:pt x="669" y="4273"/>
                  </a:cubicBezTo>
                  <a:cubicBezTo>
                    <a:pt x="684" y="4273"/>
                    <a:pt x="698" y="4261"/>
                    <a:pt x="685" y="4249"/>
                  </a:cubicBezTo>
                  <a:cubicBezTo>
                    <a:pt x="463" y="3941"/>
                    <a:pt x="309" y="3598"/>
                    <a:pt x="223" y="3239"/>
                  </a:cubicBezTo>
                  <a:cubicBezTo>
                    <a:pt x="189" y="3016"/>
                    <a:pt x="189" y="2810"/>
                    <a:pt x="223" y="2605"/>
                  </a:cubicBezTo>
                  <a:cubicBezTo>
                    <a:pt x="257" y="2416"/>
                    <a:pt x="343" y="2348"/>
                    <a:pt x="429" y="2177"/>
                  </a:cubicBezTo>
                  <a:cubicBezTo>
                    <a:pt x="497" y="2005"/>
                    <a:pt x="429" y="1868"/>
                    <a:pt x="429" y="1697"/>
                  </a:cubicBezTo>
                  <a:cubicBezTo>
                    <a:pt x="446" y="1492"/>
                    <a:pt x="497" y="1303"/>
                    <a:pt x="566" y="1115"/>
                  </a:cubicBezTo>
                  <a:cubicBezTo>
                    <a:pt x="720" y="772"/>
                    <a:pt x="908" y="430"/>
                    <a:pt x="1131" y="104"/>
                  </a:cubicBezTo>
                  <a:cubicBezTo>
                    <a:pt x="1157" y="53"/>
                    <a:pt x="1104"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15675" y="2087400"/>
              <a:ext cx="75825" cy="68225"/>
            </a:xfrm>
            <a:custGeom>
              <a:avLst/>
              <a:gdLst/>
              <a:ahLst/>
              <a:cxnLst/>
              <a:rect l="l" t="t" r="r" b="b"/>
              <a:pathLst>
                <a:path w="3033" h="2729" extrusionOk="0">
                  <a:moveTo>
                    <a:pt x="18" y="1"/>
                  </a:moveTo>
                  <a:cubicBezTo>
                    <a:pt x="1" y="1"/>
                    <a:pt x="1" y="18"/>
                    <a:pt x="18" y="18"/>
                  </a:cubicBezTo>
                  <a:lnTo>
                    <a:pt x="35" y="18"/>
                  </a:lnTo>
                  <a:cubicBezTo>
                    <a:pt x="344" y="172"/>
                    <a:pt x="635" y="326"/>
                    <a:pt x="909" y="532"/>
                  </a:cubicBezTo>
                  <a:cubicBezTo>
                    <a:pt x="1200" y="720"/>
                    <a:pt x="1474" y="943"/>
                    <a:pt x="1714" y="1183"/>
                  </a:cubicBezTo>
                  <a:cubicBezTo>
                    <a:pt x="1940" y="1363"/>
                    <a:pt x="2099" y="1624"/>
                    <a:pt x="2193" y="1905"/>
                  </a:cubicBezTo>
                  <a:lnTo>
                    <a:pt x="2193" y="1905"/>
                  </a:lnTo>
                  <a:cubicBezTo>
                    <a:pt x="2195" y="1918"/>
                    <a:pt x="2199" y="1931"/>
                    <a:pt x="2205" y="1943"/>
                  </a:cubicBezTo>
                  <a:lnTo>
                    <a:pt x="2205" y="1943"/>
                  </a:lnTo>
                  <a:cubicBezTo>
                    <a:pt x="2213" y="1969"/>
                    <a:pt x="2221" y="1996"/>
                    <a:pt x="2228" y="2022"/>
                  </a:cubicBezTo>
                  <a:cubicBezTo>
                    <a:pt x="2262" y="2296"/>
                    <a:pt x="2313" y="2604"/>
                    <a:pt x="2604" y="2724"/>
                  </a:cubicBezTo>
                  <a:cubicBezTo>
                    <a:pt x="2619" y="2727"/>
                    <a:pt x="2633" y="2728"/>
                    <a:pt x="2647" y="2728"/>
                  </a:cubicBezTo>
                  <a:cubicBezTo>
                    <a:pt x="2712" y="2728"/>
                    <a:pt x="2764" y="2695"/>
                    <a:pt x="2793" y="2638"/>
                  </a:cubicBezTo>
                  <a:cubicBezTo>
                    <a:pt x="3032" y="2279"/>
                    <a:pt x="2690" y="1936"/>
                    <a:pt x="2365" y="1765"/>
                  </a:cubicBezTo>
                  <a:cubicBezTo>
                    <a:pt x="2349" y="1759"/>
                    <a:pt x="2333" y="1756"/>
                    <a:pt x="2318" y="1756"/>
                  </a:cubicBezTo>
                  <a:cubicBezTo>
                    <a:pt x="2301" y="1756"/>
                    <a:pt x="2285" y="1760"/>
                    <a:pt x="2271" y="1766"/>
                  </a:cubicBezTo>
                  <a:lnTo>
                    <a:pt x="2271" y="1766"/>
                  </a:lnTo>
                  <a:cubicBezTo>
                    <a:pt x="2268" y="1760"/>
                    <a:pt x="2265" y="1754"/>
                    <a:pt x="2262" y="1748"/>
                  </a:cubicBezTo>
                  <a:cubicBezTo>
                    <a:pt x="2125" y="1474"/>
                    <a:pt x="1936" y="1217"/>
                    <a:pt x="1697" y="1011"/>
                  </a:cubicBezTo>
                  <a:cubicBezTo>
                    <a:pt x="1200" y="566"/>
                    <a:pt x="635" y="224"/>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087800" y="2376450"/>
              <a:ext cx="161150" cy="103250"/>
            </a:xfrm>
            <a:custGeom>
              <a:avLst/>
              <a:gdLst/>
              <a:ahLst/>
              <a:cxnLst/>
              <a:rect l="l" t="t" r="r" b="b"/>
              <a:pathLst>
                <a:path w="6446" h="4130" extrusionOk="0">
                  <a:moveTo>
                    <a:pt x="6372" y="1"/>
                  </a:moveTo>
                  <a:cubicBezTo>
                    <a:pt x="6354" y="1"/>
                    <a:pt x="6338" y="10"/>
                    <a:pt x="6332" y="34"/>
                  </a:cubicBezTo>
                  <a:cubicBezTo>
                    <a:pt x="6058" y="651"/>
                    <a:pt x="5561" y="1147"/>
                    <a:pt x="4928" y="1387"/>
                  </a:cubicBezTo>
                  <a:cubicBezTo>
                    <a:pt x="4636" y="1490"/>
                    <a:pt x="4311" y="1473"/>
                    <a:pt x="4037" y="1610"/>
                  </a:cubicBezTo>
                  <a:cubicBezTo>
                    <a:pt x="3797" y="1712"/>
                    <a:pt x="3626" y="1918"/>
                    <a:pt x="3523" y="2158"/>
                  </a:cubicBezTo>
                  <a:cubicBezTo>
                    <a:pt x="3438" y="2415"/>
                    <a:pt x="3386" y="2689"/>
                    <a:pt x="3386" y="2963"/>
                  </a:cubicBezTo>
                  <a:cubicBezTo>
                    <a:pt x="3369" y="3271"/>
                    <a:pt x="3283" y="3442"/>
                    <a:pt x="3009" y="3562"/>
                  </a:cubicBezTo>
                  <a:cubicBezTo>
                    <a:pt x="2855" y="3631"/>
                    <a:pt x="2718" y="3665"/>
                    <a:pt x="2564" y="3682"/>
                  </a:cubicBezTo>
                  <a:cubicBezTo>
                    <a:pt x="1725" y="3819"/>
                    <a:pt x="903" y="3905"/>
                    <a:pt x="64" y="4025"/>
                  </a:cubicBezTo>
                  <a:cubicBezTo>
                    <a:pt x="0" y="4040"/>
                    <a:pt x="25" y="4129"/>
                    <a:pt x="83" y="4129"/>
                  </a:cubicBezTo>
                  <a:cubicBezTo>
                    <a:pt x="88" y="4129"/>
                    <a:pt x="93" y="4129"/>
                    <a:pt x="98" y="4127"/>
                  </a:cubicBezTo>
                  <a:cubicBezTo>
                    <a:pt x="543" y="4076"/>
                    <a:pt x="988" y="3990"/>
                    <a:pt x="1434" y="3939"/>
                  </a:cubicBezTo>
                  <a:cubicBezTo>
                    <a:pt x="1879" y="3870"/>
                    <a:pt x="2290" y="3853"/>
                    <a:pt x="2701" y="3768"/>
                  </a:cubicBezTo>
                  <a:cubicBezTo>
                    <a:pt x="2958" y="3751"/>
                    <a:pt x="3181" y="3631"/>
                    <a:pt x="3352" y="3442"/>
                  </a:cubicBezTo>
                  <a:cubicBezTo>
                    <a:pt x="3523" y="3185"/>
                    <a:pt x="3489" y="2809"/>
                    <a:pt x="3575" y="2500"/>
                  </a:cubicBezTo>
                  <a:cubicBezTo>
                    <a:pt x="3626" y="2089"/>
                    <a:pt x="3951" y="1764"/>
                    <a:pt x="4362" y="1712"/>
                  </a:cubicBezTo>
                  <a:cubicBezTo>
                    <a:pt x="4688" y="1661"/>
                    <a:pt x="4996" y="1558"/>
                    <a:pt x="5287" y="1421"/>
                  </a:cubicBezTo>
                  <a:cubicBezTo>
                    <a:pt x="5818" y="1130"/>
                    <a:pt x="6229" y="651"/>
                    <a:pt x="6435" y="68"/>
                  </a:cubicBezTo>
                  <a:cubicBezTo>
                    <a:pt x="6446" y="35"/>
                    <a:pt x="6406" y="1"/>
                    <a:pt x="6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159900" y="2130200"/>
              <a:ext cx="25850" cy="20850"/>
            </a:xfrm>
            <a:custGeom>
              <a:avLst/>
              <a:gdLst/>
              <a:ahLst/>
              <a:cxnLst/>
              <a:rect l="l" t="t" r="r" b="b"/>
              <a:pathLst>
                <a:path w="1034" h="834" extrusionOk="0">
                  <a:moveTo>
                    <a:pt x="249" y="1"/>
                  </a:moveTo>
                  <a:cubicBezTo>
                    <a:pt x="1" y="1"/>
                    <a:pt x="355" y="834"/>
                    <a:pt x="638" y="834"/>
                  </a:cubicBezTo>
                  <a:cubicBezTo>
                    <a:pt x="675" y="834"/>
                    <a:pt x="710" y="820"/>
                    <a:pt x="742" y="789"/>
                  </a:cubicBezTo>
                  <a:cubicBezTo>
                    <a:pt x="1033" y="533"/>
                    <a:pt x="571" y="19"/>
                    <a:pt x="262" y="2"/>
                  </a:cubicBezTo>
                  <a:cubicBezTo>
                    <a:pt x="258" y="1"/>
                    <a:pt x="253"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84200" y="2267675"/>
              <a:ext cx="44125" cy="61675"/>
            </a:xfrm>
            <a:custGeom>
              <a:avLst/>
              <a:gdLst/>
              <a:ahLst/>
              <a:cxnLst/>
              <a:rect l="l" t="t" r="r" b="b"/>
              <a:pathLst>
                <a:path w="1765" h="2467" fill="none" extrusionOk="0">
                  <a:moveTo>
                    <a:pt x="1576" y="292"/>
                  </a:moveTo>
                  <a:cubicBezTo>
                    <a:pt x="1764" y="583"/>
                    <a:pt x="1764" y="960"/>
                    <a:pt x="1576" y="1251"/>
                  </a:cubicBezTo>
                  <a:cubicBezTo>
                    <a:pt x="1251" y="1833"/>
                    <a:pt x="1011" y="2467"/>
                    <a:pt x="600" y="2176"/>
                  </a:cubicBezTo>
                  <a:cubicBezTo>
                    <a:pt x="189" y="1884"/>
                    <a:pt x="0" y="1490"/>
                    <a:pt x="428" y="1011"/>
                  </a:cubicBezTo>
                  <a:cubicBezTo>
                    <a:pt x="840" y="531"/>
                    <a:pt x="737" y="206"/>
                    <a:pt x="1096" y="69"/>
                  </a:cubicBezTo>
                  <a:cubicBezTo>
                    <a:pt x="1285" y="0"/>
                    <a:pt x="1507" y="86"/>
                    <a:pt x="1576" y="292"/>
                  </a:cubicBezTo>
                  <a:close/>
                </a:path>
              </a:pathLst>
            </a:custGeom>
            <a:solidFill>
              <a:schemeClr val="dk1"/>
            </a:solidFill>
            <a:ln w="2575" cap="flat" cmpd="sng">
              <a:solidFill>
                <a:srgbClr val="3B2938"/>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119350" y="2377900"/>
              <a:ext cx="47125" cy="45325"/>
            </a:xfrm>
            <a:custGeom>
              <a:avLst/>
              <a:gdLst/>
              <a:ahLst/>
              <a:cxnLst/>
              <a:rect l="l" t="t" r="r" b="b"/>
              <a:pathLst>
                <a:path w="1885" h="1813" extrusionOk="0">
                  <a:moveTo>
                    <a:pt x="1606" y="1"/>
                  </a:moveTo>
                  <a:cubicBezTo>
                    <a:pt x="1407" y="1"/>
                    <a:pt x="1093" y="679"/>
                    <a:pt x="942" y="952"/>
                  </a:cubicBezTo>
                  <a:cubicBezTo>
                    <a:pt x="771" y="1312"/>
                    <a:pt x="0" y="1398"/>
                    <a:pt x="0" y="1723"/>
                  </a:cubicBezTo>
                  <a:cubicBezTo>
                    <a:pt x="0" y="1787"/>
                    <a:pt x="29" y="1812"/>
                    <a:pt x="76" y="1812"/>
                  </a:cubicBezTo>
                  <a:cubicBezTo>
                    <a:pt x="267" y="1812"/>
                    <a:pt x="754" y="1380"/>
                    <a:pt x="754" y="1380"/>
                  </a:cubicBezTo>
                  <a:cubicBezTo>
                    <a:pt x="1028" y="1209"/>
                    <a:pt x="1884" y="661"/>
                    <a:pt x="1730" y="147"/>
                  </a:cubicBezTo>
                  <a:cubicBezTo>
                    <a:pt x="1699" y="44"/>
                    <a:pt x="1656" y="1"/>
                    <a:pt x="1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28775" y="2105325"/>
              <a:ext cx="24975" cy="11800"/>
            </a:xfrm>
            <a:custGeom>
              <a:avLst/>
              <a:gdLst/>
              <a:ahLst/>
              <a:cxnLst/>
              <a:rect l="l" t="t" r="r" b="b"/>
              <a:pathLst>
                <a:path w="999" h="472" extrusionOk="0">
                  <a:moveTo>
                    <a:pt x="403" y="0"/>
                  </a:moveTo>
                  <a:cubicBezTo>
                    <a:pt x="389" y="0"/>
                    <a:pt x="374" y="1"/>
                    <a:pt x="360" y="3"/>
                  </a:cubicBezTo>
                  <a:cubicBezTo>
                    <a:pt x="0" y="55"/>
                    <a:pt x="788" y="466"/>
                    <a:pt x="788" y="466"/>
                  </a:cubicBezTo>
                  <a:cubicBezTo>
                    <a:pt x="802" y="470"/>
                    <a:pt x="815" y="471"/>
                    <a:pt x="826" y="471"/>
                  </a:cubicBezTo>
                  <a:cubicBezTo>
                    <a:pt x="999" y="471"/>
                    <a:pt x="711" y="0"/>
                    <a:pt x="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18075" y="2424525"/>
              <a:ext cx="31925" cy="17450"/>
            </a:xfrm>
            <a:custGeom>
              <a:avLst/>
              <a:gdLst/>
              <a:ahLst/>
              <a:cxnLst/>
              <a:rect l="l" t="t" r="r" b="b"/>
              <a:pathLst>
                <a:path w="1277" h="698" extrusionOk="0">
                  <a:moveTo>
                    <a:pt x="947" y="0"/>
                  </a:moveTo>
                  <a:cubicBezTo>
                    <a:pt x="609" y="0"/>
                    <a:pt x="121" y="192"/>
                    <a:pt x="44" y="492"/>
                  </a:cubicBezTo>
                  <a:cubicBezTo>
                    <a:pt x="0" y="639"/>
                    <a:pt x="109" y="698"/>
                    <a:pt x="278" y="698"/>
                  </a:cubicBezTo>
                  <a:cubicBezTo>
                    <a:pt x="640" y="698"/>
                    <a:pt x="1277" y="429"/>
                    <a:pt x="1277" y="183"/>
                  </a:cubicBezTo>
                  <a:cubicBezTo>
                    <a:pt x="1271" y="57"/>
                    <a:pt x="1131" y="0"/>
                    <a:pt x="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123525" y="2241275"/>
              <a:ext cx="23675" cy="25575"/>
            </a:xfrm>
            <a:custGeom>
              <a:avLst/>
              <a:gdLst/>
              <a:ahLst/>
              <a:cxnLst/>
              <a:rect l="l" t="t" r="r" b="b"/>
              <a:pathLst>
                <a:path w="947" h="1023" extrusionOk="0">
                  <a:moveTo>
                    <a:pt x="682" y="0"/>
                  </a:moveTo>
                  <a:cubicBezTo>
                    <a:pt x="432" y="0"/>
                    <a:pt x="0" y="1022"/>
                    <a:pt x="373" y="1022"/>
                  </a:cubicBezTo>
                  <a:cubicBezTo>
                    <a:pt x="376" y="1022"/>
                    <a:pt x="378" y="1022"/>
                    <a:pt x="381" y="1022"/>
                  </a:cubicBezTo>
                  <a:cubicBezTo>
                    <a:pt x="775" y="1005"/>
                    <a:pt x="947" y="132"/>
                    <a:pt x="724" y="12"/>
                  </a:cubicBezTo>
                  <a:cubicBezTo>
                    <a:pt x="711" y="4"/>
                    <a:pt x="697" y="0"/>
                    <a:pt x="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287825" y="2226500"/>
              <a:ext cx="26800" cy="24625"/>
            </a:xfrm>
            <a:custGeom>
              <a:avLst/>
              <a:gdLst/>
              <a:ahLst/>
              <a:cxnLst/>
              <a:rect l="l" t="t" r="r" b="b"/>
              <a:pathLst>
                <a:path w="1072" h="985" extrusionOk="0">
                  <a:moveTo>
                    <a:pt x="320" y="0"/>
                  </a:moveTo>
                  <a:cubicBezTo>
                    <a:pt x="0" y="0"/>
                    <a:pt x="179" y="984"/>
                    <a:pt x="578" y="984"/>
                  </a:cubicBezTo>
                  <a:cubicBezTo>
                    <a:pt x="594" y="984"/>
                    <a:pt x="610" y="983"/>
                    <a:pt x="626" y="979"/>
                  </a:cubicBezTo>
                  <a:cubicBezTo>
                    <a:pt x="1071" y="911"/>
                    <a:pt x="729" y="55"/>
                    <a:pt x="352" y="3"/>
                  </a:cubicBezTo>
                  <a:cubicBezTo>
                    <a:pt x="341" y="1"/>
                    <a:pt x="330" y="0"/>
                    <a:pt x="320" y="0"/>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2226298" y="4360194"/>
            <a:ext cx="1006617" cy="1041177"/>
            <a:chOff x="4791650" y="538625"/>
            <a:chExt cx="731075" cy="756175"/>
          </a:xfrm>
        </p:grpSpPr>
        <p:sp>
          <p:nvSpPr>
            <p:cNvPr id="27" name="Google Shape;27;p2"/>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421911" y="928254"/>
            <a:ext cx="1148474" cy="1046607"/>
            <a:chOff x="3080800" y="238100"/>
            <a:chExt cx="714225" cy="650875"/>
          </a:xfrm>
        </p:grpSpPr>
        <p:sp>
          <p:nvSpPr>
            <p:cNvPr id="34" name="Google Shape;34;p2"/>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8145900" y="4456336"/>
            <a:ext cx="1085921" cy="987930"/>
            <a:chOff x="4688600" y="1410900"/>
            <a:chExt cx="799000" cy="726900"/>
          </a:xfrm>
        </p:grpSpPr>
        <p:sp>
          <p:nvSpPr>
            <p:cNvPr id="38" name="Google Shape;38;p2"/>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a:off x="4988982" y="-406163"/>
            <a:ext cx="693794" cy="1203811"/>
            <a:chOff x="4559300" y="564775"/>
            <a:chExt cx="389225" cy="675350"/>
          </a:xfrm>
        </p:grpSpPr>
        <p:sp>
          <p:nvSpPr>
            <p:cNvPr id="41" name="Google Shape;41;p2"/>
            <p:cNvSpPr/>
            <p:nvPr/>
          </p:nvSpPr>
          <p:spPr>
            <a:xfrm>
              <a:off x="4559300" y="753600"/>
              <a:ext cx="389225" cy="486525"/>
            </a:xfrm>
            <a:custGeom>
              <a:avLst/>
              <a:gdLst/>
              <a:ahLst/>
              <a:cxnLst/>
              <a:rect l="l" t="t" r="r" b="b"/>
              <a:pathLst>
                <a:path w="15569" h="19461" extrusionOk="0">
                  <a:moveTo>
                    <a:pt x="3228" y="0"/>
                  </a:moveTo>
                  <a:cubicBezTo>
                    <a:pt x="2718" y="0"/>
                    <a:pt x="2180" y="109"/>
                    <a:pt x="1627" y="293"/>
                  </a:cubicBezTo>
                  <a:cubicBezTo>
                    <a:pt x="0" y="841"/>
                    <a:pt x="634" y="3051"/>
                    <a:pt x="1062" y="5363"/>
                  </a:cubicBezTo>
                  <a:cubicBezTo>
                    <a:pt x="1473" y="7572"/>
                    <a:pt x="2295" y="9679"/>
                    <a:pt x="3460" y="11580"/>
                  </a:cubicBezTo>
                  <a:cubicBezTo>
                    <a:pt x="4573" y="13447"/>
                    <a:pt x="6731" y="15827"/>
                    <a:pt x="8512" y="17489"/>
                  </a:cubicBezTo>
                  <a:cubicBezTo>
                    <a:pt x="9893" y="18789"/>
                    <a:pt x="12890" y="19460"/>
                    <a:pt x="14341" y="19460"/>
                  </a:cubicBezTo>
                  <a:cubicBezTo>
                    <a:pt x="14743" y="19460"/>
                    <a:pt x="15027" y="19408"/>
                    <a:pt x="15123" y="19304"/>
                  </a:cubicBezTo>
                  <a:cubicBezTo>
                    <a:pt x="15569" y="18808"/>
                    <a:pt x="13496" y="18602"/>
                    <a:pt x="12846" y="18294"/>
                  </a:cubicBezTo>
                  <a:cubicBezTo>
                    <a:pt x="12178" y="17985"/>
                    <a:pt x="10739" y="16632"/>
                    <a:pt x="10139" y="15622"/>
                  </a:cubicBezTo>
                  <a:cubicBezTo>
                    <a:pt x="9540" y="14611"/>
                    <a:pt x="9489" y="13567"/>
                    <a:pt x="8958" y="12042"/>
                  </a:cubicBezTo>
                  <a:cubicBezTo>
                    <a:pt x="8427" y="10535"/>
                    <a:pt x="8273" y="9028"/>
                    <a:pt x="7844" y="7761"/>
                  </a:cubicBezTo>
                  <a:cubicBezTo>
                    <a:pt x="7433" y="6493"/>
                    <a:pt x="6920" y="3188"/>
                    <a:pt x="5841" y="1526"/>
                  </a:cubicBezTo>
                  <a:cubicBezTo>
                    <a:pt x="5136" y="424"/>
                    <a:pt x="4235" y="0"/>
                    <a:pt x="32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1700" y="564775"/>
              <a:ext cx="155900" cy="233025"/>
            </a:xfrm>
            <a:custGeom>
              <a:avLst/>
              <a:gdLst/>
              <a:ahLst/>
              <a:cxnLst/>
              <a:rect l="l" t="t" r="r" b="b"/>
              <a:pathLst>
                <a:path w="6236" h="9321" extrusionOk="0">
                  <a:moveTo>
                    <a:pt x="2529" y="1"/>
                  </a:moveTo>
                  <a:cubicBezTo>
                    <a:pt x="2512" y="1"/>
                    <a:pt x="2502" y="2"/>
                    <a:pt x="2502" y="2"/>
                  </a:cubicBezTo>
                  <a:cubicBezTo>
                    <a:pt x="2502" y="2"/>
                    <a:pt x="1148" y="3719"/>
                    <a:pt x="1080" y="4387"/>
                  </a:cubicBezTo>
                  <a:cubicBezTo>
                    <a:pt x="1011" y="5072"/>
                    <a:pt x="1816" y="6647"/>
                    <a:pt x="1816" y="6647"/>
                  </a:cubicBezTo>
                  <a:cubicBezTo>
                    <a:pt x="1816" y="6647"/>
                    <a:pt x="1" y="7007"/>
                    <a:pt x="18" y="8822"/>
                  </a:cubicBezTo>
                  <a:cubicBezTo>
                    <a:pt x="18" y="8822"/>
                    <a:pt x="1438" y="8456"/>
                    <a:pt x="2564" y="8456"/>
                  </a:cubicBezTo>
                  <a:cubicBezTo>
                    <a:pt x="2837" y="8456"/>
                    <a:pt x="3093" y="8478"/>
                    <a:pt x="3306" y="8531"/>
                  </a:cubicBezTo>
                  <a:cubicBezTo>
                    <a:pt x="4403" y="8805"/>
                    <a:pt x="5345" y="9096"/>
                    <a:pt x="5345" y="9096"/>
                  </a:cubicBezTo>
                  <a:cubicBezTo>
                    <a:pt x="5345" y="9096"/>
                    <a:pt x="5718" y="9321"/>
                    <a:pt x="5900" y="9321"/>
                  </a:cubicBezTo>
                  <a:cubicBezTo>
                    <a:pt x="5964" y="9321"/>
                    <a:pt x="6004" y="9293"/>
                    <a:pt x="5995" y="9216"/>
                  </a:cubicBezTo>
                  <a:cubicBezTo>
                    <a:pt x="5995" y="9216"/>
                    <a:pt x="6235" y="8274"/>
                    <a:pt x="4694" y="7487"/>
                  </a:cubicBezTo>
                  <a:cubicBezTo>
                    <a:pt x="3202" y="6749"/>
                    <a:pt x="2432" y="6733"/>
                    <a:pt x="2369" y="6733"/>
                  </a:cubicBezTo>
                  <a:cubicBezTo>
                    <a:pt x="2366" y="6733"/>
                    <a:pt x="2364" y="6733"/>
                    <a:pt x="2364" y="6733"/>
                  </a:cubicBezTo>
                  <a:cubicBezTo>
                    <a:pt x="2090" y="5979"/>
                    <a:pt x="1902" y="5191"/>
                    <a:pt x="1782" y="4404"/>
                  </a:cubicBezTo>
                  <a:cubicBezTo>
                    <a:pt x="1679" y="3462"/>
                    <a:pt x="2673" y="1218"/>
                    <a:pt x="2844" y="584"/>
                  </a:cubicBezTo>
                  <a:cubicBezTo>
                    <a:pt x="3006" y="39"/>
                    <a:pt x="2636" y="1"/>
                    <a:pt x="25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3078521" y="119568"/>
            <a:ext cx="757615" cy="803004"/>
            <a:chOff x="2291250" y="337875"/>
            <a:chExt cx="626025" cy="663475"/>
          </a:xfrm>
        </p:grpSpPr>
        <p:sp>
          <p:nvSpPr>
            <p:cNvPr id="44" name="Google Shape;44;p2"/>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flipH="1">
            <a:off x="-704542" y="3987171"/>
            <a:ext cx="2244220" cy="1041174"/>
            <a:chOff x="4573425" y="2584300"/>
            <a:chExt cx="1222475" cy="567150"/>
          </a:xfrm>
        </p:grpSpPr>
        <p:sp>
          <p:nvSpPr>
            <p:cNvPr id="50" name="Google Shape;50;p2"/>
            <p:cNvSpPr/>
            <p:nvPr/>
          </p:nvSpPr>
          <p:spPr>
            <a:xfrm>
              <a:off x="5586475" y="2593100"/>
              <a:ext cx="153750" cy="77950"/>
            </a:xfrm>
            <a:custGeom>
              <a:avLst/>
              <a:gdLst/>
              <a:ahLst/>
              <a:cxnLst/>
              <a:rect l="l" t="t" r="r" b="b"/>
              <a:pathLst>
                <a:path w="6150" h="3118" extrusionOk="0">
                  <a:moveTo>
                    <a:pt x="5095" y="2061"/>
                  </a:moveTo>
                  <a:lnTo>
                    <a:pt x="4916" y="2227"/>
                  </a:lnTo>
                  <a:lnTo>
                    <a:pt x="5053" y="2124"/>
                  </a:lnTo>
                  <a:cubicBezTo>
                    <a:pt x="5053" y="2124"/>
                    <a:pt x="5071" y="2100"/>
                    <a:pt x="5095" y="2061"/>
                  </a:cubicBezTo>
                  <a:close/>
                  <a:moveTo>
                    <a:pt x="4694" y="0"/>
                  </a:moveTo>
                  <a:lnTo>
                    <a:pt x="1919" y="925"/>
                  </a:lnTo>
                  <a:lnTo>
                    <a:pt x="309" y="1524"/>
                  </a:lnTo>
                  <a:lnTo>
                    <a:pt x="1" y="2312"/>
                  </a:lnTo>
                  <a:lnTo>
                    <a:pt x="481" y="3117"/>
                  </a:lnTo>
                  <a:lnTo>
                    <a:pt x="1011" y="2860"/>
                  </a:lnTo>
                  <a:cubicBezTo>
                    <a:pt x="599" y="1923"/>
                    <a:pt x="3794" y="1325"/>
                    <a:pt x="4752" y="1325"/>
                  </a:cubicBezTo>
                  <a:cubicBezTo>
                    <a:pt x="4827" y="1325"/>
                    <a:pt x="4889" y="1328"/>
                    <a:pt x="4934" y="1336"/>
                  </a:cubicBezTo>
                  <a:cubicBezTo>
                    <a:pt x="5435" y="1420"/>
                    <a:pt x="5200" y="1889"/>
                    <a:pt x="5095" y="2061"/>
                  </a:cubicBezTo>
                  <a:lnTo>
                    <a:pt x="5095" y="2061"/>
                  </a:lnTo>
                  <a:lnTo>
                    <a:pt x="6150" y="1079"/>
                  </a:lnTo>
                  <a:lnTo>
                    <a:pt x="5944" y="343"/>
                  </a:lnTo>
                  <a:lnTo>
                    <a:pt x="4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99600" y="2584300"/>
              <a:ext cx="496300" cy="293125"/>
            </a:xfrm>
            <a:custGeom>
              <a:avLst/>
              <a:gdLst/>
              <a:ahLst/>
              <a:cxnLst/>
              <a:rect l="l" t="t" r="r" b="b"/>
              <a:pathLst>
                <a:path w="19852" h="11725" extrusionOk="0">
                  <a:moveTo>
                    <a:pt x="16402" y="1132"/>
                  </a:moveTo>
                  <a:cubicBezTo>
                    <a:pt x="16779" y="1132"/>
                    <a:pt x="17005" y="1229"/>
                    <a:pt x="16957" y="1465"/>
                  </a:cubicBezTo>
                  <a:cubicBezTo>
                    <a:pt x="16820" y="2048"/>
                    <a:pt x="15569" y="2476"/>
                    <a:pt x="14370" y="2801"/>
                  </a:cubicBezTo>
                  <a:cubicBezTo>
                    <a:pt x="13706" y="2978"/>
                    <a:pt x="13063" y="3134"/>
                    <a:pt x="12618" y="3134"/>
                  </a:cubicBezTo>
                  <a:cubicBezTo>
                    <a:pt x="12374" y="3134"/>
                    <a:pt x="12189" y="3088"/>
                    <a:pt x="12093" y="2972"/>
                  </a:cubicBezTo>
                  <a:cubicBezTo>
                    <a:pt x="11636" y="2421"/>
                    <a:pt x="15028" y="1132"/>
                    <a:pt x="16402" y="1132"/>
                  </a:cubicBezTo>
                  <a:close/>
                  <a:moveTo>
                    <a:pt x="17574" y="0"/>
                  </a:moveTo>
                  <a:cubicBezTo>
                    <a:pt x="14577" y="0"/>
                    <a:pt x="1826" y="5835"/>
                    <a:pt x="1" y="8967"/>
                  </a:cubicBezTo>
                  <a:lnTo>
                    <a:pt x="823" y="11724"/>
                  </a:lnTo>
                  <a:cubicBezTo>
                    <a:pt x="823" y="11724"/>
                    <a:pt x="9249" y="5696"/>
                    <a:pt x="13959" y="4856"/>
                  </a:cubicBezTo>
                  <a:cubicBezTo>
                    <a:pt x="16443" y="4428"/>
                    <a:pt x="17864" y="3880"/>
                    <a:pt x="18652" y="3452"/>
                  </a:cubicBezTo>
                  <a:cubicBezTo>
                    <a:pt x="19457" y="3041"/>
                    <a:pt x="19851" y="2099"/>
                    <a:pt x="19577" y="1226"/>
                  </a:cubicBezTo>
                  <a:cubicBezTo>
                    <a:pt x="19389" y="660"/>
                    <a:pt x="18892" y="146"/>
                    <a:pt x="17762" y="9"/>
                  </a:cubicBezTo>
                  <a:cubicBezTo>
                    <a:pt x="17704" y="3"/>
                    <a:pt x="17641" y="0"/>
                    <a:pt x="175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45225" y="2808450"/>
              <a:ext cx="76250" cy="95950"/>
            </a:xfrm>
            <a:custGeom>
              <a:avLst/>
              <a:gdLst/>
              <a:ahLst/>
              <a:cxnLst/>
              <a:rect l="l" t="t" r="r" b="b"/>
              <a:pathLst>
                <a:path w="3050" h="3838" fill="none" extrusionOk="0">
                  <a:moveTo>
                    <a:pt x="3049" y="2227"/>
                  </a:moveTo>
                  <a:cubicBezTo>
                    <a:pt x="3049" y="2227"/>
                    <a:pt x="652" y="3837"/>
                    <a:pt x="549" y="3598"/>
                  </a:cubicBezTo>
                  <a:cubicBezTo>
                    <a:pt x="429" y="3341"/>
                    <a:pt x="1" y="2758"/>
                    <a:pt x="18" y="2604"/>
                  </a:cubicBezTo>
                  <a:cubicBezTo>
                    <a:pt x="35" y="2433"/>
                    <a:pt x="926" y="789"/>
                    <a:pt x="926" y="789"/>
                  </a:cubicBezTo>
                  <a:lnTo>
                    <a:pt x="2176" y="1"/>
                  </a:lnTo>
                  <a:close/>
                </a:path>
              </a:pathLst>
            </a:custGeom>
            <a:noFill/>
            <a:ln w="2575" cap="flat" cmpd="sng">
              <a:solidFill>
                <a:schemeClr val="accent6"/>
              </a:solidFill>
              <a:prstDash val="solid"/>
              <a:miter lim="1712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573425" y="2685675"/>
              <a:ext cx="725350" cy="465575"/>
            </a:xfrm>
            <a:custGeom>
              <a:avLst/>
              <a:gdLst/>
              <a:ahLst/>
              <a:cxnLst/>
              <a:rect l="l" t="t" r="r" b="b"/>
              <a:pathLst>
                <a:path w="29014" h="18623" extrusionOk="0">
                  <a:moveTo>
                    <a:pt x="22588" y="0"/>
                  </a:moveTo>
                  <a:cubicBezTo>
                    <a:pt x="20613" y="0"/>
                    <a:pt x="18216" y="363"/>
                    <a:pt x="15552" y="1024"/>
                  </a:cubicBezTo>
                  <a:cubicBezTo>
                    <a:pt x="5224" y="3559"/>
                    <a:pt x="1902" y="8217"/>
                    <a:pt x="1097" y="10290"/>
                  </a:cubicBezTo>
                  <a:cubicBezTo>
                    <a:pt x="0" y="13133"/>
                    <a:pt x="6355" y="17278"/>
                    <a:pt x="7279" y="17980"/>
                  </a:cubicBezTo>
                  <a:cubicBezTo>
                    <a:pt x="7760" y="18352"/>
                    <a:pt x="9022" y="18623"/>
                    <a:pt x="10818" y="18623"/>
                  </a:cubicBezTo>
                  <a:cubicBezTo>
                    <a:pt x="12415" y="18623"/>
                    <a:pt x="14434" y="18408"/>
                    <a:pt x="16699" y="17860"/>
                  </a:cubicBezTo>
                  <a:cubicBezTo>
                    <a:pt x="21512" y="16695"/>
                    <a:pt x="25982" y="13441"/>
                    <a:pt x="27506" y="11489"/>
                  </a:cubicBezTo>
                  <a:cubicBezTo>
                    <a:pt x="29014" y="9553"/>
                    <a:pt x="28226" y="3542"/>
                    <a:pt x="28226" y="3542"/>
                  </a:cubicBezTo>
                  <a:cubicBezTo>
                    <a:pt x="28128" y="1073"/>
                    <a:pt x="25983" y="0"/>
                    <a:pt x="225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598275" y="2704925"/>
              <a:ext cx="725750" cy="329200"/>
            </a:xfrm>
            <a:custGeom>
              <a:avLst/>
              <a:gdLst/>
              <a:ahLst/>
              <a:cxnLst/>
              <a:rect l="l" t="t" r="r" b="b"/>
              <a:pathLst>
                <a:path w="29030" h="13168" extrusionOk="0">
                  <a:moveTo>
                    <a:pt x="21303" y="0"/>
                  </a:moveTo>
                  <a:cubicBezTo>
                    <a:pt x="13798" y="0"/>
                    <a:pt x="0" y="6060"/>
                    <a:pt x="976" y="10565"/>
                  </a:cubicBezTo>
                  <a:cubicBezTo>
                    <a:pt x="1381" y="12393"/>
                    <a:pt x="3686" y="13167"/>
                    <a:pt x="6751" y="13167"/>
                  </a:cubicBezTo>
                  <a:cubicBezTo>
                    <a:pt x="15083" y="13167"/>
                    <a:pt x="29029" y="7442"/>
                    <a:pt x="25673" y="1607"/>
                  </a:cubicBezTo>
                  <a:cubicBezTo>
                    <a:pt x="25027" y="479"/>
                    <a:pt x="23414" y="0"/>
                    <a:pt x="213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124925" y="2907800"/>
              <a:ext cx="47550" cy="30425"/>
            </a:xfrm>
            <a:custGeom>
              <a:avLst/>
              <a:gdLst/>
              <a:ahLst/>
              <a:cxnLst/>
              <a:rect l="l" t="t" r="r" b="b"/>
              <a:pathLst>
                <a:path w="1902" h="1217" extrusionOk="0">
                  <a:moveTo>
                    <a:pt x="1901" y="0"/>
                  </a:moveTo>
                  <a:cubicBezTo>
                    <a:pt x="1285" y="446"/>
                    <a:pt x="651" y="857"/>
                    <a:pt x="0" y="1216"/>
                  </a:cubicBezTo>
                  <a:cubicBezTo>
                    <a:pt x="651" y="857"/>
                    <a:pt x="1285" y="446"/>
                    <a:pt x="190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72875" y="2874825"/>
              <a:ext cx="38550" cy="33000"/>
            </a:xfrm>
            <a:custGeom>
              <a:avLst/>
              <a:gdLst/>
              <a:ahLst/>
              <a:cxnLst/>
              <a:rect l="l" t="t" r="r" b="b"/>
              <a:pathLst>
                <a:path w="1542" h="1320" extrusionOk="0">
                  <a:moveTo>
                    <a:pt x="1542" y="1"/>
                  </a:moveTo>
                  <a:cubicBezTo>
                    <a:pt x="1062" y="480"/>
                    <a:pt x="548" y="926"/>
                    <a:pt x="0" y="1319"/>
                  </a:cubicBezTo>
                  <a:cubicBezTo>
                    <a:pt x="548" y="926"/>
                    <a:pt x="1062" y="480"/>
                    <a:pt x="154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11825" y="2851275"/>
              <a:ext cx="19300" cy="23150"/>
            </a:xfrm>
            <a:custGeom>
              <a:avLst/>
              <a:gdLst/>
              <a:ahLst/>
              <a:cxnLst/>
              <a:rect l="l" t="t" r="r" b="b"/>
              <a:pathLst>
                <a:path w="772" h="926" extrusionOk="0">
                  <a:moveTo>
                    <a:pt x="772" y="1"/>
                  </a:moveTo>
                  <a:cubicBezTo>
                    <a:pt x="532" y="326"/>
                    <a:pt x="275" y="634"/>
                    <a:pt x="1" y="926"/>
                  </a:cubicBezTo>
                  <a:cubicBezTo>
                    <a:pt x="275" y="634"/>
                    <a:pt x="532" y="326"/>
                    <a:pt x="772"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31525" y="2839300"/>
              <a:ext cx="7300" cy="11575"/>
            </a:xfrm>
            <a:custGeom>
              <a:avLst/>
              <a:gdLst/>
              <a:ahLst/>
              <a:cxnLst/>
              <a:rect l="l" t="t" r="r" b="b"/>
              <a:pathLst>
                <a:path w="292" h="463" extrusionOk="0">
                  <a:moveTo>
                    <a:pt x="292" y="0"/>
                  </a:moveTo>
                  <a:cubicBezTo>
                    <a:pt x="206" y="154"/>
                    <a:pt x="103" y="308"/>
                    <a:pt x="1" y="463"/>
                  </a:cubicBezTo>
                  <a:cubicBezTo>
                    <a:pt x="103" y="308"/>
                    <a:pt x="206" y="154"/>
                    <a:pt x="292"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861575" y="3018700"/>
              <a:ext cx="39850" cy="7300"/>
            </a:xfrm>
            <a:custGeom>
              <a:avLst/>
              <a:gdLst/>
              <a:ahLst/>
              <a:cxnLst/>
              <a:rect l="l" t="t" r="r" b="b"/>
              <a:pathLst>
                <a:path w="1594" h="292" extrusionOk="0">
                  <a:moveTo>
                    <a:pt x="1593" y="0"/>
                  </a:moveTo>
                  <a:lnTo>
                    <a:pt x="1593" y="0"/>
                  </a:lnTo>
                  <a:cubicBezTo>
                    <a:pt x="1063" y="120"/>
                    <a:pt x="532" y="206"/>
                    <a:pt x="1" y="292"/>
                  </a:cubicBezTo>
                  <a:cubicBezTo>
                    <a:pt x="532" y="223"/>
                    <a:pt x="1063" y="120"/>
                    <a:pt x="1593"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967350" y="2989150"/>
              <a:ext cx="40700" cy="12875"/>
            </a:xfrm>
            <a:custGeom>
              <a:avLst/>
              <a:gdLst/>
              <a:ahLst/>
              <a:cxnLst/>
              <a:rect l="l" t="t" r="r" b="b"/>
              <a:pathLst>
                <a:path w="1628" h="515" extrusionOk="0">
                  <a:moveTo>
                    <a:pt x="1627" y="1"/>
                  </a:moveTo>
                  <a:cubicBezTo>
                    <a:pt x="1079" y="189"/>
                    <a:pt x="548" y="360"/>
                    <a:pt x="0" y="514"/>
                  </a:cubicBezTo>
                  <a:cubicBezTo>
                    <a:pt x="548" y="360"/>
                    <a:pt x="1079" y="189"/>
                    <a:pt x="1627"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841900" y="3026825"/>
              <a:ext cx="18000" cy="2600"/>
            </a:xfrm>
            <a:custGeom>
              <a:avLst/>
              <a:gdLst/>
              <a:ahLst/>
              <a:cxnLst/>
              <a:rect l="l" t="t" r="r" b="b"/>
              <a:pathLst>
                <a:path w="720" h="104" extrusionOk="0">
                  <a:moveTo>
                    <a:pt x="719" y="1"/>
                  </a:moveTo>
                  <a:lnTo>
                    <a:pt x="0" y="104"/>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02075" y="3029400"/>
              <a:ext cx="37275" cy="3450"/>
            </a:xfrm>
            <a:custGeom>
              <a:avLst/>
              <a:gdLst/>
              <a:ahLst/>
              <a:cxnLst/>
              <a:rect l="l" t="t" r="r" b="b"/>
              <a:pathLst>
                <a:path w="1491" h="138" extrusionOk="0">
                  <a:moveTo>
                    <a:pt x="1490" y="1"/>
                  </a:moveTo>
                  <a:cubicBezTo>
                    <a:pt x="977" y="52"/>
                    <a:pt x="480" y="103"/>
                    <a:pt x="0" y="138"/>
                  </a:cubicBezTo>
                  <a:cubicBezTo>
                    <a:pt x="480" y="103"/>
                    <a:pt x="977" y="52"/>
                    <a:pt x="149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904400" y="3013550"/>
              <a:ext cx="19725" cy="4750"/>
            </a:xfrm>
            <a:custGeom>
              <a:avLst/>
              <a:gdLst/>
              <a:ahLst/>
              <a:cxnLst/>
              <a:rect l="l" t="t" r="r" b="b"/>
              <a:pathLst>
                <a:path w="789" h="190" extrusionOk="0">
                  <a:moveTo>
                    <a:pt x="789" y="1"/>
                  </a:moveTo>
                  <a:cubicBezTo>
                    <a:pt x="514" y="69"/>
                    <a:pt x="258" y="121"/>
                    <a:pt x="1" y="189"/>
                  </a:cubicBezTo>
                  <a:cubicBezTo>
                    <a:pt x="258" y="121"/>
                    <a:pt x="514"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24100" y="3008425"/>
              <a:ext cx="21000" cy="5150"/>
            </a:xfrm>
            <a:custGeom>
              <a:avLst/>
              <a:gdLst/>
              <a:ahLst/>
              <a:cxnLst/>
              <a:rect l="l" t="t" r="r" b="b"/>
              <a:pathLst>
                <a:path w="840" h="206" extrusionOk="0">
                  <a:moveTo>
                    <a:pt x="1" y="206"/>
                  </a:moveTo>
                  <a:cubicBezTo>
                    <a:pt x="275" y="137"/>
                    <a:pt x="566" y="69"/>
                    <a:pt x="840" y="0"/>
                  </a:cubicBezTo>
                  <a:cubicBezTo>
                    <a:pt x="566" y="69"/>
                    <a:pt x="275" y="137"/>
                    <a:pt x="1" y="206"/>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029000" y="2965625"/>
              <a:ext cx="38975" cy="15850"/>
            </a:xfrm>
            <a:custGeom>
              <a:avLst/>
              <a:gdLst/>
              <a:ahLst/>
              <a:cxnLst/>
              <a:rect l="l" t="t" r="r" b="b"/>
              <a:pathLst>
                <a:path w="1559" h="634" extrusionOk="0">
                  <a:moveTo>
                    <a:pt x="1558" y="0"/>
                  </a:moveTo>
                  <a:lnTo>
                    <a:pt x="1558" y="0"/>
                  </a:lnTo>
                  <a:cubicBezTo>
                    <a:pt x="1062" y="223"/>
                    <a:pt x="531" y="445"/>
                    <a:pt x="1" y="633"/>
                  </a:cubicBezTo>
                  <a:cubicBezTo>
                    <a:pt x="548" y="445"/>
                    <a:pt x="1062" y="223"/>
                    <a:pt x="1558"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008875" y="2982300"/>
              <a:ext cx="19300" cy="6875"/>
            </a:xfrm>
            <a:custGeom>
              <a:avLst/>
              <a:gdLst/>
              <a:ahLst/>
              <a:cxnLst/>
              <a:rect l="l" t="t" r="r" b="b"/>
              <a:pathLst>
                <a:path w="772" h="275" extrusionOk="0">
                  <a:moveTo>
                    <a:pt x="771" y="1"/>
                  </a:moveTo>
                  <a:cubicBezTo>
                    <a:pt x="514" y="86"/>
                    <a:pt x="258" y="172"/>
                    <a:pt x="1" y="275"/>
                  </a:cubicBezTo>
                  <a:cubicBezTo>
                    <a:pt x="258" y="189"/>
                    <a:pt x="514" y="103"/>
                    <a:pt x="77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5500" y="3002850"/>
              <a:ext cx="19725" cy="5175"/>
            </a:xfrm>
            <a:custGeom>
              <a:avLst/>
              <a:gdLst/>
              <a:ahLst/>
              <a:cxnLst/>
              <a:rect l="l" t="t" r="r" b="b"/>
              <a:pathLst>
                <a:path w="789" h="207" extrusionOk="0">
                  <a:moveTo>
                    <a:pt x="789" y="1"/>
                  </a:moveTo>
                  <a:cubicBezTo>
                    <a:pt x="515" y="69"/>
                    <a:pt x="258" y="155"/>
                    <a:pt x="1" y="206"/>
                  </a:cubicBezTo>
                  <a:cubicBezTo>
                    <a:pt x="258" y="155"/>
                    <a:pt x="532" y="69"/>
                    <a:pt x="789"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069250" y="2938625"/>
              <a:ext cx="54825" cy="27000"/>
            </a:xfrm>
            <a:custGeom>
              <a:avLst/>
              <a:gdLst/>
              <a:ahLst/>
              <a:cxnLst/>
              <a:rect l="l" t="t" r="r" b="b"/>
              <a:pathLst>
                <a:path w="2193" h="1080" extrusionOk="0">
                  <a:moveTo>
                    <a:pt x="1" y="1080"/>
                  </a:moveTo>
                  <a:cubicBezTo>
                    <a:pt x="771" y="737"/>
                    <a:pt x="1508" y="377"/>
                    <a:pt x="2193" y="1"/>
                  </a:cubicBezTo>
                  <a:cubicBezTo>
                    <a:pt x="1508" y="377"/>
                    <a:pt x="771" y="737"/>
                    <a:pt x="1" y="108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683900" y="2828875"/>
              <a:ext cx="554925" cy="205400"/>
            </a:xfrm>
            <a:custGeom>
              <a:avLst/>
              <a:gdLst/>
              <a:ahLst/>
              <a:cxnLst/>
              <a:rect l="l" t="t" r="r" b="b"/>
              <a:pathLst>
                <a:path w="22197" h="8216" extrusionOk="0">
                  <a:moveTo>
                    <a:pt x="19361" y="0"/>
                  </a:moveTo>
                  <a:cubicBezTo>
                    <a:pt x="13323" y="0"/>
                    <a:pt x="3215" y="3918"/>
                    <a:pt x="0" y="7799"/>
                  </a:cubicBezTo>
                  <a:cubicBezTo>
                    <a:pt x="926" y="8083"/>
                    <a:pt x="2062" y="8216"/>
                    <a:pt x="3326" y="8216"/>
                  </a:cubicBezTo>
                  <a:cubicBezTo>
                    <a:pt x="9827" y="8216"/>
                    <a:pt x="19745" y="4719"/>
                    <a:pt x="22197" y="417"/>
                  </a:cubicBezTo>
                  <a:cubicBezTo>
                    <a:pt x="21432" y="131"/>
                    <a:pt x="20464" y="0"/>
                    <a:pt x="19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617950" y="2809750"/>
              <a:ext cx="669275" cy="341700"/>
            </a:xfrm>
            <a:custGeom>
              <a:avLst/>
              <a:gdLst/>
              <a:ahLst/>
              <a:cxnLst/>
              <a:rect l="l" t="t" r="r" b="b"/>
              <a:pathLst>
                <a:path w="26771" h="13668" extrusionOk="0">
                  <a:moveTo>
                    <a:pt x="26582" y="0"/>
                  </a:moveTo>
                  <a:lnTo>
                    <a:pt x="26582" y="0"/>
                  </a:lnTo>
                  <a:cubicBezTo>
                    <a:pt x="25212" y="2587"/>
                    <a:pt x="21769" y="6372"/>
                    <a:pt x="13137" y="8684"/>
                  </a:cubicBezTo>
                  <a:cubicBezTo>
                    <a:pt x="10417" y="9403"/>
                    <a:pt x="8167" y="9685"/>
                    <a:pt x="6306" y="9685"/>
                  </a:cubicBezTo>
                  <a:cubicBezTo>
                    <a:pt x="3293" y="9685"/>
                    <a:pt x="1303" y="8945"/>
                    <a:pt x="1" y="8119"/>
                  </a:cubicBezTo>
                  <a:lnTo>
                    <a:pt x="1" y="8119"/>
                  </a:lnTo>
                  <a:cubicBezTo>
                    <a:pt x="1559" y="10362"/>
                    <a:pt x="4865" y="12537"/>
                    <a:pt x="5498" y="13034"/>
                  </a:cubicBezTo>
                  <a:cubicBezTo>
                    <a:pt x="5984" y="13403"/>
                    <a:pt x="7229" y="13667"/>
                    <a:pt x="8998" y="13667"/>
                  </a:cubicBezTo>
                  <a:cubicBezTo>
                    <a:pt x="10600" y="13667"/>
                    <a:pt x="12632" y="13450"/>
                    <a:pt x="14918" y="12897"/>
                  </a:cubicBezTo>
                  <a:cubicBezTo>
                    <a:pt x="19731" y="11732"/>
                    <a:pt x="24218" y="8478"/>
                    <a:pt x="25725" y="6543"/>
                  </a:cubicBezTo>
                  <a:cubicBezTo>
                    <a:pt x="26770" y="5190"/>
                    <a:pt x="26719" y="1901"/>
                    <a:pt x="26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6835620" y="-392111"/>
            <a:ext cx="1652461" cy="1175689"/>
            <a:chOff x="3517550" y="401175"/>
            <a:chExt cx="1027650" cy="731150"/>
          </a:xfrm>
        </p:grpSpPr>
        <p:sp>
          <p:nvSpPr>
            <p:cNvPr id="73" name="Google Shape;73;p2"/>
            <p:cNvSpPr/>
            <p:nvPr/>
          </p:nvSpPr>
          <p:spPr>
            <a:xfrm>
              <a:off x="3517550" y="719800"/>
              <a:ext cx="542100" cy="412525"/>
            </a:xfrm>
            <a:custGeom>
              <a:avLst/>
              <a:gdLst/>
              <a:ahLst/>
              <a:cxnLst/>
              <a:rect l="l" t="t" r="r" b="b"/>
              <a:pathLst>
                <a:path w="21684" h="16501" extrusionOk="0">
                  <a:moveTo>
                    <a:pt x="10020" y="3992"/>
                  </a:moveTo>
                  <a:cubicBezTo>
                    <a:pt x="10020" y="3992"/>
                    <a:pt x="11304" y="4146"/>
                    <a:pt x="10688" y="5105"/>
                  </a:cubicBezTo>
                  <a:cubicBezTo>
                    <a:pt x="10602" y="5242"/>
                    <a:pt x="5875" y="8633"/>
                    <a:pt x="5875" y="8633"/>
                  </a:cubicBezTo>
                  <a:cubicBezTo>
                    <a:pt x="5875" y="8633"/>
                    <a:pt x="5537" y="8810"/>
                    <a:pt x="5242" y="8810"/>
                  </a:cubicBezTo>
                  <a:cubicBezTo>
                    <a:pt x="4920" y="8810"/>
                    <a:pt x="4648" y="8600"/>
                    <a:pt x="4916" y="7725"/>
                  </a:cubicBezTo>
                  <a:lnTo>
                    <a:pt x="10020" y="3992"/>
                  </a:lnTo>
                  <a:close/>
                  <a:moveTo>
                    <a:pt x="12349" y="5482"/>
                  </a:moveTo>
                  <a:cubicBezTo>
                    <a:pt x="12349" y="5482"/>
                    <a:pt x="13633" y="5636"/>
                    <a:pt x="13017" y="6595"/>
                  </a:cubicBezTo>
                  <a:cubicBezTo>
                    <a:pt x="12931" y="6732"/>
                    <a:pt x="6320" y="11048"/>
                    <a:pt x="6320" y="11048"/>
                  </a:cubicBezTo>
                  <a:cubicBezTo>
                    <a:pt x="6320" y="11048"/>
                    <a:pt x="5983" y="11225"/>
                    <a:pt x="5685" y="11225"/>
                  </a:cubicBezTo>
                  <a:cubicBezTo>
                    <a:pt x="5361" y="11225"/>
                    <a:pt x="5085" y="11015"/>
                    <a:pt x="5344" y="10140"/>
                  </a:cubicBezTo>
                  <a:lnTo>
                    <a:pt x="12349" y="5482"/>
                  </a:lnTo>
                  <a:close/>
                  <a:moveTo>
                    <a:pt x="13017" y="7999"/>
                  </a:moveTo>
                  <a:cubicBezTo>
                    <a:pt x="13017" y="7999"/>
                    <a:pt x="14301" y="8153"/>
                    <a:pt x="13702" y="9113"/>
                  </a:cubicBezTo>
                  <a:lnTo>
                    <a:pt x="13685" y="9113"/>
                  </a:lnTo>
                  <a:cubicBezTo>
                    <a:pt x="13599" y="9232"/>
                    <a:pt x="8889" y="12641"/>
                    <a:pt x="8889" y="12641"/>
                  </a:cubicBezTo>
                  <a:cubicBezTo>
                    <a:pt x="8889" y="12641"/>
                    <a:pt x="8555" y="12816"/>
                    <a:pt x="8259" y="12816"/>
                  </a:cubicBezTo>
                  <a:cubicBezTo>
                    <a:pt x="7933" y="12816"/>
                    <a:pt x="7653" y="12604"/>
                    <a:pt x="7913" y="11716"/>
                  </a:cubicBezTo>
                  <a:lnTo>
                    <a:pt x="13017" y="7999"/>
                  </a:lnTo>
                  <a:close/>
                  <a:moveTo>
                    <a:pt x="20450" y="1"/>
                  </a:moveTo>
                  <a:lnTo>
                    <a:pt x="14592" y="4146"/>
                  </a:lnTo>
                  <a:cubicBezTo>
                    <a:pt x="14592" y="4146"/>
                    <a:pt x="10312" y="2873"/>
                    <a:pt x="8899" y="2873"/>
                  </a:cubicBezTo>
                  <a:cubicBezTo>
                    <a:pt x="8846" y="2873"/>
                    <a:pt x="8797" y="2875"/>
                    <a:pt x="8752" y="2878"/>
                  </a:cubicBezTo>
                  <a:cubicBezTo>
                    <a:pt x="7536" y="2998"/>
                    <a:pt x="1456" y="6663"/>
                    <a:pt x="737" y="7246"/>
                  </a:cubicBezTo>
                  <a:cubicBezTo>
                    <a:pt x="0" y="7811"/>
                    <a:pt x="5841" y="15775"/>
                    <a:pt x="6474" y="16443"/>
                  </a:cubicBezTo>
                  <a:cubicBezTo>
                    <a:pt x="6512" y="16482"/>
                    <a:pt x="6571" y="16500"/>
                    <a:pt x="6647" y="16500"/>
                  </a:cubicBezTo>
                  <a:cubicBezTo>
                    <a:pt x="7882" y="16500"/>
                    <a:pt x="13826" y="11695"/>
                    <a:pt x="14455" y="10808"/>
                  </a:cubicBezTo>
                  <a:cubicBezTo>
                    <a:pt x="15141" y="9866"/>
                    <a:pt x="16100" y="5841"/>
                    <a:pt x="16100" y="5841"/>
                  </a:cubicBezTo>
                  <a:lnTo>
                    <a:pt x="21683" y="1868"/>
                  </a:lnTo>
                  <a:lnTo>
                    <a:pt x="20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006525" y="401175"/>
              <a:ext cx="538675" cy="392300"/>
            </a:xfrm>
            <a:custGeom>
              <a:avLst/>
              <a:gdLst/>
              <a:ahLst/>
              <a:cxnLst/>
              <a:rect l="l" t="t" r="r" b="b"/>
              <a:pathLst>
                <a:path w="21547" h="15692" extrusionOk="0">
                  <a:moveTo>
                    <a:pt x="17364" y="1421"/>
                  </a:moveTo>
                  <a:cubicBezTo>
                    <a:pt x="17712" y="1421"/>
                    <a:pt x="18083" y="1606"/>
                    <a:pt x="18378" y="2059"/>
                  </a:cubicBezTo>
                  <a:cubicBezTo>
                    <a:pt x="19008" y="3021"/>
                    <a:pt x="18220" y="3769"/>
                    <a:pt x="17435" y="3769"/>
                  </a:cubicBezTo>
                  <a:cubicBezTo>
                    <a:pt x="17046" y="3769"/>
                    <a:pt x="16658" y="3586"/>
                    <a:pt x="16442" y="3155"/>
                  </a:cubicBezTo>
                  <a:cubicBezTo>
                    <a:pt x="15987" y="2268"/>
                    <a:pt x="16621" y="1421"/>
                    <a:pt x="17364" y="1421"/>
                  </a:cubicBezTo>
                  <a:close/>
                  <a:moveTo>
                    <a:pt x="18664" y="1"/>
                  </a:moveTo>
                  <a:cubicBezTo>
                    <a:pt x="17066" y="1"/>
                    <a:pt x="0" y="12438"/>
                    <a:pt x="0" y="12438"/>
                  </a:cubicBezTo>
                  <a:lnTo>
                    <a:pt x="2038" y="15692"/>
                  </a:lnTo>
                  <a:cubicBezTo>
                    <a:pt x="2038" y="15692"/>
                    <a:pt x="17281" y="5844"/>
                    <a:pt x="19645" y="3600"/>
                  </a:cubicBezTo>
                  <a:cubicBezTo>
                    <a:pt x="21546" y="1785"/>
                    <a:pt x="20039" y="226"/>
                    <a:pt x="18703" y="3"/>
                  </a:cubicBezTo>
                  <a:cubicBezTo>
                    <a:pt x="18691" y="1"/>
                    <a:pt x="18678" y="1"/>
                    <a:pt x="186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655919" y="-337695"/>
            <a:ext cx="1269757" cy="1245517"/>
            <a:chOff x="1931075" y="728875"/>
            <a:chExt cx="789650" cy="774575"/>
          </a:xfrm>
        </p:grpSpPr>
        <p:sp>
          <p:nvSpPr>
            <p:cNvPr id="76" name="Google Shape;76;p2"/>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2"/>
          <p:cNvGrpSpPr/>
          <p:nvPr/>
        </p:nvGrpSpPr>
        <p:grpSpPr>
          <a:xfrm>
            <a:off x="3919535" y="4552760"/>
            <a:ext cx="693852" cy="656064"/>
            <a:chOff x="2776800" y="970450"/>
            <a:chExt cx="431500" cy="408000"/>
          </a:xfrm>
        </p:grpSpPr>
        <p:sp>
          <p:nvSpPr>
            <p:cNvPr id="79" name="Google Shape;79;p2"/>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194568" y="2641765"/>
            <a:ext cx="693789" cy="489232"/>
            <a:chOff x="4171675" y="981000"/>
            <a:chExt cx="398775" cy="281200"/>
          </a:xfrm>
        </p:grpSpPr>
        <p:sp>
          <p:nvSpPr>
            <p:cNvPr id="90" name="Google Shape;90;p2"/>
            <p:cNvSpPr/>
            <p:nvPr/>
          </p:nvSpPr>
          <p:spPr>
            <a:xfrm>
              <a:off x="4171675" y="981000"/>
              <a:ext cx="299725" cy="281200"/>
            </a:xfrm>
            <a:custGeom>
              <a:avLst/>
              <a:gdLst/>
              <a:ahLst/>
              <a:cxnLst/>
              <a:rect l="l" t="t" r="r" b="b"/>
              <a:pathLst>
                <a:path w="11989" h="11248" extrusionOk="0">
                  <a:moveTo>
                    <a:pt x="5171" y="1"/>
                  </a:moveTo>
                  <a:cubicBezTo>
                    <a:pt x="4790" y="1"/>
                    <a:pt x="4433" y="30"/>
                    <a:pt x="4116" y="86"/>
                  </a:cubicBezTo>
                  <a:cubicBezTo>
                    <a:pt x="1495" y="531"/>
                    <a:pt x="1187" y="1936"/>
                    <a:pt x="571" y="5789"/>
                  </a:cubicBezTo>
                  <a:cubicBezTo>
                    <a:pt x="0" y="9385"/>
                    <a:pt x="2824" y="11247"/>
                    <a:pt x="5463" y="11247"/>
                  </a:cubicBezTo>
                  <a:cubicBezTo>
                    <a:pt x="5916" y="11247"/>
                    <a:pt x="6363" y="11192"/>
                    <a:pt x="6788" y="11082"/>
                  </a:cubicBezTo>
                  <a:cubicBezTo>
                    <a:pt x="9305" y="10414"/>
                    <a:pt x="11635" y="9849"/>
                    <a:pt x="11823" y="5430"/>
                  </a:cubicBezTo>
                  <a:cubicBezTo>
                    <a:pt x="11989" y="1532"/>
                    <a:pt x="7935" y="1"/>
                    <a:pt x="51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47600" y="1053300"/>
              <a:ext cx="201650" cy="193350"/>
            </a:xfrm>
            <a:custGeom>
              <a:avLst/>
              <a:gdLst/>
              <a:ahLst/>
              <a:cxnLst/>
              <a:rect l="l" t="t" r="r" b="b"/>
              <a:pathLst>
                <a:path w="8066" h="7734" extrusionOk="0">
                  <a:moveTo>
                    <a:pt x="4248" y="0"/>
                  </a:moveTo>
                  <a:cubicBezTo>
                    <a:pt x="2394" y="0"/>
                    <a:pt x="377" y="1471"/>
                    <a:pt x="171" y="4302"/>
                  </a:cubicBezTo>
                  <a:cubicBezTo>
                    <a:pt x="1" y="6676"/>
                    <a:pt x="1715" y="7734"/>
                    <a:pt x="3501" y="7734"/>
                  </a:cubicBezTo>
                  <a:cubicBezTo>
                    <a:pt x="5129" y="7734"/>
                    <a:pt x="6817" y="6855"/>
                    <a:pt x="7193" y="5295"/>
                  </a:cubicBezTo>
                  <a:cubicBezTo>
                    <a:pt x="8065" y="1719"/>
                    <a:pt x="6252" y="0"/>
                    <a:pt x="4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39825" y="1101125"/>
              <a:ext cx="130625" cy="148750"/>
            </a:xfrm>
            <a:custGeom>
              <a:avLst/>
              <a:gdLst/>
              <a:ahLst/>
              <a:cxnLst/>
              <a:rect l="l" t="t" r="r" b="b"/>
              <a:pathLst>
                <a:path w="5225" h="5950" extrusionOk="0">
                  <a:moveTo>
                    <a:pt x="2844" y="1"/>
                  </a:moveTo>
                  <a:cubicBezTo>
                    <a:pt x="2596" y="1"/>
                    <a:pt x="2346" y="38"/>
                    <a:pt x="2107" y="111"/>
                  </a:cubicBezTo>
                  <a:cubicBezTo>
                    <a:pt x="1234" y="419"/>
                    <a:pt x="549" y="1413"/>
                    <a:pt x="549" y="1413"/>
                  </a:cubicBezTo>
                  <a:cubicBezTo>
                    <a:pt x="549" y="1413"/>
                    <a:pt x="206" y="2389"/>
                    <a:pt x="104" y="2629"/>
                  </a:cubicBezTo>
                  <a:cubicBezTo>
                    <a:pt x="18" y="2868"/>
                    <a:pt x="1" y="4872"/>
                    <a:pt x="241" y="5163"/>
                  </a:cubicBezTo>
                  <a:cubicBezTo>
                    <a:pt x="463" y="5455"/>
                    <a:pt x="1097" y="5797"/>
                    <a:pt x="1320" y="5934"/>
                  </a:cubicBezTo>
                  <a:cubicBezTo>
                    <a:pt x="1335" y="5945"/>
                    <a:pt x="1345" y="5949"/>
                    <a:pt x="1350" y="5949"/>
                  </a:cubicBezTo>
                  <a:cubicBezTo>
                    <a:pt x="1431" y="5949"/>
                    <a:pt x="682" y="5005"/>
                    <a:pt x="635" y="4701"/>
                  </a:cubicBezTo>
                  <a:cubicBezTo>
                    <a:pt x="617" y="4256"/>
                    <a:pt x="617" y="3810"/>
                    <a:pt x="652" y="3365"/>
                  </a:cubicBezTo>
                  <a:cubicBezTo>
                    <a:pt x="652" y="3365"/>
                    <a:pt x="1320" y="5026"/>
                    <a:pt x="1714" y="5198"/>
                  </a:cubicBezTo>
                  <a:cubicBezTo>
                    <a:pt x="1795" y="5232"/>
                    <a:pt x="1902" y="5245"/>
                    <a:pt x="2022" y="5245"/>
                  </a:cubicBezTo>
                  <a:cubicBezTo>
                    <a:pt x="2510" y="5245"/>
                    <a:pt x="3217" y="5020"/>
                    <a:pt x="3341" y="4992"/>
                  </a:cubicBezTo>
                  <a:cubicBezTo>
                    <a:pt x="3495" y="4941"/>
                    <a:pt x="1919" y="4889"/>
                    <a:pt x="1731" y="4650"/>
                  </a:cubicBezTo>
                  <a:cubicBezTo>
                    <a:pt x="1542" y="4410"/>
                    <a:pt x="1114" y="2560"/>
                    <a:pt x="1114" y="2560"/>
                  </a:cubicBezTo>
                  <a:lnTo>
                    <a:pt x="1114" y="2560"/>
                  </a:lnTo>
                  <a:cubicBezTo>
                    <a:pt x="1114" y="2560"/>
                    <a:pt x="3289" y="2903"/>
                    <a:pt x="3443" y="2903"/>
                  </a:cubicBezTo>
                  <a:cubicBezTo>
                    <a:pt x="3598" y="2886"/>
                    <a:pt x="3752" y="2406"/>
                    <a:pt x="3786" y="2218"/>
                  </a:cubicBezTo>
                  <a:cubicBezTo>
                    <a:pt x="3796" y="2119"/>
                    <a:pt x="3209" y="2094"/>
                    <a:pt x="2670" y="2094"/>
                  </a:cubicBezTo>
                  <a:cubicBezTo>
                    <a:pt x="2274" y="2094"/>
                    <a:pt x="1903" y="2108"/>
                    <a:pt x="1816" y="2115"/>
                  </a:cubicBezTo>
                  <a:cubicBezTo>
                    <a:pt x="1611" y="2115"/>
                    <a:pt x="1217" y="1567"/>
                    <a:pt x="1097" y="1567"/>
                  </a:cubicBezTo>
                  <a:cubicBezTo>
                    <a:pt x="977" y="1567"/>
                    <a:pt x="2364" y="591"/>
                    <a:pt x="2638" y="573"/>
                  </a:cubicBezTo>
                  <a:cubicBezTo>
                    <a:pt x="2644" y="573"/>
                    <a:pt x="2649" y="573"/>
                    <a:pt x="2655" y="573"/>
                  </a:cubicBezTo>
                  <a:cubicBezTo>
                    <a:pt x="2962" y="573"/>
                    <a:pt x="4256" y="1002"/>
                    <a:pt x="4642" y="1019"/>
                  </a:cubicBezTo>
                  <a:cubicBezTo>
                    <a:pt x="4651" y="1019"/>
                    <a:pt x="4660" y="1019"/>
                    <a:pt x="4668" y="1019"/>
                  </a:cubicBezTo>
                  <a:cubicBezTo>
                    <a:pt x="5039" y="1019"/>
                    <a:pt x="5106" y="657"/>
                    <a:pt x="5173" y="573"/>
                  </a:cubicBezTo>
                  <a:cubicBezTo>
                    <a:pt x="5225" y="471"/>
                    <a:pt x="4197" y="402"/>
                    <a:pt x="3974" y="282"/>
                  </a:cubicBezTo>
                  <a:cubicBezTo>
                    <a:pt x="3628" y="93"/>
                    <a:pt x="3237" y="1"/>
                    <a:pt x="2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2"/>
          <p:cNvSpPr txBox="1">
            <a:spLocks noGrp="1"/>
          </p:cNvSpPr>
          <p:nvPr>
            <p:ph type="ctrTitle"/>
          </p:nvPr>
        </p:nvSpPr>
        <p:spPr>
          <a:xfrm>
            <a:off x="846094" y="1133017"/>
            <a:ext cx="4225500" cy="2153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5500"/>
              <a:buNone/>
              <a:defRPr sz="7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94" name="Google Shape;94;p2"/>
          <p:cNvSpPr txBox="1">
            <a:spLocks noGrp="1"/>
          </p:cNvSpPr>
          <p:nvPr>
            <p:ph type="subTitle" idx="1"/>
          </p:nvPr>
        </p:nvSpPr>
        <p:spPr>
          <a:xfrm>
            <a:off x="737794" y="3395067"/>
            <a:ext cx="4442100" cy="46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92488331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210234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6983856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0490296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13998896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7022211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95"/>
        <p:cNvGrpSpPr/>
        <p:nvPr/>
      </p:nvGrpSpPr>
      <p:grpSpPr>
        <a:xfrm>
          <a:off x="0" y="0"/>
          <a:ext cx="0" cy="0"/>
          <a:chOff x="0" y="0"/>
          <a:chExt cx="0" cy="0"/>
        </a:xfrm>
      </p:grpSpPr>
      <p:sp>
        <p:nvSpPr>
          <p:cNvPr id="96" name="Google Shape;96;p3"/>
          <p:cNvSpPr/>
          <p:nvPr/>
        </p:nvSpPr>
        <p:spPr>
          <a:xfrm flipH="1">
            <a:off x="988298" y="-1022133"/>
            <a:ext cx="8155705" cy="11261411"/>
          </a:xfrm>
          <a:custGeom>
            <a:avLst/>
            <a:gdLst/>
            <a:ahLst/>
            <a:cxnLst/>
            <a:rect l="l" t="t" r="r" b="b"/>
            <a:pathLst>
              <a:path w="125782" h="173680" extrusionOk="0">
                <a:moveTo>
                  <a:pt x="67447" y="1"/>
                </a:moveTo>
                <a:cubicBezTo>
                  <a:pt x="65272" y="8718"/>
                  <a:pt x="63542" y="25640"/>
                  <a:pt x="63542" y="25640"/>
                </a:cubicBezTo>
                <a:cubicBezTo>
                  <a:pt x="63542" y="25640"/>
                  <a:pt x="33026" y="18798"/>
                  <a:pt x="23085" y="18798"/>
                </a:cubicBezTo>
                <a:cubicBezTo>
                  <a:pt x="21838" y="18798"/>
                  <a:pt x="20914" y="18906"/>
                  <a:pt x="20416" y="19149"/>
                </a:cubicBezTo>
                <a:cubicBezTo>
                  <a:pt x="17641" y="20485"/>
                  <a:pt x="7416" y="67773"/>
                  <a:pt x="1" y="103739"/>
                </a:cubicBezTo>
                <a:lnTo>
                  <a:pt x="1" y="149931"/>
                </a:lnTo>
                <a:cubicBezTo>
                  <a:pt x="22585" y="156339"/>
                  <a:pt x="88240" y="173680"/>
                  <a:pt x="95781" y="173680"/>
                </a:cubicBezTo>
                <a:cubicBezTo>
                  <a:pt x="96000" y="173680"/>
                  <a:pt x="96170" y="173665"/>
                  <a:pt x="96289" y="173635"/>
                </a:cubicBezTo>
                <a:cubicBezTo>
                  <a:pt x="101307" y="172351"/>
                  <a:pt x="125781" y="47854"/>
                  <a:pt x="124976" y="43932"/>
                </a:cubicBezTo>
                <a:cubicBezTo>
                  <a:pt x="124154" y="40027"/>
                  <a:pt x="84214" y="31532"/>
                  <a:pt x="83443" y="30607"/>
                </a:cubicBezTo>
                <a:cubicBezTo>
                  <a:pt x="82673" y="29682"/>
                  <a:pt x="92863" y="5122"/>
                  <a:pt x="92469" y="1559"/>
                </a:cubicBezTo>
                <a:cubicBezTo>
                  <a:pt x="92401" y="1045"/>
                  <a:pt x="91938" y="514"/>
                  <a:pt x="9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184237" y="2991193"/>
            <a:ext cx="570560" cy="742266"/>
            <a:chOff x="3523950" y="4973225"/>
            <a:chExt cx="385175" cy="501125"/>
          </a:xfrm>
        </p:grpSpPr>
        <p:sp>
          <p:nvSpPr>
            <p:cNvPr id="98" name="Google Shape;98;p3"/>
            <p:cNvSpPr/>
            <p:nvPr/>
          </p:nvSpPr>
          <p:spPr>
            <a:xfrm>
              <a:off x="3523950" y="5103925"/>
              <a:ext cx="385175" cy="370425"/>
            </a:xfrm>
            <a:custGeom>
              <a:avLst/>
              <a:gdLst/>
              <a:ahLst/>
              <a:cxnLst/>
              <a:rect l="l" t="t" r="r" b="b"/>
              <a:pathLst>
                <a:path w="15407" h="14817" extrusionOk="0">
                  <a:moveTo>
                    <a:pt x="7165" y="1"/>
                  </a:moveTo>
                  <a:cubicBezTo>
                    <a:pt x="2060" y="1"/>
                    <a:pt x="0" y="6215"/>
                    <a:pt x="309" y="9472"/>
                  </a:cubicBezTo>
                  <a:cubicBezTo>
                    <a:pt x="618" y="12897"/>
                    <a:pt x="2399" y="13445"/>
                    <a:pt x="7314" y="14610"/>
                  </a:cubicBezTo>
                  <a:cubicBezTo>
                    <a:pt x="7905" y="14751"/>
                    <a:pt x="8465" y="14817"/>
                    <a:pt x="8992" y="14817"/>
                  </a:cubicBezTo>
                  <a:cubicBezTo>
                    <a:pt x="13264" y="14817"/>
                    <a:pt x="15407" y="10508"/>
                    <a:pt x="14782" y="7108"/>
                  </a:cubicBezTo>
                  <a:cubicBezTo>
                    <a:pt x="14165" y="3803"/>
                    <a:pt x="13686" y="737"/>
                    <a:pt x="7982" y="52"/>
                  </a:cubicBezTo>
                  <a:cubicBezTo>
                    <a:pt x="7702" y="17"/>
                    <a:pt x="7429" y="1"/>
                    <a:pt x="7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88400" y="5151325"/>
              <a:ext cx="318375" cy="237700"/>
            </a:xfrm>
            <a:custGeom>
              <a:avLst/>
              <a:gdLst/>
              <a:ahLst/>
              <a:cxnLst/>
              <a:rect l="l" t="t" r="r" b="b"/>
              <a:pathLst>
                <a:path w="12735" h="9508" extrusionOk="0">
                  <a:moveTo>
                    <a:pt x="6055" y="0"/>
                  </a:moveTo>
                  <a:cubicBezTo>
                    <a:pt x="0" y="0"/>
                    <a:pt x="142" y="8445"/>
                    <a:pt x="6809" y="9442"/>
                  </a:cubicBezTo>
                  <a:cubicBezTo>
                    <a:pt x="7099" y="9487"/>
                    <a:pt x="7375" y="9508"/>
                    <a:pt x="7637" y="9508"/>
                  </a:cubicBezTo>
                  <a:cubicBezTo>
                    <a:pt x="12667" y="9508"/>
                    <a:pt x="12735" y="1771"/>
                    <a:pt x="8795" y="485"/>
                  </a:cubicBezTo>
                  <a:cubicBezTo>
                    <a:pt x="7773" y="149"/>
                    <a:pt x="6859"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702100" y="4973225"/>
              <a:ext cx="194275" cy="174150"/>
            </a:xfrm>
            <a:custGeom>
              <a:avLst/>
              <a:gdLst/>
              <a:ahLst/>
              <a:cxnLst/>
              <a:rect l="l" t="t" r="r" b="b"/>
              <a:pathLst>
                <a:path w="7771" h="6966" extrusionOk="0">
                  <a:moveTo>
                    <a:pt x="1204" y="1"/>
                  </a:moveTo>
                  <a:cubicBezTo>
                    <a:pt x="1083" y="1"/>
                    <a:pt x="885" y="1246"/>
                    <a:pt x="719" y="1512"/>
                  </a:cubicBezTo>
                  <a:cubicBezTo>
                    <a:pt x="548" y="1786"/>
                    <a:pt x="0" y="2762"/>
                    <a:pt x="308" y="3927"/>
                  </a:cubicBezTo>
                  <a:cubicBezTo>
                    <a:pt x="599" y="5074"/>
                    <a:pt x="1815" y="6068"/>
                    <a:pt x="1815" y="6068"/>
                  </a:cubicBezTo>
                  <a:cubicBezTo>
                    <a:pt x="1815" y="6068"/>
                    <a:pt x="3049" y="6616"/>
                    <a:pt x="3357" y="6753"/>
                  </a:cubicBezTo>
                  <a:cubicBezTo>
                    <a:pt x="3562" y="6844"/>
                    <a:pt x="4773" y="6966"/>
                    <a:pt x="5679" y="6966"/>
                  </a:cubicBezTo>
                  <a:cubicBezTo>
                    <a:pt x="6131" y="6966"/>
                    <a:pt x="6508" y="6935"/>
                    <a:pt x="6645" y="6855"/>
                  </a:cubicBezTo>
                  <a:cubicBezTo>
                    <a:pt x="7039" y="6598"/>
                    <a:pt x="7536" y="5794"/>
                    <a:pt x="7741" y="5519"/>
                  </a:cubicBezTo>
                  <a:cubicBezTo>
                    <a:pt x="7767" y="5490"/>
                    <a:pt x="7770" y="5477"/>
                    <a:pt x="7756" y="5477"/>
                  </a:cubicBezTo>
                  <a:cubicBezTo>
                    <a:pt x="7644" y="5477"/>
                    <a:pt x="6459" y="6258"/>
                    <a:pt x="6080" y="6273"/>
                  </a:cubicBezTo>
                  <a:cubicBezTo>
                    <a:pt x="5498" y="6256"/>
                    <a:pt x="4933" y="6205"/>
                    <a:pt x="4367" y="6136"/>
                  </a:cubicBezTo>
                  <a:cubicBezTo>
                    <a:pt x="4367" y="6136"/>
                    <a:pt x="6577" y="5434"/>
                    <a:pt x="6834" y="4937"/>
                  </a:cubicBezTo>
                  <a:cubicBezTo>
                    <a:pt x="7091" y="4440"/>
                    <a:pt x="6765" y="3019"/>
                    <a:pt x="6731" y="2813"/>
                  </a:cubicBezTo>
                  <a:cubicBezTo>
                    <a:pt x="6729" y="2805"/>
                    <a:pt x="6727" y="2801"/>
                    <a:pt x="6725" y="2801"/>
                  </a:cubicBezTo>
                  <a:cubicBezTo>
                    <a:pt x="6675" y="2801"/>
                    <a:pt x="6442" y="4656"/>
                    <a:pt x="6131" y="4869"/>
                  </a:cubicBezTo>
                  <a:cubicBezTo>
                    <a:pt x="5806" y="5091"/>
                    <a:pt x="3374" y="5468"/>
                    <a:pt x="3374" y="5468"/>
                  </a:cubicBezTo>
                  <a:cubicBezTo>
                    <a:pt x="3374" y="5468"/>
                    <a:pt x="4025" y="2676"/>
                    <a:pt x="4042" y="2471"/>
                  </a:cubicBezTo>
                  <a:cubicBezTo>
                    <a:pt x="4059" y="2282"/>
                    <a:pt x="3425" y="2008"/>
                    <a:pt x="3203" y="1974"/>
                  </a:cubicBezTo>
                  <a:cubicBezTo>
                    <a:pt x="3201" y="1974"/>
                    <a:pt x="3199" y="1974"/>
                    <a:pt x="3197" y="1974"/>
                  </a:cubicBezTo>
                  <a:cubicBezTo>
                    <a:pt x="2962" y="1974"/>
                    <a:pt x="2877" y="4237"/>
                    <a:pt x="2860" y="4509"/>
                  </a:cubicBezTo>
                  <a:cubicBezTo>
                    <a:pt x="2860" y="4783"/>
                    <a:pt x="2089" y="5211"/>
                    <a:pt x="2089" y="5365"/>
                  </a:cubicBezTo>
                  <a:cubicBezTo>
                    <a:pt x="2089" y="5371"/>
                    <a:pt x="2086" y="5374"/>
                    <a:pt x="2082" y="5374"/>
                  </a:cubicBezTo>
                  <a:cubicBezTo>
                    <a:pt x="1986" y="5374"/>
                    <a:pt x="943" y="3622"/>
                    <a:pt x="959" y="3293"/>
                  </a:cubicBezTo>
                  <a:cubicBezTo>
                    <a:pt x="976" y="2933"/>
                    <a:pt x="1661" y="1255"/>
                    <a:pt x="1730" y="741"/>
                  </a:cubicBezTo>
                  <a:cubicBezTo>
                    <a:pt x="1781" y="227"/>
                    <a:pt x="1319" y="107"/>
                    <a:pt x="1216" y="5"/>
                  </a:cubicBezTo>
                  <a:cubicBezTo>
                    <a:pt x="1212" y="2"/>
                    <a:pt x="1208"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3"/>
          <p:cNvGrpSpPr/>
          <p:nvPr/>
        </p:nvGrpSpPr>
        <p:grpSpPr>
          <a:xfrm>
            <a:off x="2474550" y="-430333"/>
            <a:ext cx="944420" cy="860652"/>
            <a:chOff x="3080800" y="238100"/>
            <a:chExt cx="714225" cy="650875"/>
          </a:xfrm>
        </p:grpSpPr>
        <p:sp>
          <p:nvSpPr>
            <p:cNvPr id="102" name="Google Shape;102;p3"/>
            <p:cNvSpPr/>
            <p:nvPr/>
          </p:nvSpPr>
          <p:spPr>
            <a:xfrm>
              <a:off x="3511975" y="238100"/>
              <a:ext cx="283050" cy="304050"/>
            </a:xfrm>
            <a:custGeom>
              <a:avLst/>
              <a:gdLst/>
              <a:ahLst/>
              <a:cxnLst/>
              <a:rect l="l" t="t" r="r" b="b"/>
              <a:pathLst>
                <a:path w="11322" h="12162" extrusionOk="0">
                  <a:moveTo>
                    <a:pt x="4640" y="1"/>
                  </a:moveTo>
                  <a:cubicBezTo>
                    <a:pt x="4124" y="1"/>
                    <a:pt x="2039" y="8479"/>
                    <a:pt x="1919" y="9010"/>
                  </a:cubicBezTo>
                  <a:cubicBezTo>
                    <a:pt x="1914" y="9030"/>
                    <a:pt x="1911" y="9040"/>
                    <a:pt x="1909" y="9040"/>
                  </a:cubicBezTo>
                  <a:lnTo>
                    <a:pt x="1909" y="9040"/>
                  </a:lnTo>
                  <a:cubicBezTo>
                    <a:pt x="1874" y="9040"/>
                    <a:pt x="3049" y="2418"/>
                    <a:pt x="3032" y="2039"/>
                  </a:cubicBezTo>
                  <a:cubicBezTo>
                    <a:pt x="3025" y="1878"/>
                    <a:pt x="2848" y="1807"/>
                    <a:pt x="2634" y="1807"/>
                  </a:cubicBezTo>
                  <a:cubicBezTo>
                    <a:pt x="2301" y="1807"/>
                    <a:pt x="1878" y="1980"/>
                    <a:pt x="1867" y="2262"/>
                  </a:cubicBezTo>
                  <a:cubicBezTo>
                    <a:pt x="1833" y="2724"/>
                    <a:pt x="1062" y="8153"/>
                    <a:pt x="1165" y="8410"/>
                  </a:cubicBezTo>
                  <a:cubicBezTo>
                    <a:pt x="1247" y="8630"/>
                    <a:pt x="453" y="8652"/>
                    <a:pt x="132" y="8652"/>
                  </a:cubicBezTo>
                  <a:cubicBezTo>
                    <a:pt x="51" y="8652"/>
                    <a:pt x="1" y="8650"/>
                    <a:pt x="1" y="8650"/>
                  </a:cubicBezTo>
                  <a:lnTo>
                    <a:pt x="1" y="8650"/>
                  </a:lnTo>
                  <a:lnTo>
                    <a:pt x="2227" y="12161"/>
                  </a:lnTo>
                  <a:lnTo>
                    <a:pt x="2655" y="11391"/>
                  </a:lnTo>
                  <a:cubicBezTo>
                    <a:pt x="2655" y="11391"/>
                    <a:pt x="5515" y="11559"/>
                    <a:pt x="6899" y="11559"/>
                  </a:cubicBezTo>
                  <a:cubicBezTo>
                    <a:pt x="7221" y="11559"/>
                    <a:pt x="7464" y="11550"/>
                    <a:pt x="7571" y="11528"/>
                  </a:cubicBezTo>
                  <a:cubicBezTo>
                    <a:pt x="8119" y="11425"/>
                    <a:pt x="7536" y="10500"/>
                    <a:pt x="7399" y="10072"/>
                  </a:cubicBezTo>
                  <a:cubicBezTo>
                    <a:pt x="7363" y="9957"/>
                    <a:pt x="7103" y="9917"/>
                    <a:pt x="6733" y="9917"/>
                  </a:cubicBezTo>
                  <a:cubicBezTo>
                    <a:pt x="5919" y="9917"/>
                    <a:pt x="4573" y="10109"/>
                    <a:pt x="3896" y="10109"/>
                  </a:cubicBezTo>
                  <a:cubicBezTo>
                    <a:pt x="3737" y="10109"/>
                    <a:pt x="3615" y="10098"/>
                    <a:pt x="3546" y="10072"/>
                  </a:cubicBezTo>
                  <a:cubicBezTo>
                    <a:pt x="3049" y="9883"/>
                    <a:pt x="11322" y="8445"/>
                    <a:pt x="11322" y="8445"/>
                  </a:cubicBezTo>
                  <a:cubicBezTo>
                    <a:pt x="11322" y="8445"/>
                    <a:pt x="10859" y="6955"/>
                    <a:pt x="10688" y="6681"/>
                  </a:cubicBezTo>
                  <a:cubicBezTo>
                    <a:pt x="10680" y="6668"/>
                    <a:pt x="10660" y="6662"/>
                    <a:pt x="10628" y="6662"/>
                  </a:cubicBezTo>
                  <a:cubicBezTo>
                    <a:pt x="10001" y="6662"/>
                    <a:pt x="4866" y="8952"/>
                    <a:pt x="3546" y="9164"/>
                  </a:cubicBezTo>
                  <a:cubicBezTo>
                    <a:pt x="3492" y="9172"/>
                    <a:pt x="3448" y="9176"/>
                    <a:pt x="3412" y="9176"/>
                  </a:cubicBezTo>
                  <a:cubicBezTo>
                    <a:pt x="2530" y="9176"/>
                    <a:pt x="7057" y="6818"/>
                    <a:pt x="7057" y="6818"/>
                  </a:cubicBezTo>
                  <a:cubicBezTo>
                    <a:pt x="7057" y="6818"/>
                    <a:pt x="6612" y="6047"/>
                    <a:pt x="6149" y="5739"/>
                  </a:cubicBezTo>
                  <a:cubicBezTo>
                    <a:pt x="6127" y="5723"/>
                    <a:pt x="6100" y="5716"/>
                    <a:pt x="6068" y="5716"/>
                  </a:cubicBezTo>
                  <a:cubicBezTo>
                    <a:pt x="5439" y="5716"/>
                    <a:pt x="3029" y="8645"/>
                    <a:pt x="2638" y="8873"/>
                  </a:cubicBezTo>
                  <a:cubicBezTo>
                    <a:pt x="2632" y="8877"/>
                    <a:pt x="2626" y="8879"/>
                    <a:pt x="2622" y="8879"/>
                  </a:cubicBezTo>
                  <a:cubicBezTo>
                    <a:pt x="2359" y="8879"/>
                    <a:pt x="6459" y="1074"/>
                    <a:pt x="6543" y="669"/>
                  </a:cubicBezTo>
                  <a:cubicBezTo>
                    <a:pt x="6629" y="241"/>
                    <a:pt x="5156" y="18"/>
                    <a:pt x="4642" y="1"/>
                  </a:cubicBezTo>
                  <a:cubicBezTo>
                    <a:pt x="4642" y="1"/>
                    <a:pt x="4641" y="1"/>
                    <a:pt x="4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080800" y="385425"/>
              <a:ext cx="544675" cy="503125"/>
            </a:xfrm>
            <a:custGeom>
              <a:avLst/>
              <a:gdLst/>
              <a:ahLst/>
              <a:cxnLst/>
              <a:rect l="l" t="t" r="r" b="b"/>
              <a:pathLst>
                <a:path w="21787" h="20125" extrusionOk="0">
                  <a:moveTo>
                    <a:pt x="9691" y="0"/>
                  </a:moveTo>
                  <a:cubicBezTo>
                    <a:pt x="9506" y="0"/>
                    <a:pt x="9335" y="11"/>
                    <a:pt x="9181" y="34"/>
                  </a:cubicBezTo>
                  <a:cubicBezTo>
                    <a:pt x="6869" y="377"/>
                    <a:pt x="3203" y="2363"/>
                    <a:pt x="2416" y="5669"/>
                  </a:cubicBezTo>
                  <a:cubicBezTo>
                    <a:pt x="1628" y="8974"/>
                    <a:pt x="4111" y="12246"/>
                    <a:pt x="4111" y="12246"/>
                  </a:cubicBezTo>
                  <a:cubicBezTo>
                    <a:pt x="4111" y="12246"/>
                    <a:pt x="3049" y="13873"/>
                    <a:pt x="2929" y="14661"/>
                  </a:cubicBezTo>
                  <a:cubicBezTo>
                    <a:pt x="2810" y="15448"/>
                    <a:pt x="3495" y="16579"/>
                    <a:pt x="3717" y="17418"/>
                  </a:cubicBezTo>
                  <a:cubicBezTo>
                    <a:pt x="3940" y="18274"/>
                    <a:pt x="2364" y="17812"/>
                    <a:pt x="1182" y="18154"/>
                  </a:cubicBezTo>
                  <a:cubicBezTo>
                    <a:pt x="1" y="18497"/>
                    <a:pt x="1080" y="20124"/>
                    <a:pt x="1080" y="20124"/>
                  </a:cubicBezTo>
                  <a:cubicBezTo>
                    <a:pt x="1080" y="20124"/>
                    <a:pt x="1011" y="19233"/>
                    <a:pt x="1182" y="18840"/>
                  </a:cubicBezTo>
                  <a:cubicBezTo>
                    <a:pt x="1354" y="18446"/>
                    <a:pt x="4282" y="18788"/>
                    <a:pt x="5173" y="18343"/>
                  </a:cubicBezTo>
                  <a:cubicBezTo>
                    <a:pt x="6081" y="17880"/>
                    <a:pt x="4848" y="16202"/>
                    <a:pt x="4728" y="15808"/>
                  </a:cubicBezTo>
                  <a:cubicBezTo>
                    <a:pt x="4625" y="15414"/>
                    <a:pt x="5344" y="14112"/>
                    <a:pt x="6132" y="13770"/>
                  </a:cubicBezTo>
                  <a:cubicBezTo>
                    <a:pt x="6157" y="13760"/>
                    <a:pt x="6189" y="13755"/>
                    <a:pt x="6227" y="13755"/>
                  </a:cubicBezTo>
                  <a:cubicBezTo>
                    <a:pt x="7211" y="13755"/>
                    <a:pt x="12562" y="16985"/>
                    <a:pt x="16276" y="16985"/>
                  </a:cubicBezTo>
                  <a:cubicBezTo>
                    <a:pt x="17033" y="16985"/>
                    <a:pt x="17722" y="16850"/>
                    <a:pt x="18292" y="16527"/>
                  </a:cubicBezTo>
                  <a:cubicBezTo>
                    <a:pt x="21786" y="14558"/>
                    <a:pt x="20827" y="6405"/>
                    <a:pt x="19149" y="4213"/>
                  </a:cubicBezTo>
                  <a:cubicBezTo>
                    <a:pt x="17566" y="2151"/>
                    <a:pt x="12271" y="0"/>
                    <a:pt x="9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080800" y="470550"/>
              <a:ext cx="517700" cy="418425"/>
            </a:xfrm>
            <a:custGeom>
              <a:avLst/>
              <a:gdLst/>
              <a:ahLst/>
              <a:cxnLst/>
              <a:rect l="l" t="t" r="r" b="b"/>
              <a:pathLst>
                <a:path w="20708" h="16737" extrusionOk="0">
                  <a:moveTo>
                    <a:pt x="5355" y="1"/>
                  </a:moveTo>
                  <a:cubicBezTo>
                    <a:pt x="4630" y="1"/>
                    <a:pt x="6475" y="7111"/>
                    <a:pt x="6475" y="7111"/>
                  </a:cubicBezTo>
                  <a:cubicBezTo>
                    <a:pt x="4351" y="4970"/>
                    <a:pt x="3358" y="2760"/>
                    <a:pt x="2929" y="911"/>
                  </a:cubicBezTo>
                  <a:cubicBezTo>
                    <a:pt x="2707" y="1339"/>
                    <a:pt x="2535" y="1801"/>
                    <a:pt x="2416" y="2264"/>
                  </a:cubicBezTo>
                  <a:cubicBezTo>
                    <a:pt x="1628" y="5586"/>
                    <a:pt x="4111" y="8858"/>
                    <a:pt x="4111" y="8858"/>
                  </a:cubicBezTo>
                  <a:cubicBezTo>
                    <a:pt x="4111" y="8858"/>
                    <a:pt x="3049" y="10485"/>
                    <a:pt x="2929" y="11273"/>
                  </a:cubicBezTo>
                  <a:cubicBezTo>
                    <a:pt x="2810" y="12060"/>
                    <a:pt x="3495" y="13191"/>
                    <a:pt x="3717" y="14030"/>
                  </a:cubicBezTo>
                  <a:cubicBezTo>
                    <a:pt x="3940" y="14869"/>
                    <a:pt x="2364" y="14424"/>
                    <a:pt x="1182" y="14767"/>
                  </a:cubicBezTo>
                  <a:cubicBezTo>
                    <a:pt x="1" y="15109"/>
                    <a:pt x="1063" y="16736"/>
                    <a:pt x="1063" y="16736"/>
                  </a:cubicBezTo>
                  <a:cubicBezTo>
                    <a:pt x="1063" y="16736"/>
                    <a:pt x="1011" y="15828"/>
                    <a:pt x="1182" y="15452"/>
                  </a:cubicBezTo>
                  <a:cubicBezTo>
                    <a:pt x="1354" y="15058"/>
                    <a:pt x="4282" y="15383"/>
                    <a:pt x="5173" y="14938"/>
                  </a:cubicBezTo>
                  <a:cubicBezTo>
                    <a:pt x="6081" y="14493"/>
                    <a:pt x="4848" y="12797"/>
                    <a:pt x="4728" y="12403"/>
                  </a:cubicBezTo>
                  <a:cubicBezTo>
                    <a:pt x="4608" y="12009"/>
                    <a:pt x="5344" y="10725"/>
                    <a:pt x="6132" y="10382"/>
                  </a:cubicBezTo>
                  <a:cubicBezTo>
                    <a:pt x="6158" y="10371"/>
                    <a:pt x="6192" y="10365"/>
                    <a:pt x="6233" y="10365"/>
                  </a:cubicBezTo>
                  <a:cubicBezTo>
                    <a:pt x="7232" y="10365"/>
                    <a:pt x="12569" y="13580"/>
                    <a:pt x="16276" y="13580"/>
                  </a:cubicBezTo>
                  <a:cubicBezTo>
                    <a:pt x="17033" y="13580"/>
                    <a:pt x="17722" y="13445"/>
                    <a:pt x="18292" y="13122"/>
                  </a:cubicBezTo>
                  <a:cubicBezTo>
                    <a:pt x="20091" y="12112"/>
                    <a:pt x="20707" y="9457"/>
                    <a:pt x="20656" y="6837"/>
                  </a:cubicBezTo>
                  <a:lnTo>
                    <a:pt x="20656" y="6837"/>
                  </a:lnTo>
                  <a:cubicBezTo>
                    <a:pt x="20258" y="6877"/>
                    <a:pt x="19859" y="6894"/>
                    <a:pt x="19464" y="6894"/>
                  </a:cubicBezTo>
                  <a:cubicBezTo>
                    <a:pt x="16627" y="6894"/>
                    <a:pt x="13981" y="5991"/>
                    <a:pt x="13274" y="5946"/>
                  </a:cubicBezTo>
                  <a:cubicBezTo>
                    <a:pt x="13265" y="5945"/>
                    <a:pt x="13257" y="5945"/>
                    <a:pt x="13249" y="5945"/>
                  </a:cubicBezTo>
                  <a:cubicBezTo>
                    <a:pt x="12256" y="5945"/>
                    <a:pt x="17111" y="11187"/>
                    <a:pt x="17111" y="11187"/>
                  </a:cubicBezTo>
                  <a:cubicBezTo>
                    <a:pt x="10140" y="9628"/>
                    <a:pt x="6149" y="157"/>
                    <a:pt x="5379" y="3"/>
                  </a:cubicBezTo>
                  <a:cubicBezTo>
                    <a:pt x="5370" y="1"/>
                    <a:pt x="5362" y="1"/>
                    <a:pt x="5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a:off x="4153317" y="4608580"/>
            <a:ext cx="944418" cy="859268"/>
            <a:chOff x="4688600" y="1410900"/>
            <a:chExt cx="799000" cy="726900"/>
          </a:xfrm>
        </p:grpSpPr>
        <p:sp>
          <p:nvSpPr>
            <p:cNvPr id="106" name="Google Shape;106;p3"/>
            <p:cNvSpPr/>
            <p:nvPr/>
          </p:nvSpPr>
          <p:spPr>
            <a:xfrm>
              <a:off x="5004175" y="1511625"/>
              <a:ext cx="483425" cy="626175"/>
            </a:xfrm>
            <a:custGeom>
              <a:avLst/>
              <a:gdLst/>
              <a:ahLst/>
              <a:cxnLst/>
              <a:rect l="l" t="t" r="r" b="b"/>
              <a:pathLst>
                <a:path w="19337" h="25047" extrusionOk="0">
                  <a:moveTo>
                    <a:pt x="4069" y="1"/>
                  </a:moveTo>
                  <a:cubicBezTo>
                    <a:pt x="1880" y="1"/>
                    <a:pt x="663" y="1564"/>
                    <a:pt x="360" y="3490"/>
                  </a:cubicBezTo>
                  <a:cubicBezTo>
                    <a:pt x="0" y="5682"/>
                    <a:pt x="4864" y="7823"/>
                    <a:pt x="4864" y="7823"/>
                  </a:cubicBezTo>
                  <a:cubicBezTo>
                    <a:pt x="4864" y="7823"/>
                    <a:pt x="7673" y="9673"/>
                    <a:pt x="8786" y="10855"/>
                  </a:cubicBezTo>
                  <a:cubicBezTo>
                    <a:pt x="9900" y="12053"/>
                    <a:pt x="11184" y="12053"/>
                    <a:pt x="12297" y="13544"/>
                  </a:cubicBezTo>
                  <a:cubicBezTo>
                    <a:pt x="13411" y="15034"/>
                    <a:pt x="14490" y="17140"/>
                    <a:pt x="15569" y="19230"/>
                  </a:cubicBezTo>
                  <a:cubicBezTo>
                    <a:pt x="16633" y="21275"/>
                    <a:pt x="15599" y="25046"/>
                    <a:pt x="16477" y="25046"/>
                  </a:cubicBezTo>
                  <a:cubicBezTo>
                    <a:pt x="16504" y="25046"/>
                    <a:pt x="16532" y="25043"/>
                    <a:pt x="16562" y="25036"/>
                  </a:cubicBezTo>
                  <a:cubicBezTo>
                    <a:pt x="17573" y="24796"/>
                    <a:pt x="18395" y="21765"/>
                    <a:pt x="18857" y="19298"/>
                  </a:cubicBezTo>
                  <a:cubicBezTo>
                    <a:pt x="19337" y="16832"/>
                    <a:pt x="18463" y="12841"/>
                    <a:pt x="17675" y="11060"/>
                  </a:cubicBezTo>
                  <a:cubicBezTo>
                    <a:pt x="16887" y="9279"/>
                    <a:pt x="15637" y="8354"/>
                    <a:pt x="13736" y="5871"/>
                  </a:cubicBezTo>
                  <a:cubicBezTo>
                    <a:pt x="11818" y="3387"/>
                    <a:pt x="7725" y="561"/>
                    <a:pt x="4967" y="82"/>
                  </a:cubicBezTo>
                  <a:cubicBezTo>
                    <a:pt x="4651" y="27"/>
                    <a:pt x="4352" y="1"/>
                    <a:pt x="4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688600" y="1410900"/>
              <a:ext cx="414925" cy="234100"/>
            </a:xfrm>
            <a:custGeom>
              <a:avLst/>
              <a:gdLst/>
              <a:ahLst/>
              <a:cxnLst/>
              <a:rect l="l" t="t" r="r" b="b"/>
              <a:pathLst>
                <a:path w="16597" h="9364" extrusionOk="0">
                  <a:moveTo>
                    <a:pt x="189" y="0"/>
                  </a:moveTo>
                  <a:cubicBezTo>
                    <a:pt x="189" y="0"/>
                    <a:pt x="1" y="634"/>
                    <a:pt x="720" y="993"/>
                  </a:cubicBezTo>
                  <a:cubicBezTo>
                    <a:pt x="1456" y="1353"/>
                    <a:pt x="5327" y="1028"/>
                    <a:pt x="7177" y="2004"/>
                  </a:cubicBezTo>
                  <a:cubicBezTo>
                    <a:pt x="9009" y="2997"/>
                    <a:pt x="11476" y="5584"/>
                    <a:pt x="11698" y="5960"/>
                  </a:cubicBezTo>
                  <a:cubicBezTo>
                    <a:pt x="11921" y="6320"/>
                    <a:pt x="12041" y="8444"/>
                    <a:pt x="12349" y="9060"/>
                  </a:cubicBezTo>
                  <a:cubicBezTo>
                    <a:pt x="12465" y="9292"/>
                    <a:pt x="12636" y="9364"/>
                    <a:pt x="12804" y="9364"/>
                  </a:cubicBezTo>
                  <a:cubicBezTo>
                    <a:pt x="13085" y="9364"/>
                    <a:pt x="13360" y="9163"/>
                    <a:pt x="13360" y="9163"/>
                  </a:cubicBezTo>
                  <a:cubicBezTo>
                    <a:pt x="13206" y="7005"/>
                    <a:pt x="16597" y="4059"/>
                    <a:pt x="16597" y="4059"/>
                  </a:cubicBezTo>
                  <a:cubicBezTo>
                    <a:pt x="16597" y="4059"/>
                    <a:pt x="15842" y="3719"/>
                    <a:pt x="15000" y="3719"/>
                  </a:cubicBezTo>
                  <a:cubicBezTo>
                    <a:pt x="14860" y="3719"/>
                    <a:pt x="14718" y="3729"/>
                    <a:pt x="14576" y="3751"/>
                  </a:cubicBezTo>
                  <a:cubicBezTo>
                    <a:pt x="13582" y="3922"/>
                    <a:pt x="12058" y="5361"/>
                    <a:pt x="12058" y="5361"/>
                  </a:cubicBezTo>
                  <a:cubicBezTo>
                    <a:pt x="12058" y="5361"/>
                    <a:pt x="8461" y="2090"/>
                    <a:pt x="7211" y="1113"/>
                  </a:cubicBezTo>
                  <a:cubicBezTo>
                    <a:pt x="5944" y="120"/>
                    <a:pt x="189"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8182233" y="-294967"/>
            <a:ext cx="783095" cy="829875"/>
            <a:chOff x="2291250" y="337875"/>
            <a:chExt cx="626025" cy="663475"/>
          </a:xfrm>
        </p:grpSpPr>
        <p:sp>
          <p:nvSpPr>
            <p:cNvPr id="109" name="Google Shape;109;p3"/>
            <p:cNvSpPr/>
            <p:nvPr/>
          </p:nvSpPr>
          <p:spPr>
            <a:xfrm>
              <a:off x="2291250" y="375100"/>
              <a:ext cx="625600" cy="626200"/>
            </a:xfrm>
            <a:custGeom>
              <a:avLst/>
              <a:gdLst/>
              <a:ahLst/>
              <a:cxnLst/>
              <a:rect l="l" t="t" r="r" b="b"/>
              <a:pathLst>
                <a:path w="25024" h="25048" extrusionOk="0">
                  <a:moveTo>
                    <a:pt x="14118" y="0"/>
                  </a:moveTo>
                  <a:cubicBezTo>
                    <a:pt x="14007" y="0"/>
                    <a:pt x="13897" y="6"/>
                    <a:pt x="13788" y="19"/>
                  </a:cubicBezTo>
                  <a:cubicBezTo>
                    <a:pt x="11527" y="276"/>
                    <a:pt x="9318" y="3324"/>
                    <a:pt x="9318" y="3324"/>
                  </a:cubicBezTo>
                  <a:cubicBezTo>
                    <a:pt x="9222" y="3294"/>
                    <a:pt x="9118" y="3280"/>
                    <a:pt x="9007" y="3280"/>
                  </a:cubicBezTo>
                  <a:cubicBezTo>
                    <a:pt x="7731" y="3280"/>
                    <a:pt x="5466" y="5154"/>
                    <a:pt x="4316" y="6493"/>
                  </a:cubicBezTo>
                  <a:cubicBezTo>
                    <a:pt x="3066" y="7949"/>
                    <a:pt x="2518" y="8925"/>
                    <a:pt x="1970" y="9473"/>
                  </a:cubicBezTo>
                  <a:cubicBezTo>
                    <a:pt x="1405" y="10021"/>
                    <a:pt x="69" y="10466"/>
                    <a:pt x="35" y="12864"/>
                  </a:cubicBezTo>
                  <a:cubicBezTo>
                    <a:pt x="0" y="15279"/>
                    <a:pt x="5430" y="19920"/>
                    <a:pt x="5430" y="19920"/>
                  </a:cubicBezTo>
                  <a:cubicBezTo>
                    <a:pt x="8091" y="23369"/>
                    <a:pt x="12665" y="25048"/>
                    <a:pt x="15896" y="25048"/>
                  </a:cubicBezTo>
                  <a:cubicBezTo>
                    <a:pt x="16532" y="25048"/>
                    <a:pt x="17117" y="24983"/>
                    <a:pt x="17624" y="24853"/>
                  </a:cubicBezTo>
                  <a:cubicBezTo>
                    <a:pt x="20707" y="24065"/>
                    <a:pt x="19679" y="23055"/>
                    <a:pt x="20365" y="21633"/>
                  </a:cubicBezTo>
                  <a:cubicBezTo>
                    <a:pt x="21050" y="20195"/>
                    <a:pt x="23088" y="20708"/>
                    <a:pt x="24064" y="19133"/>
                  </a:cubicBezTo>
                  <a:cubicBezTo>
                    <a:pt x="25023" y="17557"/>
                    <a:pt x="24098" y="15433"/>
                    <a:pt x="23670" y="13172"/>
                  </a:cubicBezTo>
                  <a:cubicBezTo>
                    <a:pt x="23225" y="10912"/>
                    <a:pt x="21512" y="7846"/>
                    <a:pt x="20005" y="5020"/>
                  </a:cubicBezTo>
                  <a:cubicBezTo>
                    <a:pt x="18571" y="2332"/>
                    <a:pt x="16270" y="0"/>
                    <a:pt x="14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380300" y="439775"/>
              <a:ext cx="196575" cy="187150"/>
            </a:xfrm>
            <a:custGeom>
              <a:avLst/>
              <a:gdLst/>
              <a:ahLst/>
              <a:cxnLst/>
              <a:rect l="l" t="t" r="r" b="b"/>
              <a:pathLst>
                <a:path w="7863" h="7486" extrusionOk="0">
                  <a:moveTo>
                    <a:pt x="7845" y="1"/>
                  </a:moveTo>
                  <a:lnTo>
                    <a:pt x="7845" y="1"/>
                  </a:lnTo>
                  <a:cubicBezTo>
                    <a:pt x="5619" y="943"/>
                    <a:pt x="4317" y="3495"/>
                    <a:pt x="4317" y="3495"/>
                  </a:cubicBezTo>
                  <a:cubicBezTo>
                    <a:pt x="1217" y="3666"/>
                    <a:pt x="1" y="7485"/>
                    <a:pt x="1" y="7485"/>
                  </a:cubicBezTo>
                  <a:cubicBezTo>
                    <a:pt x="570" y="6845"/>
                    <a:pt x="1558" y="6747"/>
                    <a:pt x="2112" y="6747"/>
                  </a:cubicBezTo>
                  <a:cubicBezTo>
                    <a:pt x="2358" y="6747"/>
                    <a:pt x="2519" y="6766"/>
                    <a:pt x="2519" y="6766"/>
                  </a:cubicBezTo>
                  <a:cubicBezTo>
                    <a:pt x="3810" y="5357"/>
                    <a:pt x="5706" y="5256"/>
                    <a:pt x="6222" y="5256"/>
                  </a:cubicBezTo>
                  <a:cubicBezTo>
                    <a:pt x="6307" y="5256"/>
                    <a:pt x="6355" y="5259"/>
                    <a:pt x="6355" y="5259"/>
                  </a:cubicBezTo>
                  <a:cubicBezTo>
                    <a:pt x="6355" y="3409"/>
                    <a:pt x="7862" y="1"/>
                    <a:pt x="7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12225" y="377275"/>
              <a:ext cx="605050" cy="624025"/>
            </a:xfrm>
            <a:custGeom>
              <a:avLst/>
              <a:gdLst/>
              <a:ahLst/>
              <a:cxnLst/>
              <a:rect l="l" t="t" r="r" b="b"/>
              <a:pathLst>
                <a:path w="24202" h="24961" extrusionOk="0">
                  <a:moveTo>
                    <a:pt x="14028" y="0"/>
                  </a:moveTo>
                  <a:cubicBezTo>
                    <a:pt x="12863" y="514"/>
                    <a:pt x="11972" y="1302"/>
                    <a:pt x="11887" y="2158"/>
                  </a:cubicBezTo>
                  <a:cubicBezTo>
                    <a:pt x="11716" y="3974"/>
                    <a:pt x="13993" y="3340"/>
                    <a:pt x="16049" y="4984"/>
                  </a:cubicBezTo>
                  <a:cubicBezTo>
                    <a:pt x="18121" y="6611"/>
                    <a:pt x="22180" y="13993"/>
                    <a:pt x="21255" y="16716"/>
                  </a:cubicBezTo>
                  <a:cubicBezTo>
                    <a:pt x="21123" y="17109"/>
                    <a:pt x="20944" y="17282"/>
                    <a:pt x="20727" y="17282"/>
                  </a:cubicBezTo>
                  <a:cubicBezTo>
                    <a:pt x="19434" y="17282"/>
                    <a:pt x="16796" y="11141"/>
                    <a:pt x="14610" y="9249"/>
                  </a:cubicBezTo>
                  <a:cubicBezTo>
                    <a:pt x="13717" y="8476"/>
                    <a:pt x="12910" y="8114"/>
                    <a:pt x="12136" y="8114"/>
                  </a:cubicBezTo>
                  <a:cubicBezTo>
                    <a:pt x="10700" y="8114"/>
                    <a:pt x="9381" y="9362"/>
                    <a:pt x="7845" y="11544"/>
                  </a:cubicBezTo>
                  <a:cubicBezTo>
                    <a:pt x="5498" y="14901"/>
                    <a:pt x="13240" y="20364"/>
                    <a:pt x="14319" y="22814"/>
                  </a:cubicBezTo>
                  <a:cubicBezTo>
                    <a:pt x="14643" y="23554"/>
                    <a:pt x="14352" y="23847"/>
                    <a:pt x="13743" y="23847"/>
                  </a:cubicBezTo>
                  <a:cubicBezTo>
                    <a:pt x="12325" y="23847"/>
                    <a:pt x="9182" y="22260"/>
                    <a:pt x="8068" y="21050"/>
                  </a:cubicBezTo>
                  <a:cubicBezTo>
                    <a:pt x="6626" y="19468"/>
                    <a:pt x="2138" y="13423"/>
                    <a:pt x="576" y="13423"/>
                  </a:cubicBezTo>
                  <a:cubicBezTo>
                    <a:pt x="413" y="13423"/>
                    <a:pt x="282" y="13489"/>
                    <a:pt x="189" y="13633"/>
                  </a:cubicBezTo>
                  <a:cubicBezTo>
                    <a:pt x="1" y="13942"/>
                    <a:pt x="86" y="14575"/>
                    <a:pt x="360" y="15380"/>
                  </a:cubicBezTo>
                  <a:cubicBezTo>
                    <a:pt x="1936" y="17556"/>
                    <a:pt x="4591" y="19833"/>
                    <a:pt x="4591" y="19833"/>
                  </a:cubicBezTo>
                  <a:cubicBezTo>
                    <a:pt x="7252" y="23282"/>
                    <a:pt x="11826" y="24961"/>
                    <a:pt x="15057" y="24961"/>
                  </a:cubicBezTo>
                  <a:cubicBezTo>
                    <a:pt x="15693" y="24961"/>
                    <a:pt x="16278" y="24896"/>
                    <a:pt x="16785" y="24766"/>
                  </a:cubicBezTo>
                  <a:cubicBezTo>
                    <a:pt x="19868" y="23961"/>
                    <a:pt x="18840" y="22951"/>
                    <a:pt x="19526" y="21529"/>
                  </a:cubicBezTo>
                  <a:cubicBezTo>
                    <a:pt x="20211" y="20108"/>
                    <a:pt x="22249" y="20621"/>
                    <a:pt x="23225" y="19046"/>
                  </a:cubicBezTo>
                  <a:cubicBezTo>
                    <a:pt x="24201" y="17453"/>
                    <a:pt x="23276" y="15346"/>
                    <a:pt x="22831" y="13068"/>
                  </a:cubicBezTo>
                  <a:cubicBezTo>
                    <a:pt x="22386" y="10808"/>
                    <a:pt x="20656" y="7759"/>
                    <a:pt x="19149" y="4933"/>
                  </a:cubicBezTo>
                  <a:cubicBezTo>
                    <a:pt x="17898" y="2569"/>
                    <a:pt x="15946" y="463"/>
                    <a:pt x="14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433400" y="337875"/>
              <a:ext cx="117000" cy="248275"/>
            </a:xfrm>
            <a:custGeom>
              <a:avLst/>
              <a:gdLst/>
              <a:ahLst/>
              <a:cxnLst/>
              <a:rect l="l" t="t" r="r" b="b"/>
              <a:pathLst>
                <a:path w="4680" h="9931" extrusionOk="0">
                  <a:moveTo>
                    <a:pt x="1630" y="0"/>
                  </a:moveTo>
                  <a:cubicBezTo>
                    <a:pt x="1096" y="0"/>
                    <a:pt x="1525" y="437"/>
                    <a:pt x="1508" y="857"/>
                  </a:cubicBezTo>
                  <a:cubicBezTo>
                    <a:pt x="1508" y="1268"/>
                    <a:pt x="549" y="1850"/>
                    <a:pt x="275" y="3066"/>
                  </a:cubicBezTo>
                  <a:cubicBezTo>
                    <a:pt x="1" y="4265"/>
                    <a:pt x="1131" y="7691"/>
                    <a:pt x="1422" y="8222"/>
                  </a:cubicBezTo>
                  <a:cubicBezTo>
                    <a:pt x="1696" y="8735"/>
                    <a:pt x="788" y="9866"/>
                    <a:pt x="788" y="9866"/>
                  </a:cubicBezTo>
                  <a:cubicBezTo>
                    <a:pt x="806" y="9910"/>
                    <a:pt x="858" y="9930"/>
                    <a:pt x="937" y="9930"/>
                  </a:cubicBezTo>
                  <a:cubicBezTo>
                    <a:pt x="1468" y="9930"/>
                    <a:pt x="3204" y="9029"/>
                    <a:pt x="3786" y="8581"/>
                  </a:cubicBezTo>
                  <a:cubicBezTo>
                    <a:pt x="4265" y="8187"/>
                    <a:pt x="4574" y="7639"/>
                    <a:pt x="4676" y="7023"/>
                  </a:cubicBezTo>
                  <a:cubicBezTo>
                    <a:pt x="4680" y="6975"/>
                    <a:pt x="4629" y="6957"/>
                    <a:pt x="4544" y="6957"/>
                  </a:cubicBezTo>
                  <a:cubicBezTo>
                    <a:pt x="4290" y="6957"/>
                    <a:pt x="3732" y="7119"/>
                    <a:pt x="3448" y="7119"/>
                  </a:cubicBezTo>
                  <a:cubicBezTo>
                    <a:pt x="3385" y="7119"/>
                    <a:pt x="3336" y="7111"/>
                    <a:pt x="3306" y="7091"/>
                  </a:cubicBezTo>
                  <a:cubicBezTo>
                    <a:pt x="3084" y="6954"/>
                    <a:pt x="2090" y="4300"/>
                    <a:pt x="2022" y="3597"/>
                  </a:cubicBezTo>
                  <a:cubicBezTo>
                    <a:pt x="1936" y="2895"/>
                    <a:pt x="2518" y="2313"/>
                    <a:pt x="2690" y="2022"/>
                  </a:cubicBezTo>
                  <a:cubicBezTo>
                    <a:pt x="2861" y="1713"/>
                    <a:pt x="3580" y="1730"/>
                    <a:pt x="3820" y="1474"/>
                  </a:cubicBezTo>
                  <a:cubicBezTo>
                    <a:pt x="4077" y="1217"/>
                    <a:pt x="2261" y="18"/>
                    <a:pt x="1662" y="1"/>
                  </a:cubicBezTo>
                  <a:cubicBezTo>
                    <a:pt x="1651" y="0"/>
                    <a:pt x="1641" y="0"/>
                    <a:pt x="1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597825" y="731375"/>
              <a:ext cx="315600" cy="269975"/>
            </a:xfrm>
            <a:custGeom>
              <a:avLst/>
              <a:gdLst/>
              <a:ahLst/>
              <a:cxnLst/>
              <a:rect l="l" t="t" r="r" b="b"/>
              <a:pathLst>
                <a:path w="12624" h="10799" extrusionOk="0">
                  <a:moveTo>
                    <a:pt x="11647" y="0"/>
                  </a:moveTo>
                  <a:cubicBezTo>
                    <a:pt x="11373" y="1473"/>
                    <a:pt x="11030" y="3426"/>
                    <a:pt x="10499" y="4539"/>
                  </a:cubicBezTo>
                  <a:cubicBezTo>
                    <a:pt x="10082" y="5435"/>
                    <a:pt x="9422" y="5624"/>
                    <a:pt x="8725" y="5624"/>
                  </a:cubicBezTo>
                  <a:cubicBezTo>
                    <a:pt x="8217" y="5624"/>
                    <a:pt x="7689" y="5523"/>
                    <a:pt x="7222" y="5523"/>
                  </a:cubicBezTo>
                  <a:cubicBezTo>
                    <a:pt x="6886" y="5523"/>
                    <a:pt x="6581" y="5576"/>
                    <a:pt x="6337" y="5755"/>
                  </a:cubicBezTo>
                  <a:cubicBezTo>
                    <a:pt x="5293" y="6543"/>
                    <a:pt x="7005" y="8136"/>
                    <a:pt x="4882" y="10003"/>
                  </a:cubicBezTo>
                  <a:cubicBezTo>
                    <a:pt x="4432" y="10399"/>
                    <a:pt x="3688" y="10555"/>
                    <a:pt x="2797" y="10555"/>
                  </a:cubicBezTo>
                  <a:cubicBezTo>
                    <a:pt x="1955" y="10555"/>
                    <a:pt x="982" y="10416"/>
                    <a:pt x="0" y="10208"/>
                  </a:cubicBezTo>
                  <a:lnTo>
                    <a:pt x="0" y="10208"/>
                  </a:lnTo>
                  <a:cubicBezTo>
                    <a:pt x="1285" y="10600"/>
                    <a:pt x="2542" y="10798"/>
                    <a:pt x="3644" y="10798"/>
                  </a:cubicBezTo>
                  <a:cubicBezTo>
                    <a:pt x="4275" y="10798"/>
                    <a:pt x="4856" y="10733"/>
                    <a:pt x="5361" y="10602"/>
                  </a:cubicBezTo>
                  <a:cubicBezTo>
                    <a:pt x="8444" y="9814"/>
                    <a:pt x="7416" y="8804"/>
                    <a:pt x="8102" y="7382"/>
                  </a:cubicBezTo>
                  <a:cubicBezTo>
                    <a:pt x="8787" y="5961"/>
                    <a:pt x="10825" y="6457"/>
                    <a:pt x="11801" y="4882"/>
                  </a:cubicBezTo>
                  <a:cubicBezTo>
                    <a:pt x="12623" y="3563"/>
                    <a:pt x="12092" y="1850"/>
                    <a:pt x="116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387014" y="1564977"/>
            <a:ext cx="783066" cy="783760"/>
            <a:chOff x="1813400" y="1392650"/>
            <a:chExt cx="592200" cy="592725"/>
          </a:xfrm>
        </p:grpSpPr>
        <p:sp>
          <p:nvSpPr>
            <p:cNvPr id="115" name="Google Shape;115;p3"/>
            <p:cNvSpPr/>
            <p:nvPr/>
          </p:nvSpPr>
          <p:spPr>
            <a:xfrm>
              <a:off x="1813400" y="1392725"/>
              <a:ext cx="577650" cy="592650"/>
            </a:xfrm>
            <a:custGeom>
              <a:avLst/>
              <a:gdLst/>
              <a:ahLst/>
              <a:cxnLst/>
              <a:rect l="l" t="t" r="r" b="b"/>
              <a:pathLst>
                <a:path w="23106" h="23706" extrusionOk="0">
                  <a:moveTo>
                    <a:pt x="10273" y="1"/>
                  </a:moveTo>
                  <a:cubicBezTo>
                    <a:pt x="9544" y="1"/>
                    <a:pt x="8756" y="124"/>
                    <a:pt x="7931" y="402"/>
                  </a:cubicBezTo>
                  <a:cubicBezTo>
                    <a:pt x="4557" y="1532"/>
                    <a:pt x="2724" y="9222"/>
                    <a:pt x="2416" y="10198"/>
                  </a:cubicBezTo>
                  <a:cubicBezTo>
                    <a:pt x="2107" y="11158"/>
                    <a:pt x="1" y="14566"/>
                    <a:pt x="189" y="16655"/>
                  </a:cubicBezTo>
                  <a:cubicBezTo>
                    <a:pt x="378" y="18728"/>
                    <a:pt x="1542" y="18813"/>
                    <a:pt x="1542" y="18813"/>
                  </a:cubicBezTo>
                  <a:cubicBezTo>
                    <a:pt x="1542" y="18813"/>
                    <a:pt x="994" y="19875"/>
                    <a:pt x="2450" y="21417"/>
                  </a:cubicBezTo>
                  <a:cubicBezTo>
                    <a:pt x="3889" y="22958"/>
                    <a:pt x="6766" y="23198"/>
                    <a:pt x="6766" y="23198"/>
                  </a:cubicBezTo>
                  <a:cubicBezTo>
                    <a:pt x="7135" y="23543"/>
                    <a:pt x="7827" y="23705"/>
                    <a:pt x="8581" y="23705"/>
                  </a:cubicBezTo>
                  <a:cubicBezTo>
                    <a:pt x="9473" y="23705"/>
                    <a:pt x="10451" y="23478"/>
                    <a:pt x="11082" y="23061"/>
                  </a:cubicBezTo>
                  <a:cubicBezTo>
                    <a:pt x="12247" y="22307"/>
                    <a:pt x="15518" y="20166"/>
                    <a:pt x="15518" y="20166"/>
                  </a:cubicBezTo>
                  <a:cubicBezTo>
                    <a:pt x="19902" y="18865"/>
                    <a:pt x="22163" y="15422"/>
                    <a:pt x="22643" y="13230"/>
                  </a:cubicBezTo>
                  <a:cubicBezTo>
                    <a:pt x="23105" y="11038"/>
                    <a:pt x="20913" y="8588"/>
                    <a:pt x="20913" y="8588"/>
                  </a:cubicBezTo>
                  <a:cubicBezTo>
                    <a:pt x="21153" y="5848"/>
                    <a:pt x="18327" y="5146"/>
                    <a:pt x="18327" y="5146"/>
                  </a:cubicBezTo>
                  <a:cubicBezTo>
                    <a:pt x="17967" y="3450"/>
                    <a:pt x="14764" y="2508"/>
                    <a:pt x="14781" y="2508"/>
                  </a:cubicBezTo>
                  <a:cubicBezTo>
                    <a:pt x="14200" y="1152"/>
                    <a:pt x="12509" y="1"/>
                    <a:pt x="10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2128550" y="1443850"/>
              <a:ext cx="183275" cy="182875"/>
            </a:xfrm>
            <a:custGeom>
              <a:avLst/>
              <a:gdLst/>
              <a:ahLst/>
              <a:cxnLst/>
              <a:rect l="l" t="t" r="r" b="b"/>
              <a:pathLst>
                <a:path w="7331" h="7315" extrusionOk="0">
                  <a:moveTo>
                    <a:pt x="0" y="1"/>
                  </a:moveTo>
                  <a:cubicBezTo>
                    <a:pt x="0" y="1"/>
                    <a:pt x="2655" y="2861"/>
                    <a:pt x="2364" y="5190"/>
                  </a:cubicBezTo>
                  <a:cubicBezTo>
                    <a:pt x="2364" y="5190"/>
                    <a:pt x="5635" y="5653"/>
                    <a:pt x="7245" y="7314"/>
                  </a:cubicBezTo>
                  <a:cubicBezTo>
                    <a:pt x="7245" y="7314"/>
                    <a:pt x="7331" y="4745"/>
                    <a:pt x="4744" y="3854"/>
                  </a:cubicBezTo>
                  <a:cubicBezTo>
                    <a:pt x="4744" y="3854"/>
                    <a:pt x="3631" y="1765"/>
                    <a:pt x="1884" y="1234"/>
                  </a:cubicBezTo>
                  <a:cubicBezTo>
                    <a:pt x="1884" y="1234"/>
                    <a:pt x="1730" y="2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813400" y="1392650"/>
              <a:ext cx="572925" cy="592725"/>
            </a:xfrm>
            <a:custGeom>
              <a:avLst/>
              <a:gdLst/>
              <a:ahLst/>
              <a:cxnLst/>
              <a:rect l="l" t="t" r="r" b="b"/>
              <a:pathLst>
                <a:path w="22917" h="23709" extrusionOk="0">
                  <a:moveTo>
                    <a:pt x="10273" y="0"/>
                  </a:moveTo>
                  <a:cubicBezTo>
                    <a:pt x="9476" y="0"/>
                    <a:pt x="8684" y="139"/>
                    <a:pt x="7931" y="405"/>
                  </a:cubicBezTo>
                  <a:cubicBezTo>
                    <a:pt x="4557" y="1535"/>
                    <a:pt x="2724" y="9225"/>
                    <a:pt x="2416" y="10201"/>
                  </a:cubicBezTo>
                  <a:cubicBezTo>
                    <a:pt x="2107" y="11161"/>
                    <a:pt x="1" y="14569"/>
                    <a:pt x="189" y="16658"/>
                  </a:cubicBezTo>
                  <a:cubicBezTo>
                    <a:pt x="378" y="18731"/>
                    <a:pt x="1542" y="18816"/>
                    <a:pt x="1542" y="18816"/>
                  </a:cubicBezTo>
                  <a:cubicBezTo>
                    <a:pt x="1542" y="18816"/>
                    <a:pt x="994" y="19878"/>
                    <a:pt x="2450" y="21420"/>
                  </a:cubicBezTo>
                  <a:cubicBezTo>
                    <a:pt x="3889" y="22961"/>
                    <a:pt x="6766" y="23201"/>
                    <a:pt x="6766" y="23201"/>
                  </a:cubicBezTo>
                  <a:cubicBezTo>
                    <a:pt x="7135" y="23546"/>
                    <a:pt x="7827" y="23708"/>
                    <a:pt x="8581" y="23708"/>
                  </a:cubicBezTo>
                  <a:cubicBezTo>
                    <a:pt x="9473" y="23708"/>
                    <a:pt x="10451" y="23481"/>
                    <a:pt x="11082" y="23064"/>
                  </a:cubicBezTo>
                  <a:cubicBezTo>
                    <a:pt x="12247" y="22293"/>
                    <a:pt x="15518" y="20169"/>
                    <a:pt x="15518" y="20169"/>
                  </a:cubicBezTo>
                  <a:cubicBezTo>
                    <a:pt x="19902" y="18868"/>
                    <a:pt x="22163" y="15425"/>
                    <a:pt x="22643" y="13233"/>
                  </a:cubicBezTo>
                  <a:cubicBezTo>
                    <a:pt x="22917" y="11948"/>
                    <a:pt x="22283" y="10578"/>
                    <a:pt x="21701" y="9670"/>
                  </a:cubicBezTo>
                  <a:cubicBezTo>
                    <a:pt x="21560" y="9610"/>
                    <a:pt x="21422" y="9581"/>
                    <a:pt x="21286" y="9581"/>
                  </a:cubicBezTo>
                  <a:cubicBezTo>
                    <a:pt x="19283" y="9581"/>
                    <a:pt x="17759" y="15821"/>
                    <a:pt x="16460" y="17104"/>
                  </a:cubicBezTo>
                  <a:cubicBezTo>
                    <a:pt x="15055" y="18491"/>
                    <a:pt x="10637" y="20752"/>
                    <a:pt x="8855" y="21711"/>
                  </a:cubicBezTo>
                  <a:cubicBezTo>
                    <a:pt x="8070" y="22137"/>
                    <a:pt x="7243" y="22439"/>
                    <a:pt x="6433" y="22439"/>
                  </a:cubicBezTo>
                  <a:cubicBezTo>
                    <a:pt x="5387" y="22439"/>
                    <a:pt x="4371" y="21936"/>
                    <a:pt x="3512" y="20546"/>
                  </a:cubicBezTo>
                  <a:cubicBezTo>
                    <a:pt x="1987" y="18063"/>
                    <a:pt x="7862" y="12342"/>
                    <a:pt x="9403" y="10715"/>
                  </a:cubicBezTo>
                  <a:cubicBezTo>
                    <a:pt x="10962" y="9088"/>
                    <a:pt x="13839" y="7187"/>
                    <a:pt x="13908" y="6074"/>
                  </a:cubicBezTo>
                  <a:cubicBezTo>
                    <a:pt x="13920" y="5813"/>
                    <a:pt x="13750" y="5695"/>
                    <a:pt x="13461" y="5695"/>
                  </a:cubicBezTo>
                  <a:cubicBezTo>
                    <a:pt x="12513" y="5695"/>
                    <a:pt x="10283" y="6960"/>
                    <a:pt x="8958" y="8626"/>
                  </a:cubicBezTo>
                  <a:cubicBezTo>
                    <a:pt x="7271" y="10731"/>
                    <a:pt x="2715" y="17253"/>
                    <a:pt x="1777" y="17253"/>
                  </a:cubicBezTo>
                  <a:cubicBezTo>
                    <a:pt x="1754" y="17253"/>
                    <a:pt x="1732" y="17249"/>
                    <a:pt x="1713" y="17241"/>
                  </a:cubicBezTo>
                  <a:cubicBezTo>
                    <a:pt x="943" y="16915"/>
                    <a:pt x="4317" y="6913"/>
                    <a:pt x="6303" y="3607"/>
                  </a:cubicBezTo>
                  <a:cubicBezTo>
                    <a:pt x="7434" y="1723"/>
                    <a:pt x="9266" y="610"/>
                    <a:pt x="10654" y="11"/>
                  </a:cubicBezTo>
                  <a:cubicBezTo>
                    <a:pt x="10527" y="4"/>
                    <a:pt x="10400" y="0"/>
                    <a:pt x="10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162375" y="1439650"/>
              <a:ext cx="243225" cy="150675"/>
            </a:xfrm>
            <a:custGeom>
              <a:avLst/>
              <a:gdLst/>
              <a:ahLst/>
              <a:cxnLst/>
              <a:rect l="l" t="t" r="r" b="b"/>
              <a:pathLst>
                <a:path w="9729" h="6027" extrusionOk="0">
                  <a:moveTo>
                    <a:pt x="5892" y="1"/>
                  </a:moveTo>
                  <a:cubicBezTo>
                    <a:pt x="3726" y="1"/>
                    <a:pt x="1970" y="2276"/>
                    <a:pt x="1970" y="2276"/>
                  </a:cubicBezTo>
                  <a:cubicBezTo>
                    <a:pt x="1438" y="1760"/>
                    <a:pt x="163" y="1745"/>
                    <a:pt x="14" y="1745"/>
                  </a:cubicBezTo>
                  <a:cubicBezTo>
                    <a:pt x="5" y="1745"/>
                    <a:pt x="0" y="1745"/>
                    <a:pt x="0" y="1745"/>
                  </a:cubicBezTo>
                  <a:cubicBezTo>
                    <a:pt x="942" y="2070"/>
                    <a:pt x="1884" y="4673"/>
                    <a:pt x="1884" y="4673"/>
                  </a:cubicBezTo>
                  <a:cubicBezTo>
                    <a:pt x="1920" y="4670"/>
                    <a:pt x="1956" y="4668"/>
                    <a:pt x="1993" y="4668"/>
                  </a:cubicBezTo>
                  <a:cubicBezTo>
                    <a:pt x="3045" y="4668"/>
                    <a:pt x="4659" y="6026"/>
                    <a:pt x="4659" y="6026"/>
                  </a:cubicBezTo>
                  <a:cubicBezTo>
                    <a:pt x="4881" y="5153"/>
                    <a:pt x="3391" y="4022"/>
                    <a:pt x="3391" y="4022"/>
                  </a:cubicBezTo>
                  <a:cubicBezTo>
                    <a:pt x="3391" y="4022"/>
                    <a:pt x="5753" y="1813"/>
                    <a:pt x="6291" y="1813"/>
                  </a:cubicBezTo>
                  <a:cubicBezTo>
                    <a:pt x="6295" y="1813"/>
                    <a:pt x="6299" y="1813"/>
                    <a:pt x="6303" y="1813"/>
                  </a:cubicBezTo>
                  <a:cubicBezTo>
                    <a:pt x="6817" y="1847"/>
                    <a:pt x="6577" y="3611"/>
                    <a:pt x="6954" y="3971"/>
                  </a:cubicBezTo>
                  <a:cubicBezTo>
                    <a:pt x="7040" y="4058"/>
                    <a:pt x="7163" y="4095"/>
                    <a:pt x="7309" y="4095"/>
                  </a:cubicBezTo>
                  <a:cubicBezTo>
                    <a:pt x="7798" y="4095"/>
                    <a:pt x="8546" y="3680"/>
                    <a:pt x="9060" y="3337"/>
                  </a:cubicBezTo>
                  <a:cubicBezTo>
                    <a:pt x="9728" y="2892"/>
                    <a:pt x="9043" y="1933"/>
                    <a:pt x="9043" y="1933"/>
                  </a:cubicBezTo>
                  <a:cubicBezTo>
                    <a:pt x="7994" y="493"/>
                    <a:pt x="6899" y="1"/>
                    <a:pt x="58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2221525" y="1450200"/>
              <a:ext cx="173375" cy="71375"/>
            </a:xfrm>
            <a:custGeom>
              <a:avLst/>
              <a:gdLst/>
              <a:ahLst/>
              <a:cxnLst/>
              <a:rect l="l" t="t" r="r" b="b"/>
              <a:pathLst>
                <a:path w="6935" h="2855" extrusionOk="0">
                  <a:moveTo>
                    <a:pt x="3395" y="1"/>
                  </a:moveTo>
                  <a:cubicBezTo>
                    <a:pt x="1712" y="1"/>
                    <a:pt x="0" y="2574"/>
                    <a:pt x="118" y="2659"/>
                  </a:cubicBezTo>
                  <a:cubicBezTo>
                    <a:pt x="118" y="2659"/>
                    <a:pt x="2527" y="718"/>
                    <a:pt x="3748" y="718"/>
                  </a:cubicBezTo>
                  <a:cubicBezTo>
                    <a:pt x="3783" y="718"/>
                    <a:pt x="3818" y="720"/>
                    <a:pt x="3851" y="723"/>
                  </a:cubicBezTo>
                  <a:cubicBezTo>
                    <a:pt x="5033" y="826"/>
                    <a:pt x="4742" y="2350"/>
                    <a:pt x="5033" y="2727"/>
                  </a:cubicBezTo>
                  <a:cubicBezTo>
                    <a:pt x="5105" y="2816"/>
                    <a:pt x="5211" y="2855"/>
                    <a:pt x="5335" y="2855"/>
                  </a:cubicBezTo>
                  <a:cubicBezTo>
                    <a:pt x="5711" y="2855"/>
                    <a:pt x="6257" y="2497"/>
                    <a:pt x="6540" y="2110"/>
                  </a:cubicBezTo>
                  <a:cubicBezTo>
                    <a:pt x="6934" y="1597"/>
                    <a:pt x="5187" y="107"/>
                    <a:pt x="3492" y="4"/>
                  </a:cubicBezTo>
                  <a:cubicBezTo>
                    <a:pt x="3459" y="2"/>
                    <a:pt x="3427" y="1"/>
                    <a:pt x="3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3"/>
          <p:cNvGrpSpPr/>
          <p:nvPr/>
        </p:nvGrpSpPr>
        <p:grpSpPr>
          <a:xfrm>
            <a:off x="2295213" y="4787140"/>
            <a:ext cx="570553" cy="633359"/>
            <a:chOff x="3041425" y="4736025"/>
            <a:chExt cx="377225" cy="418750"/>
          </a:xfrm>
        </p:grpSpPr>
        <p:sp>
          <p:nvSpPr>
            <p:cNvPr id="121" name="Google Shape;121;p3"/>
            <p:cNvSpPr/>
            <p:nvPr/>
          </p:nvSpPr>
          <p:spPr>
            <a:xfrm>
              <a:off x="3041425" y="4742700"/>
              <a:ext cx="377225" cy="412075"/>
            </a:xfrm>
            <a:custGeom>
              <a:avLst/>
              <a:gdLst/>
              <a:ahLst/>
              <a:cxnLst/>
              <a:rect l="l" t="t" r="r" b="b"/>
              <a:pathLst>
                <a:path w="15089" h="16483" extrusionOk="0">
                  <a:moveTo>
                    <a:pt x="9573" y="1"/>
                  </a:moveTo>
                  <a:cubicBezTo>
                    <a:pt x="8501" y="1"/>
                    <a:pt x="7607" y="440"/>
                    <a:pt x="7142" y="1073"/>
                  </a:cubicBezTo>
                  <a:lnTo>
                    <a:pt x="7142" y="1073"/>
                  </a:lnTo>
                  <a:cubicBezTo>
                    <a:pt x="7142" y="1072"/>
                    <a:pt x="7135" y="1071"/>
                    <a:pt x="7121" y="1071"/>
                  </a:cubicBezTo>
                  <a:cubicBezTo>
                    <a:pt x="6891" y="1071"/>
                    <a:pt x="4800" y="1222"/>
                    <a:pt x="4316" y="2238"/>
                  </a:cubicBezTo>
                  <a:cubicBezTo>
                    <a:pt x="4316" y="2238"/>
                    <a:pt x="2278" y="2238"/>
                    <a:pt x="2004" y="4139"/>
                  </a:cubicBezTo>
                  <a:cubicBezTo>
                    <a:pt x="2004" y="4139"/>
                    <a:pt x="103" y="5423"/>
                    <a:pt x="51" y="6965"/>
                  </a:cubicBezTo>
                  <a:cubicBezTo>
                    <a:pt x="0" y="8523"/>
                    <a:pt x="942" y="11229"/>
                    <a:pt x="3699" y="12839"/>
                  </a:cubicBezTo>
                  <a:cubicBezTo>
                    <a:pt x="3699" y="12839"/>
                    <a:pt x="5532" y="14826"/>
                    <a:pt x="6200" y="15545"/>
                  </a:cubicBezTo>
                  <a:cubicBezTo>
                    <a:pt x="6707" y="16078"/>
                    <a:pt x="7725" y="16482"/>
                    <a:pt x="8472" y="16482"/>
                  </a:cubicBezTo>
                  <a:cubicBezTo>
                    <a:pt x="8710" y="16482"/>
                    <a:pt x="8920" y="16441"/>
                    <a:pt x="9077" y="16350"/>
                  </a:cubicBezTo>
                  <a:cubicBezTo>
                    <a:pt x="9077" y="16350"/>
                    <a:pt x="9494" y="16423"/>
                    <a:pt x="10063" y="16423"/>
                  </a:cubicBezTo>
                  <a:cubicBezTo>
                    <a:pt x="10733" y="16423"/>
                    <a:pt x="11614" y="16323"/>
                    <a:pt x="12280" y="15888"/>
                  </a:cubicBezTo>
                  <a:cubicBezTo>
                    <a:pt x="13513" y="15083"/>
                    <a:pt x="13325" y="14278"/>
                    <a:pt x="13325" y="14278"/>
                  </a:cubicBezTo>
                  <a:lnTo>
                    <a:pt x="13325" y="14278"/>
                  </a:lnTo>
                  <a:cubicBezTo>
                    <a:pt x="13325" y="14278"/>
                    <a:pt x="13347" y="14282"/>
                    <a:pt x="13387" y="14282"/>
                  </a:cubicBezTo>
                  <a:cubicBezTo>
                    <a:pt x="13584" y="14282"/>
                    <a:pt x="14210" y="14187"/>
                    <a:pt x="14609" y="13045"/>
                  </a:cubicBezTo>
                  <a:cubicBezTo>
                    <a:pt x="15089" y="11675"/>
                    <a:pt x="14233" y="9020"/>
                    <a:pt x="14181" y="8318"/>
                  </a:cubicBezTo>
                  <a:cubicBezTo>
                    <a:pt x="14130" y="7598"/>
                    <a:pt x="14181" y="2118"/>
                    <a:pt x="12109" y="799"/>
                  </a:cubicBezTo>
                  <a:cubicBezTo>
                    <a:pt x="11234" y="235"/>
                    <a:pt x="10356" y="1"/>
                    <a:pt x="95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3106075" y="4770000"/>
              <a:ext cx="152875" cy="93300"/>
            </a:xfrm>
            <a:custGeom>
              <a:avLst/>
              <a:gdLst/>
              <a:ahLst/>
              <a:cxnLst/>
              <a:rect l="l" t="t" r="r" b="b"/>
              <a:pathLst>
                <a:path w="6115" h="3732" extrusionOk="0">
                  <a:moveTo>
                    <a:pt x="5816" y="0"/>
                  </a:moveTo>
                  <a:cubicBezTo>
                    <a:pt x="4839" y="0"/>
                    <a:pt x="4624" y="529"/>
                    <a:pt x="4624" y="529"/>
                  </a:cubicBezTo>
                  <a:cubicBezTo>
                    <a:pt x="3357" y="598"/>
                    <a:pt x="2261" y="1831"/>
                    <a:pt x="2261" y="1831"/>
                  </a:cubicBezTo>
                  <a:cubicBezTo>
                    <a:pt x="1182" y="1916"/>
                    <a:pt x="257" y="2687"/>
                    <a:pt x="0" y="3732"/>
                  </a:cubicBezTo>
                  <a:cubicBezTo>
                    <a:pt x="884" y="3184"/>
                    <a:pt x="2163" y="3089"/>
                    <a:pt x="2943" y="3089"/>
                  </a:cubicBezTo>
                  <a:cubicBezTo>
                    <a:pt x="3357" y="3089"/>
                    <a:pt x="3631" y="3115"/>
                    <a:pt x="3631" y="3115"/>
                  </a:cubicBezTo>
                  <a:cubicBezTo>
                    <a:pt x="3837" y="1505"/>
                    <a:pt x="6115" y="15"/>
                    <a:pt x="6115" y="15"/>
                  </a:cubicBezTo>
                  <a:cubicBezTo>
                    <a:pt x="6008" y="5"/>
                    <a:pt x="5909" y="0"/>
                    <a:pt x="58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060675" y="4736025"/>
              <a:ext cx="168725" cy="108025"/>
            </a:xfrm>
            <a:custGeom>
              <a:avLst/>
              <a:gdLst/>
              <a:ahLst/>
              <a:cxnLst/>
              <a:rect l="l" t="t" r="r" b="b"/>
              <a:pathLst>
                <a:path w="6749" h="4321" extrusionOk="0">
                  <a:moveTo>
                    <a:pt x="2568" y="0"/>
                  </a:moveTo>
                  <a:cubicBezTo>
                    <a:pt x="1998" y="0"/>
                    <a:pt x="1346" y="232"/>
                    <a:pt x="617" y="843"/>
                  </a:cubicBezTo>
                  <a:cubicBezTo>
                    <a:pt x="617" y="843"/>
                    <a:pt x="1" y="1374"/>
                    <a:pt x="360" y="1785"/>
                  </a:cubicBezTo>
                  <a:cubicBezTo>
                    <a:pt x="686" y="2126"/>
                    <a:pt x="1203" y="2593"/>
                    <a:pt x="1536" y="2593"/>
                  </a:cubicBezTo>
                  <a:cubicBezTo>
                    <a:pt x="1589" y="2593"/>
                    <a:pt x="1637" y="2582"/>
                    <a:pt x="1679" y="2556"/>
                  </a:cubicBezTo>
                  <a:cubicBezTo>
                    <a:pt x="1996" y="2373"/>
                    <a:pt x="2118" y="1217"/>
                    <a:pt x="2455" y="1217"/>
                  </a:cubicBezTo>
                  <a:cubicBezTo>
                    <a:pt x="2465" y="1217"/>
                    <a:pt x="2474" y="1218"/>
                    <a:pt x="2484" y="1220"/>
                  </a:cubicBezTo>
                  <a:cubicBezTo>
                    <a:pt x="2827" y="1272"/>
                    <a:pt x="4077" y="3190"/>
                    <a:pt x="4077" y="3190"/>
                  </a:cubicBezTo>
                  <a:cubicBezTo>
                    <a:pt x="4077" y="3190"/>
                    <a:pt x="2878" y="3686"/>
                    <a:pt x="2878" y="4320"/>
                  </a:cubicBezTo>
                  <a:cubicBezTo>
                    <a:pt x="2878" y="4320"/>
                    <a:pt x="3873" y="3829"/>
                    <a:pt x="4600" y="3829"/>
                  </a:cubicBezTo>
                  <a:cubicBezTo>
                    <a:pt x="4741" y="3829"/>
                    <a:pt x="4873" y="3847"/>
                    <a:pt x="4985" y="3892"/>
                  </a:cubicBezTo>
                  <a:cubicBezTo>
                    <a:pt x="4985" y="3892"/>
                    <a:pt x="6064" y="2282"/>
                    <a:pt x="6749" y="2231"/>
                  </a:cubicBezTo>
                  <a:cubicBezTo>
                    <a:pt x="6749" y="2231"/>
                    <a:pt x="6348" y="2121"/>
                    <a:pt x="5936" y="2121"/>
                  </a:cubicBezTo>
                  <a:cubicBezTo>
                    <a:pt x="5717" y="2121"/>
                    <a:pt x="5494" y="2152"/>
                    <a:pt x="5327" y="2248"/>
                  </a:cubicBezTo>
                  <a:cubicBezTo>
                    <a:pt x="5327" y="2248"/>
                    <a:pt x="4346" y="0"/>
                    <a:pt x="2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178673" y="-276521"/>
            <a:ext cx="1222378" cy="1199042"/>
            <a:chOff x="1931075" y="728875"/>
            <a:chExt cx="789650" cy="774575"/>
          </a:xfrm>
        </p:grpSpPr>
        <p:sp>
          <p:nvSpPr>
            <p:cNvPr id="125" name="Google Shape;125;p3"/>
            <p:cNvSpPr/>
            <p:nvPr/>
          </p:nvSpPr>
          <p:spPr>
            <a:xfrm>
              <a:off x="2298950" y="1099175"/>
              <a:ext cx="421775" cy="404275"/>
            </a:xfrm>
            <a:custGeom>
              <a:avLst/>
              <a:gdLst/>
              <a:ahLst/>
              <a:cxnLst/>
              <a:rect l="l" t="t" r="r" b="b"/>
              <a:pathLst>
                <a:path w="16871" h="16171" extrusionOk="0">
                  <a:moveTo>
                    <a:pt x="1782" y="1"/>
                  </a:moveTo>
                  <a:lnTo>
                    <a:pt x="1" y="1456"/>
                  </a:lnTo>
                  <a:lnTo>
                    <a:pt x="3820" y="5481"/>
                  </a:lnTo>
                  <a:cubicBezTo>
                    <a:pt x="2518" y="8239"/>
                    <a:pt x="3375" y="10499"/>
                    <a:pt x="5105" y="12743"/>
                  </a:cubicBezTo>
                  <a:cubicBezTo>
                    <a:pt x="6349" y="14350"/>
                    <a:pt x="8217" y="16171"/>
                    <a:pt x="10435" y="16171"/>
                  </a:cubicBezTo>
                  <a:cubicBezTo>
                    <a:pt x="11361" y="16171"/>
                    <a:pt x="12348" y="15854"/>
                    <a:pt x="13377" y="15072"/>
                  </a:cubicBezTo>
                  <a:cubicBezTo>
                    <a:pt x="16871" y="12418"/>
                    <a:pt x="16066" y="8633"/>
                    <a:pt x="13582" y="5687"/>
                  </a:cubicBezTo>
                  <a:cubicBezTo>
                    <a:pt x="11940" y="3753"/>
                    <a:pt x="9730" y="3301"/>
                    <a:pt x="8022" y="3301"/>
                  </a:cubicBezTo>
                  <a:cubicBezTo>
                    <a:pt x="6524" y="3301"/>
                    <a:pt x="5413" y="3649"/>
                    <a:pt x="5413" y="3649"/>
                  </a:cubicBezTo>
                  <a:lnTo>
                    <a:pt x="17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931075" y="728875"/>
              <a:ext cx="436425" cy="426425"/>
            </a:xfrm>
            <a:custGeom>
              <a:avLst/>
              <a:gdLst/>
              <a:ahLst/>
              <a:cxnLst/>
              <a:rect l="l" t="t" r="r" b="b"/>
              <a:pathLst>
                <a:path w="17457" h="17057" extrusionOk="0">
                  <a:moveTo>
                    <a:pt x="2721" y="1640"/>
                  </a:moveTo>
                  <a:cubicBezTo>
                    <a:pt x="3570" y="1640"/>
                    <a:pt x="4169" y="2922"/>
                    <a:pt x="3326" y="3577"/>
                  </a:cubicBezTo>
                  <a:cubicBezTo>
                    <a:pt x="3088" y="3763"/>
                    <a:pt x="2833" y="3843"/>
                    <a:pt x="2593" y="3843"/>
                  </a:cubicBezTo>
                  <a:cubicBezTo>
                    <a:pt x="1751" y="3843"/>
                    <a:pt x="1097" y="2851"/>
                    <a:pt x="1990" y="1984"/>
                  </a:cubicBezTo>
                  <a:lnTo>
                    <a:pt x="1973" y="1984"/>
                  </a:lnTo>
                  <a:cubicBezTo>
                    <a:pt x="2225" y="1741"/>
                    <a:pt x="2483" y="1640"/>
                    <a:pt x="2721" y="1640"/>
                  </a:cubicBezTo>
                  <a:close/>
                  <a:moveTo>
                    <a:pt x="1726" y="0"/>
                  </a:moveTo>
                  <a:cubicBezTo>
                    <a:pt x="616" y="0"/>
                    <a:pt x="1" y="1131"/>
                    <a:pt x="38" y="2053"/>
                  </a:cubicBezTo>
                  <a:cubicBezTo>
                    <a:pt x="72" y="3320"/>
                    <a:pt x="14819" y="17056"/>
                    <a:pt x="14819" y="17056"/>
                  </a:cubicBezTo>
                  <a:lnTo>
                    <a:pt x="17456" y="14590"/>
                  </a:lnTo>
                  <a:cubicBezTo>
                    <a:pt x="17456" y="14590"/>
                    <a:pt x="5656" y="2327"/>
                    <a:pt x="3172" y="546"/>
                  </a:cubicBezTo>
                  <a:cubicBezTo>
                    <a:pt x="2626" y="158"/>
                    <a:pt x="2141" y="0"/>
                    <a:pt x="1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a:off x="437090" y="4375916"/>
            <a:ext cx="570572" cy="539498"/>
            <a:chOff x="2776800" y="970450"/>
            <a:chExt cx="431500" cy="408000"/>
          </a:xfrm>
        </p:grpSpPr>
        <p:sp>
          <p:nvSpPr>
            <p:cNvPr id="128" name="Google Shape;128;p3"/>
            <p:cNvSpPr/>
            <p:nvPr/>
          </p:nvSpPr>
          <p:spPr>
            <a:xfrm>
              <a:off x="2910825" y="1012025"/>
              <a:ext cx="105350" cy="95575"/>
            </a:xfrm>
            <a:custGeom>
              <a:avLst/>
              <a:gdLst/>
              <a:ahLst/>
              <a:cxnLst/>
              <a:rect l="l" t="t" r="r" b="b"/>
              <a:pathLst>
                <a:path w="4214" h="3823" extrusionOk="0">
                  <a:moveTo>
                    <a:pt x="2185" y="1"/>
                  </a:moveTo>
                  <a:cubicBezTo>
                    <a:pt x="2068" y="1"/>
                    <a:pt x="1950" y="10"/>
                    <a:pt x="1833" y="27"/>
                  </a:cubicBezTo>
                  <a:cubicBezTo>
                    <a:pt x="1456" y="78"/>
                    <a:pt x="1096" y="232"/>
                    <a:pt x="822" y="472"/>
                  </a:cubicBezTo>
                  <a:cubicBezTo>
                    <a:pt x="240" y="952"/>
                    <a:pt x="0" y="1705"/>
                    <a:pt x="206" y="2425"/>
                  </a:cubicBezTo>
                  <a:cubicBezTo>
                    <a:pt x="428" y="3144"/>
                    <a:pt x="1028" y="3658"/>
                    <a:pt x="1747" y="3795"/>
                  </a:cubicBezTo>
                  <a:cubicBezTo>
                    <a:pt x="1875" y="3813"/>
                    <a:pt x="2009" y="3822"/>
                    <a:pt x="2146" y="3822"/>
                  </a:cubicBezTo>
                  <a:cubicBezTo>
                    <a:pt x="2799" y="3822"/>
                    <a:pt x="3508" y="3605"/>
                    <a:pt x="3820" y="3024"/>
                  </a:cubicBezTo>
                  <a:cubicBezTo>
                    <a:pt x="4214" y="2288"/>
                    <a:pt x="4214" y="1277"/>
                    <a:pt x="3683" y="592"/>
                  </a:cubicBezTo>
                  <a:cubicBezTo>
                    <a:pt x="3647" y="552"/>
                    <a:pt x="3604" y="535"/>
                    <a:pt x="3563" y="535"/>
                  </a:cubicBezTo>
                  <a:cubicBezTo>
                    <a:pt x="3446" y="535"/>
                    <a:pt x="3342" y="671"/>
                    <a:pt x="3443" y="798"/>
                  </a:cubicBezTo>
                  <a:cubicBezTo>
                    <a:pt x="3802" y="1329"/>
                    <a:pt x="3888" y="2014"/>
                    <a:pt x="3648" y="2613"/>
                  </a:cubicBezTo>
                  <a:cubicBezTo>
                    <a:pt x="3563" y="2939"/>
                    <a:pt x="3340" y="3195"/>
                    <a:pt x="3049" y="3332"/>
                  </a:cubicBezTo>
                  <a:cubicBezTo>
                    <a:pt x="2779" y="3437"/>
                    <a:pt x="2496" y="3490"/>
                    <a:pt x="2212" y="3490"/>
                  </a:cubicBezTo>
                  <a:cubicBezTo>
                    <a:pt x="2171" y="3490"/>
                    <a:pt x="2130" y="3489"/>
                    <a:pt x="2090" y="3487"/>
                  </a:cubicBezTo>
                  <a:cubicBezTo>
                    <a:pt x="2076" y="3487"/>
                    <a:pt x="2062" y="3487"/>
                    <a:pt x="2048" y="3487"/>
                  </a:cubicBezTo>
                  <a:cubicBezTo>
                    <a:pt x="1398" y="3487"/>
                    <a:pt x="834" y="3097"/>
                    <a:pt x="565" y="2510"/>
                  </a:cubicBezTo>
                  <a:cubicBezTo>
                    <a:pt x="206" y="1585"/>
                    <a:pt x="754" y="575"/>
                    <a:pt x="1730" y="369"/>
                  </a:cubicBezTo>
                  <a:cubicBezTo>
                    <a:pt x="1879" y="335"/>
                    <a:pt x="2031" y="318"/>
                    <a:pt x="2183" y="318"/>
                  </a:cubicBezTo>
                  <a:cubicBezTo>
                    <a:pt x="2487" y="318"/>
                    <a:pt x="2792" y="387"/>
                    <a:pt x="3066" y="524"/>
                  </a:cubicBezTo>
                  <a:cubicBezTo>
                    <a:pt x="3090" y="534"/>
                    <a:pt x="3112" y="539"/>
                    <a:pt x="3133" y="539"/>
                  </a:cubicBezTo>
                  <a:cubicBezTo>
                    <a:pt x="3280" y="539"/>
                    <a:pt x="3351" y="305"/>
                    <a:pt x="3186" y="215"/>
                  </a:cubicBezTo>
                  <a:cubicBezTo>
                    <a:pt x="2866" y="75"/>
                    <a:pt x="2528" y="1"/>
                    <a:pt x="2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2776800" y="1067425"/>
              <a:ext cx="175050" cy="311025"/>
            </a:xfrm>
            <a:custGeom>
              <a:avLst/>
              <a:gdLst/>
              <a:ahLst/>
              <a:cxnLst/>
              <a:rect l="l" t="t" r="r" b="b"/>
              <a:pathLst>
                <a:path w="7002" h="12441" extrusionOk="0">
                  <a:moveTo>
                    <a:pt x="5937" y="619"/>
                  </a:moveTo>
                  <a:cubicBezTo>
                    <a:pt x="5986" y="619"/>
                    <a:pt x="6040" y="624"/>
                    <a:pt x="6098" y="637"/>
                  </a:cubicBezTo>
                  <a:lnTo>
                    <a:pt x="6098" y="620"/>
                  </a:lnTo>
                  <a:lnTo>
                    <a:pt x="6098" y="620"/>
                  </a:lnTo>
                  <a:cubicBezTo>
                    <a:pt x="6659" y="738"/>
                    <a:pt x="6379" y="1468"/>
                    <a:pt x="5962" y="1468"/>
                  </a:cubicBezTo>
                  <a:cubicBezTo>
                    <a:pt x="5895" y="1468"/>
                    <a:pt x="5826" y="1450"/>
                    <a:pt x="5755" y="1408"/>
                  </a:cubicBezTo>
                  <a:cubicBezTo>
                    <a:pt x="5382" y="1190"/>
                    <a:pt x="5447" y="619"/>
                    <a:pt x="5937" y="619"/>
                  </a:cubicBezTo>
                  <a:close/>
                  <a:moveTo>
                    <a:pt x="6115" y="1"/>
                  </a:moveTo>
                  <a:cubicBezTo>
                    <a:pt x="5857" y="1"/>
                    <a:pt x="5585" y="115"/>
                    <a:pt x="5378" y="346"/>
                  </a:cubicBezTo>
                  <a:cubicBezTo>
                    <a:pt x="4813" y="979"/>
                    <a:pt x="3546" y="6648"/>
                    <a:pt x="3546" y="6648"/>
                  </a:cubicBezTo>
                  <a:cubicBezTo>
                    <a:pt x="463" y="7453"/>
                    <a:pt x="1" y="11307"/>
                    <a:pt x="2587" y="12181"/>
                  </a:cubicBezTo>
                  <a:cubicBezTo>
                    <a:pt x="3106" y="12361"/>
                    <a:pt x="3557" y="12441"/>
                    <a:pt x="3949" y="12441"/>
                  </a:cubicBezTo>
                  <a:cubicBezTo>
                    <a:pt x="5492" y="12441"/>
                    <a:pt x="6105" y="11197"/>
                    <a:pt x="6338" y="9954"/>
                  </a:cubicBezTo>
                  <a:cubicBezTo>
                    <a:pt x="6629" y="8378"/>
                    <a:pt x="5293" y="7025"/>
                    <a:pt x="5293" y="7025"/>
                  </a:cubicBezTo>
                  <a:cubicBezTo>
                    <a:pt x="5293" y="7025"/>
                    <a:pt x="6646" y="2298"/>
                    <a:pt x="6868" y="1134"/>
                  </a:cubicBezTo>
                  <a:cubicBezTo>
                    <a:pt x="7001" y="381"/>
                    <a:pt x="6584" y="1"/>
                    <a:pt x="61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2948500" y="1085650"/>
              <a:ext cx="140025" cy="256750"/>
            </a:xfrm>
            <a:custGeom>
              <a:avLst/>
              <a:gdLst/>
              <a:ahLst/>
              <a:cxnLst/>
              <a:rect l="l" t="t" r="r" b="b"/>
              <a:pathLst>
                <a:path w="5601" h="10270" extrusionOk="0">
                  <a:moveTo>
                    <a:pt x="829" y="492"/>
                  </a:moveTo>
                  <a:cubicBezTo>
                    <a:pt x="1181" y="492"/>
                    <a:pt x="1217" y="1160"/>
                    <a:pt x="805" y="1175"/>
                  </a:cubicBezTo>
                  <a:cubicBezTo>
                    <a:pt x="799" y="1176"/>
                    <a:pt x="792" y="1176"/>
                    <a:pt x="786" y="1176"/>
                  </a:cubicBezTo>
                  <a:cubicBezTo>
                    <a:pt x="422" y="1176"/>
                    <a:pt x="231" y="710"/>
                    <a:pt x="686" y="524"/>
                  </a:cubicBezTo>
                  <a:cubicBezTo>
                    <a:pt x="738" y="502"/>
                    <a:pt x="786" y="492"/>
                    <a:pt x="829" y="492"/>
                  </a:cubicBezTo>
                  <a:close/>
                  <a:moveTo>
                    <a:pt x="759" y="0"/>
                  </a:moveTo>
                  <a:cubicBezTo>
                    <a:pt x="447" y="0"/>
                    <a:pt x="152" y="259"/>
                    <a:pt x="103" y="627"/>
                  </a:cubicBezTo>
                  <a:cubicBezTo>
                    <a:pt x="0" y="1295"/>
                    <a:pt x="1816" y="6194"/>
                    <a:pt x="1816" y="6194"/>
                  </a:cubicBezTo>
                  <a:cubicBezTo>
                    <a:pt x="300" y="7882"/>
                    <a:pt x="1294" y="10269"/>
                    <a:pt x="3043" y="10269"/>
                  </a:cubicBezTo>
                  <a:cubicBezTo>
                    <a:pt x="3210" y="10269"/>
                    <a:pt x="3384" y="10248"/>
                    <a:pt x="3563" y="10201"/>
                  </a:cubicBezTo>
                  <a:cubicBezTo>
                    <a:pt x="5601" y="9670"/>
                    <a:pt x="5515" y="8283"/>
                    <a:pt x="5036" y="7136"/>
                  </a:cubicBezTo>
                  <a:cubicBezTo>
                    <a:pt x="4556" y="5988"/>
                    <a:pt x="3118" y="5697"/>
                    <a:pt x="3118" y="5697"/>
                  </a:cubicBezTo>
                  <a:cubicBezTo>
                    <a:pt x="3118" y="5697"/>
                    <a:pt x="1747" y="1364"/>
                    <a:pt x="1405" y="524"/>
                  </a:cubicBezTo>
                  <a:cubicBezTo>
                    <a:pt x="1249" y="153"/>
                    <a:pt x="999" y="0"/>
                    <a:pt x="7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2982525" y="1076450"/>
              <a:ext cx="207500" cy="167425"/>
            </a:xfrm>
            <a:custGeom>
              <a:avLst/>
              <a:gdLst/>
              <a:ahLst/>
              <a:cxnLst/>
              <a:rect l="l" t="t" r="r" b="b"/>
              <a:pathLst>
                <a:path w="8300" h="6697" extrusionOk="0">
                  <a:moveTo>
                    <a:pt x="751" y="362"/>
                  </a:moveTo>
                  <a:cubicBezTo>
                    <a:pt x="971" y="362"/>
                    <a:pt x="1183" y="726"/>
                    <a:pt x="934" y="910"/>
                  </a:cubicBezTo>
                  <a:cubicBezTo>
                    <a:pt x="876" y="948"/>
                    <a:pt x="812" y="966"/>
                    <a:pt x="750" y="966"/>
                  </a:cubicBezTo>
                  <a:cubicBezTo>
                    <a:pt x="539" y="966"/>
                    <a:pt x="359" y="760"/>
                    <a:pt x="558" y="481"/>
                  </a:cubicBezTo>
                  <a:cubicBezTo>
                    <a:pt x="614" y="397"/>
                    <a:pt x="683" y="362"/>
                    <a:pt x="751" y="362"/>
                  </a:cubicBezTo>
                  <a:close/>
                  <a:moveTo>
                    <a:pt x="631" y="0"/>
                  </a:moveTo>
                  <a:cubicBezTo>
                    <a:pt x="228" y="0"/>
                    <a:pt x="0" y="436"/>
                    <a:pt x="181" y="824"/>
                  </a:cubicBezTo>
                  <a:cubicBezTo>
                    <a:pt x="421" y="1355"/>
                    <a:pt x="3966" y="4078"/>
                    <a:pt x="3966" y="4078"/>
                  </a:cubicBezTo>
                  <a:cubicBezTo>
                    <a:pt x="3706" y="5588"/>
                    <a:pt x="4788" y="6696"/>
                    <a:pt x="5874" y="6696"/>
                  </a:cubicBezTo>
                  <a:cubicBezTo>
                    <a:pt x="6290" y="6696"/>
                    <a:pt x="6707" y="6533"/>
                    <a:pt x="7049" y="6168"/>
                  </a:cubicBezTo>
                  <a:cubicBezTo>
                    <a:pt x="8299" y="4849"/>
                    <a:pt x="7597" y="3890"/>
                    <a:pt x="6723" y="3290"/>
                  </a:cubicBezTo>
                  <a:cubicBezTo>
                    <a:pt x="6366" y="3038"/>
                    <a:pt x="5957" y="2963"/>
                    <a:pt x="5599" y="2963"/>
                  </a:cubicBezTo>
                  <a:cubicBezTo>
                    <a:pt x="5081" y="2963"/>
                    <a:pt x="4668" y="3119"/>
                    <a:pt x="4668" y="3119"/>
                  </a:cubicBezTo>
                  <a:cubicBezTo>
                    <a:pt x="4668" y="3119"/>
                    <a:pt x="1705" y="601"/>
                    <a:pt x="1071" y="156"/>
                  </a:cubicBezTo>
                  <a:cubicBezTo>
                    <a:pt x="912" y="47"/>
                    <a:pt x="762" y="0"/>
                    <a:pt x="6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2991750" y="1028525"/>
              <a:ext cx="216550" cy="82775"/>
            </a:xfrm>
            <a:custGeom>
              <a:avLst/>
              <a:gdLst/>
              <a:ahLst/>
              <a:cxnLst/>
              <a:rect l="l" t="t" r="r" b="b"/>
              <a:pathLst>
                <a:path w="8662" h="3311" extrusionOk="0">
                  <a:moveTo>
                    <a:pt x="758" y="993"/>
                  </a:moveTo>
                  <a:cubicBezTo>
                    <a:pt x="926" y="993"/>
                    <a:pt x="1115" y="1136"/>
                    <a:pt x="1045" y="1337"/>
                  </a:cubicBezTo>
                  <a:cubicBezTo>
                    <a:pt x="997" y="1465"/>
                    <a:pt x="881" y="1537"/>
                    <a:pt x="772" y="1537"/>
                  </a:cubicBezTo>
                  <a:cubicBezTo>
                    <a:pt x="648" y="1537"/>
                    <a:pt x="531" y="1443"/>
                    <a:pt x="531" y="1234"/>
                  </a:cubicBezTo>
                  <a:cubicBezTo>
                    <a:pt x="531" y="1064"/>
                    <a:pt x="639" y="993"/>
                    <a:pt x="758" y="993"/>
                  </a:cubicBezTo>
                  <a:close/>
                  <a:moveTo>
                    <a:pt x="6713" y="0"/>
                  </a:moveTo>
                  <a:cubicBezTo>
                    <a:pt x="6691" y="0"/>
                    <a:pt x="6668" y="0"/>
                    <a:pt x="6646" y="1"/>
                  </a:cubicBezTo>
                  <a:cubicBezTo>
                    <a:pt x="5669" y="18"/>
                    <a:pt x="5036" y="977"/>
                    <a:pt x="5036" y="977"/>
                  </a:cubicBezTo>
                  <a:cubicBezTo>
                    <a:pt x="5036" y="977"/>
                    <a:pt x="1473" y="703"/>
                    <a:pt x="754" y="703"/>
                  </a:cubicBezTo>
                  <a:cubicBezTo>
                    <a:pt x="35" y="720"/>
                    <a:pt x="0" y="1422"/>
                    <a:pt x="446" y="1696"/>
                  </a:cubicBezTo>
                  <a:cubicBezTo>
                    <a:pt x="908" y="1953"/>
                    <a:pt x="5018" y="2073"/>
                    <a:pt x="5018" y="2073"/>
                  </a:cubicBezTo>
                  <a:cubicBezTo>
                    <a:pt x="5428" y="2917"/>
                    <a:pt x="6184" y="3311"/>
                    <a:pt x="6882" y="3311"/>
                  </a:cubicBezTo>
                  <a:cubicBezTo>
                    <a:pt x="7643" y="3311"/>
                    <a:pt x="8337" y="2844"/>
                    <a:pt x="8444" y="1987"/>
                  </a:cubicBezTo>
                  <a:cubicBezTo>
                    <a:pt x="8661" y="364"/>
                    <a:pt x="7669" y="0"/>
                    <a:pt x="67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2980600" y="970450"/>
              <a:ext cx="169750" cy="71550"/>
            </a:xfrm>
            <a:custGeom>
              <a:avLst/>
              <a:gdLst/>
              <a:ahLst/>
              <a:cxnLst/>
              <a:rect l="l" t="t" r="r" b="b"/>
              <a:pathLst>
                <a:path w="6790" h="2862" extrusionOk="0">
                  <a:moveTo>
                    <a:pt x="746" y="2205"/>
                  </a:moveTo>
                  <a:cubicBezTo>
                    <a:pt x="864" y="2205"/>
                    <a:pt x="985" y="2278"/>
                    <a:pt x="977" y="2426"/>
                  </a:cubicBezTo>
                  <a:cubicBezTo>
                    <a:pt x="968" y="2570"/>
                    <a:pt x="862" y="2665"/>
                    <a:pt x="756" y="2665"/>
                  </a:cubicBezTo>
                  <a:cubicBezTo>
                    <a:pt x="672" y="2665"/>
                    <a:pt x="587" y="2605"/>
                    <a:pt x="549" y="2461"/>
                  </a:cubicBezTo>
                  <a:cubicBezTo>
                    <a:pt x="496" y="2291"/>
                    <a:pt x="618" y="2205"/>
                    <a:pt x="746" y="2205"/>
                  </a:cubicBezTo>
                  <a:close/>
                  <a:moveTo>
                    <a:pt x="5407" y="1"/>
                  </a:moveTo>
                  <a:cubicBezTo>
                    <a:pt x="5182" y="1"/>
                    <a:pt x="4950" y="47"/>
                    <a:pt x="4728" y="114"/>
                  </a:cubicBezTo>
                  <a:cubicBezTo>
                    <a:pt x="3923" y="354"/>
                    <a:pt x="3649" y="1296"/>
                    <a:pt x="3649" y="1296"/>
                  </a:cubicBezTo>
                  <a:cubicBezTo>
                    <a:pt x="3649" y="1296"/>
                    <a:pt x="1166" y="1810"/>
                    <a:pt x="583" y="1998"/>
                  </a:cubicBezTo>
                  <a:cubicBezTo>
                    <a:pt x="1" y="2169"/>
                    <a:pt x="138" y="2752"/>
                    <a:pt x="566" y="2855"/>
                  </a:cubicBezTo>
                  <a:cubicBezTo>
                    <a:pt x="589" y="2859"/>
                    <a:pt x="619" y="2861"/>
                    <a:pt x="656" y="2861"/>
                  </a:cubicBezTo>
                  <a:cubicBezTo>
                    <a:pt x="1299" y="2861"/>
                    <a:pt x="3906" y="2187"/>
                    <a:pt x="3906" y="2187"/>
                  </a:cubicBezTo>
                  <a:cubicBezTo>
                    <a:pt x="4296" y="2613"/>
                    <a:pt x="4784" y="2799"/>
                    <a:pt x="5240" y="2799"/>
                  </a:cubicBezTo>
                  <a:cubicBezTo>
                    <a:pt x="6066" y="2799"/>
                    <a:pt x="6790" y="2190"/>
                    <a:pt x="6646" y="1296"/>
                  </a:cubicBezTo>
                  <a:cubicBezTo>
                    <a:pt x="6499" y="299"/>
                    <a:pt x="5980" y="1"/>
                    <a:pt x="54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2913825" y="1012075"/>
              <a:ext cx="80775" cy="51625"/>
            </a:xfrm>
            <a:custGeom>
              <a:avLst/>
              <a:gdLst/>
              <a:ahLst/>
              <a:cxnLst/>
              <a:rect l="l" t="t" r="r" b="b"/>
              <a:pathLst>
                <a:path w="3231" h="2065" extrusionOk="0">
                  <a:moveTo>
                    <a:pt x="2103" y="0"/>
                  </a:moveTo>
                  <a:cubicBezTo>
                    <a:pt x="2047" y="0"/>
                    <a:pt x="1991" y="3"/>
                    <a:pt x="1936" y="8"/>
                  </a:cubicBezTo>
                  <a:cubicBezTo>
                    <a:pt x="874" y="8"/>
                    <a:pt x="17" y="847"/>
                    <a:pt x="0" y="1892"/>
                  </a:cubicBezTo>
                  <a:cubicBezTo>
                    <a:pt x="0" y="2003"/>
                    <a:pt x="91" y="2064"/>
                    <a:pt x="173" y="2064"/>
                  </a:cubicBezTo>
                  <a:cubicBezTo>
                    <a:pt x="244" y="2064"/>
                    <a:pt x="308" y="2020"/>
                    <a:pt x="308" y="1926"/>
                  </a:cubicBezTo>
                  <a:lnTo>
                    <a:pt x="326" y="1926"/>
                  </a:lnTo>
                  <a:cubicBezTo>
                    <a:pt x="343" y="1378"/>
                    <a:pt x="617" y="864"/>
                    <a:pt x="1096" y="573"/>
                  </a:cubicBezTo>
                  <a:cubicBezTo>
                    <a:pt x="1336" y="419"/>
                    <a:pt x="1627" y="333"/>
                    <a:pt x="1936" y="333"/>
                  </a:cubicBezTo>
                  <a:cubicBezTo>
                    <a:pt x="1993" y="327"/>
                    <a:pt x="2052" y="325"/>
                    <a:pt x="2110" y="325"/>
                  </a:cubicBezTo>
                  <a:cubicBezTo>
                    <a:pt x="2399" y="325"/>
                    <a:pt x="2693" y="394"/>
                    <a:pt x="2963" y="522"/>
                  </a:cubicBezTo>
                  <a:cubicBezTo>
                    <a:pt x="2985" y="532"/>
                    <a:pt x="3005" y="537"/>
                    <a:pt x="3025" y="537"/>
                  </a:cubicBezTo>
                  <a:cubicBezTo>
                    <a:pt x="3160" y="537"/>
                    <a:pt x="3231" y="303"/>
                    <a:pt x="3066" y="213"/>
                  </a:cubicBezTo>
                  <a:cubicBezTo>
                    <a:pt x="2759" y="82"/>
                    <a:pt x="2428" y="0"/>
                    <a:pt x="2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2926225" y="1085575"/>
              <a:ext cx="48000" cy="21650"/>
            </a:xfrm>
            <a:custGeom>
              <a:avLst/>
              <a:gdLst/>
              <a:ahLst/>
              <a:cxnLst/>
              <a:rect l="l" t="t" r="r" b="b"/>
              <a:pathLst>
                <a:path w="1920" h="866" extrusionOk="0">
                  <a:moveTo>
                    <a:pt x="156" y="1"/>
                  </a:moveTo>
                  <a:cubicBezTo>
                    <a:pt x="126" y="1"/>
                    <a:pt x="96" y="11"/>
                    <a:pt x="69" y="31"/>
                  </a:cubicBezTo>
                  <a:cubicBezTo>
                    <a:pt x="1" y="82"/>
                    <a:pt x="1" y="185"/>
                    <a:pt x="52" y="253"/>
                  </a:cubicBezTo>
                  <a:cubicBezTo>
                    <a:pt x="258" y="476"/>
                    <a:pt x="515" y="647"/>
                    <a:pt x="789" y="750"/>
                  </a:cubicBezTo>
                  <a:cubicBezTo>
                    <a:pt x="1033" y="827"/>
                    <a:pt x="1277" y="866"/>
                    <a:pt x="1528" y="866"/>
                  </a:cubicBezTo>
                  <a:cubicBezTo>
                    <a:pt x="1612" y="866"/>
                    <a:pt x="1696" y="861"/>
                    <a:pt x="1782" y="853"/>
                  </a:cubicBezTo>
                  <a:cubicBezTo>
                    <a:pt x="1868" y="836"/>
                    <a:pt x="1919" y="750"/>
                    <a:pt x="1919" y="664"/>
                  </a:cubicBezTo>
                  <a:cubicBezTo>
                    <a:pt x="1902" y="579"/>
                    <a:pt x="1816" y="527"/>
                    <a:pt x="1731" y="527"/>
                  </a:cubicBezTo>
                  <a:lnTo>
                    <a:pt x="1714" y="545"/>
                  </a:lnTo>
                  <a:cubicBezTo>
                    <a:pt x="1643" y="553"/>
                    <a:pt x="1572" y="558"/>
                    <a:pt x="1501" y="558"/>
                  </a:cubicBezTo>
                  <a:cubicBezTo>
                    <a:pt x="1299" y="558"/>
                    <a:pt x="1099" y="522"/>
                    <a:pt x="909" y="459"/>
                  </a:cubicBezTo>
                  <a:cubicBezTo>
                    <a:pt x="669" y="373"/>
                    <a:pt x="463" y="236"/>
                    <a:pt x="292" y="65"/>
                  </a:cubicBezTo>
                  <a:cubicBezTo>
                    <a:pt x="251" y="24"/>
                    <a:pt x="203" y="1"/>
                    <a:pt x="1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2996025" y="1075725"/>
              <a:ext cx="13300" cy="17375"/>
            </a:xfrm>
            <a:custGeom>
              <a:avLst/>
              <a:gdLst/>
              <a:ahLst/>
              <a:cxnLst/>
              <a:rect l="l" t="t" r="r" b="b"/>
              <a:pathLst>
                <a:path w="532" h="695" extrusionOk="0">
                  <a:moveTo>
                    <a:pt x="360" y="1"/>
                  </a:moveTo>
                  <a:cubicBezTo>
                    <a:pt x="295" y="1"/>
                    <a:pt x="231" y="36"/>
                    <a:pt x="206" y="99"/>
                  </a:cubicBezTo>
                  <a:lnTo>
                    <a:pt x="223" y="116"/>
                  </a:lnTo>
                  <a:cubicBezTo>
                    <a:pt x="189" y="202"/>
                    <a:pt x="155" y="288"/>
                    <a:pt x="103" y="373"/>
                  </a:cubicBezTo>
                  <a:lnTo>
                    <a:pt x="120" y="340"/>
                  </a:lnTo>
                  <a:lnTo>
                    <a:pt x="120" y="340"/>
                  </a:lnTo>
                  <a:cubicBezTo>
                    <a:pt x="103" y="374"/>
                    <a:pt x="86" y="408"/>
                    <a:pt x="52" y="459"/>
                  </a:cubicBezTo>
                  <a:cubicBezTo>
                    <a:pt x="1" y="528"/>
                    <a:pt x="18" y="613"/>
                    <a:pt x="86" y="665"/>
                  </a:cubicBezTo>
                  <a:cubicBezTo>
                    <a:pt x="113" y="685"/>
                    <a:pt x="143" y="694"/>
                    <a:pt x="173" y="694"/>
                  </a:cubicBezTo>
                  <a:cubicBezTo>
                    <a:pt x="220" y="694"/>
                    <a:pt x="267" y="672"/>
                    <a:pt x="309" y="630"/>
                  </a:cubicBezTo>
                  <a:cubicBezTo>
                    <a:pt x="394" y="510"/>
                    <a:pt x="463" y="373"/>
                    <a:pt x="514" y="219"/>
                  </a:cubicBezTo>
                  <a:cubicBezTo>
                    <a:pt x="531" y="185"/>
                    <a:pt x="531" y="134"/>
                    <a:pt x="514" y="99"/>
                  </a:cubicBezTo>
                  <a:cubicBezTo>
                    <a:pt x="497" y="48"/>
                    <a:pt x="463" y="31"/>
                    <a:pt x="429" y="14"/>
                  </a:cubicBezTo>
                  <a:cubicBezTo>
                    <a:pt x="407" y="5"/>
                    <a:pt x="383"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2994350" y="1025400"/>
              <a:ext cx="19675" cy="39975"/>
            </a:xfrm>
            <a:custGeom>
              <a:avLst/>
              <a:gdLst/>
              <a:ahLst/>
              <a:cxnLst/>
              <a:rect l="l" t="t" r="r" b="b"/>
              <a:pathLst>
                <a:path w="787" h="1599" extrusionOk="0">
                  <a:moveTo>
                    <a:pt x="222" y="0"/>
                  </a:moveTo>
                  <a:cubicBezTo>
                    <a:pt x="105" y="0"/>
                    <a:pt x="1" y="136"/>
                    <a:pt x="102" y="263"/>
                  </a:cubicBezTo>
                  <a:cubicBezTo>
                    <a:pt x="342" y="588"/>
                    <a:pt x="461" y="999"/>
                    <a:pt x="444" y="1410"/>
                  </a:cubicBezTo>
                  <a:cubicBezTo>
                    <a:pt x="427" y="1496"/>
                    <a:pt x="496" y="1581"/>
                    <a:pt x="581" y="1599"/>
                  </a:cubicBezTo>
                  <a:cubicBezTo>
                    <a:pt x="667" y="1599"/>
                    <a:pt x="736" y="1547"/>
                    <a:pt x="753" y="1444"/>
                  </a:cubicBezTo>
                  <a:cubicBezTo>
                    <a:pt x="787" y="965"/>
                    <a:pt x="633" y="468"/>
                    <a:pt x="342" y="57"/>
                  </a:cubicBezTo>
                  <a:cubicBezTo>
                    <a:pt x="306" y="17"/>
                    <a:pt x="263" y="0"/>
                    <a:pt x="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3"/>
          <p:cNvGrpSpPr/>
          <p:nvPr/>
        </p:nvGrpSpPr>
        <p:grpSpPr>
          <a:xfrm>
            <a:off x="4492469" y="-276517"/>
            <a:ext cx="856616" cy="820514"/>
            <a:chOff x="4644875" y="480450"/>
            <a:chExt cx="970450" cy="929550"/>
          </a:xfrm>
        </p:grpSpPr>
        <p:sp>
          <p:nvSpPr>
            <p:cNvPr id="139" name="Google Shape;139;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rgbClr val="DB8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644875" y="480450"/>
              <a:ext cx="957700" cy="929550"/>
            </a:xfrm>
            <a:custGeom>
              <a:avLst/>
              <a:gdLst/>
              <a:ahLst/>
              <a:cxnLst/>
              <a:rect l="l" t="t" r="r" b="b"/>
              <a:pathLst>
                <a:path w="38308" h="37182" extrusionOk="0">
                  <a:moveTo>
                    <a:pt x="15306" y="1"/>
                  </a:moveTo>
                  <a:cubicBezTo>
                    <a:pt x="13972" y="1"/>
                    <a:pt x="12535" y="245"/>
                    <a:pt x="10928" y="793"/>
                  </a:cubicBezTo>
                  <a:cubicBezTo>
                    <a:pt x="2856" y="3563"/>
                    <a:pt x="0" y="12095"/>
                    <a:pt x="4963" y="20728"/>
                  </a:cubicBezTo>
                  <a:cubicBezTo>
                    <a:pt x="6136" y="22785"/>
                    <a:pt x="7733" y="24382"/>
                    <a:pt x="8668" y="26388"/>
                  </a:cubicBezTo>
                  <a:cubicBezTo>
                    <a:pt x="11064" y="31554"/>
                    <a:pt x="12645" y="36466"/>
                    <a:pt x="18015" y="37095"/>
                  </a:cubicBezTo>
                  <a:cubicBezTo>
                    <a:pt x="18508" y="37153"/>
                    <a:pt x="19000" y="37181"/>
                    <a:pt x="19491" y="37181"/>
                  </a:cubicBezTo>
                  <a:cubicBezTo>
                    <a:pt x="26376" y="37181"/>
                    <a:pt x="32891" y="31656"/>
                    <a:pt x="34874" y="28070"/>
                  </a:cubicBezTo>
                  <a:cubicBezTo>
                    <a:pt x="36999" y="24229"/>
                    <a:pt x="38307" y="13097"/>
                    <a:pt x="30558" y="8016"/>
                  </a:cubicBezTo>
                  <a:cubicBezTo>
                    <a:pt x="24350" y="3959"/>
                    <a:pt x="20672" y="1"/>
                    <a:pt x="15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717525" y="491100"/>
              <a:ext cx="897800" cy="902175"/>
            </a:xfrm>
            <a:custGeom>
              <a:avLst/>
              <a:gdLst/>
              <a:ahLst/>
              <a:cxnLst/>
              <a:rect l="l" t="t" r="r" b="b"/>
              <a:pathLst>
                <a:path w="35912" h="36087" extrusionOk="0">
                  <a:moveTo>
                    <a:pt x="11900" y="0"/>
                  </a:moveTo>
                  <a:cubicBezTo>
                    <a:pt x="8320" y="0"/>
                    <a:pt x="5261" y="2399"/>
                    <a:pt x="2992" y="4531"/>
                  </a:cubicBezTo>
                  <a:cubicBezTo>
                    <a:pt x="188" y="7148"/>
                    <a:pt x="1" y="8916"/>
                    <a:pt x="476" y="14558"/>
                  </a:cubicBezTo>
                  <a:cubicBezTo>
                    <a:pt x="935" y="20200"/>
                    <a:pt x="3060" y="19809"/>
                    <a:pt x="4759" y="22886"/>
                  </a:cubicBezTo>
                  <a:cubicBezTo>
                    <a:pt x="6459" y="25962"/>
                    <a:pt x="5048" y="23854"/>
                    <a:pt x="6816" y="27083"/>
                  </a:cubicBezTo>
                  <a:cubicBezTo>
                    <a:pt x="8583" y="30312"/>
                    <a:pt x="7444" y="31315"/>
                    <a:pt x="12781" y="34918"/>
                  </a:cubicBezTo>
                  <a:cubicBezTo>
                    <a:pt x="14030" y="35763"/>
                    <a:pt x="15428" y="36086"/>
                    <a:pt x="16837" y="36086"/>
                  </a:cubicBezTo>
                  <a:cubicBezTo>
                    <a:pt x="21469" y="36086"/>
                    <a:pt x="26224" y="32590"/>
                    <a:pt x="26224" y="32590"/>
                  </a:cubicBezTo>
                  <a:cubicBezTo>
                    <a:pt x="35911" y="25843"/>
                    <a:pt x="33056" y="19605"/>
                    <a:pt x="32495" y="16665"/>
                  </a:cubicBezTo>
                  <a:cubicBezTo>
                    <a:pt x="31951" y="13742"/>
                    <a:pt x="29028" y="10020"/>
                    <a:pt x="26054" y="7573"/>
                  </a:cubicBezTo>
                  <a:cubicBezTo>
                    <a:pt x="23063" y="5126"/>
                    <a:pt x="19222" y="2033"/>
                    <a:pt x="14514" y="435"/>
                  </a:cubicBezTo>
                  <a:cubicBezTo>
                    <a:pt x="13616" y="133"/>
                    <a:pt x="12744" y="0"/>
                    <a:pt x="11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4907450" y="734725"/>
              <a:ext cx="516825" cy="398200"/>
            </a:xfrm>
            <a:custGeom>
              <a:avLst/>
              <a:gdLst/>
              <a:ahLst/>
              <a:cxnLst/>
              <a:rect l="l" t="t" r="r" b="b"/>
              <a:pathLst>
                <a:path w="20673" h="15928" extrusionOk="0">
                  <a:moveTo>
                    <a:pt x="8998" y="0"/>
                  </a:moveTo>
                  <a:cubicBezTo>
                    <a:pt x="5010" y="0"/>
                    <a:pt x="2201" y="4361"/>
                    <a:pt x="1785" y="6512"/>
                  </a:cubicBezTo>
                  <a:cubicBezTo>
                    <a:pt x="1207" y="9589"/>
                    <a:pt x="0" y="13158"/>
                    <a:pt x="5881" y="15503"/>
                  </a:cubicBezTo>
                  <a:cubicBezTo>
                    <a:pt x="6608" y="15793"/>
                    <a:pt x="7396" y="15928"/>
                    <a:pt x="8203" y="15928"/>
                  </a:cubicBezTo>
                  <a:cubicBezTo>
                    <a:pt x="13922" y="15928"/>
                    <a:pt x="20673" y="9168"/>
                    <a:pt x="14701" y="2943"/>
                  </a:cubicBezTo>
                  <a:cubicBezTo>
                    <a:pt x="12646" y="807"/>
                    <a:pt x="10713" y="0"/>
                    <a:pt x="8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014525" y="853825"/>
              <a:ext cx="340575" cy="230100"/>
            </a:xfrm>
            <a:custGeom>
              <a:avLst/>
              <a:gdLst/>
              <a:ahLst/>
              <a:cxnLst/>
              <a:rect l="l" t="t" r="r" b="b"/>
              <a:pathLst>
                <a:path w="13623" h="9204" extrusionOk="0">
                  <a:moveTo>
                    <a:pt x="7080" y="1"/>
                  </a:moveTo>
                  <a:cubicBezTo>
                    <a:pt x="4090" y="1"/>
                    <a:pt x="1192" y="2918"/>
                    <a:pt x="969" y="4145"/>
                  </a:cubicBezTo>
                  <a:cubicBezTo>
                    <a:pt x="646" y="5810"/>
                    <a:pt x="0" y="7731"/>
                    <a:pt x="3178" y="9005"/>
                  </a:cubicBezTo>
                  <a:cubicBezTo>
                    <a:pt x="3520" y="9141"/>
                    <a:pt x="3915" y="9204"/>
                    <a:pt x="4341" y="9204"/>
                  </a:cubicBezTo>
                  <a:cubicBezTo>
                    <a:pt x="7875" y="9204"/>
                    <a:pt x="13622" y="4870"/>
                    <a:pt x="10316" y="1443"/>
                  </a:cubicBezTo>
                  <a:cubicBezTo>
                    <a:pt x="9313" y="403"/>
                    <a:pt x="8190" y="1"/>
                    <a:pt x="7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4965225" y="894725"/>
              <a:ext cx="599525" cy="465800"/>
            </a:xfrm>
            <a:custGeom>
              <a:avLst/>
              <a:gdLst/>
              <a:ahLst/>
              <a:cxnLst/>
              <a:rect l="l" t="t" r="r" b="b"/>
              <a:pathLst>
                <a:path w="23981" h="18632" extrusionOk="0">
                  <a:moveTo>
                    <a:pt x="18692" y="1"/>
                  </a:moveTo>
                  <a:cubicBezTo>
                    <a:pt x="16934" y="1"/>
                    <a:pt x="16564" y="4317"/>
                    <a:pt x="14073" y="7250"/>
                  </a:cubicBezTo>
                  <a:cubicBezTo>
                    <a:pt x="10895" y="10955"/>
                    <a:pt x="1" y="11686"/>
                    <a:pt x="3128" y="16581"/>
                  </a:cubicBezTo>
                  <a:cubicBezTo>
                    <a:pt x="4103" y="18106"/>
                    <a:pt x="5591" y="18631"/>
                    <a:pt x="7178" y="18631"/>
                  </a:cubicBezTo>
                  <a:cubicBezTo>
                    <a:pt x="10682" y="18631"/>
                    <a:pt x="14668" y="16071"/>
                    <a:pt x="14668" y="16071"/>
                  </a:cubicBezTo>
                  <a:cubicBezTo>
                    <a:pt x="19987" y="13794"/>
                    <a:pt x="23981" y="4497"/>
                    <a:pt x="20480" y="1047"/>
                  </a:cubicBezTo>
                  <a:cubicBezTo>
                    <a:pt x="19738" y="313"/>
                    <a:pt x="19165" y="1"/>
                    <a:pt x="18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4740475" y="537275"/>
              <a:ext cx="504200" cy="608025"/>
            </a:xfrm>
            <a:custGeom>
              <a:avLst/>
              <a:gdLst/>
              <a:ahLst/>
              <a:cxnLst/>
              <a:rect l="l" t="t" r="r" b="b"/>
              <a:pathLst>
                <a:path w="20168" h="24321" extrusionOk="0">
                  <a:moveTo>
                    <a:pt x="11631" y="1"/>
                  </a:moveTo>
                  <a:cubicBezTo>
                    <a:pt x="11258" y="1"/>
                    <a:pt x="10897" y="32"/>
                    <a:pt x="10554" y="101"/>
                  </a:cubicBezTo>
                  <a:cubicBezTo>
                    <a:pt x="6900" y="814"/>
                    <a:pt x="1649" y="3568"/>
                    <a:pt x="816" y="7205"/>
                  </a:cubicBezTo>
                  <a:cubicBezTo>
                    <a:pt x="0" y="10841"/>
                    <a:pt x="612" y="14240"/>
                    <a:pt x="2754" y="17351"/>
                  </a:cubicBezTo>
                  <a:cubicBezTo>
                    <a:pt x="4878" y="20444"/>
                    <a:pt x="6170" y="23962"/>
                    <a:pt x="8022" y="24285"/>
                  </a:cubicBezTo>
                  <a:cubicBezTo>
                    <a:pt x="8161" y="24309"/>
                    <a:pt x="8284" y="24320"/>
                    <a:pt x="8393" y="24320"/>
                  </a:cubicBezTo>
                  <a:cubicBezTo>
                    <a:pt x="9732" y="24320"/>
                    <a:pt x="8889" y="22619"/>
                    <a:pt x="8889" y="22619"/>
                  </a:cubicBezTo>
                  <a:cubicBezTo>
                    <a:pt x="7104" y="20461"/>
                    <a:pt x="6390" y="17589"/>
                    <a:pt x="6934" y="14835"/>
                  </a:cubicBezTo>
                  <a:cubicBezTo>
                    <a:pt x="7818" y="10094"/>
                    <a:pt x="11115" y="8428"/>
                    <a:pt x="13341" y="7646"/>
                  </a:cubicBezTo>
                  <a:cubicBezTo>
                    <a:pt x="13751" y="7499"/>
                    <a:pt x="14259" y="7445"/>
                    <a:pt x="14810" y="7445"/>
                  </a:cubicBezTo>
                  <a:cubicBezTo>
                    <a:pt x="16371" y="7445"/>
                    <a:pt x="18280" y="7881"/>
                    <a:pt x="19300" y="7881"/>
                  </a:cubicBezTo>
                  <a:cubicBezTo>
                    <a:pt x="19876" y="7881"/>
                    <a:pt x="20168" y="7742"/>
                    <a:pt x="19953" y="7306"/>
                  </a:cubicBezTo>
                  <a:cubicBezTo>
                    <a:pt x="19506" y="6393"/>
                    <a:pt x="17322" y="5568"/>
                    <a:pt x="14392" y="5568"/>
                  </a:cubicBezTo>
                  <a:cubicBezTo>
                    <a:pt x="12526" y="5568"/>
                    <a:pt x="10357" y="5903"/>
                    <a:pt x="8141" y="6763"/>
                  </a:cubicBezTo>
                  <a:cubicBezTo>
                    <a:pt x="3062" y="8719"/>
                    <a:pt x="5111" y="16153"/>
                    <a:pt x="4176" y="16153"/>
                  </a:cubicBezTo>
                  <a:cubicBezTo>
                    <a:pt x="4063" y="16153"/>
                    <a:pt x="3906" y="16044"/>
                    <a:pt x="3688" y="15804"/>
                  </a:cubicBezTo>
                  <a:cubicBezTo>
                    <a:pt x="1666" y="13578"/>
                    <a:pt x="816" y="9992"/>
                    <a:pt x="3467" y="6984"/>
                  </a:cubicBezTo>
                  <a:cubicBezTo>
                    <a:pt x="6136" y="3958"/>
                    <a:pt x="20157" y="4587"/>
                    <a:pt x="20038" y="3721"/>
                  </a:cubicBezTo>
                  <a:cubicBezTo>
                    <a:pt x="19945" y="2935"/>
                    <a:pt x="15233" y="1"/>
                    <a:pt x="11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flipH="1">
            <a:off x="8782825" y="1200619"/>
            <a:ext cx="553650" cy="966675"/>
            <a:chOff x="1987675" y="4319675"/>
            <a:chExt cx="553650" cy="966675"/>
          </a:xfrm>
        </p:grpSpPr>
        <p:sp>
          <p:nvSpPr>
            <p:cNvPr id="148" name="Google Shape;148;p3"/>
            <p:cNvSpPr/>
            <p:nvPr/>
          </p:nvSpPr>
          <p:spPr>
            <a:xfrm>
              <a:off x="1988100" y="4350075"/>
              <a:ext cx="529425" cy="935850"/>
            </a:xfrm>
            <a:custGeom>
              <a:avLst/>
              <a:gdLst/>
              <a:ahLst/>
              <a:cxnLst/>
              <a:rect l="l" t="t" r="r" b="b"/>
              <a:pathLst>
                <a:path w="21177" h="37434" extrusionOk="0">
                  <a:moveTo>
                    <a:pt x="13410" y="1"/>
                  </a:moveTo>
                  <a:cubicBezTo>
                    <a:pt x="13410" y="1"/>
                    <a:pt x="12679" y="2754"/>
                    <a:pt x="12067" y="3825"/>
                  </a:cubicBezTo>
                  <a:cubicBezTo>
                    <a:pt x="11643" y="4539"/>
                    <a:pt x="7683" y="7989"/>
                    <a:pt x="6748" y="10657"/>
                  </a:cubicBezTo>
                  <a:cubicBezTo>
                    <a:pt x="5830" y="13342"/>
                    <a:pt x="1055" y="29827"/>
                    <a:pt x="1055" y="29827"/>
                  </a:cubicBezTo>
                  <a:cubicBezTo>
                    <a:pt x="1055" y="29827"/>
                    <a:pt x="1" y="33022"/>
                    <a:pt x="1615" y="34569"/>
                  </a:cubicBezTo>
                  <a:cubicBezTo>
                    <a:pt x="2917" y="35822"/>
                    <a:pt x="8957" y="37434"/>
                    <a:pt x="11109" y="37434"/>
                  </a:cubicBezTo>
                  <a:cubicBezTo>
                    <a:pt x="11204" y="37434"/>
                    <a:pt x="11291" y="37431"/>
                    <a:pt x="11371" y="37424"/>
                  </a:cubicBezTo>
                  <a:cubicBezTo>
                    <a:pt x="13240" y="37288"/>
                    <a:pt x="14158" y="36404"/>
                    <a:pt x="14617" y="35368"/>
                  </a:cubicBezTo>
                  <a:cubicBezTo>
                    <a:pt x="15059" y="34331"/>
                    <a:pt x="20293" y="16945"/>
                    <a:pt x="20735" y="15517"/>
                  </a:cubicBezTo>
                  <a:cubicBezTo>
                    <a:pt x="21177" y="14107"/>
                    <a:pt x="20038" y="6629"/>
                    <a:pt x="20038" y="6170"/>
                  </a:cubicBezTo>
                  <a:cubicBezTo>
                    <a:pt x="20038" y="5728"/>
                    <a:pt x="21160" y="2550"/>
                    <a:pt x="21160" y="2550"/>
                  </a:cubicBezTo>
                  <a:lnTo>
                    <a:pt x="13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2309325" y="4319675"/>
              <a:ext cx="232000" cy="102675"/>
            </a:xfrm>
            <a:custGeom>
              <a:avLst/>
              <a:gdLst/>
              <a:ahLst/>
              <a:cxnLst/>
              <a:rect l="l" t="t" r="r" b="b"/>
              <a:pathLst>
                <a:path w="9280" h="4107" extrusionOk="0">
                  <a:moveTo>
                    <a:pt x="905" y="0"/>
                  </a:moveTo>
                  <a:cubicBezTo>
                    <a:pt x="812" y="0"/>
                    <a:pt x="742" y="9"/>
                    <a:pt x="697" y="27"/>
                  </a:cubicBezTo>
                  <a:cubicBezTo>
                    <a:pt x="0" y="316"/>
                    <a:pt x="51" y="1489"/>
                    <a:pt x="51" y="1489"/>
                  </a:cubicBezTo>
                  <a:lnTo>
                    <a:pt x="8515" y="4106"/>
                  </a:lnTo>
                  <a:cubicBezTo>
                    <a:pt x="8515" y="4106"/>
                    <a:pt x="9280" y="3120"/>
                    <a:pt x="8821" y="2475"/>
                  </a:cubicBezTo>
                  <a:cubicBezTo>
                    <a:pt x="8391" y="1870"/>
                    <a:pt x="2259" y="0"/>
                    <a:pt x="9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7675" y="4424875"/>
              <a:ext cx="529425" cy="861475"/>
            </a:xfrm>
            <a:custGeom>
              <a:avLst/>
              <a:gdLst/>
              <a:ahLst/>
              <a:cxnLst/>
              <a:rect l="l" t="t" r="r" b="b"/>
              <a:pathLst>
                <a:path w="21177" h="34459" extrusionOk="0">
                  <a:moveTo>
                    <a:pt x="12458" y="0"/>
                  </a:moveTo>
                  <a:cubicBezTo>
                    <a:pt x="12356" y="272"/>
                    <a:pt x="12220" y="561"/>
                    <a:pt x="12067" y="833"/>
                  </a:cubicBezTo>
                  <a:cubicBezTo>
                    <a:pt x="11643" y="1547"/>
                    <a:pt x="7700" y="4997"/>
                    <a:pt x="6765" y="7665"/>
                  </a:cubicBezTo>
                  <a:cubicBezTo>
                    <a:pt x="5830" y="10333"/>
                    <a:pt x="1055" y="26835"/>
                    <a:pt x="1055" y="26835"/>
                  </a:cubicBezTo>
                  <a:cubicBezTo>
                    <a:pt x="1055" y="26835"/>
                    <a:pt x="1" y="30013"/>
                    <a:pt x="1615" y="31577"/>
                  </a:cubicBezTo>
                  <a:cubicBezTo>
                    <a:pt x="2934" y="32831"/>
                    <a:pt x="8964" y="34459"/>
                    <a:pt x="11111" y="34459"/>
                  </a:cubicBezTo>
                  <a:cubicBezTo>
                    <a:pt x="11206" y="34459"/>
                    <a:pt x="11292" y="34456"/>
                    <a:pt x="11371" y="34449"/>
                  </a:cubicBezTo>
                  <a:cubicBezTo>
                    <a:pt x="13240" y="34313"/>
                    <a:pt x="14158" y="33429"/>
                    <a:pt x="14617" y="32393"/>
                  </a:cubicBezTo>
                  <a:cubicBezTo>
                    <a:pt x="15059" y="31356"/>
                    <a:pt x="20293" y="13970"/>
                    <a:pt x="20735" y="12542"/>
                  </a:cubicBezTo>
                  <a:cubicBezTo>
                    <a:pt x="21177" y="11115"/>
                    <a:pt x="20038" y="3654"/>
                    <a:pt x="20055" y="3195"/>
                  </a:cubicBezTo>
                  <a:cubicBezTo>
                    <a:pt x="20089" y="2923"/>
                    <a:pt x="20157" y="2651"/>
                    <a:pt x="20242" y="2396"/>
                  </a:cubicBezTo>
                  <a:lnTo>
                    <a:pt x="12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6422584" y="-345825"/>
            <a:ext cx="686150" cy="691650"/>
            <a:chOff x="2730425" y="489525"/>
            <a:chExt cx="686150" cy="691650"/>
          </a:xfrm>
        </p:grpSpPr>
        <p:sp>
          <p:nvSpPr>
            <p:cNvPr id="152" name="Google Shape;152;p3"/>
            <p:cNvSpPr/>
            <p:nvPr/>
          </p:nvSpPr>
          <p:spPr>
            <a:xfrm>
              <a:off x="2730425" y="539825"/>
              <a:ext cx="686150" cy="641350"/>
            </a:xfrm>
            <a:custGeom>
              <a:avLst/>
              <a:gdLst/>
              <a:ahLst/>
              <a:cxnLst/>
              <a:rect l="l" t="t" r="r" b="b"/>
              <a:pathLst>
                <a:path w="27446" h="25654" extrusionOk="0">
                  <a:moveTo>
                    <a:pt x="18239" y="1"/>
                  </a:moveTo>
                  <a:cubicBezTo>
                    <a:pt x="17801" y="1"/>
                    <a:pt x="17351" y="55"/>
                    <a:pt x="16892" y="168"/>
                  </a:cubicBezTo>
                  <a:cubicBezTo>
                    <a:pt x="13866" y="916"/>
                    <a:pt x="12456" y="3160"/>
                    <a:pt x="9108" y="4485"/>
                  </a:cubicBezTo>
                  <a:cubicBezTo>
                    <a:pt x="5760" y="5811"/>
                    <a:pt x="117" y="6202"/>
                    <a:pt x="49" y="12881"/>
                  </a:cubicBezTo>
                  <a:cubicBezTo>
                    <a:pt x="0" y="19322"/>
                    <a:pt x="8803" y="25653"/>
                    <a:pt x="13089" y="25653"/>
                  </a:cubicBezTo>
                  <a:cubicBezTo>
                    <a:pt x="13247" y="25653"/>
                    <a:pt x="13398" y="25645"/>
                    <a:pt x="13544" y="25627"/>
                  </a:cubicBezTo>
                  <a:cubicBezTo>
                    <a:pt x="17163" y="25185"/>
                    <a:pt x="17928" y="21735"/>
                    <a:pt x="17928" y="21735"/>
                  </a:cubicBezTo>
                  <a:cubicBezTo>
                    <a:pt x="17928" y="21735"/>
                    <a:pt x="18352" y="22074"/>
                    <a:pt x="19468" y="22074"/>
                  </a:cubicBezTo>
                  <a:cubicBezTo>
                    <a:pt x="20156" y="22074"/>
                    <a:pt x="21106" y="21946"/>
                    <a:pt x="22381" y="21531"/>
                  </a:cubicBezTo>
                  <a:cubicBezTo>
                    <a:pt x="25712" y="20444"/>
                    <a:pt x="27446" y="14852"/>
                    <a:pt x="26001" y="9006"/>
                  </a:cubicBezTo>
                  <a:cubicBezTo>
                    <a:pt x="24727" y="3772"/>
                    <a:pt x="21881" y="1"/>
                    <a:pt x="18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899475" y="600950"/>
              <a:ext cx="147450" cy="94700"/>
            </a:xfrm>
            <a:custGeom>
              <a:avLst/>
              <a:gdLst/>
              <a:ahLst/>
              <a:cxnLst/>
              <a:rect l="l" t="t" r="r" b="b"/>
              <a:pathLst>
                <a:path w="5898" h="3788" extrusionOk="0">
                  <a:moveTo>
                    <a:pt x="5898" y="1"/>
                  </a:moveTo>
                  <a:cubicBezTo>
                    <a:pt x="4810" y="834"/>
                    <a:pt x="3603" y="1513"/>
                    <a:pt x="2346" y="2040"/>
                  </a:cubicBezTo>
                  <a:cubicBezTo>
                    <a:pt x="1632" y="2329"/>
                    <a:pt x="833" y="2567"/>
                    <a:pt x="0" y="2822"/>
                  </a:cubicBezTo>
                  <a:cubicBezTo>
                    <a:pt x="1039" y="3194"/>
                    <a:pt x="2859" y="3788"/>
                    <a:pt x="3867" y="3788"/>
                  </a:cubicBezTo>
                  <a:cubicBezTo>
                    <a:pt x="4196" y="3788"/>
                    <a:pt x="4438" y="3724"/>
                    <a:pt x="4538" y="3570"/>
                  </a:cubicBezTo>
                  <a:cubicBezTo>
                    <a:pt x="5167" y="2465"/>
                    <a:pt x="5626" y="1258"/>
                    <a:pt x="58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903300" y="489525"/>
              <a:ext cx="98675" cy="185800"/>
            </a:xfrm>
            <a:custGeom>
              <a:avLst/>
              <a:gdLst/>
              <a:ahLst/>
              <a:cxnLst/>
              <a:rect l="l" t="t" r="r" b="b"/>
              <a:pathLst>
                <a:path w="3947" h="7432" extrusionOk="0">
                  <a:moveTo>
                    <a:pt x="1813" y="1"/>
                  </a:moveTo>
                  <a:cubicBezTo>
                    <a:pt x="1481" y="1"/>
                    <a:pt x="1167" y="59"/>
                    <a:pt x="935" y="192"/>
                  </a:cubicBezTo>
                  <a:cubicBezTo>
                    <a:pt x="0" y="702"/>
                    <a:pt x="952" y="1671"/>
                    <a:pt x="952" y="1671"/>
                  </a:cubicBezTo>
                  <a:cubicBezTo>
                    <a:pt x="816" y="2979"/>
                    <a:pt x="2822" y="7279"/>
                    <a:pt x="3043" y="7432"/>
                  </a:cubicBezTo>
                  <a:lnTo>
                    <a:pt x="3620" y="7058"/>
                  </a:lnTo>
                  <a:cubicBezTo>
                    <a:pt x="2635" y="5461"/>
                    <a:pt x="2295" y="3115"/>
                    <a:pt x="2448" y="2554"/>
                  </a:cubicBezTo>
                  <a:cubicBezTo>
                    <a:pt x="2601" y="1977"/>
                    <a:pt x="3145" y="1892"/>
                    <a:pt x="3603" y="1110"/>
                  </a:cubicBezTo>
                  <a:cubicBezTo>
                    <a:pt x="3946" y="513"/>
                    <a:pt x="2798" y="1"/>
                    <a:pt x="1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rgbClr val="EEE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733775" y="555800"/>
              <a:ext cx="665800" cy="603750"/>
            </a:xfrm>
            <a:custGeom>
              <a:avLst/>
              <a:gdLst/>
              <a:ahLst/>
              <a:cxnLst/>
              <a:rect l="l" t="t" r="r" b="b"/>
              <a:pathLst>
                <a:path w="26632" h="24150" extrusionOk="0">
                  <a:moveTo>
                    <a:pt x="17894" y="1"/>
                  </a:moveTo>
                  <a:cubicBezTo>
                    <a:pt x="17037" y="1"/>
                    <a:pt x="16155" y="310"/>
                    <a:pt x="15126" y="821"/>
                  </a:cubicBezTo>
                  <a:cubicBezTo>
                    <a:pt x="12424" y="2147"/>
                    <a:pt x="11251" y="6769"/>
                    <a:pt x="11251" y="6769"/>
                  </a:cubicBezTo>
                  <a:cubicBezTo>
                    <a:pt x="11251" y="6769"/>
                    <a:pt x="8887" y="5613"/>
                    <a:pt x="6672" y="5613"/>
                  </a:cubicBezTo>
                  <a:cubicBezTo>
                    <a:pt x="6340" y="5613"/>
                    <a:pt x="6011" y="5639"/>
                    <a:pt x="5694" y="5699"/>
                  </a:cubicBezTo>
                  <a:cubicBezTo>
                    <a:pt x="3246" y="6175"/>
                    <a:pt x="0" y="8996"/>
                    <a:pt x="1700" y="14604"/>
                  </a:cubicBezTo>
                  <a:cubicBezTo>
                    <a:pt x="3233" y="19729"/>
                    <a:pt x="9209" y="24149"/>
                    <a:pt x="12419" y="24149"/>
                  </a:cubicBezTo>
                  <a:cubicBezTo>
                    <a:pt x="12733" y="24149"/>
                    <a:pt x="13020" y="24107"/>
                    <a:pt x="13274" y="24019"/>
                  </a:cubicBezTo>
                  <a:cubicBezTo>
                    <a:pt x="16129" y="23017"/>
                    <a:pt x="16911" y="19499"/>
                    <a:pt x="16911" y="19499"/>
                  </a:cubicBezTo>
                  <a:cubicBezTo>
                    <a:pt x="16911" y="19499"/>
                    <a:pt x="17939" y="20046"/>
                    <a:pt x="19488" y="20046"/>
                  </a:cubicBezTo>
                  <a:cubicBezTo>
                    <a:pt x="20762" y="20046"/>
                    <a:pt x="22387" y="19676"/>
                    <a:pt x="24082" y="18326"/>
                  </a:cubicBezTo>
                  <a:cubicBezTo>
                    <a:pt x="26632" y="16287"/>
                    <a:pt x="25323" y="6294"/>
                    <a:pt x="22417" y="2912"/>
                  </a:cubicBezTo>
                  <a:cubicBezTo>
                    <a:pt x="20618" y="818"/>
                    <a:pt x="19287" y="1"/>
                    <a:pt x="17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3000375" y="804525"/>
              <a:ext cx="62675" cy="65825"/>
            </a:xfrm>
            <a:custGeom>
              <a:avLst/>
              <a:gdLst/>
              <a:ahLst/>
              <a:cxnLst/>
              <a:rect l="l" t="t" r="r" b="b"/>
              <a:pathLst>
                <a:path w="2507" h="2633" extrusionOk="0">
                  <a:moveTo>
                    <a:pt x="1475" y="1"/>
                  </a:moveTo>
                  <a:cubicBezTo>
                    <a:pt x="1418" y="1"/>
                    <a:pt x="1359" y="27"/>
                    <a:pt x="1301" y="83"/>
                  </a:cubicBezTo>
                  <a:cubicBezTo>
                    <a:pt x="1165" y="219"/>
                    <a:pt x="0" y="2633"/>
                    <a:pt x="1287" y="2633"/>
                  </a:cubicBezTo>
                  <a:cubicBezTo>
                    <a:pt x="1292" y="2633"/>
                    <a:pt x="1296" y="2633"/>
                    <a:pt x="1301" y="2633"/>
                  </a:cubicBezTo>
                  <a:cubicBezTo>
                    <a:pt x="2507" y="2617"/>
                    <a:pt x="2053" y="1"/>
                    <a:pt x="1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075375" y="783600"/>
              <a:ext cx="66175" cy="54800"/>
            </a:xfrm>
            <a:custGeom>
              <a:avLst/>
              <a:gdLst/>
              <a:ahLst/>
              <a:cxnLst/>
              <a:rect l="l" t="t" r="r" b="b"/>
              <a:pathLst>
                <a:path w="2647" h="2192" extrusionOk="0">
                  <a:moveTo>
                    <a:pt x="251" y="1"/>
                  </a:moveTo>
                  <a:cubicBezTo>
                    <a:pt x="101" y="1"/>
                    <a:pt x="4" y="72"/>
                    <a:pt x="0" y="241"/>
                  </a:cubicBezTo>
                  <a:cubicBezTo>
                    <a:pt x="0" y="373"/>
                    <a:pt x="685" y="2192"/>
                    <a:pt x="1485" y="2192"/>
                  </a:cubicBezTo>
                  <a:cubicBezTo>
                    <a:pt x="1611" y="2192"/>
                    <a:pt x="1740" y="2146"/>
                    <a:pt x="1870" y="2042"/>
                  </a:cubicBezTo>
                  <a:cubicBezTo>
                    <a:pt x="2647" y="1418"/>
                    <a:pt x="921" y="1"/>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3075" y="775575"/>
              <a:ext cx="75125" cy="106575"/>
            </a:xfrm>
            <a:custGeom>
              <a:avLst/>
              <a:gdLst/>
              <a:ahLst/>
              <a:cxnLst/>
              <a:rect l="l" t="t" r="r" b="b"/>
              <a:pathLst>
                <a:path w="3005" h="4263" extrusionOk="0">
                  <a:moveTo>
                    <a:pt x="9" y="1"/>
                  </a:moveTo>
                  <a:cubicBezTo>
                    <a:pt x="6" y="1"/>
                    <a:pt x="3" y="1"/>
                    <a:pt x="1" y="1"/>
                  </a:cubicBezTo>
                  <a:cubicBezTo>
                    <a:pt x="1" y="1"/>
                    <a:pt x="1038" y="4263"/>
                    <a:pt x="1969" y="4263"/>
                  </a:cubicBezTo>
                  <a:cubicBezTo>
                    <a:pt x="1998" y="4263"/>
                    <a:pt x="2028" y="4259"/>
                    <a:pt x="2057" y="4250"/>
                  </a:cubicBezTo>
                  <a:cubicBezTo>
                    <a:pt x="3005" y="3962"/>
                    <a:pt x="633" y="1"/>
                    <a:pt x="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3"/>
          <p:cNvGrpSpPr/>
          <p:nvPr/>
        </p:nvGrpSpPr>
        <p:grpSpPr>
          <a:xfrm>
            <a:off x="8168371" y="4003416"/>
            <a:ext cx="1222406" cy="905820"/>
            <a:chOff x="4882375" y="2533975"/>
            <a:chExt cx="1025250" cy="759725"/>
          </a:xfrm>
        </p:grpSpPr>
        <p:sp>
          <p:nvSpPr>
            <p:cNvPr id="162" name="Google Shape;162;p3"/>
            <p:cNvSpPr/>
            <p:nvPr/>
          </p:nvSpPr>
          <p:spPr>
            <a:xfrm>
              <a:off x="4932100" y="2552500"/>
              <a:ext cx="916050" cy="647475"/>
            </a:xfrm>
            <a:custGeom>
              <a:avLst/>
              <a:gdLst/>
              <a:ahLst/>
              <a:cxnLst/>
              <a:rect l="l" t="t" r="r" b="b"/>
              <a:pathLst>
                <a:path w="36642" h="25899" extrusionOk="0">
                  <a:moveTo>
                    <a:pt x="32394" y="1"/>
                  </a:moveTo>
                  <a:cubicBezTo>
                    <a:pt x="32037" y="1"/>
                    <a:pt x="31592" y="59"/>
                    <a:pt x="30965" y="150"/>
                  </a:cubicBezTo>
                  <a:cubicBezTo>
                    <a:pt x="29096" y="405"/>
                    <a:pt x="27651" y="1153"/>
                    <a:pt x="26546" y="1442"/>
                  </a:cubicBezTo>
                  <a:cubicBezTo>
                    <a:pt x="25459" y="1714"/>
                    <a:pt x="24728" y="2139"/>
                    <a:pt x="23521" y="2870"/>
                  </a:cubicBezTo>
                  <a:cubicBezTo>
                    <a:pt x="22689" y="3397"/>
                    <a:pt x="21822" y="3889"/>
                    <a:pt x="20938" y="4331"/>
                  </a:cubicBezTo>
                  <a:cubicBezTo>
                    <a:pt x="19867" y="4858"/>
                    <a:pt x="18661" y="5742"/>
                    <a:pt x="17488" y="6405"/>
                  </a:cubicBezTo>
                  <a:cubicBezTo>
                    <a:pt x="16298" y="7067"/>
                    <a:pt x="16213" y="7611"/>
                    <a:pt x="15279" y="8410"/>
                  </a:cubicBezTo>
                  <a:cubicBezTo>
                    <a:pt x="14344" y="9209"/>
                    <a:pt x="14701" y="8886"/>
                    <a:pt x="13392" y="9804"/>
                  </a:cubicBezTo>
                  <a:cubicBezTo>
                    <a:pt x="12084" y="10704"/>
                    <a:pt x="12152" y="11112"/>
                    <a:pt x="10928" y="12251"/>
                  </a:cubicBezTo>
                  <a:cubicBezTo>
                    <a:pt x="9687" y="13390"/>
                    <a:pt x="8974" y="13560"/>
                    <a:pt x="7682" y="14562"/>
                  </a:cubicBezTo>
                  <a:cubicBezTo>
                    <a:pt x="6407" y="15548"/>
                    <a:pt x="5914" y="15956"/>
                    <a:pt x="5031" y="16891"/>
                  </a:cubicBezTo>
                  <a:cubicBezTo>
                    <a:pt x="4130" y="17842"/>
                    <a:pt x="4045" y="17859"/>
                    <a:pt x="3331" y="18692"/>
                  </a:cubicBezTo>
                  <a:cubicBezTo>
                    <a:pt x="2600" y="19525"/>
                    <a:pt x="1921" y="19627"/>
                    <a:pt x="1258" y="20511"/>
                  </a:cubicBezTo>
                  <a:cubicBezTo>
                    <a:pt x="612" y="21377"/>
                    <a:pt x="0" y="22924"/>
                    <a:pt x="51" y="23077"/>
                  </a:cubicBezTo>
                  <a:lnTo>
                    <a:pt x="1326" y="25898"/>
                  </a:lnTo>
                  <a:cubicBezTo>
                    <a:pt x="1326" y="25898"/>
                    <a:pt x="1367" y="25899"/>
                    <a:pt x="1445" y="25899"/>
                  </a:cubicBezTo>
                  <a:cubicBezTo>
                    <a:pt x="2137" y="25899"/>
                    <a:pt x="5734" y="25844"/>
                    <a:pt x="9262" y="24759"/>
                  </a:cubicBezTo>
                  <a:cubicBezTo>
                    <a:pt x="13205" y="23570"/>
                    <a:pt x="16451" y="21139"/>
                    <a:pt x="20819" y="18539"/>
                  </a:cubicBezTo>
                  <a:cubicBezTo>
                    <a:pt x="25187" y="15922"/>
                    <a:pt x="25459" y="14613"/>
                    <a:pt x="28416" y="12234"/>
                  </a:cubicBezTo>
                  <a:cubicBezTo>
                    <a:pt x="31373" y="9838"/>
                    <a:pt x="34500" y="6541"/>
                    <a:pt x="35571" y="4671"/>
                  </a:cubicBezTo>
                  <a:cubicBezTo>
                    <a:pt x="36642" y="2802"/>
                    <a:pt x="35333" y="1884"/>
                    <a:pt x="34211" y="898"/>
                  </a:cubicBezTo>
                  <a:cubicBezTo>
                    <a:pt x="33466" y="232"/>
                    <a:pt x="33103" y="1"/>
                    <a:pt x="32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882375" y="2533975"/>
              <a:ext cx="1025250" cy="759725"/>
            </a:xfrm>
            <a:custGeom>
              <a:avLst/>
              <a:gdLst/>
              <a:ahLst/>
              <a:cxnLst/>
              <a:rect l="l" t="t" r="r" b="b"/>
              <a:pathLst>
                <a:path w="41010" h="30389" extrusionOk="0">
                  <a:moveTo>
                    <a:pt x="35468" y="1"/>
                  </a:moveTo>
                  <a:cubicBezTo>
                    <a:pt x="34512" y="1"/>
                    <a:pt x="33501" y="220"/>
                    <a:pt x="32546" y="484"/>
                  </a:cubicBezTo>
                  <a:cubicBezTo>
                    <a:pt x="33056" y="942"/>
                    <a:pt x="33532" y="1435"/>
                    <a:pt x="33991" y="1945"/>
                  </a:cubicBezTo>
                  <a:cubicBezTo>
                    <a:pt x="35232" y="3441"/>
                    <a:pt x="36625" y="5157"/>
                    <a:pt x="34977" y="5378"/>
                  </a:cubicBezTo>
                  <a:cubicBezTo>
                    <a:pt x="34903" y="5388"/>
                    <a:pt x="34828" y="5393"/>
                    <a:pt x="34751" y="5393"/>
                  </a:cubicBezTo>
                  <a:cubicBezTo>
                    <a:pt x="33091" y="5393"/>
                    <a:pt x="30724" y="3191"/>
                    <a:pt x="29164" y="2557"/>
                  </a:cubicBezTo>
                  <a:cubicBezTo>
                    <a:pt x="28773" y="2404"/>
                    <a:pt x="28315" y="2217"/>
                    <a:pt x="27822" y="2013"/>
                  </a:cubicBezTo>
                  <a:cubicBezTo>
                    <a:pt x="26955" y="2370"/>
                    <a:pt x="26054" y="2761"/>
                    <a:pt x="25170" y="3186"/>
                  </a:cubicBezTo>
                  <a:cubicBezTo>
                    <a:pt x="26870" y="4172"/>
                    <a:pt x="28790" y="4970"/>
                    <a:pt x="29810" y="6313"/>
                  </a:cubicBezTo>
                  <a:cubicBezTo>
                    <a:pt x="30881" y="7707"/>
                    <a:pt x="32104" y="10052"/>
                    <a:pt x="31085" y="10290"/>
                  </a:cubicBezTo>
                  <a:cubicBezTo>
                    <a:pt x="31027" y="10302"/>
                    <a:pt x="30966" y="10308"/>
                    <a:pt x="30902" y="10308"/>
                  </a:cubicBezTo>
                  <a:cubicBezTo>
                    <a:pt x="29839" y="10308"/>
                    <a:pt x="27831" y="8659"/>
                    <a:pt x="25748" y="7554"/>
                  </a:cubicBezTo>
                  <a:cubicBezTo>
                    <a:pt x="23590" y="6398"/>
                    <a:pt x="22621" y="5837"/>
                    <a:pt x="20871" y="5599"/>
                  </a:cubicBezTo>
                  <a:cubicBezTo>
                    <a:pt x="19919" y="6279"/>
                    <a:pt x="19001" y="7027"/>
                    <a:pt x="18134" y="7825"/>
                  </a:cubicBezTo>
                  <a:cubicBezTo>
                    <a:pt x="18389" y="7910"/>
                    <a:pt x="18678" y="8012"/>
                    <a:pt x="18967" y="8114"/>
                  </a:cubicBezTo>
                  <a:cubicBezTo>
                    <a:pt x="21941" y="9134"/>
                    <a:pt x="22553" y="10239"/>
                    <a:pt x="23743" y="11581"/>
                  </a:cubicBezTo>
                  <a:cubicBezTo>
                    <a:pt x="24950" y="12941"/>
                    <a:pt x="26564" y="15167"/>
                    <a:pt x="25663" y="16238"/>
                  </a:cubicBezTo>
                  <a:cubicBezTo>
                    <a:pt x="25499" y="16430"/>
                    <a:pt x="25288" y="16513"/>
                    <a:pt x="25037" y="16513"/>
                  </a:cubicBezTo>
                  <a:cubicBezTo>
                    <a:pt x="23906" y="16513"/>
                    <a:pt x="21961" y="14833"/>
                    <a:pt x="19834" y="13791"/>
                  </a:cubicBezTo>
                  <a:cubicBezTo>
                    <a:pt x="17217" y="12499"/>
                    <a:pt x="17999" y="13196"/>
                    <a:pt x="14973" y="12193"/>
                  </a:cubicBezTo>
                  <a:cubicBezTo>
                    <a:pt x="14498" y="12023"/>
                    <a:pt x="14090" y="11887"/>
                    <a:pt x="13733" y="11751"/>
                  </a:cubicBezTo>
                  <a:cubicBezTo>
                    <a:pt x="13206" y="12176"/>
                    <a:pt x="12679" y="12584"/>
                    <a:pt x="12084" y="13060"/>
                  </a:cubicBezTo>
                  <a:cubicBezTo>
                    <a:pt x="11081" y="13876"/>
                    <a:pt x="9671" y="14827"/>
                    <a:pt x="8430" y="15779"/>
                  </a:cubicBezTo>
                  <a:cubicBezTo>
                    <a:pt x="8532" y="15782"/>
                    <a:pt x="8635" y="15783"/>
                    <a:pt x="8740" y="15783"/>
                  </a:cubicBezTo>
                  <a:cubicBezTo>
                    <a:pt x="9296" y="15783"/>
                    <a:pt x="9897" y="15748"/>
                    <a:pt x="10502" y="15748"/>
                  </a:cubicBezTo>
                  <a:cubicBezTo>
                    <a:pt x="11065" y="15748"/>
                    <a:pt x="11632" y="15779"/>
                    <a:pt x="12169" y="15898"/>
                  </a:cubicBezTo>
                  <a:cubicBezTo>
                    <a:pt x="14481" y="16425"/>
                    <a:pt x="18202" y="17853"/>
                    <a:pt x="17200" y="19960"/>
                  </a:cubicBezTo>
                  <a:cubicBezTo>
                    <a:pt x="16897" y="20592"/>
                    <a:pt x="16555" y="20823"/>
                    <a:pt x="16140" y="20823"/>
                  </a:cubicBezTo>
                  <a:cubicBezTo>
                    <a:pt x="15182" y="20823"/>
                    <a:pt x="13834" y="19592"/>
                    <a:pt x="11676" y="19212"/>
                  </a:cubicBezTo>
                  <a:cubicBezTo>
                    <a:pt x="8566" y="18651"/>
                    <a:pt x="8906" y="18838"/>
                    <a:pt x="7207" y="18702"/>
                  </a:cubicBezTo>
                  <a:cubicBezTo>
                    <a:pt x="6697" y="18634"/>
                    <a:pt x="6187" y="18515"/>
                    <a:pt x="5677" y="18345"/>
                  </a:cubicBezTo>
                  <a:cubicBezTo>
                    <a:pt x="5116" y="18872"/>
                    <a:pt x="4453" y="19484"/>
                    <a:pt x="3808" y="20147"/>
                  </a:cubicBezTo>
                  <a:cubicBezTo>
                    <a:pt x="4521" y="20504"/>
                    <a:pt x="5354" y="20878"/>
                    <a:pt x="5932" y="21303"/>
                  </a:cubicBezTo>
                  <a:cubicBezTo>
                    <a:pt x="7411" y="22441"/>
                    <a:pt x="9909" y="22883"/>
                    <a:pt x="10045" y="24702"/>
                  </a:cubicBezTo>
                  <a:cubicBezTo>
                    <a:pt x="10089" y="25382"/>
                    <a:pt x="9755" y="25623"/>
                    <a:pt x="9241" y="25623"/>
                  </a:cubicBezTo>
                  <a:cubicBezTo>
                    <a:pt x="8368" y="25623"/>
                    <a:pt x="6975" y="24926"/>
                    <a:pt x="6034" y="24498"/>
                  </a:cubicBezTo>
                  <a:cubicBezTo>
                    <a:pt x="4538" y="23801"/>
                    <a:pt x="4266" y="23614"/>
                    <a:pt x="3162" y="22373"/>
                  </a:cubicBezTo>
                  <a:cubicBezTo>
                    <a:pt x="2941" y="22101"/>
                    <a:pt x="2737" y="21829"/>
                    <a:pt x="2550" y="21524"/>
                  </a:cubicBezTo>
                  <a:cubicBezTo>
                    <a:pt x="2227" y="21914"/>
                    <a:pt x="1938" y="22322"/>
                    <a:pt x="1666" y="22747"/>
                  </a:cubicBezTo>
                  <a:cubicBezTo>
                    <a:pt x="1411" y="23138"/>
                    <a:pt x="1207" y="23563"/>
                    <a:pt x="1020" y="24022"/>
                  </a:cubicBezTo>
                  <a:cubicBezTo>
                    <a:pt x="1" y="26758"/>
                    <a:pt x="1972" y="29460"/>
                    <a:pt x="1972" y="29460"/>
                  </a:cubicBezTo>
                  <a:cubicBezTo>
                    <a:pt x="2376" y="30112"/>
                    <a:pt x="2869" y="30389"/>
                    <a:pt x="3622" y="30389"/>
                  </a:cubicBezTo>
                  <a:cubicBezTo>
                    <a:pt x="4676" y="30389"/>
                    <a:pt x="6241" y="29848"/>
                    <a:pt x="8787" y="29035"/>
                  </a:cubicBezTo>
                  <a:cubicBezTo>
                    <a:pt x="13155" y="27642"/>
                    <a:pt x="17047" y="24872"/>
                    <a:pt x="21873" y="22390"/>
                  </a:cubicBezTo>
                  <a:cubicBezTo>
                    <a:pt x="26700" y="19926"/>
                    <a:pt x="28060" y="17071"/>
                    <a:pt x="31561" y="14216"/>
                  </a:cubicBezTo>
                  <a:cubicBezTo>
                    <a:pt x="35045" y="11360"/>
                    <a:pt x="34892" y="11055"/>
                    <a:pt x="37951" y="8182"/>
                  </a:cubicBezTo>
                  <a:cubicBezTo>
                    <a:pt x="41010" y="5327"/>
                    <a:pt x="40296" y="2897"/>
                    <a:pt x="38206" y="959"/>
                  </a:cubicBezTo>
                  <a:cubicBezTo>
                    <a:pt x="37443" y="250"/>
                    <a:pt x="36486" y="1"/>
                    <a:pt x="354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3"/>
          <p:cNvGrpSpPr/>
          <p:nvPr/>
        </p:nvGrpSpPr>
        <p:grpSpPr>
          <a:xfrm>
            <a:off x="6385286" y="4766144"/>
            <a:ext cx="495533" cy="504687"/>
            <a:chOff x="4344225" y="923400"/>
            <a:chExt cx="366600" cy="373400"/>
          </a:xfrm>
        </p:grpSpPr>
        <p:sp>
          <p:nvSpPr>
            <p:cNvPr id="165" name="Google Shape;165;p3"/>
            <p:cNvSpPr/>
            <p:nvPr/>
          </p:nvSpPr>
          <p:spPr>
            <a:xfrm>
              <a:off x="4452825" y="1070825"/>
              <a:ext cx="258000" cy="225975"/>
            </a:xfrm>
            <a:custGeom>
              <a:avLst/>
              <a:gdLst/>
              <a:ahLst/>
              <a:cxnLst/>
              <a:rect l="l" t="t" r="r" b="b"/>
              <a:pathLst>
                <a:path w="10320" h="9039" extrusionOk="0">
                  <a:moveTo>
                    <a:pt x="6041" y="1"/>
                  </a:moveTo>
                  <a:cubicBezTo>
                    <a:pt x="6010" y="1"/>
                    <a:pt x="5979" y="1"/>
                    <a:pt x="5949" y="2"/>
                  </a:cubicBezTo>
                  <a:cubicBezTo>
                    <a:pt x="3960" y="53"/>
                    <a:pt x="3485" y="1974"/>
                    <a:pt x="3485" y="1974"/>
                  </a:cubicBezTo>
                  <a:lnTo>
                    <a:pt x="1989" y="3011"/>
                  </a:lnTo>
                  <a:cubicBezTo>
                    <a:pt x="1" y="5254"/>
                    <a:pt x="2363" y="8534"/>
                    <a:pt x="4317" y="8959"/>
                  </a:cubicBezTo>
                  <a:cubicBezTo>
                    <a:pt x="4553" y="9012"/>
                    <a:pt x="4792" y="9039"/>
                    <a:pt x="5033" y="9039"/>
                  </a:cubicBezTo>
                  <a:cubicBezTo>
                    <a:pt x="6789" y="9039"/>
                    <a:pt x="8609" y="7636"/>
                    <a:pt x="9416" y="5050"/>
                  </a:cubicBezTo>
                  <a:cubicBezTo>
                    <a:pt x="10320" y="2138"/>
                    <a:pt x="8010" y="1"/>
                    <a:pt x="60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4485400" y="1082200"/>
              <a:ext cx="221950" cy="174625"/>
            </a:xfrm>
            <a:custGeom>
              <a:avLst/>
              <a:gdLst/>
              <a:ahLst/>
              <a:cxnLst/>
              <a:rect l="l" t="t" r="r" b="b"/>
              <a:pathLst>
                <a:path w="8878" h="6985" extrusionOk="0">
                  <a:moveTo>
                    <a:pt x="4781" y="0"/>
                  </a:moveTo>
                  <a:cubicBezTo>
                    <a:pt x="3326" y="0"/>
                    <a:pt x="2987" y="1148"/>
                    <a:pt x="2725" y="2029"/>
                  </a:cubicBezTo>
                  <a:cubicBezTo>
                    <a:pt x="2454" y="2946"/>
                    <a:pt x="1043" y="2131"/>
                    <a:pt x="448" y="3796"/>
                  </a:cubicBezTo>
                  <a:cubicBezTo>
                    <a:pt x="1" y="5049"/>
                    <a:pt x="1178" y="6984"/>
                    <a:pt x="3055" y="6984"/>
                  </a:cubicBezTo>
                  <a:cubicBezTo>
                    <a:pt x="3673" y="6984"/>
                    <a:pt x="4368" y="6774"/>
                    <a:pt x="5105" y="6261"/>
                  </a:cubicBezTo>
                  <a:cubicBezTo>
                    <a:pt x="8878" y="3626"/>
                    <a:pt x="6583" y="125"/>
                    <a:pt x="4969" y="6"/>
                  </a:cubicBezTo>
                  <a:cubicBezTo>
                    <a:pt x="4904" y="2"/>
                    <a:pt x="4842" y="0"/>
                    <a:pt x="47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344225" y="923400"/>
              <a:ext cx="209325" cy="218450"/>
            </a:xfrm>
            <a:custGeom>
              <a:avLst/>
              <a:gdLst/>
              <a:ahLst/>
              <a:cxnLst/>
              <a:rect l="l" t="t" r="r" b="b"/>
              <a:pathLst>
                <a:path w="8373" h="8738" extrusionOk="0">
                  <a:moveTo>
                    <a:pt x="1146" y="1"/>
                  </a:moveTo>
                  <a:cubicBezTo>
                    <a:pt x="613" y="1"/>
                    <a:pt x="0" y="212"/>
                    <a:pt x="11" y="580"/>
                  </a:cubicBezTo>
                  <a:cubicBezTo>
                    <a:pt x="28" y="1158"/>
                    <a:pt x="1099" y="1277"/>
                    <a:pt x="1099" y="1277"/>
                  </a:cubicBezTo>
                  <a:cubicBezTo>
                    <a:pt x="1608" y="6035"/>
                    <a:pt x="8135" y="8738"/>
                    <a:pt x="8135" y="8738"/>
                  </a:cubicBezTo>
                  <a:lnTo>
                    <a:pt x="8372" y="8381"/>
                  </a:lnTo>
                  <a:cubicBezTo>
                    <a:pt x="1252" y="5288"/>
                    <a:pt x="1591" y="1209"/>
                    <a:pt x="1591" y="1209"/>
                  </a:cubicBezTo>
                  <a:cubicBezTo>
                    <a:pt x="1591" y="1209"/>
                    <a:pt x="2152" y="716"/>
                    <a:pt x="1880" y="257"/>
                  </a:cubicBezTo>
                  <a:cubicBezTo>
                    <a:pt x="1776" y="82"/>
                    <a:pt x="1476" y="1"/>
                    <a:pt x="1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a:off x="8473075" y="2833005"/>
            <a:ext cx="588475" cy="504700"/>
            <a:chOff x="1755275" y="2954425"/>
            <a:chExt cx="588475" cy="504700"/>
          </a:xfrm>
        </p:grpSpPr>
        <p:sp>
          <p:nvSpPr>
            <p:cNvPr id="169" name="Google Shape;169;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
          <p:cNvSpPr txBox="1">
            <a:spLocks noGrp="1"/>
          </p:cNvSpPr>
          <p:nvPr>
            <p:ph type="title"/>
          </p:nvPr>
        </p:nvSpPr>
        <p:spPr>
          <a:xfrm>
            <a:off x="4319676" y="2204250"/>
            <a:ext cx="3848700" cy="1512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7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77" name="Google Shape;177;p3"/>
          <p:cNvSpPr txBox="1">
            <a:spLocks noGrp="1"/>
          </p:cNvSpPr>
          <p:nvPr>
            <p:ph type="title" idx="2" hasCustomPrompt="1"/>
          </p:nvPr>
        </p:nvSpPr>
        <p:spPr>
          <a:xfrm>
            <a:off x="5587476" y="1018938"/>
            <a:ext cx="1313100" cy="9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5000"/>
              <a:buNone/>
              <a:defRPr sz="5500"/>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78" name="Google Shape;178;p3"/>
          <p:cNvSpPr txBox="1">
            <a:spLocks noGrp="1"/>
          </p:cNvSpPr>
          <p:nvPr>
            <p:ph type="subTitle" idx="1"/>
          </p:nvPr>
        </p:nvSpPr>
        <p:spPr>
          <a:xfrm>
            <a:off x="4724376" y="3715973"/>
            <a:ext cx="30393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800"/>
            </a:lvl1pPr>
            <a:lvl2pPr lvl="1" algn="ctr">
              <a:lnSpc>
                <a:spcPct val="100000"/>
              </a:lnSpc>
              <a:spcBef>
                <a:spcPts val="0"/>
              </a:spcBef>
              <a:spcAft>
                <a:spcPts val="0"/>
              </a:spcAft>
              <a:buNone/>
              <a:defRPr sz="1800"/>
            </a:lvl2pPr>
            <a:lvl3pPr lvl="2" algn="ctr">
              <a:lnSpc>
                <a:spcPct val="100000"/>
              </a:lnSpc>
              <a:spcBef>
                <a:spcPts val="0"/>
              </a:spcBef>
              <a:spcAft>
                <a:spcPts val="0"/>
              </a:spcAft>
              <a:buNone/>
              <a:defRPr sz="1800"/>
            </a:lvl3pPr>
            <a:lvl4pPr lvl="3" algn="ctr">
              <a:lnSpc>
                <a:spcPct val="100000"/>
              </a:lnSpc>
              <a:spcBef>
                <a:spcPts val="0"/>
              </a:spcBef>
              <a:spcAft>
                <a:spcPts val="0"/>
              </a:spcAft>
              <a:buNone/>
              <a:defRPr sz="1800"/>
            </a:lvl4pPr>
            <a:lvl5pPr lvl="4" algn="ctr">
              <a:lnSpc>
                <a:spcPct val="100000"/>
              </a:lnSpc>
              <a:spcBef>
                <a:spcPts val="0"/>
              </a:spcBef>
              <a:spcAft>
                <a:spcPts val="0"/>
              </a:spcAft>
              <a:buNone/>
              <a:defRPr sz="1800"/>
            </a:lvl5pPr>
            <a:lvl6pPr lvl="5" algn="ctr">
              <a:lnSpc>
                <a:spcPct val="100000"/>
              </a:lnSpc>
              <a:spcBef>
                <a:spcPts val="0"/>
              </a:spcBef>
              <a:spcAft>
                <a:spcPts val="0"/>
              </a:spcAft>
              <a:buNone/>
              <a:defRPr sz="1800"/>
            </a:lvl6pPr>
            <a:lvl7pPr lvl="6" algn="ctr">
              <a:lnSpc>
                <a:spcPct val="100000"/>
              </a:lnSpc>
              <a:spcBef>
                <a:spcPts val="0"/>
              </a:spcBef>
              <a:spcAft>
                <a:spcPts val="0"/>
              </a:spcAft>
              <a:buNone/>
              <a:defRPr sz="1800"/>
            </a:lvl7pPr>
            <a:lvl8pPr lvl="7" algn="ctr">
              <a:lnSpc>
                <a:spcPct val="100000"/>
              </a:lnSpc>
              <a:spcBef>
                <a:spcPts val="0"/>
              </a:spcBef>
              <a:spcAft>
                <a:spcPts val="0"/>
              </a:spcAft>
              <a:buNone/>
              <a:defRPr sz="1800"/>
            </a:lvl8pPr>
            <a:lvl9pPr lvl="8" algn="ctr">
              <a:lnSpc>
                <a:spcPct val="100000"/>
              </a:lnSpc>
              <a:spcBef>
                <a:spcPts val="0"/>
              </a:spcBef>
              <a:spcAft>
                <a:spcPts val="0"/>
              </a:spcAft>
              <a:buNone/>
              <a:defRPr sz="1800"/>
            </a:lvl9pPr>
          </a:lstStyle>
          <a:p>
            <a:endParaRPr/>
          </a:p>
        </p:txBody>
      </p:sp>
    </p:spTree>
    <p:extLst>
      <p:ext uri="{BB962C8B-B14F-4D97-AF65-F5344CB8AC3E}">
        <p14:creationId xmlns:p14="http://schemas.microsoft.com/office/powerpoint/2010/main" val="37207198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hyperlink" Target="https://www.facebook.com/groups/629898828017053"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7600"/>
            <a:ext cx="7704000" cy="592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1pPr>
            <a:lvl2pPr lvl="1"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2pPr>
            <a:lvl3pPr lvl="2"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3pPr>
            <a:lvl4pPr lvl="3"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4pPr>
            <a:lvl5pPr lvl="4"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5pPr>
            <a:lvl6pPr lvl="5"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6pPr>
            <a:lvl7pPr lvl="6"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7pPr>
            <a:lvl8pPr lvl="7"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8pPr>
            <a:lvl9pPr lvl="8" algn="ctr" rtl="0">
              <a:spcBef>
                <a:spcPts val="0"/>
              </a:spcBef>
              <a:spcAft>
                <a:spcPts val="0"/>
              </a:spcAft>
              <a:buClr>
                <a:schemeClr val="dk1"/>
              </a:buClr>
              <a:buSzPts val="3600"/>
              <a:buFont typeface="Bubblegum Sans"/>
              <a:buNone/>
              <a:defRPr sz="3600">
                <a:solidFill>
                  <a:schemeClr val="dk1"/>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20000" y="1300850"/>
            <a:ext cx="7704000" cy="32679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1pPr>
            <a:lvl2pPr marL="914400" lvl="1"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2pPr>
            <a:lvl3pPr marL="1371600" lvl="2"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3pPr>
            <a:lvl4pPr marL="1828800" lvl="3"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4pPr>
            <a:lvl5pPr marL="2286000" lvl="4"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5pPr>
            <a:lvl6pPr marL="2743200" lvl="5"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6pPr>
            <a:lvl7pPr marL="3200400" lvl="6"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7pPr>
            <a:lvl8pPr marL="3657600" lvl="7"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8pPr>
            <a:lvl9pPr marL="4114800" lvl="8" indent="-330200">
              <a:lnSpc>
                <a:spcPct val="100000"/>
              </a:lnSpc>
              <a:spcBef>
                <a:spcPts val="0"/>
              </a:spcBef>
              <a:spcAft>
                <a:spcPts val="0"/>
              </a:spcAft>
              <a:buClr>
                <a:schemeClr val="dk1"/>
              </a:buClr>
              <a:buSzPts val="1600"/>
              <a:buFont typeface="Livvic"/>
              <a:buChar char="■"/>
              <a:defRPr sz="1600">
                <a:solidFill>
                  <a:schemeClr val="dk1"/>
                </a:solidFill>
                <a:latin typeface="Livvic"/>
                <a:ea typeface="Livvic"/>
                <a:cs typeface="Livvic"/>
                <a:sym typeface="Livvic"/>
              </a:defRPr>
            </a:lvl9pPr>
          </a:lstStyle>
          <a:p>
            <a:endParaRPr/>
          </a:p>
        </p:txBody>
      </p:sp>
      <p:pic>
        <p:nvPicPr>
          <p:cNvPr id="4" name="Picture 3">
            <a:extLst>
              <a:ext uri="{FF2B5EF4-FFF2-40B4-BE49-F238E27FC236}">
                <a16:creationId xmlns:a16="http://schemas.microsoft.com/office/drawing/2014/main" id="{A2834BB1-C014-26AF-D020-2E52F8C39CE9}"/>
              </a:ext>
            </a:extLst>
          </p:cNvPr>
          <p:cNvPicPr>
            <a:picLocks noChangeAspect="1"/>
          </p:cNvPicPr>
          <p:nvPr userDrawn="1"/>
        </p:nvPicPr>
        <p:blipFill rotWithShape="1">
          <a:blip r:embed="rId40" cstate="hqprint">
            <a:extLst>
              <a:ext uri="{28A0092B-C50C-407E-A947-70E740481C1C}">
                <a14:useLocalDpi xmlns:a14="http://schemas.microsoft.com/office/drawing/2010/main" val="0"/>
              </a:ext>
            </a:extLst>
          </a:blip>
          <a:srcRect t="37667"/>
          <a:stretch/>
        </p:blipFill>
        <p:spPr>
          <a:xfrm>
            <a:off x="-3489290" y="-269842"/>
            <a:ext cx="2186247" cy="2317405"/>
          </a:xfrm>
          <a:prstGeom prst="rect">
            <a:avLst/>
          </a:prstGeom>
        </p:spPr>
      </p:pic>
      <p:pic>
        <p:nvPicPr>
          <p:cNvPr id="5" name="Picture 4">
            <a:extLst>
              <a:ext uri="{FF2B5EF4-FFF2-40B4-BE49-F238E27FC236}">
                <a16:creationId xmlns:a16="http://schemas.microsoft.com/office/drawing/2014/main" id="{1FECB5A3-8F29-365D-DB6C-DA66D6B5F954}"/>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8" name="TextBox 3">
            <a:extLst>
              <a:ext uri="{FF2B5EF4-FFF2-40B4-BE49-F238E27FC236}">
                <a16:creationId xmlns:a16="http://schemas.microsoft.com/office/drawing/2014/main" id="{54D08A2C-81B5-9FF6-CCED-9D6A0AE735A2}"/>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err="1">
                <a:latin typeface="Times New Roman" panose="02020603050405020304" pitchFamily="18" charset="0"/>
                <a:cs typeface="Times New Roman" panose="02020603050405020304" pitchFamily="18" charset="0"/>
              </a:rPr>
              <a:t>truy</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cập</a:t>
            </a:r>
            <a:r>
              <a:rPr lang="en-US" sz="1800" b="1">
                <a:latin typeface="Times New Roman" panose="02020603050405020304" pitchFamily="18" charset="0"/>
                <a:cs typeface="Times New Roman" panose="02020603050405020304" pitchFamily="18" charset="0"/>
              </a:rPr>
              <a:t>: </a:t>
            </a:r>
            <a:r>
              <a:rPr lang="en-US" sz="1800">
                <a:solidFill>
                  <a:srgbClr val="FF0066"/>
                </a:solidFill>
                <a:latin typeface="Times New Roman" panose="02020603050405020304" pitchFamily="18" charset="0"/>
                <a:cs typeface="Times New Roman" panose="02020603050405020304" pitchFamily="18" charset="0"/>
                <a:hlinkClick r:id="rId42">
                  <a:extLst>
                    <a:ext uri="{A12FA001-AC4F-418D-AE19-62706E023703}">
                      <ahyp:hlinkClr xmlns:ahyp="http://schemas.microsoft.com/office/drawing/2018/hyperlinkcolor" xmlns="" val="tx"/>
                    </a:ext>
                  </a:extLst>
                </a:hlinkClick>
              </a:rPr>
              <a:t>MĂNG NON- TÀI LIỆU TIỂU HỌC | Facebook</a:t>
            </a:r>
            <a:endParaRPr lang="en-US" sz="1800">
              <a:solidFill>
                <a:srgbClr val="FF0066"/>
              </a:solidFill>
              <a:latin typeface="SVN-Newton" panose="02040603050506020204" pitchFamily="18" charset="0"/>
              <a:cs typeface="Times New Roman" panose="02020603050405020304" pitchFamily="18" charset="0"/>
            </a:endParaRPr>
          </a:p>
          <a:p>
            <a:pPr algn="ctr"/>
            <a:r>
              <a:rPr lang="en-US" sz="1800" b="1">
                <a:solidFill>
                  <a:srgbClr val="0D4370"/>
                </a:solidFill>
                <a:latin typeface="SVN-Newton" panose="02040603050506020204" pitchFamily="18" charset="0"/>
                <a:cs typeface="Times New Roman" panose="02020603050405020304" pitchFamily="18" charset="0"/>
              </a:rPr>
              <a:t>SĐT ZALO : </a:t>
            </a:r>
            <a:r>
              <a:rPr lang="en-US" sz="1800" b="1" u="sng">
                <a:solidFill>
                  <a:srgbClr val="0D4370"/>
                </a:solidFill>
                <a:latin typeface="SVN-Newton" panose="02040603050506020204" pitchFamily="18" charset="0"/>
              </a:rPr>
              <a:t>0382348780</a:t>
            </a:r>
            <a:r>
              <a:rPr lang="en-US" sz="1800" b="1">
                <a:solidFill>
                  <a:srgbClr val="0D4370"/>
                </a:solidFill>
                <a:latin typeface="SVN-Newton" panose="02040603050506020204" pitchFamily="18" charset="0"/>
              </a:rPr>
              <a:t> - </a:t>
            </a:r>
            <a:r>
              <a:rPr lang="en-US" sz="1800" b="1" u="sng">
                <a:solidFill>
                  <a:srgbClr val="0D4370"/>
                </a:solidFill>
                <a:latin typeface="SVN-Newton" panose="02040603050506020204" pitchFamily="18" charset="0"/>
              </a:rPr>
              <a:t>0984848929</a:t>
            </a:r>
            <a:endParaRPr lang="en-US" sz="1800" b="1">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5F0897BD-9A5B-BB30-911D-E0D48323643F}"/>
              </a:ext>
            </a:extLst>
          </p:cNvPr>
          <p:cNvSpPr txBox="1">
            <a:spLocks/>
          </p:cNvSpPr>
          <p:nvPr userDrawn="1"/>
        </p:nvSpPr>
        <p:spPr>
          <a:xfrm>
            <a:off x="-3492748" y="18953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92D050"/>
                </a:solidFill>
                <a:latin typeface="#9Slide07 IcielAltus Serif" panose="02000000000000000000" pitchFamily="2" charset="0"/>
              </a:rPr>
              <a:t>By Diệu Hiền</a:t>
            </a:r>
          </a:p>
        </p:txBody>
      </p:sp>
      <p:sp>
        <p:nvSpPr>
          <p:cNvPr id="10" name="Title 1">
            <a:extLst>
              <a:ext uri="{FF2B5EF4-FFF2-40B4-BE49-F238E27FC236}">
                <a16:creationId xmlns:a16="http://schemas.microsoft.com/office/drawing/2014/main" id="{89A419A1-B691-3677-0754-3BE25CB863CF}"/>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p>
        </p:txBody>
      </p:sp>
      <p:sp>
        <p:nvSpPr>
          <p:cNvPr id="11" name="Title 1">
            <a:extLst>
              <a:ext uri="{FF2B5EF4-FFF2-40B4-BE49-F238E27FC236}">
                <a16:creationId xmlns:a16="http://schemas.microsoft.com/office/drawing/2014/main" id="{B885ACEF-4E0B-8AF8-1AF1-5C0B2943558A}"/>
              </a:ext>
            </a:extLst>
          </p:cNvPr>
          <p:cNvSpPr txBox="1">
            <a:spLocks/>
          </p:cNvSpPr>
          <p:nvPr userDrawn="1"/>
        </p:nvSpPr>
        <p:spPr>
          <a:xfrm rot="5400000">
            <a:off x="-699424" y="264359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50000"/>
                  </a:schemeClr>
                </a:solidFill>
                <a:latin typeface="#9Slide07 HoneyCream" pitchFamily="2" charset="0"/>
              </a:rPr>
              <a:t>Măng Non</a:t>
            </a:r>
          </a:p>
        </p:txBody>
      </p:sp>
      <p:pic>
        <p:nvPicPr>
          <p:cNvPr id="12" name="Picture 11">
            <a:extLst>
              <a:ext uri="{FF2B5EF4-FFF2-40B4-BE49-F238E27FC236}">
                <a16:creationId xmlns:a16="http://schemas.microsoft.com/office/drawing/2014/main" id="{0DFAB8F1-8837-5121-ED25-5EFA538C546E}"/>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35AA17F2-A785-53BD-42A9-7E6C0ECC052A}"/>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4" name="Picture 13">
            <a:extLst>
              <a:ext uri="{FF2B5EF4-FFF2-40B4-BE49-F238E27FC236}">
                <a16:creationId xmlns:a16="http://schemas.microsoft.com/office/drawing/2014/main" id="{023EBB7C-F158-95E8-A45D-FFEA8C70B5A3}"/>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A50A5BB3-C107-67FD-39A3-2729890105E3}"/>
              </a:ext>
            </a:extLst>
          </p:cNvPr>
          <p:cNvPicPr>
            <a:picLocks noChangeAspect="1"/>
          </p:cNvPicPr>
          <p:nvPr userDrawn="1"/>
        </p:nvPicPr>
        <p:blipFill rotWithShape="1">
          <a:blip r:embed="rId43">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6" name="TextBox 15">
            <a:extLst>
              <a:ext uri="{FF2B5EF4-FFF2-40B4-BE49-F238E27FC236}">
                <a16:creationId xmlns:a16="http://schemas.microsoft.com/office/drawing/2014/main" id="{C845FB0F-0D28-0D8A-9CCD-496C7528498B}"/>
              </a:ext>
            </a:extLst>
          </p:cNvPr>
          <p:cNvSpPr txBox="1"/>
          <p:nvPr userDrawn="1"/>
        </p:nvSpPr>
        <p:spPr>
          <a:xfrm>
            <a:off x="-4059209" y="1863258"/>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467604E4-85BB-8411-9ADF-4A924EBAF88C}"/>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92" r:id="rId2"/>
    <p:sldLayoutId id="2147483683" r:id="rId3"/>
    <p:sldLayoutId id="2147483681" r:id="rId4"/>
    <p:sldLayoutId id="2147483649" r:id="rId5"/>
    <p:sldLayoutId id="2147483708" r:id="rId6"/>
    <p:sldLayoutId id="2147483702" r:id="rId7"/>
    <p:sldLayoutId id="2147483701" r:id="rId8"/>
    <p:sldLayoutId id="2147483700" r:id="rId9"/>
    <p:sldLayoutId id="2147483697" r:id="rId10"/>
    <p:sldLayoutId id="2147483696" r:id="rId11"/>
    <p:sldLayoutId id="2147483695" r:id="rId12"/>
    <p:sldLayoutId id="2147483694" r:id="rId13"/>
    <p:sldLayoutId id="2147483685" r:id="rId14"/>
    <p:sldLayoutId id="2147483684" r:id="rId15"/>
    <p:sldLayoutId id="2147483680" r:id="rId16"/>
    <p:sldLayoutId id="2147483652" r:id="rId17"/>
    <p:sldLayoutId id="2147483706" r:id="rId18"/>
    <p:sldLayoutId id="2147483705" r:id="rId19"/>
    <p:sldLayoutId id="2147483691" r:id="rId20"/>
    <p:sldLayoutId id="2147483689" r:id="rId21"/>
    <p:sldLayoutId id="2147483688" r:id="rId22"/>
    <p:sldLayoutId id="2147483687" r:id="rId23"/>
    <p:sldLayoutId id="2147483682" r:id="rId24"/>
    <p:sldLayoutId id="2147483657" r:id="rId25"/>
    <p:sldLayoutId id="2147483707" r:id="rId26"/>
    <p:sldLayoutId id="2147483704" r:id="rId27"/>
    <p:sldLayoutId id="2147483703" r:id="rId28"/>
    <p:sldLayoutId id="2147483698" r:id="rId29"/>
    <p:sldLayoutId id="2147483658" r:id="rId30"/>
    <p:sldLayoutId id="2147483659" r:id="rId31"/>
    <p:sldLayoutId id="2147483690" r:id="rId32"/>
    <p:sldLayoutId id="2147483670" r:id="rId33"/>
    <p:sldLayoutId id="2147483699" r:id="rId34"/>
    <p:sldLayoutId id="2147483693" r:id="rId35"/>
    <p:sldLayoutId id="2147483686" r:id="rId36"/>
    <p:sldLayoutId id="2147483672" r:id="rId37"/>
    <p:sldLayoutId id="2147483673" r:id="rId3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052206" y="-221074"/>
            <a:ext cx="2186247" cy="2317405"/>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311702" y="5143502"/>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1743570" y="645066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178"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err="1">
                <a:latin typeface="Times New Roman" panose="02020603050405020304" pitchFamily="18" charset="0"/>
                <a:cs typeface="Times New Roman" panose="02020603050405020304" pitchFamily="18" charset="0"/>
              </a:rPr>
              <a:t>truy</a:t>
            </a:r>
            <a:r>
              <a:rPr lang="en-US" sz="1800" b="1">
                <a:latin typeface="Times New Roman" panose="02020603050405020304" pitchFamily="18" charset="0"/>
                <a:cs typeface="Times New Roman" panose="02020603050405020304" pitchFamily="18" charset="0"/>
              </a:rPr>
              <a:t> </a:t>
            </a:r>
            <a:r>
              <a:rPr lang="en-US" sz="1800" b="1" err="1">
                <a:latin typeface="Times New Roman" panose="02020603050405020304" pitchFamily="18" charset="0"/>
                <a:cs typeface="Times New Roman" panose="02020603050405020304" pitchFamily="18" charset="0"/>
              </a:rPr>
              <a:t>cập</a:t>
            </a:r>
            <a:r>
              <a:rPr lang="en-US" sz="1800" b="1">
                <a:latin typeface="Times New Roman" panose="02020603050405020304" pitchFamily="18" charset="0"/>
                <a:cs typeface="Times New Roman" panose="02020603050405020304" pitchFamily="18" charset="0"/>
              </a:rPr>
              <a:t>: </a:t>
            </a:r>
            <a:r>
              <a:rPr lang="en-US" sz="180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1800">
              <a:solidFill>
                <a:srgbClr val="FF0066"/>
              </a:solidFill>
              <a:latin typeface="SVN-Newton" panose="02040603050506020204" pitchFamily="18" charset="0"/>
              <a:cs typeface="Times New Roman" panose="02020603050405020304" pitchFamily="18" charset="0"/>
            </a:endParaRPr>
          </a:p>
          <a:p>
            <a:pPr algn="ctr"/>
            <a:r>
              <a:rPr lang="en-US" sz="1800" b="1">
                <a:solidFill>
                  <a:srgbClr val="0D4370"/>
                </a:solidFill>
                <a:latin typeface="SVN-Newton" panose="02040603050506020204" pitchFamily="18" charset="0"/>
                <a:cs typeface="Times New Roman" panose="02020603050405020304" pitchFamily="18" charset="0"/>
              </a:rPr>
              <a:t>SĐT ZALO : </a:t>
            </a:r>
            <a:r>
              <a:rPr lang="en-US" sz="1800" b="1" u="sng">
                <a:solidFill>
                  <a:srgbClr val="0D4370"/>
                </a:solidFill>
                <a:latin typeface="SVN-Newton" panose="02040603050506020204" pitchFamily="18" charset="0"/>
              </a:rPr>
              <a:t>0382348780</a:t>
            </a:r>
            <a:r>
              <a:rPr lang="en-US" sz="1800" b="1">
                <a:solidFill>
                  <a:srgbClr val="0D4370"/>
                </a:solidFill>
                <a:latin typeface="SVN-Newton" panose="02040603050506020204" pitchFamily="18" charset="0"/>
              </a:rPr>
              <a:t> - </a:t>
            </a:r>
            <a:r>
              <a:rPr lang="en-US" sz="1800" b="1" u="sng">
                <a:solidFill>
                  <a:srgbClr val="0D4370"/>
                </a:solidFill>
                <a:latin typeface="SVN-Newton" panose="02040603050506020204" pitchFamily="18" charset="0"/>
              </a:rPr>
              <a:t>0984848929</a:t>
            </a:r>
            <a:endParaRPr lang="en-US" sz="1800" b="1">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7379336" y="-3671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30583" y="6814612"/>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569426"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tx2">
                    <a:lumMod val="20000"/>
                    <a:lumOff val="80000"/>
                  </a:schemeClr>
                </a:solidFill>
                <a:latin typeface="#9Slide07 HoneyCream" pitchFamily="2" charset="0"/>
              </a:rPr>
              <a:t>Măng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0568" r="10051"/>
          <a:stretch/>
        </p:blipFill>
        <p:spPr>
          <a:xfrm>
            <a:off x="-44511100" y="23671818"/>
            <a:ext cx="3627531" cy="4761670"/>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0568" r="10051"/>
          <a:stretch/>
        </p:blipFill>
        <p:spPr>
          <a:xfrm>
            <a:off x="52738934" y="23671818"/>
            <a:ext cx="3627531" cy="4761670"/>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2622125" y="1912026"/>
            <a:ext cx="3326085" cy="553998"/>
          </a:xfrm>
          <a:prstGeom prst="rect">
            <a:avLst/>
          </a:prstGeom>
          <a:noFill/>
        </p:spPr>
        <p:txBody>
          <a:bodyPr wrap="square" rtlCol="0">
            <a:spAutoFit/>
          </a:bodyPr>
          <a:lstStyle/>
          <a:p>
            <a:pPr algn="ctr"/>
            <a:r>
              <a:rPr lang="en-US" sz="3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3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453822" y="7472484"/>
            <a:ext cx="8794088" cy="507831"/>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Sản phẩm của Măng Non – Tài liệu Tiểu học.</a:t>
            </a:r>
          </a:p>
          <a:p>
            <a:pPr marL="0" marR="0" lvl="0" indent="0" algn="ctr" defTabSz="685800" rtl="0" eaLnBrk="1" fontAlgn="auto" latinLnBrk="0" hangingPunct="1">
              <a:lnSpc>
                <a:spcPct val="100000"/>
              </a:lnSpc>
              <a:spcBef>
                <a:spcPts val="0"/>
              </a:spcBef>
              <a:spcAft>
                <a:spcPts val="0"/>
              </a:spcAft>
              <a:buClr>
                <a:srgbClr val="000000"/>
              </a:buClr>
              <a:buSzPts val="1100"/>
              <a:buFont typeface="Arial"/>
              <a:buNone/>
              <a:tabLst/>
              <a:defRPr/>
            </a:pPr>
            <a:r>
              <a:rPr lang="en-US" sz="135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52161605"/>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709"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5.xml"/><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3.wdp"/><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14.wdp"/><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32.png"/><Relationship Id="rId11" Type="http://schemas.microsoft.com/office/2007/relationships/hdphoto" Target="../media/hdphoto13.wdp"/><Relationship Id="rId5" Type="http://schemas.openxmlformats.org/officeDocument/2006/relationships/image" Target="../media/image34.png"/><Relationship Id="rId10" Type="http://schemas.openxmlformats.org/officeDocument/2006/relationships/image" Target="../media/image31.png"/><Relationship Id="rId4" Type="http://schemas.microsoft.com/office/2007/relationships/hdphoto" Target="../media/hdphoto12.wdp"/><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microsoft.com/office/2007/relationships/hdphoto" Target="../media/hdphoto16.wdp"/><Relationship Id="rId11" Type="http://schemas.openxmlformats.org/officeDocument/2006/relationships/image" Target="../media/image12.jpg"/><Relationship Id="rId5" Type="http://schemas.openxmlformats.org/officeDocument/2006/relationships/image" Target="../media/image39.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15.wdp"/><Relationship Id="rId5" Type="http://schemas.openxmlformats.org/officeDocument/2006/relationships/image" Target="../media/image14.png"/><Relationship Id="rId10" Type="http://schemas.openxmlformats.org/officeDocument/2006/relationships/image" Target="../media/image38.png"/><Relationship Id="rId4" Type="http://schemas.microsoft.com/office/2007/relationships/hdphoto" Target="../media/hdphoto4.wdp"/><Relationship Id="rId9" Type="http://schemas.openxmlformats.org/officeDocument/2006/relationships/image" Target="../media/image12.jp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16.wdp"/><Relationship Id="rId5" Type="http://schemas.openxmlformats.org/officeDocument/2006/relationships/image" Target="../media/image14.png"/><Relationship Id="rId10" Type="http://schemas.openxmlformats.org/officeDocument/2006/relationships/image" Target="../media/image39.png"/><Relationship Id="rId4" Type="http://schemas.microsoft.com/office/2007/relationships/hdphoto" Target="../media/hdphoto4.wdp"/><Relationship Id="rId9" Type="http://schemas.openxmlformats.org/officeDocument/2006/relationships/image" Target="../media/image12.jp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17.wdp"/><Relationship Id="rId5" Type="http://schemas.openxmlformats.org/officeDocument/2006/relationships/image" Target="../media/image14.png"/><Relationship Id="rId10" Type="http://schemas.openxmlformats.org/officeDocument/2006/relationships/image" Target="../media/image40.png"/><Relationship Id="rId4" Type="http://schemas.microsoft.com/office/2007/relationships/hdphoto" Target="../media/hdphoto4.wdp"/><Relationship Id="rId9" Type="http://schemas.openxmlformats.org/officeDocument/2006/relationships/image" Target="../media/image12.jp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18.wdp"/><Relationship Id="rId5" Type="http://schemas.openxmlformats.org/officeDocument/2006/relationships/image" Target="../media/image14.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microsoft.com/office/2007/relationships/hdphoto" Target="../media/hdphoto16.wdp"/><Relationship Id="rId11" Type="http://schemas.openxmlformats.org/officeDocument/2006/relationships/image" Target="../media/image12.jpg"/><Relationship Id="rId5" Type="http://schemas.openxmlformats.org/officeDocument/2006/relationships/image" Target="../media/image39.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22.png"/><Relationship Id="rId5" Type="http://schemas.microsoft.com/office/2007/relationships/hdphoto" Target="../media/hdphoto19.wdp"/><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44.wmf"/><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2.jpg"/></Relationships>
</file>

<file path=ppt/slides/_rels/slide2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5.png"/><Relationship Id="rId1" Type="http://schemas.openxmlformats.org/officeDocument/2006/relationships/slideLayout" Target="../slideLayouts/slideLayout25.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7.xml"/><Relationship Id="rId5" Type="http://schemas.microsoft.com/office/2007/relationships/hdphoto" Target="../media/hdphoto21.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18" Type="http://schemas.openxmlformats.org/officeDocument/2006/relationships/image" Target="../media/image23.png"/><Relationship Id="rId3" Type="http://schemas.openxmlformats.org/officeDocument/2006/relationships/image" Target="../media/image14.png"/><Relationship Id="rId21"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notesSlide" Target="../notesSlides/notesSlide2.xml"/><Relationship Id="rId16" Type="http://schemas.microsoft.com/office/2007/relationships/hdphoto" Target="../media/hdphoto7.wdp"/><Relationship Id="rId20" Type="http://schemas.openxmlformats.org/officeDocument/2006/relationships/image" Target="../media/image24.png"/><Relationship Id="rId1" Type="http://schemas.openxmlformats.org/officeDocument/2006/relationships/slideLayout" Target="../slideLayouts/slideLayout17.xml"/><Relationship Id="rId6" Type="http://schemas.microsoft.com/office/2007/relationships/hdphoto" Target="../media/hdphoto3.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5.png"/><Relationship Id="rId15" Type="http://schemas.openxmlformats.org/officeDocument/2006/relationships/image" Target="../media/image21.png"/><Relationship Id="rId23" Type="http://schemas.openxmlformats.org/officeDocument/2006/relationships/image" Target="../media/image26.png"/><Relationship Id="rId10" Type="http://schemas.microsoft.com/office/2007/relationships/hdphoto" Target="../media/hdphoto5.wdp"/><Relationship Id="rId19" Type="http://schemas.microsoft.com/office/2007/relationships/hdphoto" Target="../media/hdphoto8.wdp"/><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0.png"/><Relationship Id="rId22" Type="http://schemas.microsoft.com/office/2007/relationships/hdphoto" Target="../media/hdphoto9.wdp"/></Relationships>
</file>

<file path=ppt/slides/_rels/slide3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png"/><Relationship Id="rId1" Type="http://schemas.openxmlformats.org/officeDocument/2006/relationships/slideLayout" Target="../slideLayouts/slideLayout40.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7.xml"/><Relationship Id="rId5" Type="http://schemas.microsoft.com/office/2007/relationships/hdphoto" Target="../media/hdphoto1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594E6EA-5733-45D9-967D-71676D45D822}"/>
              </a:ext>
            </a:extLst>
          </p:cNvPr>
          <p:cNvPicPr>
            <a:picLocks noChangeAspect="1"/>
          </p:cNvPicPr>
          <p:nvPr/>
        </p:nvPicPr>
        <p:blipFill>
          <a:blip r:embed="rId4"/>
          <a:stretch>
            <a:fillRect/>
          </a:stretch>
        </p:blipFill>
        <p:spPr>
          <a:xfrm>
            <a:off x="-741751" y="438968"/>
            <a:ext cx="6386792" cy="4950155"/>
          </a:xfrm>
          <a:prstGeom prst="rect">
            <a:avLst/>
          </a:prstGeom>
        </p:spPr>
      </p:pic>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6" name="矩形: 圆角 10">
            <a:extLst>
              <a:ext uri="{FF2B5EF4-FFF2-40B4-BE49-F238E27FC236}">
                <a16:creationId xmlns:a16="http://schemas.microsoft.com/office/drawing/2014/main" id="{139B8F1C-73E4-ACDC-F4FD-D1BF63423D3E}"/>
              </a:ext>
            </a:extLst>
          </p:cNvPr>
          <p:cNvSpPr/>
          <p:nvPr/>
        </p:nvSpPr>
        <p:spPr>
          <a:xfrm>
            <a:off x="244366" y="281343"/>
            <a:ext cx="3573044" cy="453641"/>
          </a:xfrm>
          <a:prstGeom prst="roundRect">
            <a:avLst>
              <a:gd name="adj" fmla="val 50000"/>
            </a:avLst>
          </a:prstGeom>
          <a:solidFill>
            <a:schemeClr val="accent5">
              <a:lumMod val="20000"/>
              <a:lumOff val="80000"/>
            </a:schemeClr>
          </a:solidFill>
          <a:ln w="38100" cap="flat" cmpd="sng" algn="ctr">
            <a:solidFill>
              <a:srgbClr val="FFFFFF"/>
            </a:solidFill>
            <a:prstDash val="solid"/>
            <a:miter lim="800000"/>
          </a:ln>
          <a:effectLst>
            <a:outerShdw blurRad="254000" dist="101600" dir="5400000" algn="ctr" rotWithShape="0">
              <a:srgbClr val="61A036">
                <a:alpha val="23000"/>
              </a:srgbClr>
            </a:outerShdw>
          </a:effectLst>
        </p:spPr>
        <p:txBody>
          <a:bodyPr lIns="216000" tIns="0" rIns="0" bIns="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Luyện</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từ</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và</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câu</a:t>
            </a:r>
            <a:endParaRPr kumimoji="0" lang="zh-CN" altLang="en-US" sz="2800" b="0" i="0" u="none" strike="noStrike" kern="1200" cap="none" spc="0" normalizeH="0" baseline="0" noProof="0">
              <a:ln>
                <a:solidFill>
                  <a:srgbClr val="FFFFFF"/>
                </a:solidFill>
              </a:ln>
              <a:solidFill>
                <a:schemeClr val="accent5">
                  <a:lumMod val="50000"/>
                </a:schemeClr>
              </a:solidFill>
              <a:effectLst/>
              <a:uLnTx/>
              <a:uFillTx/>
              <a:latin typeface="#9Slide07 SVNBango" panose="02000000000000000000" pitchFamily="2" charset="0"/>
              <a:ea typeface="+mj-ea"/>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p>
        </p:txBody>
      </p:sp>
      <p:sp>
        <p:nvSpPr>
          <p:cNvPr id="42" name="文本框 20">
            <a:extLst>
              <a:ext uri="{FF2B5EF4-FFF2-40B4-BE49-F238E27FC236}">
                <a16:creationId xmlns:a16="http://schemas.microsoft.com/office/drawing/2014/main" id="{32266D88-7969-FB82-B6B8-CE01ACC87ED7}"/>
              </a:ext>
            </a:extLst>
          </p:cNvPr>
          <p:cNvSpPr txBox="1"/>
          <p:nvPr/>
        </p:nvSpPr>
        <p:spPr>
          <a:xfrm>
            <a:off x="4810044" y="3363898"/>
            <a:ext cx="2193229" cy="784830"/>
          </a:xfrm>
          <a:prstGeom prst="rect">
            <a:avLst/>
          </a:prstGeom>
          <a:noFill/>
        </p:spPr>
        <p:txBody>
          <a:bodyPr wrap="none" rtlCol="0">
            <a:spAutoFit/>
          </a:bodyPr>
          <a:lstStyle/>
          <a:p>
            <a:pPr algn="ctr" defTabSz="457200">
              <a:buClrTx/>
              <a:buFontTx/>
              <a:buNone/>
            </a:pPr>
            <a:r>
              <a:rPr lang="en-US" altLang="zh-CN"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Trang 32</a:t>
            </a:r>
            <a:endParaRPr lang="zh-CN" altLang="en-US"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pic>
        <p:nvPicPr>
          <p:cNvPr id="6" name="nhạc vui ngắn">
            <a:hlinkClick r:id="" action="ppaction://media"/>
            <a:extLst>
              <a:ext uri="{FF2B5EF4-FFF2-40B4-BE49-F238E27FC236}">
                <a16:creationId xmlns:a16="http://schemas.microsoft.com/office/drawing/2014/main" id="{98D76333-097D-AFEE-5417-E8A787FA44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9727" y="2774609"/>
            <a:ext cx="1255751" cy="1255751"/>
          </a:xfrm>
          <a:prstGeom prst="rect">
            <a:avLst/>
          </a:prstGeom>
        </p:spPr>
      </p:pic>
      <p:grpSp>
        <p:nvGrpSpPr>
          <p:cNvPr id="2" name="Group 1">
            <a:extLst>
              <a:ext uri="{FF2B5EF4-FFF2-40B4-BE49-F238E27FC236}">
                <a16:creationId xmlns:a16="http://schemas.microsoft.com/office/drawing/2014/main" id="{3DEBC15E-A84A-4CCF-97B8-4AA6DBBAA1C6}"/>
              </a:ext>
            </a:extLst>
          </p:cNvPr>
          <p:cNvGrpSpPr/>
          <p:nvPr/>
        </p:nvGrpSpPr>
        <p:grpSpPr>
          <a:xfrm>
            <a:off x="3287331" y="769235"/>
            <a:ext cx="5856669" cy="2605374"/>
            <a:chOff x="3121675" y="784369"/>
            <a:chExt cx="5856669" cy="2605374"/>
          </a:xfrm>
        </p:grpSpPr>
        <p:sp>
          <p:nvSpPr>
            <p:cNvPr id="35" name="矩形: 圆角 8">
              <a:extLst>
                <a:ext uri="{FF2B5EF4-FFF2-40B4-BE49-F238E27FC236}">
                  <a16:creationId xmlns:a16="http://schemas.microsoft.com/office/drawing/2014/main" id="{D834DE8C-6E7F-5BCF-F7AF-38D61B521226}"/>
                </a:ext>
              </a:extLst>
            </p:cNvPr>
            <p:cNvSpPr/>
            <p:nvPr/>
          </p:nvSpPr>
          <p:spPr>
            <a:xfrm>
              <a:off x="3624054" y="2150617"/>
              <a:ext cx="4851912" cy="1239126"/>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err="1">
                  <a:ln w="28575">
                    <a:solidFill>
                      <a:srgbClr val="2D3847"/>
                    </a:solidFill>
                  </a:ln>
                  <a:blipFill>
                    <a:blip r:embed="rId12"/>
                    <a:stretch>
                      <a:fillRect/>
                    </a:stretch>
                  </a:blipFill>
                  <a:effectLst/>
                  <a:uLnTx/>
                  <a:uFillTx/>
                  <a:latin typeface="#9Slide07 SVNZiclets" panose="02000603000000000000" pitchFamily="2" charset="0"/>
                  <a:ea typeface="思源黑体 CN Medium" panose="020B0600000000000000" pitchFamily="34" charset="-122"/>
                  <a:cs typeface="+mn-cs"/>
                </a:rPr>
                <a:t>Món</a:t>
              </a:r>
              <a:r>
                <a:rPr kumimoji="0" lang="en-US" altLang="zh-CN" sz="9000" b="0" i="0" u="none" strike="noStrike" kern="1200" cap="none" spc="0" normalizeH="0" noProof="0">
                  <a:ln w="28575">
                    <a:solidFill>
                      <a:srgbClr val="2D3847"/>
                    </a:solidFill>
                  </a:ln>
                  <a:blipFill>
                    <a:blip r:embed="rId12"/>
                    <a:stretch>
                      <a:fillRect/>
                    </a:stretch>
                  </a:blipFill>
                  <a:effectLst/>
                  <a:uLnTx/>
                  <a:uFillTx/>
                  <a:latin typeface="#9Slide07 SVNZiclets" panose="02000603000000000000" pitchFamily="2" charset="0"/>
                  <a:ea typeface="思源黑体 CN Medium" panose="020B0600000000000000" pitchFamily="34" charset="-122"/>
                  <a:cs typeface="+mn-cs"/>
                </a:rPr>
                <a:t> </a:t>
              </a:r>
              <a:r>
                <a:rPr kumimoji="0" lang="en-US" altLang="zh-CN" sz="9000" b="0" i="0" u="none" strike="noStrike" kern="1200" cap="none" spc="0" normalizeH="0" noProof="0" err="1">
                  <a:ln w="28575">
                    <a:solidFill>
                      <a:srgbClr val="2D3847"/>
                    </a:solidFill>
                  </a:ln>
                  <a:blipFill>
                    <a:blip r:embed="rId12"/>
                    <a:stretch>
                      <a:fillRect/>
                    </a:stretch>
                  </a:blipFill>
                  <a:effectLst/>
                  <a:uLnTx/>
                  <a:uFillTx/>
                  <a:latin typeface="#9Slide07 SVNZiclets" panose="02000603000000000000" pitchFamily="2" charset="0"/>
                  <a:ea typeface="思源黑体 CN Medium" panose="020B0600000000000000" pitchFamily="34" charset="-122"/>
                  <a:cs typeface="+mn-cs"/>
                </a:rPr>
                <a:t>ăn</a:t>
              </a:r>
              <a:endParaRPr kumimoji="0" lang="zh-CN" altLang="en-US" sz="9000" b="0" i="0" u="none" strike="noStrike" kern="1200" cap="none" spc="0" normalizeH="0" baseline="0" noProof="0">
                <a:ln w="28575">
                  <a:solidFill>
                    <a:srgbClr val="2D3847"/>
                  </a:solidFill>
                </a:ln>
                <a:blipFill>
                  <a:blip r:embed="rId12"/>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
          <p:nvSpPr>
            <p:cNvPr id="14" name="TextBox 13">
              <a:extLst>
                <a:ext uri="{FF2B5EF4-FFF2-40B4-BE49-F238E27FC236}">
                  <a16:creationId xmlns:a16="http://schemas.microsoft.com/office/drawing/2014/main" id="{9B8749E4-8AAE-47E5-B229-1A2298B97896}"/>
                </a:ext>
              </a:extLst>
            </p:cNvPr>
            <p:cNvSpPr txBox="1"/>
            <p:nvPr/>
          </p:nvSpPr>
          <p:spPr>
            <a:xfrm>
              <a:off x="3121675" y="784369"/>
              <a:ext cx="5856669" cy="1477328"/>
            </a:xfrm>
            <a:prstGeom prst="rect">
              <a:avLst/>
            </a:prstGeom>
            <a:noFill/>
          </p:spPr>
          <p:txBody>
            <a:bodyPr wrap="square" rtlCol="0">
              <a:spAutoFit/>
            </a:bodyPr>
            <a:lstStyle/>
            <a:p>
              <a:r>
                <a:rPr lang="en-US" sz="4500" err="1">
                  <a:ln w="12700">
                    <a:solidFill>
                      <a:schemeClr val="tx1"/>
                    </a:solidFill>
                  </a:ln>
                  <a:solidFill>
                    <a:srgbClr val="C5316D"/>
                  </a:solidFill>
                  <a:latin typeface="#9Slide07 SVNZiclets" panose="02000603000000000000" pitchFamily="2" charset="0"/>
                </a:rPr>
                <a:t>Viết</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đoạn</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văn</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nêu</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các</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bước</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làm</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một</a:t>
              </a:r>
              <a:endParaRPr lang="en-US" sz="4500">
                <a:ln w="12700">
                  <a:solidFill>
                    <a:schemeClr val="tx1"/>
                  </a:solidFill>
                </a:ln>
                <a:solidFill>
                  <a:srgbClr val="C5316D"/>
                </a:solidFill>
                <a:latin typeface="#9Slide07 SVNZiclets" panose="02000603000000000000" pitchFamily="2" charset="0"/>
              </a:endParaRPr>
            </a:p>
          </p:txBody>
        </p:sp>
      </p:grpSp>
    </p:spTree>
    <p:extLst>
      <p:ext uri="{BB962C8B-B14F-4D97-AF65-F5344CB8AC3E}">
        <p14:creationId xmlns:p14="http://schemas.microsoft.com/office/powerpoint/2010/main" val="17836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 calcmode="lin" valueType="num">
                                      <p:cBhvr>
                                        <p:cTn id="9" dur="500" fill="hold"/>
                                        <p:tgtEl>
                                          <p:spTgt spid="36"/>
                                        </p:tgtEl>
                                        <p:attrNameLst>
                                          <p:attrName>ppt_w</p:attrName>
                                        </p:attrNameLst>
                                      </p:cBhvr>
                                      <p:tavLst>
                                        <p:tav tm="0">
                                          <p:val>
                                            <p:fltVal val="0"/>
                                          </p:val>
                                        </p:tav>
                                        <p:tav tm="100000">
                                          <p:val>
                                            <p:strVal val="#ppt_w"/>
                                          </p:val>
                                        </p:tav>
                                      </p:tavLst>
                                    </p:anim>
                                    <p:anim calcmode="lin" valueType="num">
                                      <p:cBhvr>
                                        <p:cTn id="10" dur="500" fill="hold"/>
                                        <p:tgtEl>
                                          <p:spTgt spid="36"/>
                                        </p:tgtEl>
                                        <p:attrNameLst>
                                          <p:attrName>ppt_h</p:attrName>
                                        </p:attrNameLst>
                                      </p:cBhvr>
                                      <p:tavLst>
                                        <p:tav tm="0">
                                          <p:val>
                                            <p:fltVal val="0"/>
                                          </p:val>
                                        </p:tav>
                                        <p:tav tm="100000">
                                          <p:val>
                                            <p:strVal val="#ppt_h"/>
                                          </p:val>
                                        </p:tav>
                                      </p:tavLst>
                                    </p:anim>
                                    <p:animEffect transition="in" filter="fade">
                                      <p:cBhvr>
                                        <p:cTn id="11" dur="500"/>
                                        <p:tgtEl>
                                          <p:spTgt spid="36"/>
                                        </p:tgtEl>
                                      </p:cBhvr>
                                    </p:animEffect>
                                  </p:childTnLst>
                                </p:cTn>
                              </p:par>
                            </p:childTnLst>
                          </p:cTn>
                        </p:par>
                        <p:par>
                          <p:cTn id="12" fill="hold">
                            <p:stCondLst>
                              <p:cond delay="134739"/>
                            </p:stCondLst>
                            <p:childTnLst>
                              <p:par>
                                <p:cTn id="13" presetID="15"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1000" fill="hold"/>
                                        <p:tgtEl>
                                          <p:spTgt spid="42"/>
                                        </p:tgtEl>
                                        <p:attrNameLst>
                                          <p:attrName>ppt_w</p:attrName>
                                        </p:attrNameLst>
                                      </p:cBhvr>
                                      <p:tavLst>
                                        <p:tav tm="0">
                                          <p:val>
                                            <p:fltVal val="0"/>
                                          </p:val>
                                        </p:tav>
                                        <p:tav tm="100000">
                                          <p:val>
                                            <p:strVal val="#ppt_w"/>
                                          </p:val>
                                        </p:tav>
                                      </p:tavLst>
                                    </p:anim>
                                    <p:anim calcmode="lin" valueType="num">
                                      <p:cBhvr>
                                        <p:cTn id="16" dur="1000" fill="hold"/>
                                        <p:tgtEl>
                                          <p:spTgt spid="42"/>
                                        </p:tgtEl>
                                        <p:attrNameLst>
                                          <p:attrName>ppt_h</p:attrName>
                                        </p:attrNameLst>
                                      </p:cBhvr>
                                      <p:tavLst>
                                        <p:tav tm="0">
                                          <p:val>
                                            <p:fltVal val="0"/>
                                          </p:val>
                                        </p:tav>
                                        <p:tav tm="100000">
                                          <p:val>
                                            <p:strVal val="#ppt_h"/>
                                          </p:val>
                                        </p:tav>
                                      </p:tavLst>
                                    </p:anim>
                                    <p:anim calcmode="lin" valueType="num">
                                      <p:cBhvr>
                                        <p:cTn id="17"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250" fill="hold"/>
                                        <p:tgtEl>
                                          <p:spTgt spid="2"/>
                                        </p:tgtEl>
                                        <p:attrNameLst>
                                          <p:attrName>ppt_w</p:attrName>
                                        </p:attrNameLst>
                                      </p:cBhvr>
                                      <p:tavLst>
                                        <p:tav tm="0">
                                          <p:val>
                                            <p:fltVal val="0"/>
                                          </p:val>
                                        </p:tav>
                                        <p:tav tm="100000">
                                          <p:val>
                                            <p:strVal val="#ppt_w"/>
                                          </p:val>
                                        </p:tav>
                                      </p:tavLst>
                                    </p:anim>
                                    <p:anim calcmode="lin" valueType="num">
                                      <p:cBhvr>
                                        <p:cTn id="24" dur="1250" fill="hold"/>
                                        <p:tgtEl>
                                          <p:spTgt spid="2"/>
                                        </p:tgtEl>
                                        <p:attrNameLst>
                                          <p:attrName>ppt_h</p:attrName>
                                        </p:attrNameLst>
                                      </p:cBhvr>
                                      <p:tavLst>
                                        <p:tav tm="0">
                                          <p:val>
                                            <p:fltVal val="0"/>
                                          </p:val>
                                        </p:tav>
                                        <p:tav tm="100000">
                                          <p:val>
                                            <p:strVal val="#ppt_h"/>
                                          </p:val>
                                        </p:tav>
                                      </p:tavLst>
                                    </p:anim>
                                    <p:animEffect transition="in" filter="fade">
                                      <p:cBhvr>
                                        <p:cTn id="25" dur="1250"/>
                                        <p:tgtEl>
                                          <p:spTgt spid="2"/>
                                        </p:tgtEl>
                                      </p:cBhvr>
                                    </p:animEffect>
                                  </p:childTnLst>
                                </p:cTn>
                              </p:par>
                            </p:childTnLst>
                          </p:cTn>
                        </p:par>
                        <p:par>
                          <p:cTn id="26" fill="hold">
                            <p:stCondLst>
                              <p:cond delay="1250"/>
                            </p:stCondLst>
                            <p:childTnLst>
                              <p:par>
                                <p:cTn id="27" presetID="32" presetClass="emph" presetSubtype="0" repeatCount="indefinite" fill="hold" nodeType="afterEffect">
                                  <p:stCondLst>
                                    <p:cond delay="0"/>
                                  </p:stCondLst>
                                  <p:childTnLst>
                                    <p:animRot by="120000">
                                      <p:cBhvr>
                                        <p:cTn id="28" dur="100" fill="hold">
                                          <p:stCondLst>
                                            <p:cond delay="0"/>
                                          </p:stCondLst>
                                        </p:cTn>
                                        <p:tgtEl>
                                          <p:spTgt spid="2"/>
                                        </p:tgtEl>
                                        <p:attrNameLst>
                                          <p:attrName>r</p:attrName>
                                        </p:attrNameLst>
                                      </p:cBhvr>
                                    </p:animRot>
                                    <p:animRot by="-240000">
                                      <p:cBhvr>
                                        <p:cTn id="29" dur="200" fill="hold">
                                          <p:stCondLst>
                                            <p:cond delay="200"/>
                                          </p:stCondLst>
                                        </p:cTn>
                                        <p:tgtEl>
                                          <p:spTgt spid="2"/>
                                        </p:tgtEl>
                                        <p:attrNameLst>
                                          <p:attrName>r</p:attrName>
                                        </p:attrNameLst>
                                      </p:cBhvr>
                                    </p:animRot>
                                    <p:animRot by="240000">
                                      <p:cBhvr>
                                        <p:cTn id="30" dur="200" fill="hold">
                                          <p:stCondLst>
                                            <p:cond delay="400"/>
                                          </p:stCondLst>
                                        </p:cTn>
                                        <p:tgtEl>
                                          <p:spTgt spid="2"/>
                                        </p:tgtEl>
                                        <p:attrNameLst>
                                          <p:attrName>r</p:attrName>
                                        </p:attrNameLst>
                                      </p:cBhvr>
                                    </p:animRot>
                                    <p:animRot by="-240000">
                                      <p:cBhvr>
                                        <p:cTn id="31" dur="200" fill="hold">
                                          <p:stCondLst>
                                            <p:cond delay="600"/>
                                          </p:stCondLst>
                                        </p:cTn>
                                        <p:tgtEl>
                                          <p:spTgt spid="2"/>
                                        </p:tgtEl>
                                        <p:attrNameLst>
                                          <p:attrName>r</p:attrName>
                                        </p:attrNameLst>
                                      </p:cBhvr>
                                    </p:animRot>
                                    <p:animRot by="120000">
                                      <p:cBhvr>
                                        <p:cTn id="32"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6829">
                <p:cTn id="33" fill="hold" display="0">
                  <p:stCondLst>
                    <p:cond delay="indefinite"/>
                  </p:stCondLst>
                  <p:endCondLst>
                    <p:cond evt="onStopAudio" delay="0">
                      <p:tgtEl>
                        <p:sldTgt/>
                      </p:tgtEl>
                    </p:cond>
                  </p:endCondLst>
                </p:cTn>
                <p:tgtEl>
                  <p:spTgt spid="6"/>
                </p:tgtEl>
              </p:cMediaNode>
            </p:audio>
          </p:childTnLst>
        </p:cTn>
      </p:par>
    </p:tnLst>
    <p:bldLst>
      <p:bldP spid="36"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ABCB5-34F0-4911-AE98-FEFDD8EE6962}"/>
              </a:ext>
            </a:extLst>
          </p:cNvPr>
          <p:cNvSpPr>
            <a:spLocks noGrp="1"/>
          </p:cNvSpPr>
          <p:nvPr>
            <p:ph type="title"/>
          </p:nvPr>
        </p:nvSpPr>
        <p:spPr>
          <a:xfrm>
            <a:off x="395955" y="231672"/>
            <a:ext cx="8457867" cy="1238001"/>
          </a:xfrm>
        </p:spPr>
        <p:style>
          <a:lnRef idx="2">
            <a:schemeClr val="accent4"/>
          </a:lnRef>
          <a:fillRef idx="1">
            <a:schemeClr val="lt1"/>
          </a:fillRef>
          <a:effectRef idx="0">
            <a:schemeClr val="accent4"/>
          </a:effectRef>
          <a:fontRef idx="minor">
            <a:schemeClr val="dk1"/>
          </a:fontRef>
        </p:style>
        <p:txBody>
          <a:bodyPr/>
          <a:lstStyle/>
          <a:p>
            <a:r>
              <a:rPr lang="en-US" sz="3200" b="1" err="1">
                <a:latin typeface="UTM Avo" panose="02040603050506020204" pitchFamily="18" charset="0"/>
              </a:rPr>
              <a:t>Hãy</a:t>
            </a:r>
            <a:r>
              <a:rPr lang="en-US" sz="3200" b="1">
                <a:latin typeface="UTM Avo" panose="02040603050506020204" pitchFamily="18" charset="0"/>
              </a:rPr>
              <a:t> </a:t>
            </a:r>
            <a:r>
              <a:rPr lang="en-US" sz="3200" b="1" err="1">
                <a:latin typeface="UTM Avo" panose="02040603050506020204" pitchFamily="18" charset="0"/>
              </a:rPr>
              <a:t>sắp</a:t>
            </a:r>
            <a:r>
              <a:rPr lang="en-US" sz="3200" b="1">
                <a:latin typeface="UTM Avo" panose="02040603050506020204" pitchFamily="18" charset="0"/>
              </a:rPr>
              <a:t> </a:t>
            </a:r>
            <a:r>
              <a:rPr lang="en-US" sz="3200" b="1" err="1">
                <a:latin typeface="UTM Avo" panose="02040603050506020204" pitchFamily="18" charset="0"/>
              </a:rPr>
              <a:t>xếp</a:t>
            </a:r>
            <a:r>
              <a:rPr lang="en-US" sz="3200" b="1">
                <a:latin typeface="UTM Avo" panose="02040603050506020204" pitchFamily="18" charset="0"/>
              </a:rPr>
              <a:t> </a:t>
            </a:r>
            <a:r>
              <a:rPr lang="en-US" sz="3200" b="1" err="1">
                <a:latin typeface="UTM Avo" panose="02040603050506020204" pitchFamily="18" charset="0"/>
              </a:rPr>
              <a:t>các</a:t>
            </a:r>
            <a:r>
              <a:rPr lang="en-US" sz="3200" b="1">
                <a:latin typeface="UTM Avo" panose="02040603050506020204" pitchFamily="18" charset="0"/>
              </a:rPr>
              <a:t> </a:t>
            </a:r>
            <a:r>
              <a:rPr lang="en-US" sz="3200" b="1" err="1">
                <a:latin typeface="UTM Avo" panose="02040603050506020204" pitchFamily="18" charset="0"/>
              </a:rPr>
              <a:t>bức</a:t>
            </a:r>
            <a:r>
              <a:rPr lang="en-US" sz="3200" b="1">
                <a:latin typeface="UTM Avo" panose="02040603050506020204" pitchFamily="18" charset="0"/>
              </a:rPr>
              <a:t> </a:t>
            </a:r>
            <a:r>
              <a:rPr lang="en-US" sz="3200" b="1" err="1">
                <a:latin typeface="UTM Avo" panose="02040603050506020204" pitchFamily="18" charset="0"/>
              </a:rPr>
              <a:t>tranh</a:t>
            </a:r>
            <a:r>
              <a:rPr lang="en-US" sz="3200" b="1">
                <a:latin typeface="UTM Avo" panose="02040603050506020204" pitchFamily="18" charset="0"/>
              </a:rPr>
              <a:t> </a:t>
            </a:r>
            <a:r>
              <a:rPr lang="en-US" sz="3200" b="1" err="1">
                <a:latin typeface="UTM Avo" panose="02040603050506020204" pitchFamily="18" charset="0"/>
              </a:rPr>
              <a:t>theo</a:t>
            </a:r>
            <a:r>
              <a:rPr lang="en-US" sz="3200" b="1">
                <a:latin typeface="UTM Avo" panose="02040603050506020204" pitchFamily="18" charset="0"/>
              </a:rPr>
              <a:t> </a:t>
            </a:r>
            <a:r>
              <a:rPr lang="en-US" sz="3200" b="1" err="1">
                <a:latin typeface="UTM Avo" panose="02040603050506020204" pitchFamily="18" charset="0"/>
              </a:rPr>
              <a:t>thứ</a:t>
            </a:r>
            <a:r>
              <a:rPr lang="en-US" sz="3200" b="1">
                <a:latin typeface="UTM Avo" panose="02040603050506020204" pitchFamily="18" charset="0"/>
              </a:rPr>
              <a:t> </a:t>
            </a:r>
            <a:r>
              <a:rPr lang="en-US" sz="3200" b="1" err="1">
                <a:latin typeface="UTM Avo" panose="02040603050506020204" pitchFamily="18" charset="0"/>
              </a:rPr>
              <a:t>tự</a:t>
            </a:r>
            <a:r>
              <a:rPr lang="en-US" sz="3200" b="1">
                <a:latin typeface="UTM Avo" panose="02040603050506020204" pitchFamily="18" charset="0"/>
              </a:rPr>
              <a:t> </a:t>
            </a:r>
            <a:r>
              <a:rPr lang="en-US" sz="3200" b="1" err="1">
                <a:latin typeface="UTM Avo" panose="02040603050506020204" pitchFamily="18" charset="0"/>
              </a:rPr>
              <a:t>các</a:t>
            </a:r>
            <a:r>
              <a:rPr lang="en-US" sz="3200" b="1">
                <a:latin typeface="UTM Avo" panose="02040603050506020204" pitchFamily="18" charset="0"/>
              </a:rPr>
              <a:t> </a:t>
            </a:r>
            <a:r>
              <a:rPr lang="en-US" sz="3200" b="1" err="1">
                <a:latin typeface="UTM Avo" panose="02040603050506020204" pitchFamily="18" charset="0"/>
              </a:rPr>
              <a:t>bước</a:t>
            </a:r>
            <a:r>
              <a:rPr lang="en-US" sz="3200" b="1">
                <a:latin typeface="UTM Avo" panose="02040603050506020204" pitchFamily="18" charset="0"/>
              </a:rPr>
              <a:t> </a:t>
            </a:r>
            <a:r>
              <a:rPr lang="en-US" sz="3200" b="1" err="1">
                <a:latin typeface="UTM Avo" panose="02040603050506020204" pitchFamily="18" charset="0"/>
              </a:rPr>
              <a:t>thực</a:t>
            </a:r>
            <a:r>
              <a:rPr lang="en-US" sz="3200" b="1">
                <a:latin typeface="UTM Avo" panose="02040603050506020204" pitchFamily="18" charset="0"/>
              </a:rPr>
              <a:t> </a:t>
            </a:r>
            <a:r>
              <a:rPr lang="en-US" sz="3200" b="1" err="1">
                <a:latin typeface="UTM Avo" panose="02040603050506020204" pitchFamily="18" charset="0"/>
              </a:rPr>
              <a:t>hiện</a:t>
            </a:r>
            <a:r>
              <a:rPr lang="en-US" sz="3200" b="1">
                <a:latin typeface="UTM Avo" panose="02040603050506020204" pitchFamily="18" charset="0"/>
              </a:rPr>
              <a:t> </a:t>
            </a:r>
            <a:r>
              <a:rPr lang="en-US" sz="3200" b="1" err="1">
                <a:latin typeface="UTM Avo" panose="02040603050506020204" pitchFamily="18" charset="0"/>
              </a:rPr>
              <a:t>của</a:t>
            </a:r>
            <a:r>
              <a:rPr lang="en-US" sz="3200" b="1">
                <a:latin typeface="UTM Avo" panose="02040603050506020204" pitchFamily="18" charset="0"/>
              </a:rPr>
              <a:t> Nam</a:t>
            </a:r>
          </a:p>
        </p:txBody>
      </p:sp>
      <p:pic>
        <p:nvPicPr>
          <p:cNvPr id="3"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C82C5F5D-E726-4635-8DC5-7596CF6C9A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25138" y="2868912"/>
            <a:ext cx="3228684" cy="23400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D9C76B14-E390-490C-B227-38F51DF358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2587" y="1326361"/>
            <a:ext cx="3585467" cy="35854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ột số lưu ý khi chọn mua máy xay thịt và sử dụng hiệu quả">
            <a:extLst>
              <a:ext uri="{FF2B5EF4-FFF2-40B4-BE49-F238E27FC236}">
                <a16:creationId xmlns:a16="http://schemas.microsoft.com/office/drawing/2014/main" id="{EB20A643-AC89-4192-9EA4-5853B5580F2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3087478" y="1369108"/>
            <a:ext cx="2712966" cy="28616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DF326F-F59D-4322-9FE1-6AD3E0A7A4BE}"/>
              </a:ext>
            </a:extLst>
          </p:cNvPr>
          <p:cNvPicPr>
            <a:picLocks noChangeAspect="1"/>
          </p:cNvPicPr>
          <p:nvPr/>
        </p:nvPicPr>
        <p:blipFill>
          <a:blip r:embed="rId8"/>
          <a:stretch>
            <a:fillRect/>
          </a:stretch>
        </p:blipFill>
        <p:spPr>
          <a:xfrm>
            <a:off x="1513157" y="1803065"/>
            <a:ext cx="802084" cy="896971"/>
          </a:xfrm>
          <a:prstGeom prst="rect">
            <a:avLst/>
          </a:prstGeom>
        </p:spPr>
      </p:pic>
      <p:pic>
        <p:nvPicPr>
          <p:cNvPr id="7" name="Picture 6">
            <a:extLst>
              <a:ext uri="{FF2B5EF4-FFF2-40B4-BE49-F238E27FC236}">
                <a16:creationId xmlns:a16="http://schemas.microsoft.com/office/drawing/2014/main" id="{2C7A6734-5635-402C-B1DE-085D38714640}"/>
              </a:ext>
            </a:extLst>
          </p:cNvPr>
          <p:cNvPicPr>
            <a:picLocks noChangeAspect="1"/>
          </p:cNvPicPr>
          <p:nvPr/>
        </p:nvPicPr>
        <p:blipFill>
          <a:blip r:embed="rId9"/>
          <a:stretch>
            <a:fillRect/>
          </a:stretch>
        </p:blipFill>
        <p:spPr>
          <a:xfrm>
            <a:off x="4258745" y="4112728"/>
            <a:ext cx="862218" cy="1030772"/>
          </a:xfrm>
          <a:prstGeom prst="rect">
            <a:avLst/>
          </a:prstGeom>
        </p:spPr>
      </p:pic>
      <p:pic>
        <p:nvPicPr>
          <p:cNvPr id="8" name="Picture 7">
            <a:extLst>
              <a:ext uri="{FF2B5EF4-FFF2-40B4-BE49-F238E27FC236}">
                <a16:creationId xmlns:a16="http://schemas.microsoft.com/office/drawing/2014/main" id="{4E521791-EC75-4025-9DCE-F46838B17676}"/>
              </a:ext>
            </a:extLst>
          </p:cNvPr>
          <p:cNvPicPr>
            <a:picLocks noChangeAspect="1"/>
          </p:cNvPicPr>
          <p:nvPr/>
        </p:nvPicPr>
        <p:blipFill>
          <a:blip r:embed="rId10"/>
          <a:stretch>
            <a:fillRect/>
          </a:stretch>
        </p:blipFill>
        <p:spPr>
          <a:xfrm>
            <a:off x="6794482" y="1803065"/>
            <a:ext cx="836361" cy="1065847"/>
          </a:xfrm>
          <a:prstGeom prst="rect">
            <a:avLst/>
          </a:prstGeom>
        </p:spPr>
      </p:pic>
    </p:spTree>
    <p:extLst>
      <p:ext uri="{BB962C8B-B14F-4D97-AF65-F5344CB8AC3E}">
        <p14:creationId xmlns:p14="http://schemas.microsoft.com/office/powerpoint/2010/main" val="360698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77778E-6 0.00154 L -2.77778E-6 0.00093 C 0.01511 0.00617 0.03021 0.01111 0.04532 0.01389 C 0.07761 0.01914 0.15382 0.02315 0.18004 0.02531 L 0.28403 0.03704 C 0.35677 0.04445 0.32466 0.03982 0.38021 0.04908 C 0.39375 0.05432 0.40729 0.06142 0.42084 0.06667 C 0.43698 0.07192 0.47084 0.07562 0.48438 0.07809 C 0.49306 0.07994 0.50139 0.08272 0.51007 0.08426 C 0.60973 0.10031 0.51285 0.08117 0.58368 0.09599 C 0.59792 0.10864 0.5915 0.10741 0.60174 0.10741 L 0.60174 0.10648 " pathEditMode="relative" rAng="0" ptsTypes="AAAAAAAAAAAA">
                                      <p:cBhvr>
                                        <p:cTn id="22" dur="2000" fill="hold"/>
                                        <p:tgtEl>
                                          <p:spTgt spid="4"/>
                                        </p:tgtEl>
                                        <p:attrNameLst>
                                          <p:attrName>ppt_x</p:attrName>
                                          <p:attrName>ppt_y</p:attrName>
                                        </p:attrNameLst>
                                      </p:cBhvr>
                                      <p:rCtr x="30087" y="5278"/>
                                    </p:animMotion>
                                  </p:childTnLst>
                                </p:cTn>
                              </p:par>
                              <p:par>
                                <p:cTn id="23" presetID="0" presetClass="path" presetSubtype="0" accel="50000" decel="50000" fill="hold" nodeType="withEffect">
                                  <p:stCondLst>
                                    <p:cond delay="0"/>
                                  </p:stCondLst>
                                  <p:childTnLst>
                                    <p:animMotion origin="layout" path="M 0.02466 -0.03796 L 0.02466 -0.03766 C 0.01737 -0.03395 0.0099 -0.03025 0.00296 -0.02562 C -0.00295 -0.02222 -0.00833 -0.0179 -0.01406 -0.01451 C -0.01909 -0.01142 -0.02447 -0.00895 -0.02951 -0.00617 C -0.0342 -0.00309 -0.03871 -0.00031 -0.0434 0.00216 C -0.04947 0.00586 -0.05555 0.00926 -0.06197 0.01204 C -0.08385 0.02253 -0.07569 0.01358 -0.10503 0.03333 C -0.11788 0.04167 -0.12777 0.05 -0.14201 0.05555 C -0.15399 0.06111 -0.16666 0.06481 -0.17881 0.06975 C -0.20069 0.0787 -0.22187 0.08827 -0.2434 0.09784 C -0.24739 0.09969 -0.25173 0.10154 -0.25572 0.10339 C -0.25885 0.10494 -0.26163 0.10648 -0.26493 0.10771 C -0.27013 0.10957 -0.27534 0.11111 -0.28038 0.11327 C -0.28281 0.1145 -0.28437 0.11636 -0.28663 0.11759 C -0.30677 0.12778 -0.30156 0.12623 -0.31597 0.12901 L -0.3217 0.1321 " pathEditMode="relative" rAng="0" ptsTypes="AAAAAAAAAAAAAAAAA">
                                      <p:cBhvr>
                                        <p:cTn id="24" dur="2000" fill="hold"/>
                                        <p:tgtEl>
                                          <p:spTgt spid="5"/>
                                        </p:tgtEl>
                                        <p:attrNameLst>
                                          <p:attrName>ppt_x</p:attrName>
                                          <p:attrName>ppt_y</p:attrName>
                                        </p:attrNameLst>
                                      </p:cBhvr>
                                      <p:rCtr x="-17326" y="8488"/>
                                    </p:animMotion>
                                  </p:childTnLst>
                                </p:cTn>
                              </p:par>
                              <p:par>
                                <p:cTn id="25" presetID="0" presetClass="path" presetSubtype="0" accel="50000" decel="50000" fill="hold" nodeType="withEffect">
                                  <p:stCondLst>
                                    <p:cond delay="0"/>
                                  </p:stCondLst>
                                  <p:childTnLst>
                                    <p:animMotion origin="layout" path="M 0.00973 -0.07222 L 0.00973 -0.07192 C 0.00591 -0.07593 0.00244 -0.07994 -0.00138 -0.08334 C -0.00364 -0.08581 -0.00868 -0.08704 -0.01093 -0.08766 C -0.03038 -0.09414 -0.00173 -0.08426 -0.03003 -0.09229 C -0.0342 -0.09321 -0.03802 -0.09599 -0.04218 -0.0963 C -0.05572 -0.09877 -0.06927 -0.09939 -0.08298 -0.10062 L -0.09739 -0.10525 C -0.10069 -0.10618 -0.10381 -0.10618 -0.10694 -0.1071 C -0.10937 -0.10834 -0.1118 -0.1105 -0.11423 -0.11173 C -0.11684 -0.11297 -0.11979 -0.11327 -0.12256 -0.11358 C -0.12743 -0.11513 -0.13229 -0.11636 -0.13697 -0.11821 C -0.15034 -0.12377 -0.16371 -0.12778 -0.17656 -0.1355 C -0.17916 -0.13704 -0.18125 -0.13889 -0.18385 -0.14013 C -0.19097 -0.1426 -0.20555 -0.14661 -0.20555 -0.1463 C -0.20868 -0.14846 -0.2118 -0.15124 -0.2151 -0.15309 C -0.22534 -0.15864 -0.22413 -0.14939 -0.23784 -0.16852 C -0.24201 -0.17377 -0.24409 -0.17716 -0.24878 -0.18148 C -0.25052 -0.18303 -0.25277 -0.18426 -0.25468 -0.18581 C -0.2559 -0.18797 -0.25694 -0.19013 -0.25833 -0.19229 C -0.25989 -0.19445 -0.26163 -0.1963 -0.26319 -0.19877 C -0.26423 -0.20062 -0.26458 -0.2034 -0.26562 -0.20525 C -0.26701 -0.20772 -0.26892 -0.20926 -0.27031 -0.21173 C -0.27222 -0.21513 -0.27343 -0.21914 -0.27517 -0.22284 C -0.27673 -0.22593 -0.27847 -0.2284 -0.28003 -0.23118 C -0.28368 -0.25124 -0.28107 -0.2355 -0.28107 -0.27901 " pathEditMode="relative" rAng="0" ptsTypes="AAAAAAAAAAAAAAAAAAAAAAAAAA">
                                      <p:cBhvr>
                                        <p:cTn id="26" dur="2000" fill="hold"/>
                                        <p:tgtEl>
                                          <p:spTgt spid="3"/>
                                        </p:tgtEl>
                                        <p:attrNameLst>
                                          <p:attrName>ppt_x</p:attrName>
                                          <p:attrName>ppt_y</p:attrName>
                                        </p:attrNameLst>
                                      </p:cBhvr>
                                      <p:rCtr x="-14583" y="-10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46" name="TextBox 45">
            <a:extLst>
              <a:ext uri="{FF2B5EF4-FFF2-40B4-BE49-F238E27FC236}">
                <a16:creationId xmlns:a16="http://schemas.microsoft.com/office/drawing/2014/main" id="{CF4B82E9-EB2A-EC45-51A0-E154FB9060C0}"/>
              </a:ext>
            </a:extLst>
          </p:cNvPr>
          <p:cNvSpPr txBox="1"/>
          <p:nvPr/>
        </p:nvSpPr>
        <p:spPr>
          <a:xfrm>
            <a:off x="2471592" y="-13206"/>
            <a:ext cx="4930220" cy="584775"/>
          </a:xfrm>
          <a:prstGeom prst="rect">
            <a:avLst/>
          </a:prstGeom>
          <a:noFill/>
        </p:spPr>
        <p:txBody>
          <a:bodyPr wrap="square" rtlCol="0">
            <a:spAutoFit/>
          </a:bodyPr>
          <a:lstStyle/>
          <a:p>
            <a:r>
              <a:rPr lang="en-US" sz="3200" err="1">
                <a:ln>
                  <a:solidFill>
                    <a:schemeClr val="tx1"/>
                  </a:solidFill>
                </a:ln>
                <a:solidFill>
                  <a:srgbClr val="C5316D"/>
                </a:solidFill>
                <a:latin typeface="#9Slide07 SVNZiclets" panose="02000603000000000000" pitchFamily="2" charset="0"/>
              </a:rPr>
              <a:t>Các</a:t>
            </a:r>
            <a:r>
              <a:rPr lang="en-US" sz="3200">
                <a:ln>
                  <a:solidFill>
                    <a:schemeClr val="tx1"/>
                  </a:solidFill>
                </a:ln>
                <a:solidFill>
                  <a:srgbClr val="C5316D"/>
                </a:solidFill>
                <a:latin typeface="#9Slide07 SVNZiclets" panose="02000603000000000000" pitchFamily="2" charset="0"/>
              </a:rPr>
              <a:t> </a:t>
            </a:r>
            <a:r>
              <a:rPr lang="en-US" sz="3200" err="1">
                <a:ln>
                  <a:solidFill>
                    <a:schemeClr val="tx1"/>
                  </a:solidFill>
                </a:ln>
                <a:solidFill>
                  <a:srgbClr val="C5316D"/>
                </a:solidFill>
                <a:latin typeface="#9Slide07 SVNZiclets" panose="02000603000000000000" pitchFamily="2" charset="0"/>
              </a:rPr>
              <a:t>bước</a:t>
            </a:r>
            <a:r>
              <a:rPr lang="en-US" sz="3200">
                <a:ln>
                  <a:solidFill>
                    <a:schemeClr val="tx1"/>
                  </a:solidFill>
                </a:ln>
                <a:solidFill>
                  <a:srgbClr val="C5316D"/>
                </a:solidFill>
                <a:latin typeface="#9Slide07 SVNZiclets" panose="02000603000000000000" pitchFamily="2" charset="0"/>
              </a:rPr>
              <a:t> </a:t>
            </a:r>
            <a:r>
              <a:rPr lang="en-US" sz="3200" err="1">
                <a:ln>
                  <a:solidFill>
                    <a:schemeClr val="tx1"/>
                  </a:solidFill>
                </a:ln>
                <a:solidFill>
                  <a:srgbClr val="C5316D"/>
                </a:solidFill>
                <a:latin typeface="#9Slide07 SVNZiclets" panose="02000603000000000000" pitchFamily="2" charset="0"/>
              </a:rPr>
              <a:t>thực</a:t>
            </a:r>
            <a:r>
              <a:rPr lang="en-US" sz="3200">
                <a:ln>
                  <a:solidFill>
                    <a:schemeClr val="tx1"/>
                  </a:solidFill>
                </a:ln>
                <a:solidFill>
                  <a:srgbClr val="C5316D"/>
                </a:solidFill>
                <a:latin typeface="#9Slide07 SVNZiclets" panose="02000603000000000000" pitchFamily="2" charset="0"/>
              </a:rPr>
              <a:t> </a:t>
            </a:r>
            <a:r>
              <a:rPr lang="en-US" sz="3200" err="1">
                <a:ln>
                  <a:solidFill>
                    <a:schemeClr val="tx1"/>
                  </a:solidFill>
                </a:ln>
                <a:solidFill>
                  <a:srgbClr val="C5316D"/>
                </a:solidFill>
                <a:latin typeface="#9Slide07 SVNZiclets" panose="02000603000000000000" pitchFamily="2" charset="0"/>
              </a:rPr>
              <a:t>hiện</a:t>
            </a:r>
            <a:endParaRPr lang="en-US" sz="3200">
              <a:ln>
                <a:solidFill>
                  <a:schemeClr val="tx1"/>
                </a:solidFill>
              </a:ln>
              <a:solidFill>
                <a:srgbClr val="C5316D"/>
              </a:solidFill>
              <a:latin typeface="#9Slide07 SVNZiclets" panose="02000603000000000000" pitchFamily="2" charset="0"/>
            </a:endParaRPr>
          </a:p>
        </p:txBody>
      </p:sp>
      <p:grpSp>
        <p:nvGrpSpPr>
          <p:cNvPr id="11" name="Group 10">
            <a:extLst>
              <a:ext uri="{FF2B5EF4-FFF2-40B4-BE49-F238E27FC236}">
                <a16:creationId xmlns:a16="http://schemas.microsoft.com/office/drawing/2014/main" id="{0FAD768D-E1FC-4AE8-A8A5-5BD42FA28189}"/>
              </a:ext>
            </a:extLst>
          </p:cNvPr>
          <p:cNvGrpSpPr/>
          <p:nvPr/>
        </p:nvGrpSpPr>
        <p:grpSpPr>
          <a:xfrm>
            <a:off x="4892237" y="669685"/>
            <a:ext cx="3975443" cy="4626340"/>
            <a:chOff x="4892237" y="669685"/>
            <a:chExt cx="3975443" cy="4626340"/>
          </a:xfrm>
        </p:grpSpPr>
        <p:sp>
          <p:nvSpPr>
            <p:cNvPr id="53" name="Rectangle: Rounded Corners 6">
              <a:extLst>
                <a:ext uri="{FF2B5EF4-FFF2-40B4-BE49-F238E27FC236}">
                  <a16:creationId xmlns:a16="http://schemas.microsoft.com/office/drawing/2014/main" id="{FEB6C377-89D0-C03A-8412-76D638557E47}"/>
                </a:ext>
              </a:extLst>
            </p:cNvPr>
            <p:cNvSpPr/>
            <p:nvPr/>
          </p:nvSpPr>
          <p:spPr>
            <a:xfrm>
              <a:off x="4936702" y="669685"/>
              <a:ext cx="3930978" cy="4353871"/>
            </a:xfrm>
            <a:custGeom>
              <a:avLst/>
              <a:gdLst>
                <a:gd name="connsiteX0" fmla="*/ 0 w 3930978"/>
                <a:gd name="connsiteY0" fmla="*/ 655176 h 4353871"/>
                <a:gd name="connsiteX1" fmla="*/ 655176 w 3930978"/>
                <a:gd name="connsiteY1" fmla="*/ 0 h 4353871"/>
                <a:gd name="connsiteX2" fmla="*/ 1362745 w 3930978"/>
                <a:gd name="connsiteY2" fmla="*/ 0 h 4353871"/>
                <a:gd name="connsiteX3" fmla="*/ 1991695 w 3930978"/>
                <a:gd name="connsiteY3" fmla="*/ 0 h 4353871"/>
                <a:gd name="connsiteX4" fmla="*/ 2646852 w 3930978"/>
                <a:gd name="connsiteY4" fmla="*/ 0 h 4353871"/>
                <a:gd name="connsiteX5" fmla="*/ 3275802 w 3930978"/>
                <a:gd name="connsiteY5" fmla="*/ 0 h 4353871"/>
                <a:gd name="connsiteX6" fmla="*/ 3930978 w 3930978"/>
                <a:gd name="connsiteY6" fmla="*/ 655176 h 4353871"/>
                <a:gd name="connsiteX7" fmla="*/ 3930978 w 3930978"/>
                <a:gd name="connsiteY7" fmla="*/ 1233445 h 4353871"/>
                <a:gd name="connsiteX8" fmla="*/ 3930978 w 3930978"/>
                <a:gd name="connsiteY8" fmla="*/ 1903019 h 4353871"/>
                <a:gd name="connsiteX9" fmla="*/ 3930978 w 3930978"/>
                <a:gd name="connsiteY9" fmla="*/ 2511723 h 4353871"/>
                <a:gd name="connsiteX10" fmla="*/ 3930978 w 3930978"/>
                <a:gd name="connsiteY10" fmla="*/ 3059556 h 4353871"/>
                <a:gd name="connsiteX11" fmla="*/ 3930978 w 3930978"/>
                <a:gd name="connsiteY11" fmla="*/ 3698695 h 4353871"/>
                <a:gd name="connsiteX12" fmla="*/ 3275802 w 3930978"/>
                <a:gd name="connsiteY12" fmla="*/ 4353871 h 4353871"/>
                <a:gd name="connsiteX13" fmla="*/ 2620646 w 3930978"/>
                <a:gd name="connsiteY13" fmla="*/ 4353871 h 4353871"/>
                <a:gd name="connsiteX14" fmla="*/ 2017902 w 3930978"/>
                <a:gd name="connsiteY14" fmla="*/ 4353871 h 4353871"/>
                <a:gd name="connsiteX15" fmla="*/ 1388951 w 3930978"/>
                <a:gd name="connsiteY15" fmla="*/ 4353871 h 4353871"/>
                <a:gd name="connsiteX16" fmla="*/ 655176 w 3930978"/>
                <a:gd name="connsiteY16" fmla="*/ 4353871 h 4353871"/>
                <a:gd name="connsiteX17" fmla="*/ 0 w 3930978"/>
                <a:gd name="connsiteY17" fmla="*/ 3698695 h 4353871"/>
                <a:gd name="connsiteX18" fmla="*/ 0 w 3930978"/>
                <a:gd name="connsiteY18" fmla="*/ 3181297 h 4353871"/>
                <a:gd name="connsiteX19" fmla="*/ 0 w 3930978"/>
                <a:gd name="connsiteY19" fmla="*/ 2633463 h 4353871"/>
                <a:gd name="connsiteX20" fmla="*/ 0 w 3930978"/>
                <a:gd name="connsiteY20" fmla="*/ 1963889 h 4353871"/>
                <a:gd name="connsiteX21" fmla="*/ 0 w 3930978"/>
                <a:gd name="connsiteY21" fmla="*/ 1294315 h 4353871"/>
                <a:gd name="connsiteX22" fmla="*/ 0 w 3930978"/>
                <a:gd name="connsiteY22" fmla="*/ 655176 h 435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30978" h="4353871" fill="none" extrusionOk="0">
                  <a:moveTo>
                    <a:pt x="0" y="655176"/>
                  </a:moveTo>
                  <a:cubicBezTo>
                    <a:pt x="-45356" y="343285"/>
                    <a:pt x="320791" y="-53881"/>
                    <a:pt x="655176" y="0"/>
                  </a:cubicBezTo>
                  <a:cubicBezTo>
                    <a:pt x="922613" y="-13383"/>
                    <a:pt x="1053135" y="-29429"/>
                    <a:pt x="1362745" y="0"/>
                  </a:cubicBezTo>
                  <a:cubicBezTo>
                    <a:pt x="1672355" y="29429"/>
                    <a:pt x="1699050" y="1011"/>
                    <a:pt x="1991695" y="0"/>
                  </a:cubicBezTo>
                  <a:cubicBezTo>
                    <a:pt x="2284340" y="-1011"/>
                    <a:pt x="2443163" y="-29091"/>
                    <a:pt x="2646852" y="0"/>
                  </a:cubicBezTo>
                  <a:cubicBezTo>
                    <a:pt x="2850541" y="29091"/>
                    <a:pt x="3056876" y="-25405"/>
                    <a:pt x="3275802" y="0"/>
                  </a:cubicBezTo>
                  <a:cubicBezTo>
                    <a:pt x="3656283" y="7116"/>
                    <a:pt x="3856752" y="264106"/>
                    <a:pt x="3930978" y="655176"/>
                  </a:cubicBezTo>
                  <a:cubicBezTo>
                    <a:pt x="3927671" y="873190"/>
                    <a:pt x="3944775" y="1041363"/>
                    <a:pt x="3930978" y="1233445"/>
                  </a:cubicBezTo>
                  <a:cubicBezTo>
                    <a:pt x="3917181" y="1425527"/>
                    <a:pt x="3902125" y="1654493"/>
                    <a:pt x="3930978" y="1903019"/>
                  </a:cubicBezTo>
                  <a:cubicBezTo>
                    <a:pt x="3959831" y="2151545"/>
                    <a:pt x="3938685" y="2383398"/>
                    <a:pt x="3930978" y="2511723"/>
                  </a:cubicBezTo>
                  <a:cubicBezTo>
                    <a:pt x="3923271" y="2640048"/>
                    <a:pt x="3928785" y="2845732"/>
                    <a:pt x="3930978" y="3059556"/>
                  </a:cubicBezTo>
                  <a:cubicBezTo>
                    <a:pt x="3933171" y="3273380"/>
                    <a:pt x="3961205" y="3550774"/>
                    <a:pt x="3930978" y="3698695"/>
                  </a:cubicBezTo>
                  <a:cubicBezTo>
                    <a:pt x="3934188" y="4093629"/>
                    <a:pt x="3633330" y="4310924"/>
                    <a:pt x="3275802" y="4353871"/>
                  </a:cubicBezTo>
                  <a:cubicBezTo>
                    <a:pt x="2957786" y="4321690"/>
                    <a:pt x="2839820" y="4347913"/>
                    <a:pt x="2620646" y="4353871"/>
                  </a:cubicBezTo>
                  <a:cubicBezTo>
                    <a:pt x="2401472" y="4359829"/>
                    <a:pt x="2191642" y="4374343"/>
                    <a:pt x="2017902" y="4353871"/>
                  </a:cubicBezTo>
                  <a:cubicBezTo>
                    <a:pt x="1844162" y="4333399"/>
                    <a:pt x="1641199" y="4350867"/>
                    <a:pt x="1388951" y="4353871"/>
                  </a:cubicBezTo>
                  <a:cubicBezTo>
                    <a:pt x="1136703" y="4356875"/>
                    <a:pt x="909484" y="4379318"/>
                    <a:pt x="655176" y="4353871"/>
                  </a:cubicBezTo>
                  <a:cubicBezTo>
                    <a:pt x="320688" y="4408679"/>
                    <a:pt x="48684" y="4069569"/>
                    <a:pt x="0" y="3698695"/>
                  </a:cubicBezTo>
                  <a:cubicBezTo>
                    <a:pt x="-301" y="3457975"/>
                    <a:pt x="-11538" y="3389245"/>
                    <a:pt x="0" y="3181297"/>
                  </a:cubicBezTo>
                  <a:cubicBezTo>
                    <a:pt x="11538" y="2973349"/>
                    <a:pt x="19291" y="2886806"/>
                    <a:pt x="0" y="2633463"/>
                  </a:cubicBezTo>
                  <a:cubicBezTo>
                    <a:pt x="-19291" y="2380120"/>
                    <a:pt x="21631" y="2289722"/>
                    <a:pt x="0" y="1963889"/>
                  </a:cubicBezTo>
                  <a:cubicBezTo>
                    <a:pt x="-21631" y="1638056"/>
                    <a:pt x="8225" y="1590691"/>
                    <a:pt x="0" y="1294315"/>
                  </a:cubicBezTo>
                  <a:cubicBezTo>
                    <a:pt x="-8225" y="997939"/>
                    <a:pt x="-28666" y="830246"/>
                    <a:pt x="0" y="655176"/>
                  </a:cubicBezTo>
                  <a:close/>
                </a:path>
                <a:path w="3930978" h="4353871" stroke="0" extrusionOk="0">
                  <a:moveTo>
                    <a:pt x="0" y="655176"/>
                  </a:moveTo>
                  <a:cubicBezTo>
                    <a:pt x="10622" y="277484"/>
                    <a:pt x="288310" y="14048"/>
                    <a:pt x="655176" y="0"/>
                  </a:cubicBezTo>
                  <a:cubicBezTo>
                    <a:pt x="843784" y="24922"/>
                    <a:pt x="998745" y="15763"/>
                    <a:pt x="1231714" y="0"/>
                  </a:cubicBezTo>
                  <a:cubicBezTo>
                    <a:pt x="1464683" y="-15763"/>
                    <a:pt x="1539058" y="-1138"/>
                    <a:pt x="1808251" y="0"/>
                  </a:cubicBezTo>
                  <a:cubicBezTo>
                    <a:pt x="2077444" y="1138"/>
                    <a:pt x="2291795" y="-7026"/>
                    <a:pt x="2489614" y="0"/>
                  </a:cubicBezTo>
                  <a:cubicBezTo>
                    <a:pt x="2687433" y="7026"/>
                    <a:pt x="3025084" y="-12502"/>
                    <a:pt x="3275802" y="0"/>
                  </a:cubicBezTo>
                  <a:cubicBezTo>
                    <a:pt x="3603636" y="-52465"/>
                    <a:pt x="3929729" y="277863"/>
                    <a:pt x="3930978" y="655176"/>
                  </a:cubicBezTo>
                  <a:cubicBezTo>
                    <a:pt x="3929822" y="836213"/>
                    <a:pt x="3922364" y="1095198"/>
                    <a:pt x="3930978" y="1233445"/>
                  </a:cubicBezTo>
                  <a:cubicBezTo>
                    <a:pt x="3939592" y="1371692"/>
                    <a:pt x="3949005" y="1622128"/>
                    <a:pt x="3930978" y="1842148"/>
                  </a:cubicBezTo>
                  <a:cubicBezTo>
                    <a:pt x="3912951" y="2062168"/>
                    <a:pt x="3936368" y="2300965"/>
                    <a:pt x="3930978" y="2420417"/>
                  </a:cubicBezTo>
                  <a:cubicBezTo>
                    <a:pt x="3925588" y="2539869"/>
                    <a:pt x="3924480" y="2778712"/>
                    <a:pt x="3930978" y="3029121"/>
                  </a:cubicBezTo>
                  <a:cubicBezTo>
                    <a:pt x="3937476" y="3279530"/>
                    <a:pt x="3906778" y="3380791"/>
                    <a:pt x="3930978" y="3698695"/>
                  </a:cubicBezTo>
                  <a:cubicBezTo>
                    <a:pt x="3921998" y="4095229"/>
                    <a:pt x="3670770" y="4314317"/>
                    <a:pt x="3275802" y="4353871"/>
                  </a:cubicBezTo>
                  <a:cubicBezTo>
                    <a:pt x="3143356" y="4372170"/>
                    <a:pt x="2861704" y="4377343"/>
                    <a:pt x="2673058" y="4353871"/>
                  </a:cubicBezTo>
                  <a:cubicBezTo>
                    <a:pt x="2484412" y="4330399"/>
                    <a:pt x="2171477" y="4386650"/>
                    <a:pt x="1991695" y="4353871"/>
                  </a:cubicBezTo>
                  <a:cubicBezTo>
                    <a:pt x="1811913" y="4321092"/>
                    <a:pt x="1671384" y="4335756"/>
                    <a:pt x="1415158" y="4353871"/>
                  </a:cubicBezTo>
                  <a:cubicBezTo>
                    <a:pt x="1158932" y="4371986"/>
                    <a:pt x="865424" y="4336313"/>
                    <a:pt x="655176" y="4353871"/>
                  </a:cubicBezTo>
                  <a:cubicBezTo>
                    <a:pt x="279874" y="4436095"/>
                    <a:pt x="38708" y="4104947"/>
                    <a:pt x="0" y="3698695"/>
                  </a:cubicBezTo>
                  <a:cubicBezTo>
                    <a:pt x="9975" y="3545482"/>
                    <a:pt x="7452" y="3382226"/>
                    <a:pt x="0" y="3120426"/>
                  </a:cubicBezTo>
                  <a:cubicBezTo>
                    <a:pt x="-7452" y="2858626"/>
                    <a:pt x="-31387" y="2770292"/>
                    <a:pt x="0" y="2450852"/>
                  </a:cubicBezTo>
                  <a:cubicBezTo>
                    <a:pt x="31387" y="2131412"/>
                    <a:pt x="-16261" y="1998309"/>
                    <a:pt x="0" y="1872584"/>
                  </a:cubicBezTo>
                  <a:cubicBezTo>
                    <a:pt x="16261" y="1746859"/>
                    <a:pt x="9267" y="1414834"/>
                    <a:pt x="0" y="1203009"/>
                  </a:cubicBezTo>
                  <a:cubicBezTo>
                    <a:pt x="-9267" y="991184"/>
                    <a:pt x="20617" y="912868"/>
                    <a:pt x="0" y="655176"/>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2000" b="1">
                <a:solidFill>
                  <a:schemeClr val="accent3">
                    <a:lumMod val="50000"/>
                  </a:schemeClr>
                </a:solidFill>
                <a:latin typeface="UTM Avo" panose="02040603050506020204" pitchFamily="18" charset="0"/>
              </a:endParaRPr>
            </a:p>
          </p:txBody>
        </p:sp>
        <p:pic>
          <p:nvPicPr>
            <p:cNvPr id="2052" name="Picture 4" descr="Break The Brown Egg And Pour Into A Bowl. Vector Illustration Flat Icon  Isolated On White. Royalty Free SVG, Cliparts, Vectors, And Stock  Illustration. Image 83062924.">
              <a:extLst>
                <a:ext uri="{FF2B5EF4-FFF2-40B4-BE49-F238E27FC236}">
                  <a16:creationId xmlns:a16="http://schemas.microsoft.com/office/drawing/2014/main" id="{AD8EC02C-44DA-8C99-28A0-E7CC8565CE5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3641" y1="13385" x2="33641" y2="13385"/>
                          <a14:foregroundMark x1="39569" y1="12308" x2="44650" y2="14846"/>
                          <a14:foregroundMark x1="68360" y1="12615" x2="68360" y2="12615"/>
                          <a14:foregroundMark x1="36644" y1="71308" x2="37336" y2="71692"/>
                          <a14:foregroundMark x1="51809" y1="89462" x2="51809" y2="89462"/>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571423" y="2923409"/>
              <a:ext cx="3085610" cy="22363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E33168E4-E2EC-B2CC-D8FD-76156542E9FC}"/>
                </a:ext>
              </a:extLst>
            </p:cNvPr>
            <p:cNvPicPr>
              <a:picLocks noChangeAspect="1"/>
            </p:cNvPicPr>
            <p:nvPr/>
          </p:nvPicPr>
          <p:blipFill>
            <a:blip r:embed="rId5"/>
            <a:stretch>
              <a:fillRect/>
            </a:stretch>
          </p:blipFill>
          <p:spPr>
            <a:xfrm>
              <a:off x="4892237" y="4265253"/>
              <a:ext cx="862218" cy="1030772"/>
            </a:xfrm>
            <a:prstGeom prst="rect">
              <a:avLst/>
            </a:prstGeom>
          </p:spPr>
        </p:pic>
        <p:sp>
          <p:nvSpPr>
            <p:cNvPr id="2" name="TextBox 1">
              <a:extLst>
                <a:ext uri="{FF2B5EF4-FFF2-40B4-BE49-F238E27FC236}">
                  <a16:creationId xmlns:a16="http://schemas.microsoft.com/office/drawing/2014/main" id="{DA68BE6A-6F09-42A8-B06A-26D9D0A27461}"/>
                </a:ext>
              </a:extLst>
            </p:cNvPr>
            <p:cNvSpPr txBox="1"/>
            <p:nvPr/>
          </p:nvSpPr>
          <p:spPr>
            <a:xfrm>
              <a:off x="5323346" y="716154"/>
              <a:ext cx="3209452" cy="2236381"/>
            </a:xfrm>
            <a:prstGeom prst="rect">
              <a:avLst/>
            </a:prstGeom>
            <a:noFill/>
          </p:spPr>
          <p:txBody>
            <a:bodyPr wrap="square" rtlCol="0">
              <a:spAutoFit/>
            </a:bodyPr>
            <a:lstStyle/>
            <a:p>
              <a:pPr algn="just">
                <a:lnSpc>
                  <a:spcPct val="150000"/>
                </a:lnSpc>
              </a:pPr>
              <a:r>
                <a:rPr lang="en-US" sz="2400" b="1" err="1">
                  <a:solidFill>
                    <a:schemeClr val="accent3">
                      <a:lumMod val="50000"/>
                    </a:schemeClr>
                  </a:solidFill>
                  <a:latin typeface="UTM Avo" panose="02040603050506020204" pitchFamily="18" charset="0"/>
                </a:rPr>
                <a:t>Đập</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trứng</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vào</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bát</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cho</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thêm</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thịt</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xay</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hành</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khô</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nước</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mắm</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và</a:t>
              </a:r>
              <a:r>
                <a:rPr lang="en-US" sz="2400" b="1">
                  <a:solidFill>
                    <a:schemeClr val="accent3">
                      <a:lumMod val="50000"/>
                    </a:schemeClr>
                  </a:solidFill>
                  <a:latin typeface="UTM Avo" panose="02040603050506020204" pitchFamily="18" charset="0"/>
                </a:rPr>
                <a:t> </a:t>
              </a:r>
              <a:r>
                <a:rPr lang="en-US" sz="2400" b="1" err="1">
                  <a:solidFill>
                    <a:schemeClr val="accent3">
                      <a:lumMod val="50000"/>
                    </a:schemeClr>
                  </a:solidFill>
                  <a:latin typeface="UTM Avo" panose="02040603050506020204" pitchFamily="18" charset="0"/>
                </a:rPr>
                <a:t>muối</a:t>
              </a:r>
              <a:endParaRPr lang="en-US" sz="2400" b="1">
                <a:solidFill>
                  <a:schemeClr val="accent3">
                    <a:lumMod val="50000"/>
                  </a:schemeClr>
                </a:solidFill>
                <a:latin typeface="UTM Avo" panose="02040603050506020204" pitchFamily="18" charset="0"/>
              </a:endParaRPr>
            </a:p>
          </p:txBody>
        </p:sp>
      </p:grpSp>
      <p:grpSp>
        <p:nvGrpSpPr>
          <p:cNvPr id="4" name="Group 3">
            <a:extLst>
              <a:ext uri="{FF2B5EF4-FFF2-40B4-BE49-F238E27FC236}">
                <a16:creationId xmlns:a16="http://schemas.microsoft.com/office/drawing/2014/main" id="{ECFA0FF3-D031-4824-90AE-7AAD267355E5}"/>
              </a:ext>
            </a:extLst>
          </p:cNvPr>
          <p:cNvGrpSpPr/>
          <p:nvPr/>
        </p:nvGrpSpPr>
        <p:grpSpPr>
          <a:xfrm>
            <a:off x="231154" y="419452"/>
            <a:ext cx="4471311" cy="2812214"/>
            <a:chOff x="231154" y="419452"/>
            <a:chExt cx="4471311" cy="2812214"/>
          </a:xfrm>
        </p:grpSpPr>
        <p:grpSp>
          <p:nvGrpSpPr>
            <p:cNvPr id="3" name="Group 2">
              <a:extLst>
                <a:ext uri="{FF2B5EF4-FFF2-40B4-BE49-F238E27FC236}">
                  <a16:creationId xmlns:a16="http://schemas.microsoft.com/office/drawing/2014/main" id="{7FEC896E-5CAF-682A-DA9D-53525359C9A2}"/>
                </a:ext>
              </a:extLst>
            </p:cNvPr>
            <p:cNvGrpSpPr/>
            <p:nvPr/>
          </p:nvGrpSpPr>
          <p:grpSpPr>
            <a:xfrm>
              <a:off x="231154" y="419452"/>
              <a:ext cx="4471311" cy="2812214"/>
              <a:chOff x="-941992" y="26385"/>
              <a:chExt cx="5199300" cy="2122451"/>
            </a:xfrm>
          </p:grpSpPr>
          <p:sp>
            <p:nvSpPr>
              <p:cNvPr id="48" name="Rectangle: Rounded Corners 6">
                <a:extLst>
                  <a:ext uri="{FF2B5EF4-FFF2-40B4-BE49-F238E27FC236}">
                    <a16:creationId xmlns:a16="http://schemas.microsoft.com/office/drawing/2014/main" id="{89570A43-6A8B-9626-90E4-BBF03ED38CA6}"/>
                  </a:ext>
                </a:extLst>
              </p:cNvPr>
              <p:cNvSpPr/>
              <p:nvPr/>
            </p:nvSpPr>
            <p:spPr>
              <a:xfrm>
                <a:off x="-941992" y="304737"/>
                <a:ext cx="5199300" cy="1767327"/>
              </a:xfrm>
              <a:custGeom>
                <a:avLst/>
                <a:gdLst>
                  <a:gd name="connsiteX0" fmla="*/ 0 w 5199300"/>
                  <a:gd name="connsiteY0" fmla="*/ 294560 h 1767327"/>
                  <a:gd name="connsiteX1" fmla="*/ 294560 w 5199300"/>
                  <a:gd name="connsiteY1" fmla="*/ 0 h 1767327"/>
                  <a:gd name="connsiteX2" fmla="*/ 1045361 w 5199300"/>
                  <a:gd name="connsiteY2" fmla="*/ 0 h 1767327"/>
                  <a:gd name="connsiteX3" fmla="*/ 1657856 w 5199300"/>
                  <a:gd name="connsiteY3" fmla="*/ 0 h 1767327"/>
                  <a:gd name="connsiteX4" fmla="*/ 2316453 w 5199300"/>
                  <a:gd name="connsiteY4" fmla="*/ 0 h 1767327"/>
                  <a:gd name="connsiteX5" fmla="*/ 3067254 w 5199300"/>
                  <a:gd name="connsiteY5" fmla="*/ 0 h 1767327"/>
                  <a:gd name="connsiteX6" fmla="*/ 3725851 w 5199300"/>
                  <a:gd name="connsiteY6" fmla="*/ 0 h 1767327"/>
                  <a:gd name="connsiteX7" fmla="*/ 4904740 w 5199300"/>
                  <a:gd name="connsiteY7" fmla="*/ 0 h 1767327"/>
                  <a:gd name="connsiteX8" fmla="*/ 5199300 w 5199300"/>
                  <a:gd name="connsiteY8" fmla="*/ 294560 h 1767327"/>
                  <a:gd name="connsiteX9" fmla="*/ 5199300 w 5199300"/>
                  <a:gd name="connsiteY9" fmla="*/ 860099 h 1767327"/>
                  <a:gd name="connsiteX10" fmla="*/ 5199300 w 5199300"/>
                  <a:gd name="connsiteY10" fmla="*/ 1472767 h 1767327"/>
                  <a:gd name="connsiteX11" fmla="*/ 4904740 w 5199300"/>
                  <a:gd name="connsiteY11" fmla="*/ 1767327 h 1767327"/>
                  <a:gd name="connsiteX12" fmla="*/ 4246143 w 5199300"/>
                  <a:gd name="connsiteY12" fmla="*/ 1767327 h 1767327"/>
                  <a:gd name="connsiteX13" fmla="*/ 3679749 w 5199300"/>
                  <a:gd name="connsiteY13" fmla="*/ 1767327 h 1767327"/>
                  <a:gd name="connsiteX14" fmla="*/ 3113356 w 5199300"/>
                  <a:gd name="connsiteY14" fmla="*/ 1767327 h 1767327"/>
                  <a:gd name="connsiteX15" fmla="*/ 2500860 w 5199300"/>
                  <a:gd name="connsiteY15" fmla="*/ 1767327 h 1767327"/>
                  <a:gd name="connsiteX16" fmla="*/ 1888365 w 5199300"/>
                  <a:gd name="connsiteY16" fmla="*/ 1767327 h 1767327"/>
                  <a:gd name="connsiteX17" fmla="*/ 1275870 w 5199300"/>
                  <a:gd name="connsiteY17" fmla="*/ 1767327 h 1767327"/>
                  <a:gd name="connsiteX18" fmla="*/ 294560 w 5199300"/>
                  <a:gd name="connsiteY18" fmla="*/ 1767327 h 1767327"/>
                  <a:gd name="connsiteX19" fmla="*/ 0 w 5199300"/>
                  <a:gd name="connsiteY19" fmla="*/ 1472767 h 1767327"/>
                  <a:gd name="connsiteX20" fmla="*/ 0 w 5199300"/>
                  <a:gd name="connsiteY20" fmla="*/ 907228 h 1767327"/>
                  <a:gd name="connsiteX21" fmla="*/ 0 w 5199300"/>
                  <a:gd name="connsiteY21" fmla="*/ 294560 h 176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99300" h="1767327" fill="none" extrusionOk="0">
                    <a:moveTo>
                      <a:pt x="0" y="294560"/>
                    </a:moveTo>
                    <a:cubicBezTo>
                      <a:pt x="-13853" y="147136"/>
                      <a:pt x="133991" y="-4144"/>
                      <a:pt x="294560" y="0"/>
                    </a:cubicBezTo>
                    <a:cubicBezTo>
                      <a:pt x="557600" y="-16206"/>
                      <a:pt x="750365" y="-4325"/>
                      <a:pt x="1045361" y="0"/>
                    </a:cubicBezTo>
                    <a:cubicBezTo>
                      <a:pt x="1340357" y="4325"/>
                      <a:pt x="1479664" y="17876"/>
                      <a:pt x="1657856" y="0"/>
                    </a:cubicBezTo>
                    <a:cubicBezTo>
                      <a:pt x="1836048" y="-17876"/>
                      <a:pt x="2083306" y="7374"/>
                      <a:pt x="2316453" y="0"/>
                    </a:cubicBezTo>
                    <a:cubicBezTo>
                      <a:pt x="2549600" y="-7374"/>
                      <a:pt x="2721660" y="-19406"/>
                      <a:pt x="3067254" y="0"/>
                    </a:cubicBezTo>
                    <a:cubicBezTo>
                      <a:pt x="3412848" y="19406"/>
                      <a:pt x="3409161" y="-13192"/>
                      <a:pt x="3725851" y="0"/>
                    </a:cubicBezTo>
                    <a:cubicBezTo>
                      <a:pt x="4042541" y="13192"/>
                      <a:pt x="4380476" y="3577"/>
                      <a:pt x="4904740" y="0"/>
                    </a:cubicBezTo>
                    <a:cubicBezTo>
                      <a:pt x="5105553" y="10109"/>
                      <a:pt x="5198361" y="136184"/>
                      <a:pt x="5199300" y="294560"/>
                    </a:cubicBezTo>
                    <a:cubicBezTo>
                      <a:pt x="5210707" y="424293"/>
                      <a:pt x="5202031" y="671139"/>
                      <a:pt x="5199300" y="860099"/>
                    </a:cubicBezTo>
                    <a:cubicBezTo>
                      <a:pt x="5196569" y="1049059"/>
                      <a:pt x="5222557" y="1184291"/>
                      <a:pt x="5199300" y="1472767"/>
                    </a:cubicBezTo>
                    <a:cubicBezTo>
                      <a:pt x="5205219" y="1640897"/>
                      <a:pt x="5075755" y="1794537"/>
                      <a:pt x="4904740" y="1767327"/>
                    </a:cubicBezTo>
                    <a:cubicBezTo>
                      <a:pt x="4667444" y="1793073"/>
                      <a:pt x="4408198" y="1798659"/>
                      <a:pt x="4246143" y="1767327"/>
                    </a:cubicBezTo>
                    <a:cubicBezTo>
                      <a:pt x="4084088" y="1735995"/>
                      <a:pt x="3946750" y="1767841"/>
                      <a:pt x="3679749" y="1767327"/>
                    </a:cubicBezTo>
                    <a:cubicBezTo>
                      <a:pt x="3412748" y="1766813"/>
                      <a:pt x="3390312" y="1786181"/>
                      <a:pt x="3113356" y="1767327"/>
                    </a:cubicBezTo>
                    <a:cubicBezTo>
                      <a:pt x="2836400" y="1748473"/>
                      <a:pt x="2685765" y="1782363"/>
                      <a:pt x="2500860" y="1767327"/>
                    </a:cubicBezTo>
                    <a:cubicBezTo>
                      <a:pt x="2315955" y="1752291"/>
                      <a:pt x="2089586" y="1750695"/>
                      <a:pt x="1888365" y="1767327"/>
                    </a:cubicBezTo>
                    <a:cubicBezTo>
                      <a:pt x="1687144" y="1783959"/>
                      <a:pt x="1499644" y="1779558"/>
                      <a:pt x="1275870" y="1767327"/>
                    </a:cubicBezTo>
                    <a:cubicBezTo>
                      <a:pt x="1052097" y="1755096"/>
                      <a:pt x="554651" y="1735152"/>
                      <a:pt x="294560" y="1767327"/>
                    </a:cubicBezTo>
                    <a:cubicBezTo>
                      <a:pt x="161515" y="1759439"/>
                      <a:pt x="-14183" y="1658102"/>
                      <a:pt x="0" y="1472767"/>
                    </a:cubicBezTo>
                    <a:cubicBezTo>
                      <a:pt x="17992" y="1220303"/>
                      <a:pt x="19140" y="1074951"/>
                      <a:pt x="0" y="907228"/>
                    </a:cubicBezTo>
                    <a:cubicBezTo>
                      <a:pt x="-19140" y="739505"/>
                      <a:pt x="4585" y="518375"/>
                      <a:pt x="0" y="294560"/>
                    </a:cubicBezTo>
                    <a:close/>
                  </a:path>
                  <a:path w="5199300" h="1767327" stroke="0" extrusionOk="0">
                    <a:moveTo>
                      <a:pt x="0" y="294560"/>
                    </a:moveTo>
                    <a:cubicBezTo>
                      <a:pt x="5912" y="123059"/>
                      <a:pt x="122846" y="25264"/>
                      <a:pt x="294560" y="0"/>
                    </a:cubicBezTo>
                    <a:cubicBezTo>
                      <a:pt x="465195" y="15165"/>
                      <a:pt x="603794" y="14369"/>
                      <a:pt x="814852" y="0"/>
                    </a:cubicBezTo>
                    <a:cubicBezTo>
                      <a:pt x="1025910" y="-14369"/>
                      <a:pt x="1132493" y="-5815"/>
                      <a:pt x="1335143" y="0"/>
                    </a:cubicBezTo>
                    <a:cubicBezTo>
                      <a:pt x="1537793" y="5815"/>
                      <a:pt x="1738053" y="12877"/>
                      <a:pt x="2039842" y="0"/>
                    </a:cubicBezTo>
                    <a:cubicBezTo>
                      <a:pt x="2341631" y="-12877"/>
                      <a:pt x="2574280" y="-28463"/>
                      <a:pt x="2744541" y="0"/>
                    </a:cubicBezTo>
                    <a:cubicBezTo>
                      <a:pt x="2914802" y="28463"/>
                      <a:pt x="3137499" y="18919"/>
                      <a:pt x="3264833" y="0"/>
                    </a:cubicBezTo>
                    <a:cubicBezTo>
                      <a:pt x="3392167" y="-18919"/>
                      <a:pt x="3711160" y="-12392"/>
                      <a:pt x="3877328" y="0"/>
                    </a:cubicBezTo>
                    <a:cubicBezTo>
                      <a:pt x="4043496" y="12392"/>
                      <a:pt x="4485850" y="28131"/>
                      <a:pt x="4904740" y="0"/>
                    </a:cubicBezTo>
                    <a:cubicBezTo>
                      <a:pt x="5101880" y="16328"/>
                      <a:pt x="5190909" y="124462"/>
                      <a:pt x="5199300" y="294560"/>
                    </a:cubicBezTo>
                    <a:cubicBezTo>
                      <a:pt x="5177461" y="561163"/>
                      <a:pt x="5206926" y="639944"/>
                      <a:pt x="5199300" y="907228"/>
                    </a:cubicBezTo>
                    <a:cubicBezTo>
                      <a:pt x="5191674" y="1174512"/>
                      <a:pt x="5218232" y="1319265"/>
                      <a:pt x="5199300" y="1472767"/>
                    </a:cubicBezTo>
                    <a:cubicBezTo>
                      <a:pt x="5190669" y="1668790"/>
                      <a:pt x="5091539" y="1738528"/>
                      <a:pt x="4904740" y="1767327"/>
                    </a:cubicBezTo>
                    <a:cubicBezTo>
                      <a:pt x="4742467" y="1779886"/>
                      <a:pt x="4609479" y="1750451"/>
                      <a:pt x="4338346" y="1767327"/>
                    </a:cubicBezTo>
                    <a:cubicBezTo>
                      <a:pt x="4067213" y="1784203"/>
                      <a:pt x="3935608" y="1750851"/>
                      <a:pt x="3633648" y="1767327"/>
                    </a:cubicBezTo>
                    <a:cubicBezTo>
                      <a:pt x="3331688" y="1783803"/>
                      <a:pt x="3221897" y="1779947"/>
                      <a:pt x="3113356" y="1767327"/>
                    </a:cubicBezTo>
                    <a:cubicBezTo>
                      <a:pt x="3004815" y="1754707"/>
                      <a:pt x="2726668" y="1740223"/>
                      <a:pt x="2408657" y="1767327"/>
                    </a:cubicBezTo>
                    <a:cubicBezTo>
                      <a:pt x="2090646" y="1794431"/>
                      <a:pt x="1966950" y="1740206"/>
                      <a:pt x="1842263" y="1767327"/>
                    </a:cubicBezTo>
                    <a:cubicBezTo>
                      <a:pt x="1717576" y="1794448"/>
                      <a:pt x="1346394" y="1743988"/>
                      <a:pt x="1183666" y="1767327"/>
                    </a:cubicBezTo>
                    <a:cubicBezTo>
                      <a:pt x="1020938" y="1790666"/>
                      <a:pt x="548662" y="1804360"/>
                      <a:pt x="294560" y="1767327"/>
                    </a:cubicBezTo>
                    <a:cubicBezTo>
                      <a:pt x="131817" y="1741453"/>
                      <a:pt x="-11221" y="1650982"/>
                      <a:pt x="0" y="1472767"/>
                    </a:cubicBezTo>
                    <a:cubicBezTo>
                      <a:pt x="-5094" y="1215384"/>
                      <a:pt x="-24260" y="1174453"/>
                      <a:pt x="0" y="907228"/>
                    </a:cubicBezTo>
                    <a:cubicBezTo>
                      <a:pt x="24260" y="640003"/>
                      <a:pt x="28616" y="559235"/>
                      <a:pt x="0" y="294560"/>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a:solidFill>
                    <a:schemeClr val="accent3">
                      <a:lumMod val="50000"/>
                    </a:schemeClr>
                  </a:solidFill>
                  <a:latin typeface="UTM Avo" panose="02040603050506020204" pitchFamily="18" charset="0"/>
                </a:endParaRPr>
              </a:p>
            </p:txBody>
          </p:sp>
          <p:pic>
            <p:nvPicPr>
              <p:cNvPr id="2050" name="Picture 2" descr="Một số lưu ý khi chọn mua máy xay thịt và sử dụng hiệu quả">
                <a:extLst>
                  <a:ext uri="{FF2B5EF4-FFF2-40B4-BE49-F238E27FC236}">
                    <a16:creationId xmlns:a16="http://schemas.microsoft.com/office/drawing/2014/main" id="{6B3AD8B9-8E84-B5AC-CE72-FF93DE0087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75" b="91875" l="2875" r="95500">
                            <a14:foregroundMark x1="39375" y1="6375" x2="39375" y2="6375"/>
                            <a14:foregroundMark x1="7500" y1="79500" x2="17000" y2="84250"/>
                            <a14:foregroundMark x1="17000" y1="84250" x2="17250" y2="84250"/>
                            <a14:foregroundMark x1="2875" y1="81000" x2="2875" y2="81000"/>
                            <a14:foregroundMark x1="20250" y1="91875" x2="20250" y2="91875"/>
                            <a14:foregroundMark x1="91625" y1="54250" x2="95500" y2="78500"/>
                          </a14:backgroundRemoval>
                        </a14:imgEffect>
                      </a14:imgLayer>
                    </a14:imgProps>
                  </a:ext>
                  <a:ext uri="{28A0092B-C50C-407E-A947-70E740481C1C}">
                    <a14:useLocalDpi xmlns:a14="http://schemas.microsoft.com/office/drawing/2010/main" val="0"/>
                  </a:ext>
                </a:extLst>
              </a:blip>
              <a:srcRect/>
              <a:stretch>
                <a:fillRect/>
              </a:stretch>
            </p:blipFill>
            <p:spPr bwMode="auto">
              <a:xfrm>
                <a:off x="1997480" y="222097"/>
                <a:ext cx="2233864" cy="19267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95A463F-13D5-A842-ECA4-EB0EF978F244}"/>
                  </a:ext>
                </a:extLst>
              </p:cNvPr>
              <p:cNvPicPr>
                <a:picLocks noChangeAspect="1"/>
              </p:cNvPicPr>
              <p:nvPr/>
            </p:nvPicPr>
            <p:blipFill>
              <a:blip r:embed="rId8"/>
              <a:stretch>
                <a:fillRect/>
              </a:stretch>
            </p:blipFill>
            <p:spPr>
              <a:xfrm>
                <a:off x="994534" y="26385"/>
                <a:ext cx="932674" cy="676967"/>
              </a:xfrm>
              <a:prstGeom prst="rect">
                <a:avLst/>
              </a:prstGeom>
            </p:spPr>
          </p:pic>
        </p:grpSp>
        <p:sp>
          <p:nvSpPr>
            <p:cNvPr id="9" name="TextBox 8">
              <a:extLst>
                <a:ext uri="{FF2B5EF4-FFF2-40B4-BE49-F238E27FC236}">
                  <a16:creationId xmlns:a16="http://schemas.microsoft.com/office/drawing/2014/main" id="{D9852E03-3289-40B8-9FAA-766A6AB21F76}"/>
                </a:ext>
              </a:extLst>
            </p:cNvPr>
            <p:cNvSpPr txBox="1"/>
            <p:nvPr/>
          </p:nvSpPr>
          <p:spPr>
            <a:xfrm>
              <a:off x="416830" y="1568658"/>
              <a:ext cx="2474569" cy="1569660"/>
            </a:xfrm>
            <a:prstGeom prst="rect">
              <a:avLst/>
            </a:prstGeom>
            <a:noFill/>
          </p:spPr>
          <p:txBody>
            <a:bodyPr wrap="square" rtlCol="0">
              <a:spAutoFit/>
            </a:bodyPr>
            <a:lstStyle/>
            <a:p>
              <a:pPr algn="ctr">
                <a:lnSpc>
                  <a:spcPct val="150000"/>
                </a:lnSpc>
              </a:pPr>
              <a:r>
                <a:rPr lang="en-US" sz="2400" b="1" err="1">
                  <a:solidFill>
                    <a:srgbClr val="002060"/>
                  </a:solidFill>
                  <a:latin typeface="UTM Avo" panose="02040603050506020204" pitchFamily="18" charset="0"/>
                </a:rPr>
                <a:t>Rửa</a:t>
              </a:r>
              <a:r>
                <a:rPr lang="en-US" sz="2400" b="1">
                  <a:solidFill>
                    <a:srgbClr val="002060"/>
                  </a:solidFill>
                  <a:latin typeface="UTM Avo" panose="02040603050506020204" pitchFamily="18" charset="0"/>
                </a:rPr>
                <a:t> </a:t>
              </a:r>
              <a:r>
                <a:rPr lang="en-US" sz="2400" b="1" err="1">
                  <a:solidFill>
                    <a:srgbClr val="002060"/>
                  </a:solidFill>
                  <a:latin typeface="UTM Avo" panose="02040603050506020204" pitchFamily="18" charset="0"/>
                </a:rPr>
                <a:t>sạch</a:t>
              </a:r>
              <a:r>
                <a:rPr lang="en-US" sz="2400" b="1">
                  <a:solidFill>
                    <a:srgbClr val="002060"/>
                  </a:solidFill>
                  <a:latin typeface="UTM Avo" panose="02040603050506020204" pitchFamily="18" charset="0"/>
                </a:rPr>
                <a:t> </a:t>
              </a:r>
              <a:r>
                <a:rPr lang="en-US" sz="2400" b="1" err="1">
                  <a:solidFill>
                    <a:srgbClr val="002060"/>
                  </a:solidFill>
                  <a:latin typeface="UTM Avo" panose="02040603050506020204" pitchFamily="18" charset="0"/>
                </a:rPr>
                <a:t>thịt</a:t>
              </a:r>
              <a:r>
                <a:rPr lang="en-US" sz="2400" b="1">
                  <a:solidFill>
                    <a:srgbClr val="002060"/>
                  </a:solidFill>
                  <a:latin typeface="UTM Avo" panose="02040603050506020204" pitchFamily="18" charset="0"/>
                </a:rPr>
                <a:t> </a:t>
              </a:r>
              <a:r>
                <a:rPr lang="en-US" sz="2400" b="1" err="1">
                  <a:solidFill>
                    <a:srgbClr val="002060"/>
                  </a:solidFill>
                  <a:latin typeface="UTM Avo" panose="02040603050506020204" pitchFamily="18" charset="0"/>
                </a:rPr>
                <a:t>rồi</a:t>
              </a:r>
              <a:r>
                <a:rPr lang="en-US" sz="2400" b="1">
                  <a:solidFill>
                    <a:srgbClr val="002060"/>
                  </a:solidFill>
                  <a:latin typeface="UTM Avo" panose="02040603050506020204" pitchFamily="18" charset="0"/>
                </a:rPr>
                <a:t> </a:t>
              </a:r>
              <a:r>
                <a:rPr lang="en-US" sz="2400" b="1" err="1">
                  <a:solidFill>
                    <a:srgbClr val="002060"/>
                  </a:solidFill>
                  <a:latin typeface="UTM Avo" panose="02040603050506020204" pitchFamily="18" charset="0"/>
                </a:rPr>
                <a:t>xay</a:t>
              </a:r>
              <a:r>
                <a:rPr lang="en-US" sz="2400" b="1">
                  <a:solidFill>
                    <a:srgbClr val="002060"/>
                  </a:solidFill>
                  <a:latin typeface="UTM Avo" panose="02040603050506020204" pitchFamily="18" charset="0"/>
                </a:rPr>
                <a:t> </a:t>
              </a:r>
              <a:r>
                <a:rPr lang="en-US" sz="2400" b="1" err="1">
                  <a:solidFill>
                    <a:srgbClr val="002060"/>
                  </a:solidFill>
                  <a:latin typeface="UTM Avo" panose="02040603050506020204" pitchFamily="18" charset="0"/>
                </a:rPr>
                <a:t>nhỏ</a:t>
              </a:r>
              <a:endParaRPr lang="en-US" sz="2400" b="1">
                <a:solidFill>
                  <a:srgbClr val="002060"/>
                </a:solidFill>
                <a:latin typeface="UTM Avo" panose="02040603050506020204" pitchFamily="18" charset="0"/>
              </a:endParaRPr>
            </a:p>
            <a:p>
              <a:pPr algn="ctr"/>
              <a:endParaRPr lang="en-US" sz="2400"/>
            </a:p>
          </p:txBody>
        </p:sp>
      </p:grpSp>
      <p:grpSp>
        <p:nvGrpSpPr>
          <p:cNvPr id="12" name="Group 11">
            <a:extLst>
              <a:ext uri="{FF2B5EF4-FFF2-40B4-BE49-F238E27FC236}">
                <a16:creationId xmlns:a16="http://schemas.microsoft.com/office/drawing/2014/main" id="{9087EFDB-3736-493A-AE04-31A5A172042E}"/>
              </a:ext>
            </a:extLst>
          </p:cNvPr>
          <p:cNvGrpSpPr/>
          <p:nvPr/>
        </p:nvGrpSpPr>
        <p:grpSpPr>
          <a:xfrm>
            <a:off x="-228758" y="2594309"/>
            <a:ext cx="5927811" cy="2894579"/>
            <a:chOff x="-228758" y="2594309"/>
            <a:chExt cx="5927811" cy="2894579"/>
          </a:xfrm>
        </p:grpSpPr>
        <p:grpSp>
          <p:nvGrpSpPr>
            <p:cNvPr id="5" name="Group 4">
              <a:extLst>
                <a:ext uri="{FF2B5EF4-FFF2-40B4-BE49-F238E27FC236}">
                  <a16:creationId xmlns:a16="http://schemas.microsoft.com/office/drawing/2014/main" id="{AF201C62-88B8-C91E-ED7C-EF121AAE370F}"/>
                </a:ext>
              </a:extLst>
            </p:cNvPr>
            <p:cNvGrpSpPr/>
            <p:nvPr/>
          </p:nvGrpSpPr>
          <p:grpSpPr>
            <a:xfrm>
              <a:off x="250161" y="3036899"/>
              <a:ext cx="4433295" cy="2003484"/>
              <a:chOff x="104428" y="1882626"/>
              <a:chExt cx="4124439" cy="1346214"/>
            </a:xfrm>
          </p:grpSpPr>
          <p:sp>
            <p:nvSpPr>
              <p:cNvPr id="57" name="Rectangle: Rounded Corners 6">
                <a:extLst>
                  <a:ext uri="{FF2B5EF4-FFF2-40B4-BE49-F238E27FC236}">
                    <a16:creationId xmlns:a16="http://schemas.microsoft.com/office/drawing/2014/main" id="{5BA17E9A-0DCE-9E72-6135-8F19544C440B}"/>
                  </a:ext>
                </a:extLst>
              </p:cNvPr>
              <p:cNvSpPr/>
              <p:nvPr/>
            </p:nvSpPr>
            <p:spPr>
              <a:xfrm>
                <a:off x="104428" y="2089900"/>
                <a:ext cx="4124439" cy="1138940"/>
              </a:xfrm>
              <a:custGeom>
                <a:avLst/>
                <a:gdLst>
                  <a:gd name="connsiteX0" fmla="*/ 0 w 4124439"/>
                  <a:gd name="connsiteY0" fmla="*/ 189827 h 1138940"/>
                  <a:gd name="connsiteX1" fmla="*/ 189827 w 4124439"/>
                  <a:gd name="connsiteY1" fmla="*/ 0 h 1138940"/>
                  <a:gd name="connsiteX2" fmla="*/ 739062 w 4124439"/>
                  <a:gd name="connsiteY2" fmla="*/ 0 h 1138940"/>
                  <a:gd name="connsiteX3" fmla="*/ 1325745 w 4124439"/>
                  <a:gd name="connsiteY3" fmla="*/ 0 h 1138940"/>
                  <a:gd name="connsiteX4" fmla="*/ 1987324 w 4124439"/>
                  <a:gd name="connsiteY4" fmla="*/ 0 h 1138940"/>
                  <a:gd name="connsiteX5" fmla="*/ 2574007 w 4124439"/>
                  <a:gd name="connsiteY5" fmla="*/ 0 h 1138940"/>
                  <a:gd name="connsiteX6" fmla="*/ 3198138 w 4124439"/>
                  <a:gd name="connsiteY6" fmla="*/ 0 h 1138940"/>
                  <a:gd name="connsiteX7" fmla="*/ 3934612 w 4124439"/>
                  <a:gd name="connsiteY7" fmla="*/ 0 h 1138940"/>
                  <a:gd name="connsiteX8" fmla="*/ 4124439 w 4124439"/>
                  <a:gd name="connsiteY8" fmla="*/ 189827 h 1138940"/>
                  <a:gd name="connsiteX9" fmla="*/ 4124439 w 4124439"/>
                  <a:gd name="connsiteY9" fmla="*/ 561877 h 1138940"/>
                  <a:gd name="connsiteX10" fmla="*/ 4124439 w 4124439"/>
                  <a:gd name="connsiteY10" fmla="*/ 949113 h 1138940"/>
                  <a:gd name="connsiteX11" fmla="*/ 3934612 w 4124439"/>
                  <a:gd name="connsiteY11" fmla="*/ 1138940 h 1138940"/>
                  <a:gd name="connsiteX12" fmla="*/ 3385377 w 4124439"/>
                  <a:gd name="connsiteY12" fmla="*/ 1138940 h 1138940"/>
                  <a:gd name="connsiteX13" fmla="*/ 2761246 w 4124439"/>
                  <a:gd name="connsiteY13" fmla="*/ 1138940 h 1138940"/>
                  <a:gd name="connsiteX14" fmla="*/ 2137115 w 4124439"/>
                  <a:gd name="connsiteY14" fmla="*/ 1138940 h 1138940"/>
                  <a:gd name="connsiteX15" fmla="*/ 1587880 w 4124439"/>
                  <a:gd name="connsiteY15" fmla="*/ 1138940 h 1138940"/>
                  <a:gd name="connsiteX16" fmla="*/ 1038645 w 4124439"/>
                  <a:gd name="connsiteY16" fmla="*/ 1138940 h 1138940"/>
                  <a:gd name="connsiteX17" fmla="*/ 189827 w 4124439"/>
                  <a:gd name="connsiteY17" fmla="*/ 1138940 h 1138940"/>
                  <a:gd name="connsiteX18" fmla="*/ 0 w 4124439"/>
                  <a:gd name="connsiteY18" fmla="*/ 949113 h 1138940"/>
                  <a:gd name="connsiteX19" fmla="*/ 0 w 4124439"/>
                  <a:gd name="connsiteY19" fmla="*/ 577063 h 1138940"/>
                  <a:gd name="connsiteX20" fmla="*/ 0 w 4124439"/>
                  <a:gd name="connsiteY20" fmla="*/ 189827 h 113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24439" h="1138940" fill="none" extrusionOk="0">
                    <a:moveTo>
                      <a:pt x="0" y="189827"/>
                    </a:moveTo>
                    <a:cubicBezTo>
                      <a:pt x="2144" y="96156"/>
                      <a:pt x="99250" y="18816"/>
                      <a:pt x="189827" y="0"/>
                    </a:cubicBezTo>
                    <a:cubicBezTo>
                      <a:pt x="401503" y="-8055"/>
                      <a:pt x="621131" y="-19510"/>
                      <a:pt x="739062" y="0"/>
                    </a:cubicBezTo>
                    <a:cubicBezTo>
                      <a:pt x="856994" y="19510"/>
                      <a:pt x="1130418" y="-28197"/>
                      <a:pt x="1325745" y="0"/>
                    </a:cubicBezTo>
                    <a:cubicBezTo>
                      <a:pt x="1521072" y="28197"/>
                      <a:pt x="1779792" y="-19037"/>
                      <a:pt x="1987324" y="0"/>
                    </a:cubicBezTo>
                    <a:cubicBezTo>
                      <a:pt x="2194856" y="19037"/>
                      <a:pt x="2308660" y="24321"/>
                      <a:pt x="2574007" y="0"/>
                    </a:cubicBezTo>
                    <a:cubicBezTo>
                      <a:pt x="2839354" y="-24321"/>
                      <a:pt x="2898601" y="16541"/>
                      <a:pt x="3198138" y="0"/>
                    </a:cubicBezTo>
                    <a:cubicBezTo>
                      <a:pt x="3497675" y="-16541"/>
                      <a:pt x="3623590" y="-6033"/>
                      <a:pt x="3934612" y="0"/>
                    </a:cubicBezTo>
                    <a:cubicBezTo>
                      <a:pt x="4059611" y="7698"/>
                      <a:pt x="4121495" y="83829"/>
                      <a:pt x="4124439" y="189827"/>
                    </a:cubicBezTo>
                    <a:cubicBezTo>
                      <a:pt x="4114330" y="264338"/>
                      <a:pt x="4118576" y="388255"/>
                      <a:pt x="4124439" y="561877"/>
                    </a:cubicBezTo>
                    <a:cubicBezTo>
                      <a:pt x="4130303" y="735499"/>
                      <a:pt x="4137824" y="767653"/>
                      <a:pt x="4124439" y="949113"/>
                    </a:cubicBezTo>
                    <a:cubicBezTo>
                      <a:pt x="4101170" y="1055979"/>
                      <a:pt x="4035626" y="1149759"/>
                      <a:pt x="3934612" y="1138940"/>
                    </a:cubicBezTo>
                    <a:cubicBezTo>
                      <a:pt x="3778496" y="1113762"/>
                      <a:pt x="3502824" y="1121995"/>
                      <a:pt x="3385377" y="1138940"/>
                    </a:cubicBezTo>
                    <a:cubicBezTo>
                      <a:pt x="3267931" y="1155885"/>
                      <a:pt x="3044845" y="1161261"/>
                      <a:pt x="2761246" y="1138940"/>
                    </a:cubicBezTo>
                    <a:cubicBezTo>
                      <a:pt x="2477647" y="1116619"/>
                      <a:pt x="2339484" y="1133779"/>
                      <a:pt x="2137115" y="1138940"/>
                    </a:cubicBezTo>
                    <a:cubicBezTo>
                      <a:pt x="1934746" y="1144101"/>
                      <a:pt x="1753946" y="1165453"/>
                      <a:pt x="1587880" y="1138940"/>
                    </a:cubicBezTo>
                    <a:cubicBezTo>
                      <a:pt x="1421814" y="1112427"/>
                      <a:pt x="1232601" y="1126275"/>
                      <a:pt x="1038645" y="1138940"/>
                    </a:cubicBezTo>
                    <a:cubicBezTo>
                      <a:pt x="844690" y="1151605"/>
                      <a:pt x="415655" y="1138550"/>
                      <a:pt x="189827" y="1138940"/>
                    </a:cubicBezTo>
                    <a:cubicBezTo>
                      <a:pt x="89801" y="1145298"/>
                      <a:pt x="-6371" y="1073869"/>
                      <a:pt x="0" y="949113"/>
                    </a:cubicBezTo>
                    <a:cubicBezTo>
                      <a:pt x="5017" y="873785"/>
                      <a:pt x="-15995" y="675324"/>
                      <a:pt x="0" y="577063"/>
                    </a:cubicBezTo>
                    <a:cubicBezTo>
                      <a:pt x="15995" y="478802"/>
                      <a:pt x="6097" y="285507"/>
                      <a:pt x="0" y="189827"/>
                    </a:cubicBezTo>
                    <a:close/>
                  </a:path>
                  <a:path w="4124439" h="1138940" stroke="0" extrusionOk="0">
                    <a:moveTo>
                      <a:pt x="0" y="189827"/>
                    </a:moveTo>
                    <a:cubicBezTo>
                      <a:pt x="9401" y="70962"/>
                      <a:pt x="81082" y="10926"/>
                      <a:pt x="189827" y="0"/>
                    </a:cubicBezTo>
                    <a:cubicBezTo>
                      <a:pt x="397424" y="-23493"/>
                      <a:pt x="552418" y="-4562"/>
                      <a:pt x="701614" y="0"/>
                    </a:cubicBezTo>
                    <a:cubicBezTo>
                      <a:pt x="850810" y="4562"/>
                      <a:pt x="964827" y="11820"/>
                      <a:pt x="1213402" y="0"/>
                    </a:cubicBezTo>
                    <a:cubicBezTo>
                      <a:pt x="1461977" y="-11820"/>
                      <a:pt x="1658457" y="32132"/>
                      <a:pt x="1874980" y="0"/>
                    </a:cubicBezTo>
                    <a:cubicBezTo>
                      <a:pt x="2091503" y="-32132"/>
                      <a:pt x="2309628" y="-21551"/>
                      <a:pt x="2536559" y="0"/>
                    </a:cubicBezTo>
                    <a:cubicBezTo>
                      <a:pt x="2763490" y="21551"/>
                      <a:pt x="2807069" y="-6619"/>
                      <a:pt x="3048346" y="0"/>
                    </a:cubicBezTo>
                    <a:cubicBezTo>
                      <a:pt x="3289623" y="6619"/>
                      <a:pt x="3534343" y="-34796"/>
                      <a:pt x="3934612" y="0"/>
                    </a:cubicBezTo>
                    <a:cubicBezTo>
                      <a:pt x="4038076" y="-3952"/>
                      <a:pt x="4138008" y="74770"/>
                      <a:pt x="4124439" y="189827"/>
                    </a:cubicBezTo>
                    <a:cubicBezTo>
                      <a:pt x="4109912" y="342341"/>
                      <a:pt x="4135131" y="480506"/>
                      <a:pt x="4124439" y="577063"/>
                    </a:cubicBezTo>
                    <a:cubicBezTo>
                      <a:pt x="4113747" y="673620"/>
                      <a:pt x="4109823" y="790769"/>
                      <a:pt x="4124439" y="949113"/>
                    </a:cubicBezTo>
                    <a:cubicBezTo>
                      <a:pt x="4112917" y="1043514"/>
                      <a:pt x="4038484" y="1136558"/>
                      <a:pt x="3934612" y="1138940"/>
                    </a:cubicBezTo>
                    <a:cubicBezTo>
                      <a:pt x="3707082" y="1125103"/>
                      <a:pt x="3518563" y="1129987"/>
                      <a:pt x="3347929" y="1138940"/>
                    </a:cubicBezTo>
                    <a:cubicBezTo>
                      <a:pt x="3177295" y="1147893"/>
                      <a:pt x="2814269" y="1159653"/>
                      <a:pt x="2648902" y="1138940"/>
                    </a:cubicBezTo>
                    <a:cubicBezTo>
                      <a:pt x="2483535" y="1118227"/>
                      <a:pt x="2228863" y="1124024"/>
                      <a:pt x="1987324" y="1138940"/>
                    </a:cubicBezTo>
                    <a:cubicBezTo>
                      <a:pt x="1745785" y="1153856"/>
                      <a:pt x="1689335" y="1159254"/>
                      <a:pt x="1475537" y="1138940"/>
                    </a:cubicBezTo>
                    <a:cubicBezTo>
                      <a:pt x="1261739" y="1118626"/>
                      <a:pt x="1104626" y="1135174"/>
                      <a:pt x="813958" y="1138940"/>
                    </a:cubicBezTo>
                    <a:cubicBezTo>
                      <a:pt x="523290" y="1142706"/>
                      <a:pt x="352793" y="1127932"/>
                      <a:pt x="189827" y="1138940"/>
                    </a:cubicBezTo>
                    <a:cubicBezTo>
                      <a:pt x="82619" y="1137794"/>
                      <a:pt x="-1971" y="1064526"/>
                      <a:pt x="0" y="949113"/>
                    </a:cubicBezTo>
                    <a:cubicBezTo>
                      <a:pt x="8374" y="827758"/>
                      <a:pt x="3760" y="661422"/>
                      <a:pt x="0" y="561877"/>
                    </a:cubicBezTo>
                    <a:cubicBezTo>
                      <a:pt x="-3760" y="462332"/>
                      <a:pt x="-18051" y="300243"/>
                      <a:pt x="0" y="189827"/>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a:solidFill>
                    <a:schemeClr val="accent3">
                      <a:lumMod val="50000"/>
                    </a:schemeClr>
                  </a:solidFill>
                  <a:latin typeface="UTM Avo" panose="02040603050506020204" pitchFamily="18" charset="0"/>
                </a:endParaRPr>
              </a:p>
            </p:txBody>
          </p:sp>
          <p:pic>
            <p:nvPicPr>
              <p:cNvPr id="31" name="Picture 30">
                <a:extLst>
                  <a:ext uri="{FF2B5EF4-FFF2-40B4-BE49-F238E27FC236}">
                    <a16:creationId xmlns:a16="http://schemas.microsoft.com/office/drawing/2014/main" id="{C6F7A2E6-D103-1736-9534-B4F28EEF5962}"/>
                  </a:ext>
                </a:extLst>
              </p:cNvPr>
              <p:cNvPicPr>
                <a:picLocks noChangeAspect="1"/>
              </p:cNvPicPr>
              <p:nvPr/>
            </p:nvPicPr>
            <p:blipFill>
              <a:blip r:embed="rId9"/>
              <a:stretch>
                <a:fillRect/>
              </a:stretch>
            </p:blipFill>
            <p:spPr>
              <a:xfrm>
                <a:off x="1895341" y="1882626"/>
                <a:ext cx="637853" cy="587099"/>
              </a:xfrm>
              <a:prstGeom prst="rect">
                <a:avLst/>
              </a:prstGeom>
            </p:spPr>
          </p:pic>
        </p:grpSp>
        <p:pic>
          <p:nvPicPr>
            <p:cNvPr id="2054" name="Picture 6" descr="Tazón De Madera Con Ingrediente Blanco Tazón De Almidón En Estilo De  Dibujos Animados Aislado Sobre Fondo Blanco. Hornear Y Cocina Ilustración  del Vector - Ilustración de placa, retro: 215867631">
              <a:extLst>
                <a:ext uri="{FF2B5EF4-FFF2-40B4-BE49-F238E27FC236}">
                  <a16:creationId xmlns:a16="http://schemas.microsoft.com/office/drawing/2014/main" id="{7603DDB8-F59D-65DE-98B8-0858C4E902A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804474" y="2594309"/>
              <a:ext cx="2894579" cy="28945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ED82531-9B14-48E2-8181-8BF34C5BFB8D}"/>
                </a:ext>
              </a:extLst>
            </p:cNvPr>
            <p:cNvSpPr txBox="1"/>
            <p:nvPr/>
          </p:nvSpPr>
          <p:spPr>
            <a:xfrm>
              <a:off x="-228758" y="3730103"/>
              <a:ext cx="2927375" cy="1128386"/>
            </a:xfrm>
            <a:prstGeom prst="rect">
              <a:avLst/>
            </a:prstGeom>
            <a:noFill/>
          </p:spPr>
          <p:txBody>
            <a:bodyPr wrap="square" rtlCol="0">
              <a:spAutoFit/>
            </a:bodyPr>
            <a:lstStyle/>
            <a:p>
              <a:pPr algn="ctr">
                <a:lnSpc>
                  <a:spcPct val="150000"/>
                </a:lnSpc>
              </a:pPr>
              <a:r>
                <a:rPr lang="en-US" sz="2400" b="1" err="1">
                  <a:latin typeface="UTM Avo" panose="02040603050506020204" pitchFamily="18" charset="0"/>
                </a:rPr>
                <a:t>Đánh</a:t>
              </a:r>
              <a:r>
                <a:rPr lang="en-US" sz="2400" b="1">
                  <a:latin typeface="UTM Avo" panose="02040603050506020204" pitchFamily="18" charset="0"/>
                </a:rPr>
                <a:t> </a:t>
              </a:r>
              <a:r>
                <a:rPr lang="en-US" sz="2400" b="1" err="1">
                  <a:latin typeface="UTM Avo" panose="02040603050506020204" pitchFamily="18" charset="0"/>
                </a:rPr>
                <a:t>đều</a:t>
              </a:r>
              <a:r>
                <a:rPr lang="en-US" sz="2400" b="1">
                  <a:latin typeface="UTM Avo" panose="02040603050506020204" pitchFamily="18" charset="0"/>
                </a:rPr>
                <a:t> </a:t>
              </a:r>
            </a:p>
            <a:p>
              <a:pPr algn="ctr">
                <a:lnSpc>
                  <a:spcPct val="150000"/>
                </a:lnSpc>
              </a:pPr>
              <a:r>
                <a:rPr lang="en-US" sz="2400" b="1" err="1">
                  <a:latin typeface="UTM Avo" panose="02040603050506020204" pitchFamily="18" charset="0"/>
                </a:rPr>
                <a:t>tất</a:t>
              </a:r>
              <a:r>
                <a:rPr lang="en-US" sz="2400" b="1">
                  <a:latin typeface="UTM Avo" panose="02040603050506020204" pitchFamily="18" charset="0"/>
                </a:rPr>
                <a:t> </a:t>
              </a:r>
              <a:r>
                <a:rPr lang="en-US" sz="2400" b="1" err="1">
                  <a:latin typeface="UTM Avo" panose="02040603050506020204" pitchFamily="18" charset="0"/>
                </a:rPr>
                <a:t>cả</a:t>
              </a:r>
              <a:endParaRPr lang="en-US" sz="2400" b="1">
                <a:latin typeface="UTM Avo" panose="02040603050506020204" pitchFamily="18" charset="0"/>
              </a:endParaRPr>
            </a:p>
          </p:txBody>
        </p:sp>
      </p:grpSp>
    </p:spTree>
    <p:extLst>
      <p:ext uri="{BB962C8B-B14F-4D97-AF65-F5344CB8AC3E}">
        <p14:creationId xmlns:p14="http://schemas.microsoft.com/office/powerpoint/2010/main" val="206407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1+#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F7087D1-4F59-467C-A5B6-0D9A33BF71A2}"/>
              </a:ext>
            </a:extLst>
          </p:cNvPr>
          <p:cNvGrpSpPr/>
          <p:nvPr/>
        </p:nvGrpSpPr>
        <p:grpSpPr>
          <a:xfrm>
            <a:off x="925026" y="82719"/>
            <a:ext cx="7156468" cy="893912"/>
            <a:chOff x="585613" y="2965699"/>
            <a:chExt cx="7156468" cy="893912"/>
          </a:xfrm>
        </p:grpSpPr>
        <p:sp>
          <p:nvSpPr>
            <p:cNvPr id="7" name="Title 2">
              <a:extLst>
                <a:ext uri="{FF2B5EF4-FFF2-40B4-BE49-F238E27FC236}">
                  <a16:creationId xmlns:a16="http://schemas.microsoft.com/office/drawing/2014/main" id="{CE1D7ADD-5878-48B6-9E4C-FD7202DD8740}"/>
                </a:ext>
              </a:extLst>
            </p:cNvPr>
            <p:cNvSpPr txBox="1">
              <a:spLocks/>
            </p:cNvSpPr>
            <p:nvPr/>
          </p:nvSpPr>
          <p:spPr>
            <a:xfrm>
              <a:off x="986081" y="3130923"/>
              <a:ext cx="6756000"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r"/>
              <a:r>
                <a:rPr lang="en-US" sz="3200" b="1" err="1">
                  <a:solidFill>
                    <a:srgbClr val="000000"/>
                  </a:solidFill>
                  <a:latin typeface="UTM Avo" panose="02040603050506020204" pitchFamily="18" charset="0"/>
                </a:rPr>
                <a:t>Các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bước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thực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hiện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việc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đó</a:t>
              </a:r>
              <a:r>
                <a:rPr lang="en-US" sz="3200" b="1">
                  <a:solidFill>
                    <a:srgbClr val="000000"/>
                  </a:solidFill>
                  <a:latin typeface="UTM Avo" panose="02040603050506020204" pitchFamily="18" charset="0"/>
                </a:rPr>
                <a:t>.</a:t>
              </a:r>
            </a:p>
          </p:txBody>
        </p:sp>
        <p:pic>
          <p:nvPicPr>
            <p:cNvPr id="8" name="Picture 7">
              <a:extLst>
                <a:ext uri="{FF2B5EF4-FFF2-40B4-BE49-F238E27FC236}">
                  <a16:creationId xmlns:a16="http://schemas.microsoft.com/office/drawing/2014/main" id="{0EA659A1-625A-410B-AC49-FF60A30AF329}"/>
                </a:ext>
              </a:extLst>
            </p:cNvPr>
            <p:cNvPicPr>
              <a:picLocks noChangeAspect="1"/>
            </p:cNvPicPr>
            <p:nvPr/>
          </p:nvPicPr>
          <p:blipFill>
            <a:blip r:embed="rId3"/>
            <a:stretch>
              <a:fillRect/>
            </a:stretch>
          </p:blipFill>
          <p:spPr>
            <a:xfrm>
              <a:off x="585613" y="2965699"/>
              <a:ext cx="912321" cy="893912"/>
            </a:xfrm>
            <a:prstGeom prst="rect">
              <a:avLst/>
            </a:prstGeom>
          </p:spPr>
        </p:pic>
      </p:grpSp>
      <p:pic>
        <p:nvPicPr>
          <p:cNvPr id="10" name="图片 4">
            <a:extLst>
              <a:ext uri="{FF2B5EF4-FFF2-40B4-BE49-F238E27FC236}">
                <a16:creationId xmlns:a16="http://schemas.microsoft.com/office/drawing/2014/main" id="{AE040411-EC12-4D8B-BCEC-926B7215E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84" y="247943"/>
            <a:ext cx="10408356" cy="5599701"/>
          </a:xfrm>
          <a:prstGeom prst="rect">
            <a:avLst/>
          </a:prstGeom>
        </p:spPr>
      </p:pic>
      <p:sp>
        <p:nvSpPr>
          <p:cNvPr id="13" name="TextBox 12">
            <a:extLst>
              <a:ext uri="{FF2B5EF4-FFF2-40B4-BE49-F238E27FC236}">
                <a16:creationId xmlns:a16="http://schemas.microsoft.com/office/drawing/2014/main" id="{26A864B2-F112-469F-A639-F651A9000861}"/>
              </a:ext>
            </a:extLst>
          </p:cNvPr>
          <p:cNvSpPr txBox="1"/>
          <p:nvPr/>
        </p:nvSpPr>
        <p:spPr>
          <a:xfrm>
            <a:off x="1448012" y="1542488"/>
            <a:ext cx="6510963" cy="523220"/>
          </a:xfrm>
          <a:prstGeom prst="rect">
            <a:avLst/>
          </a:prstGeom>
          <a:noFill/>
        </p:spPr>
        <p:txBody>
          <a:bodyPr wrap="square" rtlCol="0">
            <a:spAutoFit/>
          </a:bodyPr>
          <a:lstStyle/>
          <a:p>
            <a:pPr algn="just"/>
            <a:r>
              <a:rPr lang="en-US" sz="2800" b="1" err="1">
                <a:solidFill>
                  <a:srgbClr val="002060"/>
                </a:solidFill>
                <a:latin typeface="UTM Avo" panose="02040603050506020204" pitchFamily="18" charset="0"/>
              </a:rPr>
              <a:t>Bước</a:t>
            </a:r>
            <a:r>
              <a:rPr lang="en-US" sz="2800" b="1">
                <a:solidFill>
                  <a:srgbClr val="002060"/>
                </a:solidFill>
                <a:latin typeface="UTM Avo" panose="02040603050506020204" pitchFamily="18" charset="0"/>
              </a:rPr>
              <a:t> 1: </a:t>
            </a:r>
            <a:r>
              <a:rPr lang="en-US" sz="2800" b="1" err="1">
                <a:solidFill>
                  <a:srgbClr val="002060"/>
                </a:solidFill>
                <a:latin typeface="UTM Avo" panose="02040603050506020204" pitchFamily="18" charset="0"/>
              </a:rPr>
              <a:t>Rửa</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sạch</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thịt</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rồi</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xay</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nhỏ</a:t>
            </a:r>
            <a:endParaRPr lang="en-US" sz="2800" b="1">
              <a:solidFill>
                <a:srgbClr val="002060"/>
              </a:solidFill>
              <a:latin typeface="UTM Avo" panose="02040603050506020204" pitchFamily="18" charset="0"/>
            </a:endParaRPr>
          </a:p>
        </p:txBody>
      </p:sp>
      <p:sp>
        <p:nvSpPr>
          <p:cNvPr id="14" name="TextBox 13">
            <a:extLst>
              <a:ext uri="{FF2B5EF4-FFF2-40B4-BE49-F238E27FC236}">
                <a16:creationId xmlns:a16="http://schemas.microsoft.com/office/drawing/2014/main" id="{C4AF6D4B-466D-4B51-A2C0-4F9D550DDFD1}"/>
              </a:ext>
            </a:extLst>
          </p:cNvPr>
          <p:cNvSpPr txBox="1"/>
          <p:nvPr/>
        </p:nvSpPr>
        <p:spPr>
          <a:xfrm>
            <a:off x="1202975" y="2203824"/>
            <a:ext cx="6756000" cy="1384995"/>
          </a:xfrm>
          <a:prstGeom prst="rect">
            <a:avLst/>
          </a:prstGeom>
          <a:noFill/>
        </p:spPr>
        <p:txBody>
          <a:bodyPr wrap="square" rtlCol="0">
            <a:spAutoFit/>
          </a:bodyPr>
          <a:lstStyle/>
          <a:p>
            <a:pPr algn="ctr"/>
            <a:r>
              <a:rPr lang="en-US" sz="2800" b="1" err="1">
                <a:solidFill>
                  <a:srgbClr val="C5316D"/>
                </a:solidFill>
                <a:latin typeface="UTM Avo" panose="02040603050506020204" pitchFamily="18" charset="0"/>
              </a:rPr>
              <a:t>Bước</a:t>
            </a:r>
            <a:r>
              <a:rPr lang="en-US" sz="2800" b="1">
                <a:solidFill>
                  <a:srgbClr val="C5316D"/>
                </a:solidFill>
                <a:latin typeface="UTM Avo" panose="02040603050506020204" pitchFamily="18" charset="0"/>
              </a:rPr>
              <a:t> 2: </a:t>
            </a:r>
            <a:r>
              <a:rPr lang="en-US" sz="2800" b="1" err="1">
                <a:solidFill>
                  <a:srgbClr val="C5316D"/>
                </a:solidFill>
                <a:latin typeface="UTM Avo" panose="02040603050506020204" pitchFamily="18" charset="0"/>
              </a:rPr>
              <a:t>Đập</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trứng</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vào</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bát</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cho</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thêm</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thịt</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xay</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hành</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khô</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nước</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mắm</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và</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muối</a:t>
            </a:r>
            <a:r>
              <a:rPr lang="en-US" sz="2800" b="1">
                <a:solidFill>
                  <a:srgbClr val="C5316D"/>
                </a:solidFill>
                <a:latin typeface="UTM Avo" panose="02040603050506020204" pitchFamily="18" charset="0"/>
              </a:rPr>
              <a:t>.</a:t>
            </a:r>
          </a:p>
        </p:txBody>
      </p:sp>
      <p:sp>
        <p:nvSpPr>
          <p:cNvPr id="15" name="TextBox 14">
            <a:extLst>
              <a:ext uri="{FF2B5EF4-FFF2-40B4-BE49-F238E27FC236}">
                <a16:creationId xmlns:a16="http://schemas.microsoft.com/office/drawing/2014/main" id="{7CAA469D-E2FC-412B-BCEE-2C0AB663A6CB}"/>
              </a:ext>
            </a:extLst>
          </p:cNvPr>
          <p:cNvSpPr txBox="1"/>
          <p:nvPr/>
        </p:nvSpPr>
        <p:spPr>
          <a:xfrm>
            <a:off x="2002826" y="3646865"/>
            <a:ext cx="6510963" cy="523220"/>
          </a:xfrm>
          <a:prstGeom prst="rect">
            <a:avLst/>
          </a:prstGeom>
          <a:noFill/>
        </p:spPr>
        <p:txBody>
          <a:bodyPr wrap="square" rtlCol="0">
            <a:spAutoFit/>
          </a:bodyPr>
          <a:lstStyle/>
          <a:p>
            <a:pPr algn="just"/>
            <a:r>
              <a:rPr lang="en-US" sz="2800" b="1" err="1">
                <a:solidFill>
                  <a:srgbClr val="002060"/>
                </a:solidFill>
                <a:latin typeface="UTM Avo" panose="02040603050506020204" pitchFamily="18" charset="0"/>
              </a:rPr>
              <a:t>Bước</a:t>
            </a:r>
            <a:r>
              <a:rPr lang="en-US" sz="2800" b="1">
                <a:solidFill>
                  <a:srgbClr val="002060"/>
                </a:solidFill>
                <a:latin typeface="UTM Avo" panose="02040603050506020204" pitchFamily="18" charset="0"/>
              </a:rPr>
              <a:t> 3: </a:t>
            </a:r>
            <a:r>
              <a:rPr lang="en-US" sz="2800" b="1" err="1">
                <a:solidFill>
                  <a:srgbClr val="002060"/>
                </a:solidFill>
                <a:latin typeface="UTM Avo" panose="02040603050506020204" pitchFamily="18" charset="0"/>
              </a:rPr>
              <a:t>Đánh</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đều</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tất</a:t>
            </a:r>
            <a:r>
              <a:rPr lang="en-US" sz="2800" b="1">
                <a:solidFill>
                  <a:srgbClr val="002060"/>
                </a:solidFill>
                <a:latin typeface="UTM Avo" panose="02040603050506020204" pitchFamily="18" charset="0"/>
              </a:rPr>
              <a:t> </a:t>
            </a:r>
            <a:r>
              <a:rPr lang="en-US" sz="2800" b="1" err="1">
                <a:solidFill>
                  <a:srgbClr val="002060"/>
                </a:solidFill>
                <a:latin typeface="UTM Avo" panose="02040603050506020204" pitchFamily="18" charset="0"/>
              </a:rPr>
              <a:t>cả</a:t>
            </a:r>
            <a:r>
              <a:rPr lang="en-US" sz="2800" b="1">
                <a:solidFill>
                  <a:srgbClr val="002060"/>
                </a:solidFill>
                <a:latin typeface="UTM Avo" panose="02040603050506020204" pitchFamily="18" charset="0"/>
              </a:rPr>
              <a:t>.</a:t>
            </a:r>
          </a:p>
        </p:txBody>
      </p:sp>
    </p:spTree>
    <p:extLst>
      <p:ext uri="{BB962C8B-B14F-4D97-AF65-F5344CB8AC3E}">
        <p14:creationId xmlns:p14="http://schemas.microsoft.com/office/powerpoint/2010/main" val="1932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14" name="Picture 13">
            <a:extLst>
              <a:ext uri="{FF2B5EF4-FFF2-40B4-BE49-F238E27FC236}">
                <a16:creationId xmlns:a16="http://schemas.microsoft.com/office/drawing/2014/main" id="{9DB83FB0-8FBA-45A5-91E4-CB8D3F88EB37}"/>
              </a:ext>
            </a:extLst>
          </p:cNvPr>
          <p:cNvPicPr>
            <a:picLocks noChangeAspect="1"/>
          </p:cNvPicPr>
          <p:nvPr/>
        </p:nvPicPr>
        <p:blipFill>
          <a:blip r:embed="rId3"/>
          <a:stretch>
            <a:fillRect/>
          </a:stretch>
        </p:blipFill>
        <p:spPr>
          <a:xfrm>
            <a:off x="4028503" y="329184"/>
            <a:ext cx="6361461" cy="5025332"/>
          </a:xfrm>
          <a:prstGeom prst="rect">
            <a:avLst/>
          </a:prstGeom>
        </p:spPr>
      </p:pic>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0" y="1715342"/>
            <a:ext cx="6358614"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7500" b="0" i="0" u="none" strike="noStrike" kern="1200" cap="none" spc="0" normalizeH="0" baseline="0" noProof="0" err="1">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Các</a:t>
            </a:r>
            <a:r>
              <a:rPr kumimoji="0" lang="en-US" altLang="zh-CN" sz="7500" b="0" i="0" u="none" strike="noStrike" kern="1200" cap="none" spc="0" normalizeH="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 </a:t>
            </a:r>
            <a:r>
              <a:rPr kumimoji="0" lang="en-US" altLang="zh-CN" sz="7500" b="0" i="0" u="none" strike="noStrike" kern="1200" cap="none" spc="0" normalizeH="0" noProof="0" err="1">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bước</a:t>
            </a:r>
            <a:r>
              <a:rPr kumimoji="0" lang="en-US" altLang="zh-CN" sz="7500" b="0" i="0" u="none" strike="noStrike" kern="1200" cap="none" spc="0" normalizeH="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 rang </a:t>
            </a:r>
            <a:r>
              <a:rPr kumimoji="0" lang="en-US" altLang="zh-CN" sz="7500" b="0" i="0" u="none" strike="noStrike" kern="1200" cap="none" spc="0" normalizeH="0" noProof="0" err="1">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thịt</a:t>
            </a:r>
            <a:endParaRPr lang="en-US" sz="7500">
              <a:latin typeface="#9Slide07 SVNZiclets" panose="02000603000000000000" pitchFamily="2" charset="0"/>
            </a:endParaRPr>
          </a:p>
        </p:txBody>
      </p:sp>
      <p:sp>
        <p:nvSpPr>
          <p:cNvPr id="2340" name="Google Shape;2340;p31"/>
          <p:cNvSpPr/>
          <p:nvPr/>
        </p:nvSpPr>
        <p:spPr>
          <a:xfrm>
            <a:off x="4032563" y="1540132"/>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4055316" y="1544233"/>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4081446" y="1547690"/>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4007800" y="1533901"/>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4167515" y="1549057"/>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4108983" y="1549740"/>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Tree>
    <p:extLst>
      <p:ext uri="{BB962C8B-B14F-4D97-AF65-F5344CB8AC3E}">
        <p14:creationId xmlns:p14="http://schemas.microsoft.com/office/powerpoint/2010/main" val="27217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Effect transition="in" filter="barn(inVertical)">
                                      <p:cBhvr>
                                        <p:cTn id="7" dur="5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1257300" y="-279400"/>
            <a:ext cx="11595100" cy="5727699"/>
          </a:xfrm>
          <a:custGeom>
            <a:avLst/>
            <a:gdLst>
              <a:gd name="connsiteX0" fmla="*/ 0 w 11595100"/>
              <a:gd name="connsiteY0" fmla="*/ 0 h 5727699"/>
              <a:gd name="connsiteX1" fmla="*/ 463804 w 11595100"/>
              <a:gd name="connsiteY1" fmla="*/ 0 h 5727699"/>
              <a:gd name="connsiteX2" fmla="*/ 811657 w 11595100"/>
              <a:gd name="connsiteY2" fmla="*/ 0 h 5727699"/>
              <a:gd name="connsiteX3" fmla="*/ 1507363 w 11595100"/>
              <a:gd name="connsiteY3" fmla="*/ 0 h 5727699"/>
              <a:gd name="connsiteX4" fmla="*/ 2203069 w 11595100"/>
              <a:gd name="connsiteY4" fmla="*/ 0 h 5727699"/>
              <a:gd name="connsiteX5" fmla="*/ 3014726 w 11595100"/>
              <a:gd name="connsiteY5" fmla="*/ 0 h 5727699"/>
              <a:gd name="connsiteX6" fmla="*/ 3710432 w 11595100"/>
              <a:gd name="connsiteY6" fmla="*/ 0 h 5727699"/>
              <a:gd name="connsiteX7" fmla="*/ 4522089 w 11595100"/>
              <a:gd name="connsiteY7" fmla="*/ 0 h 5727699"/>
              <a:gd name="connsiteX8" fmla="*/ 4753991 w 11595100"/>
              <a:gd name="connsiteY8" fmla="*/ 0 h 5727699"/>
              <a:gd name="connsiteX9" fmla="*/ 4985893 w 11595100"/>
              <a:gd name="connsiteY9" fmla="*/ 0 h 5727699"/>
              <a:gd name="connsiteX10" fmla="*/ 5565648 w 11595100"/>
              <a:gd name="connsiteY10" fmla="*/ 0 h 5727699"/>
              <a:gd name="connsiteX11" fmla="*/ 6029452 w 11595100"/>
              <a:gd name="connsiteY11" fmla="*/ 0 h 5727699"/>
              <a:gd name="connsiteX12" fmla="*/ 6493256 w 11595100"/>
              <a:gd name="connsiteY12" fmla="*/ 0 h 5727699"/>
              <a:gd name="connsiteX13" fmla="*/ 7073011 w 11595100"/>
              <a:gd name="connsiteY13" fmla="*/ 0 h 5727699"/>
              <a:gd name="connsiteX14" fmla="*/ 7768717 w 11595100"/>
              <a:gd name="connsiteY14" fmla="*/ 0 h 5727699"/>
              <a:gd name="connsiteX15" fmla="*/ 8116570 w 11595100"/>
              <a:gd name="connsiteY15" fmla="*/ 0 h 5727699"/>
              <a:gd name="connsiteX16" fmla="*/ 8580374 w 11595100"/>
              <a:gd name="connsiteY16" fmla="*/ 0 h 5727699"/>
              <a:gd name="connsiteX17" fmla="*/ 9160129 w 11595100"/>
              <a:gd name="connsiteY17" fmla="*/ 0 h 5727699"/>
              <a:gd name="connsiteX18" fmla="*/ 9392031 w 11595100"/>
              <a:gd name="connsiteY18" fmla="*/ 0 h 5727699"/>
              <a:gd name="connsiteX19" fmla="*/ 9623933 w 11595100"/>
              <a:gd name="connsiteY19" fmla="*/ 0 h 5727699"/>
              <a:gd name="connsiteX20" fmla="*/ 9971786 w 11595100"/>
              <a:gd name="connsiteY20" fmla="*/ 0 h 5727699"/>
              <a:gd name="connsiteX21" fmla="*/ 10667492 w 11595100"/>
              <a:gd name="connsiteY21" fmla="*/ 0 h 5727699"/>
              <a:gd name="connsiteX22" fmla="*/ 11595100 w 11595100"/>
              <a:gd name="connsiteY22" fmla="*/ 0 h 5727699"/>
              <a:gd name="connsiteX23" fmla="*/ 11595100 w 11595100"/>
              <a:gd name="connsiteY23" fmla="*/ 400939 h 5727699"/>
              <a:gd name="connsiteX24" fmla="*/ 11595100 w 11595100"/>
              <a:gd name="connsiteY24" fmla="*/ 973709 h 5727699"/>
              <a:gd name="connsiteX25" fmla="*/ 11595100 w 11595100"/>
              <a:gd name="connsiteY25" fmla="*/ 1489202 h 5727699"/>
              <a:gd name="connsiteX26" fmla="*/ 11595100 w 11595100"/>
              <a:gd name="connsiteY26" fmla="*/ 2061972 h 5727699"/>
              <a:gd name="connsiteX27" fmla="*/ 11595100 w 11595100"/>
              <a:gd name="connsiteY27" fmla="*/ 2577465 h 5727699"/>
              <a:gd name="connsiteX28" fmla="*/ 11595100 w 11595100"/>
              <a:gd name="connsiteY28" fmla="*/ 3150234 h 5727699"/>
              <a:gd name="connsiteX29" fmla="*/ 11595100 w 11595100"/>
              <a:gd name="connsiteY29" fmla="*/ 3780281 h 5727699"/>
              <a:gd name="connsiteX30" fmla="*/ 11595100 w 11595100"/>
              <a:gd name="connsiteY30" fmla="*/ 4181220 h 5727699"/>
              <a:gd name="connsiteX31" fmla="*/ 11595100 w 11595100"/>
              <a:gd name="connsiteY31" fmla="*/ 4811267 h 5727699"/>
              <a:gd name="connsiteX32" fmla="*/ 11595100 w 11595100"/>
              <a:gd name="connsiteY32" fmla="*/ 5727699 h 5727699"/>
              <a:gd name="connsiteX33" fmla="*/ 11131296 w 11595100"/>
              <a:gd name="connsiteY33" fmla="*/ 5727699 h 5727699"/>
              <a:gd name="connsiteX34" fmla="*/ 10899394 w 11595100"/>
              <a:gd name="connsiteY34" fmla="*/ 5727699 h 5727699"/>
              <a:gd name="connsiteX35" fmla="*/ 10203688 w 11595100"/>
              <a:gd name="connsiteY35" fmla="*/ 5727699 h 5727699"/>
              <a:gd name="connsiteX36" fmla="*/ 9507982 w 11595100"/>
              <a:gd name="connsiteY36" fmla="*/ 5727699 h 5727699"/>
              <a:gd name="connsiteX37" fmla="*/ 9160129 w 11595100"/>
              <a:gd name="connsiteY37" fmla="*/ 5727699 h 5727699"/>
              <a:gd name="connsiteX38" fmla="*/ 8812276 w 11595100"/>
              <a:gd name="connsiteY38" fmla="*/ 5727699 h 5727699"/>
              <a:gd name="connsiteX39" fmla="*/ 8348472 w 11595100"/>
              <a:gd name="connsiteY39" fmla="*/ 5727699 h 5727699"/>
              <a:gd name="connsiteX40" fmla="*/ 7652766 w 11595100"/>
              <a:gd name="connsiteY40" fmla="*/ 5727699 h 5727699"/>
              <a:gd name="connsiteX41" fmla="*/ 7188962 w 11595100"/>
              <a:gd name="connsiteY41" fmla="*/ 5727699 h 5727699"/>
              <a:gd name="connsiteX42" fmla="*/ 6377305 w 11595100"/>
              <a:gd name="connsiteY42" fmla="*/ 5727699 h 5727699"/>
              <a:gd name="connsiteX43" fmla="*/ 6029452 w 11595100"/>
              <a:gd name="connsiteY43" fmla="*/ 5727699 h 5727699"/>
              <a:gd name="connsiteX44" fmla="*/ 5449697 w 11595100"/>
              <a:gd name="connsiteY44" fmla="*/ 5727699 h 5727699"/>
              <a:gd name="connsiteX45" fmla="*/ 4869942 w 11595100"/>
              <a:gd name="connsiteY45" fmla="*/ 5727699 h 5727699"/>
              <a:gd name="connsiteX46" fmla="*/ 4638040 w 11595100"/>
              <a:gd name="connsiteY46" fmla="*/ 5727699 h 5727699"/>
              <a:gd name="connsiteX47" fmla="*/ 4174236 w 11595100"/>
              <a:gd name="connsiteY47" fmla="*/ 5727699 h 5727699"/>
              <a:gd name="connsiteX48" fmla="*/ 3942334 w 11595100"/>
              <a:gd name="connsiteY48" fmla="*/ 5727699 h 5727699"/>
              <a:gd name="connsiteX49" fmla="*/ 3362579 w 11595100"/>
              <a:gd name="connsiteY49" fmla="*/ 5727699 h 5727699"/>
              <a:gd name="connsiteX50" fmla="*/ 3014726 w 11595100"/>
              <a:gd name="connsiteY50" fmla="*/ 5727699 h 5727699"/>
              <a:gd name="connsiteX51" fmla="*/ 2782824 w 11595100"/>
              <a:gd name="connsiteY51" fmla="*/ 5727699 h 5727699"/>
              <a:gd name="connsiteX52" fmla="*/ 1971167 w 11595100"/>
              <a:gd name="connsiteY52" fmla="*/ 5727699 h 5727699"/>
              <a:gd name="connsiteX53" fmla="*/ 1507363 w 11595100"/>
              <a:gd name="connsiteY53" fmla="*/ 5727699 h 5727699"/>
              <a:gd name="connsiteX54" fmla="*/ 1275461 w 11595100"/>
              <a:gd name="connsiteY54" fmla="*/ 5727699 h 5727699"/>
              <a:gd name="connsiteX55" fmla="*/ 0 w 11595100"/>
              <a:gd name="connsiteY55" fmla="*/ 5727699 h 5727699"/>
              <a:gd name="connsiteX56" fmla="*/ 0 w 11595100"/>
              <a:gd name="connsiteY56" fmla="*/ 5269483 h 5727699"/>
              <a:gd name="connsiteX57" fmla="*/ 0 w 11595100"/>
              <a:gd name="connsiteY57" fmla="*/ 4753990 h 5727699"/>
              <a:gd name="connsiteX58" fmla="*/ 0 w 11595100"/>
              <a:gd name="connsiteY58" fmla="*/ 4295774 h 5727699"/>
              <a:gd name="connsiteX59" fmla="*/ 0 w 11595100"/>
              <a:gd name="connsiteY59" fmla="*/ 3894835 h 5727699"/>
              <a:gd name="connsiteX60" fmla="*/ 0 w 11595100"/>
              <a:gd name="connsiteY60" fmla="*/ 3379342 h 5727699"/>
              <a:gd name="connsiteX61" fmla="*/ 0 w 11595100"/>
              <a:gd name="connsiteY61" fmla="*/ 2978403 h 5727699"/>
              <a:gd name="connsiteX62" fmla="*/ 0 w 11595100"/>
              <a:gd name="connsiteY62" fmla="*/ 2291080 h 5727699"/>
              <a:gd name="connsiteX63" fmla="*/ 0 w 11595100"/>
              <a:gd name="connsiteY63" fmla="*/ 1890141 h 5727699"/>
              <a:gd name="connsiteX64" fmla="*/ 0 w 11595100"/>
              <a:gd name="connsiteY64" fmla="*/ 1317371 h 5727699"/>
              <a:gd name="connsiteX65" fmla="*/ 0 w 11595100"/>
              <a:gd name="connsiteY65" fmla="*/ 916432 h 5727699"/>
              <a:gd name="connsiteX66" fmla="*/ 0 w 11595100"/>
              <a:gd name="connsiteY66" fmla="*/ 0 h 57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595100" h="5727699" fill="none" extrusionOk="0">
                <a:moveTo>
                  <a:pt x="0" y="0"/>
                </a:moveTo>
                <a:cubicBezTo>
                  <a:pt x="136163" y="-19870"/>
                  <a:pt x="360419" y="21425"/>
                  <a:pt x="463804" y="0"/>
                </a:cubicBezTo>
                <a:cubicBezTo>
                  <a:pt x="567189" y="-21425"/>
                  <a:pt x="711000" y="29385"/>
                  <a:pt x="811657" y="0"/>
                </a:cubicBezTo>
                <a:cubicBezTo>
                  <a:pt x="912314" y="-29385"/>
                  <a:pt x="1271610" y="52108"/>
                  <a:pt x="1507363" y="0"/>
                </a:cubicBezTo>
                <a:cubicBezTo>
                  <a:pt x="1743116" y="-52108"/>
                  <a:pt x="2003922" y="58514"/>
                  <a:pt x="2203069" y="0"/>
                </a:cubicBezTo>
                <a:cubicBezTo>
                  <a:pt x="2402216" y="-58514"/>
                  <a:pt x="2610496" y="22369"/>
                  <a:pt x="3014726" y="0"/>
                </a:cubicBezTo>
                <a:cubicBezTo>
                  <a:pt x="3418956" y="-22369"/>
                  <a:pt x="3477585" y="83305"/>
                  <a:pt x="3710432" y="0"/>
                </a:cubicBezTo>
                <a:cubicBezTo>
                  <a:pt x="3943279" y="-83305"/>
                  <a:pt x="4178806" y="4463"/>
                  <a:pt x="4522089" y="0"/>
                </a:cubicBezTo>
                <a:cubicBezTo>
                  <a:pt x="4865372" y="-4463"/>
                  <a:pt x="4691346" y="20870"/>
                  <a:pt x="4753991" y="0"/>
                </a:cubicBezTo>
                <a:cubicBezTo>
                  <a:pt x="4816636" y="-20870"/>
                  <a:pt x="4912117" y="17488"/>
                  <a:pt x="4985893" y="0"/>
                </a:cubicBezTo>
                <a:cubicBezTo>
                  <a:pt x="5059669" y="-17488"/>
                  <a:pt x="5302253" y="64496"/>
                  <a:pt x="5565648" y="0"/>
                </a:cubicBezTo>
                <a:cubicBezTo>
                  <a:pt x="5829043" y="-64496"/>
                  <a:pt x="5809399" y="29611"/>
                  <a:pt x="6029452" y="0"/>
                </a:cubicBezTo>
                <a:cubicBezTo>
                  <a:pt x="6249505" y="-29611"/>
                  <a:pt x="6284372" y="21790"/>
                  <a:pt x="6493256" y="0"/>
                </a:cubicBezTo>
                <a:cubicBezTo>
                  <a:pt x="6702140" y="-21790"/>
                  <a:pt x="6913409" y="38614"/>
                  <a:pt x="7073011" y="0"/>
                </a:cubicBezTo>
                <a:cubicBezTo>
                  <a:pt x="7232613" y="-38614"/>
                  <a:pt x="7623931" y="76528"/>
                  <a:pt x="7768717" y="0"/>
                </a:cubicBezTo>
                <a:cubicBezTo>
                  <a:pt x="7913503" y="-76528"/>
                  <a:pt x="7981718" y="17660"/>
                  <a:pt x="8116570" y="0"/>
                </a:cubicBezTo>
                <a:cubicBezTo>
                  <a:pt x="8251422" y="-17660"/>
                  <a:pt x="8398121" y="26211"/>
                  <a:pt x="8580374" y="0"/>
                </a:cubicBezTo>
                <a:cubicBezTo>
                  <a:pt x="8762627" y="-26211"/>
                  <a:pt x="8962911" y="8403"/>
                  <a:pt x="9160129" y="0"/>
                </a:cubicBezTo>
                <a:cubicBezTo>
                  <a:pt x="9357347" y="-8403"/>
                  <a:pt x="9325854" y="9641"/>
                  <a:pt x="9392031" y="0"/>
                </a:cubicBezTo>
                <a:cubicBezTo>
                  <a:pt x="9458208" y="-9641"/>
                  <a:pt x="9535429" y="20503"/>
                  <a:pt x="9623933" y="0"/>
                </a:cubicBezTo>
                <a:cubicBezTo>
                  <a:pt x="9712437" y="-20503"/>
                  <a:pt x="9842687" y="19773"/>
                  <a:pt x="9971786" y="0"/>
                </a:cubicBezTo>
                <a:cubicBezTo>
                  <a:pt x="10100885" y="-19773"/>
                  <a:pt x="10423636" y="34985"/>
                  <a:pt x="10667492" y="0"/>
                </a:cubicBezTo>
                <a:cubicBezTo>
                  <a:pt x="10911348" y="-34985"/>
                  <a:pt x="11277194" y="83175"/>
                  <a:pt x="11595100" y="0"/>
                </a:cubicBezTo>
                <a:cubicBezTo>
                  <a:pt x="11614914" y="161009"/>
                  <a:pt x="11577622" y="218461"/>
                  <a:pt x="11595100" y="400939"/>
                </a:cubicBezTo>
                <a:cubicBezTo>
                  <a:pt x="11612578" y="583417"/>
                  <a:pt x="11586054" y="797124"/>
                  <a:pt x="11595100" y="973709"/>
                </a:cubicBezTo>
                <a:cubicBezTo>
                  <a:pt x="11604146" y="1150294"/>
                  <a:pt x="11577359" y="1341675"/>
                  <a:pt x="11595100" y="1489202"/>
                </a:cubicBezTo>
                <a:cubicBezTo>
                  <a:pt x="11612841" y="1636729"/>
                  <a:pt x="11531464" y="1832019"/>
                  <a:pt x="11595100" y="2061972"/>
                </a:cubicBezTo>
                <a:cubicBezTo>
                  <a:pt x="11658736" y="2291925"/>
                  <a:pt x="11568983" y="2393967"/>
                  <a:pt x="11595100" y="2577465"/>
                </a:cubicBezTo>
                <a:cubicBezTo>
                  <a:pt x="11621217" y="2760963"/>
                  <a:pt x="11545019" y="3010557"/>
                  <a:pt x="11595100" y="3150234"/>
                </a:cubicBezTo>
                <a:cubicBezTo>
                  <a:pt x="11645181" y="3289911"/>
                  <a:pt x="11534405" y="3491784"/>
                  <a:pt x="11595100" y="3780281"/>
                </a:cubicBezTo>
                <a:cubicBezTo>
                  <a:pt x="11655795" y="4068778"/>
                  <a:pt x="11575887" y="4053475"/>
                  <a:pt x="11595100" y="4181220"/>
                </a:cubicBezTo>
                <a:cubicBezTo>
                  <a:pt x="11614313" y="4308965"/>
                  <a:pt x="11590790" y="4647332"/>
                  <a:pt x="11595100" y="4811267"/>
                </a:cubicBezTo>
                <a:cubicBezTo>
                  <a:pt x="11599410" y="4975202"/>
                  <a:pt x="11493734" y="5283713"/>
                  <a:pt x="11595100" y="5727699"/>
                </a:cubicBezTo>
                <a:cubicBezTo>
                  <a:pt x="11397656" y="5729985"/>
                  <a:pt x="11238442" y="5702348"/>
                  <a:pt x="11131296" y="5727699"/>
                </a:cubicBezTo>
                <a:cubicBezTo>
                  <a:pt x="11024150" y="5753050"/>
                  <a:pt x="10945918" y="5711027"/>
                  <a:pt x="10899394" y="5727699"/>
                </a:cubicBezTo>
                <a:cubicBezTo>
                  <a:pt x="10852870" y="5744371"/>
                  <a:pt x="10396163" y="5684694"/>
                  <a:pt x="10203688" y="5727699"/>
                </a:cubicBezTo>
                <a:cubicBezTo>
                  <a:pt x="10011213" y="5770704"/>
                  <a:pt x="9647995" y="5648826"/>
                  <a:pt x="9507982" y="5727699"/>
                </a:cubicBezTo>
                <a:cubicBezTo>
                  <a:pt x="9367969" y="5806572"/>
                  <a:pt x="9237984" y="5714250"/>
                  <a:pt x="9160129" y="5727699"/>
                </a:cubicBezTo>
                <a:cubicBezTo>
                  <a:pt x="9082274" y="5741148"/>
                  <a:pt x="8894531" y="5698130"/>
                  <a:pt x="8812276" y="5727699"/>
                </a:cubicBezTo>
                <a:cubicBezTo>
                  <a:pt x="8730021" y="5757268"/>
                  <a:pt x="8461704" y="5717121"/>
                  <a:pt x="8348472" y="5727699"/>
                </a:cubicBezTo>
                <a:cubicBezTo>
                  <a:pt x="8235240" y="5738277"/>
                  <a:pt x="7824110" y="5653415"/>
                  <a:pt x="7652766" y="5727699"/>
                </a:cubicBezTo>
                <a:cubicBezTo>
                  <a:pt x="7481422" y="5801983"/>
                  <a:pt x="7325011" y="5717053"/>
                  <a:pt x="7188962" y="5727699"/>
                </a:cubicBezTo>
                <a:cubicBezTo>
                  <a:pt x="7052913" y="5738345"/>
                  <a:pt x="6760920" y="5676400"/>
                  <a:pt x="6377305" y="5727699"/>
                </a:cubicBezTo>
                <a:cubicBezTo>
                  <a:pt x="5993690" y="5778998"/>
                  <a:pt x="6153353" y="5691054"/>
                  <a:pt x="6029452" y="5727699"/>
                </a:cubicBezTo>
                <a:cubicBezTo>
                  <a:pt x="5905551" y="5764344"/>
                  <a:pt x="5619497" y="5718707"/>
                  <a:pt x="5449697" y="5727699"/>
                </a:cubicBezTo>
                <a:cubicBezTo>
                  <a:pt x="5279897" y="5736691"/>
                  <a:pt x="5012237" y="5713637"/>
                  <a:pt x="4869942" y="5727699"/>
                </a:cubicBezTo>
                <a:cubicBezTo>
                  <a:pt x="4727648" y="5741761"/>
                  <a:pt x="4738328" y="5723996"/>
                  <a:pt x="4638040" y="5727699"/>
                </a:cubicBezTo>
                <a:cubicBezTo>
                  <a:pt x="4537752" y="5731402"/>
                  <a:pt x="4362221" y="5703360"/>
                  <a:pt x="4174236" y="5727699"/>
                </a:cubicBezTo>
                <a:cubicBezTo>
                  <a:pt x="3986251" y="5752038"/>
                  <a:pt x="4001047" y="5722433"/>
                  <a:pt x="3942334" y="5727699"/>
                </a:cubicBezTo>
                <a:cubicBezTo>
                  <a:pt x="3883621" y="5732965"/>
                  <a:pt x="3562093" y="5686901"/>
                  <a:pt x="3362579" y="5727699"/>
                </a:cubicBezTo>
                <a:cubicBezTo>
                  <a:pt x="3163066" y="5768497"/>
                  <a:pt x="3142627" y="5697556"/>
                  <a:pt x="3014726" y="5727699"/>
                </a:cubicBezTo>
                <a:cubicBezTo>
                  <a:pt x="2886825" y="5757842"/>
                  <a:pt x="2846608" y="5722599"/>
                  <a:pt x="2782824" y="5727699"/>
                </a:cubicBezTo>
                <a:cubicBezTo>
                  <a:pt x="2719040" y="5732799"/>
                  <a:pt x="2363241" y="5644281"/>
                  <a:pt x="1971167" y="5727699"/>
                </a:cubicBezTo>
                <a:cubicBezTo>
                  <a:pt x="1579093" y="5811117"/>
                  <a:pt x="1726224" y="5720090"/>
                  <a:pt x="1507363" y="5727699"/>
                </a:cubicBezTo>
                <a:cubicBezTo>
                  <a:pt x="1288502" y="5735308"/>
                  <a:pt x="1355370" y="5713643"/>
                  <a:pt x="1275461" y="5727699"/>
                </a:cubicBezTo>
                <a:cubicBezTo>
                  <a:pt x="1195552" y="5741755"/>
                  <a:pt x="513308" y="5620476"/>
                  <a:pt x="0" y="5727699"/>
                </a:cubicBezTo>
                <a:cubicBezTo>
                  <a:pt x="-38502" y="5623419"/>
                  <a:pt x="39214" y="5390623"/>
                  <a:pt x="0" y="5269483"/>
                </a:cubicBezTo>
                <a:cubicBezTo>
                  <a:pt x="-39214" y="5148343"/>
                  <a:pt x="10696" y="4936321"/>
                  <a:pt x="0" y="4753990"/>
                </a:cubicBezTo>
                <a:cubicBezTo>
                  <a:pt x="-10696" y="4571659"/>
                  <a:pt x="35589" y="4456638"/>
                  <a:pt x="0" y="4295774"/>
                </a:cubicBezTo>
                <a:cubicBezTo>
                  <a:pt x="-35589" y="4134910"/>
                  <a:pt x="24819" y="4028350"/>
                  <a:pt x="0" y="3894835"/>
                </a:cubicBezTo>
                <a:cubicBezTo>
                  <a:pt x="-24819" y="3761320"/>
                  <a:pt x="30961" y="3551759"/>
                  <a:pt x="0" y="3379342"/>
                </a:cubicBezTo>
                <a:cubicBezTo>
                  <a:pt x="-30961" y="3206925"/>
                  <a:pt x="32085" y="3129420"/>
                  <a:pt x="0" y="2978403"/>
                </a:cubicBezTo>
                <a:cubicBezTo>
                  <a:pt x="-32085" y="2827386"/>
                  <a:pt x="26582" y="2630818"/>
                  <a:pt x="0" y="2291080"/>
                </a:cubicBezTo>
                <a:cubicBezTo>
                  <a:pt x="-26582" y="1951342"/>
                  <a:pt x="15448" y="2051656"/>
                  <a:pt x="0" y="1890141"/>
                </a:cubicBezTo>
                <a:cubicBezTo>
                  <a:pt x="-15448" y="1728626"/>
                  <a:pt x="2770" y="1499461"/>
                  <a:pt x="0" y="1317371"/>
                </a:cubicBezTo>
                <a:cubicBezTo>
                  <a:pt x="-2770" y="1135281"/>
                  <a:pt x="28868" y="1059589"/>
                  <a:pt x="0" y="916432"/>
                </a:cubicBezTo>
                <a:cubicBezTo>
                  <a:pt x="-28868" y="773275"/>
                  <a:pt x="91521" y="425950"/>
                  <a:pt x="0" y="0"/>
                </a:cubicBezTo>
                <a:close/>
              </a:path>
              <a:path w="11595100" h="5727699" stroke="0" extrusionOk="0">
                <a:moveTo>
                  <a:pt x="0" y="0"/>
                </a:moveTo>
                <a:cubicBezTo>
                  <a:pt x="350769" y="-68727"/>
                  <a:pt x="550032" y="12852"/>
                  <a:pt x="811657" y="0"/>
                </a:cubicBezTo>
                <a:cubicBezTo>
                  <a:pt x="1073282" y="-12852"/>
                  <a:pt x="1169551" y="77017"/>
                  <a:pt x="1507363" y="0"/>
                </a:cubicBezTo>
                <a:cubicBezTo>
                  <a:pt x="1845175" y="-77017"/>
                  <a:pt x="1661795" y="12470"/>
                  <a:pt x="1739265" y="0"/>
                </a:cubicBezTo>
                <a:cubicBezTo>
                  <a:pt x="1816735" y="-12470"/>
                  <a:pt x="1979281" y="20399"/>
                  <a:pt x="2087118" y="0"/>
                </a:cubicBezTo>
                <a:cubicBezTo>
                  <a:pt x="2194955" y="-20399"/>
                  <a:pt x="2414436" y="43984"/>
                  <a:pt x="2550922" y="0"/>
                </a:cubicBezTo>
                <a:cubicBezTo>
                  <a:pt x="2687408" y="-43984"/>
                  <a:pt x="3176830" y="69685"/>
                  <a:pt x="3362579" y="0"/>
                </a:cubicBezTo>
                <a:cubicBezTo>
                  <a:pt x="3548328" y="-69685"/>
                  <a:pt x="3519232" y="10284"/>
                  <a:pt x="3594481" y="0"/>
                </a:cubicBezTo>
                <a:cubicBezTo>
                  <a:pt x="3669730" y="-10284"/>
                  <a:pt x="3896642" y="3577"/>
                  <a:pt x="4058285" y="0"/>
                </a:cubicBezTo>
                <a:cubicBezTo>
                  <a:pt x="4219928" y="-3577"/>
                  <a:pt x="4236755" y="5106"/>
                  <a:pt x="4290187" y="0"/>
                </a:cubicBezTo>
                <a:cubicBezTo>
                  <a:pt x="4343619" y="-5106"/>
                  <a:pt x="4517969" y="33023"/>
                  <a:pt x="4638040" y="0"/>
                </a:cubicBezTo>
                <a:cubicBezTo>
                  <a:pt x="4758111" y="-33023"/>
                  <a:pt x="5163287" y="59828"/>
                  <a:pt x="5333746" y="0"/>
                </a:cubicBezTo>
                <a:cubicBezTo>
                  <a:pt x="5504205" y="-59828"/>
                  <a:pt x="5884783" y="12943"/>
                  <a:pt x="6029452" y="0"/>
                </a:cubicBezTo>
                <a:cubicBezTo>
                  <a:pt x="6174121" y="-12943"/>
                  <a:pt x="6403469" y="929"/>
                  <a:pt x="6725158" y="0"/>
                </a:cubicBezTo>
                <a:cubicBezTo>
                  <a:pt x="7046847" y="-929"/>
                  <a:pt x="6966775" y="2084"/>
                  <a:pt x="7188962" y="0"/>
                </a:cubicBezTo>
                <a:cubicBezTo>
                  <a:pt x="7411149" y="-2084"/>
                  <a:pt x="7431702" y="28223"/>
                  <a:pt x="7652766" y="0"/>
                </a:cubicBezTo>
                <a:cubicBezTo>
                  <a:pt x="7873830" y="-28223"/>
                  <a:pt x="7917607" y="20513"/>
                  <a:pt x="8000619" y="0"/>
                </a:cubicBezTo>
                <a:cubicBezTo>
                  <a:pt x="8083631" y="-20513"/>
                  <a:pt x="8393331" y="51250"/>
                  <a:pt x="8580374" y="0"/>
                </a:cubicBezTo>
                <a:cubicBezTo>
                  <a:pt x="8767418" y="-51250"/>
                  <a:pt x="8857895" y="685"/>
                  <a:pt x="8928227" y="0"/>
                </a:cubicBezTo>
                <a:cubicBezTo>
                  <a:pt x="8998559" y="-685"/>
                  <a:pt x="9406413" y="24412"/>
                  <a:pt x="9623933" y="0"/>
                </a:cubicBezTo>
                <a:cubicBezTo>
                  <a:pt x="9841453" y="-24412"/>
                  <a:pt x="9797168" y="16177"/>
                  <a:pt x="9855835" y="0"/>
                </a:cubicBezTo>
                <a:cubicBezTo>
                  <a:pt x="9914502" y="-16177"/>
                  <a:pt x="10217716" y="64656"/>
                  <a:pt x="10435590" y="0"/>
                </a:cubicBezTo>
                <a:cubicBezTo>
                  <a:pt x="10653464" y="-64656"/>
                  <a:pt x="11205586" y="25220"/>
                  <a:pt x="11595100" y="0"/>
                </a:cubicBezTo>
                <a:cubicBezTo>
                  <a:pt x="11667617" y="289013"/>
                  <a:pt x="11578563" y="408664"/>
                  <a:pt x="11595100" y="630047"/>
                </a:cubicBezTo>
                <a:cubicBezTo>
                  <a:pt x="11611637" y="851430"/>
                  <a:pt x="11551956" y="928701"/>
                  <a:pt x="11595100" y="1202817"/>
                </a:cubicBezTo>
                <a:cubicBezTo>
                  <a:pt x="11638244" y="1476933"/>
                  <a:pt x="11573667" y="1587363"/>
                  <a:pt x="11595100" y="1775587"/>
                </a:cubicBezTo>
                <a:cubicBezTo>
                  <a:pt x="11616533" y="1963811"/>
                  <a:pt x="11592778" y="2137770"/>
                  <a:pt x="11595100" y="2405634"/>
                </a:cubicBezTo>
                <a:cubicBezTo>
                  <a:pt x="11597422" y="2673498"/>
                  <a:pt x="11572574" y="2785052"/>
                  <a:pt x="11595100" y="2921126"/>
                </a:cubicBezTo>
                <a:cubicBezTo>
                  <a:pt x="11617626" y="3057200"/>
                  <a:pt x="11563007" y="3276393"/>
                  <a:pt x="11595100" y="3379342"/>
                </a:cubicBezTo>
                <a:cubicBezTo>
                  <a:pt x="11627193" y="3482291"/>
                  <a:pt x="11589487" y="3663763"/>
                  <a:pt x="11595100" y="3894835"/>
                </a:cubicBezTo>
                <a:cubicBezTo>
                  <a:pt x="11600713" y="4125907"/>
                  <a:pt x="11583632" y="4290776"/>
                  <a:pt x="11595100" y="4467605"/>
                </a:cubicBezTo>
                <a:cubicBezTo>
                  <a:pt x="11606568" y="4644434"/>
                  <a:pt x="11561259" y="4767778"/>
                  <a:pt x="11595100" y="4868544"/>
                </a:cubicBezTo>
                <a:cubicBezTo>
                  <a:pt x="11628941" y="4969310"/>
                  <a:pt x="11533324" y="5523050"/>
                  <a:pt x="11595100" y="5727699"/>
                </a:cubicBezTo>
                <a:cubicBezTo>
                  <a:pt x="11398394" y="5730230"/>
                  <a:pt x="11308725" y="5678575"/>
                  <a:pt x="11131296" y="5727699"/>
                </a:cubicBezTo>
                <a:cubicBezTo>
                  <a:pt x="10953867" y="5776823"/>
                  <a:pt x="10956224" y="5711252"/>
                  <a:pt x="10783443" y="5727699"/>
                </a:cubicBezTo>
                <a:cubicBezTo>
                  <a:pt x="10610662" y="5744146"/>
                  <a:pt x="10444070" y="5688063"/>
                  <a:pt x="10203688" y="5727699"/>
                </a:cubicBezTo>
                <a:cubicBezTo>
                  <a:pt x="9963307" y="5767335"/>
                  <a:pt x="9646772" y="5635398"/>
                  <a:pt x="9392031" y="5727699"/>
                </a:cubicBezTo>
                <a:cubicBezTo>
                  <a:pt x="9137290" y="5820000"/>
                  <a:pt x="8848123" y="5665117"/>
                  <a:pt x="8696325" y="5727699"/>
                </a:cubicBezTo>
                <a:cubicBezTo>
                  <a:pt x="8544527" y="5790281"/>
                  <a:pt x="8398711" y="5691678"/>
                  <a:pt x="8232521" y="5727699"/>
                </a:cubicBezTo>
                <a:cubicBezTo>
                  <a:pt x="8066331" y="5763720"/>
                  <a:pt x="8072064" y="5716713"/>
                  <a:pt x="8000619" y="5727699"/>
                </a:cubicBezTo>
                <a:cubicBezTo>
                  <a:pt x="7929174" y="5738685"/>
                  <a:pt x="7834563" y="5700901"/>
                  <a:pt x="7768717" y="5727699"/>
                </a:cubicBezTo>
                <a:cubicBezTo>
                  <a:pt x="7702871" y="5754497"/>
                  <a:pt x="7463589" y="5658214"/>
                  <a:pt x="7188962" y="5727699"/>
                </a:cubicBezTo>
                <a:cubicBezTo>
                  <a:pt x="6914336" y="5797184"/>
                  <a:pt x="7023157" y="5706820"/>
                  <a:pt x="6957060" y="5727699"/>
                </a:cubicBezTo>
                <a:cubicBezTo>
                  <a:pt x="6890963" y="5748578"/>
                  <a:pt x="6606400" y="5692308"/>
                  <a:pt x="6493256" y="5727699"/>
                </a:cubicBezTo>
                <a:cubicBezTo>
                  <a:pt x="6380112" y="5763090"/>
                  <a:pt x="6346751" y="5706505"/>
                  <a:pt x="6261354" y="5727699"/>
                </a:cubicBezTo>
                <a:cubicBezTo>
                  <a:pt x="6175957" y="5748893"/>
                  <a:pt x="6088633" y="5703906"/>
                  <a:pt x="6029452" y="5727699"/>
                </a:cubicBezTo>
                <a:cubicBezTo>
                  <a:pt x="5970271" y="5751492"/>
                  <a:pt x="5896598" y="5718166"/>
                  <a:pt x="5797550" y="5727699"/>
                </a:cubicBezTo>
                <a:cubicBezTo>
                  <a:pt x="5698502" y="5737232"/>
                  <a:pt x="5378298" y="5687210"/>
                  <a:pt x="5217795" y="5727699"/>
                </a:cubicBezTo>
                <a:cubicBezTo>
                  <a:pt x="5057293" y="5768188"/>
                  <a:pt x="4712093" y="5700144"/>
                  <a:pt x="4522089" y="5727699"/>
                </a:cubicBezTo>
                <a:cubicBezTo>
                  <a:pt x="4332085" y="5755254"/>
                  <a:pt x="4388254" y="5707747"/>
                  <a:pt x="4290187" y="5727699"/>
                </a:cubicBezTo>
                <a:cubicBezTo>
                  <a:pt x="4192120" y="5747651"/>
                  <a:pt x="3977726" y="5679639"/>
                  <a:pt x="3826383" y="5727699"/>
                </a:cubicBezTo>
                <a:cubicBezTo>
                  <a:pt x="3675040" y="5775759"/>
                  <a:pt x="3366346" y="5674319"/>
                  <a:pt x="3014726" y="5727699"/>
                </a:cubicBezTo>
                <a:cubicBezTo>
                  <a:pt x="2663106" y="5781079"/>
                  <a:pt x="2716756" y="5707432"/>
                  <a:pt x="2434971" y="5727699"/>
                </a:cubicBezTo>
                <a:cubicBezTo>
                  <a:pt x="2153187" y="5747966"/>
                  <a:pt x="2069252" y="5674068"/>
                  <a:pt x="1971167" y="5727699"/>
                </a:cubicBezTo>
                <a:cubicBezTo>
                  <a:pt x="1873082" y="5781330"/>
                  <a:pt x="1502090" y="5673599"/>
                  <a:pt x="1275461" y="5727699"/>
                </a:cubicBezTo>
                <a:cubicBezTo>
                  <a:pt x="1048832" y="5781799"/>
                  <a:pt x="1010733" y="5685027"/>
                  <a:pt x="811657" y="5727699"/>
                </a:cubicBezTo>
                <a:cubicBezTo>
                  <a:pt x="612581" y="5770371"/>
                  <a:pt x="172342" y="5637183"/>
                  <a:pt x="0" y="5727699"/>
                </a:cubicBezTo>
                <a:cubicBezTo>
                  <a:pt x="-28115" y="5444440"/>
                  <a:pt x="50385" y="5272140"/>
                  <a:pt x="0" y="5097652"/>
                </a:cubicBezTo>
                <a:cubicBezTo>
                  <a:pt x="-50385" y="4923164"/>
                  <a:pt x="60925" y="4732931"/>
                  <a:pt x="0" y="4410328"/>
                </a:cubicBezTo>
                <a:cubicBezTo>
                  <a:pt x="-60925" y="4087725"/>
                  <a:pt x="40032" y="4113906"/>
                  <a:pt x="0" y="4009389"/>
                </a:cubicBezTo>
                <a:cubicBezTo>
                  <a:pt x="-40032" y="3904872"/>
                  <a:pt x="65765" y="3631682"/>
                  <a:pt x="0" y="3436619"/>
                </a:cubicBezTo>
                <a:cubicBezTo>
                  <a:pt x="-65765" y="3241556"/>
                  <a:pt x="7181" y="2968197"/>
                  <a:pt x="0" y="2806573"/>
                </a:cubicBezTo>
                <a:cubicBezTo>
                  <a:pt x="-7181" y="2644949"/>
                  <a:pt x="47052" y="2533427"/>
                  <a:pt x="0" y="2348357"/>
                </a:cubicBezTo>
                <a:cubicBezTo>
                  <a:pt x="-47052" y="2163287"/>
                  <a:pt x="42156" y="1995812"/>
                  <a:pt x="0" y="1890141"/>
                </a:cubicBezTo>
                <a:cubicBezTo>
                  <a:pt x="-42156" y="1784470"/>
                  <a:pt x="40514" y="1473766"/>
                  <a:pt x="0" y="1317371"/>
                </a:cubicBezTo>
                <a:cubicBezTo>
                  <a:pt x="-40514" y="1160976"/>
                  <a:pt x="56983" y="993308"/>
                  <a:pt x="0" y="687324"/>
                </a:cubicBezTo>
                <a:cubicBezTo>
                  <a:pt x="-56983" y="381340"/>
                  <a:pt x="390" y="187834"/>
                  <a:pt x="0" y="0"/>
                </a:cubicBezTo>
                <a:close/>
              </a:path>
            </a:pathLst>
          </a:custGeom>
          <a:solidFill>
            <a:schemeClr val="bg1">
              <a:alpha val="81000"/>
            </a:schemeClr>
          </a:solidFill>
          <a:ln w="57150">
            <a:solidFill>
              <a:srgbClr val="C5316D"/>
            </a:solidFill>
            <a:prstDash val="sysDot"/>
            <a:extLst>
              <a:ext uri="{C807C97D-BFC1-408E-A445-0C87EB9F89A2}">
                <ask:lineSketchStyleProps xmlns:ask="http://schemas.microsoft.com/office/drawing/2018/sketchyshapes" xmln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21B53-1D74-CD14-B24F-960C3EDA7CA4}"/>
              </a:ext>
            </a:extLst>
          </p:cNvPr>
          <p:cNvSpPr txBox="1"/>
          <p:nvPr/>
        </p:nvSpPr>
        <p:spPr>
          <a:xfrm>
            <a:off x="829465" y="430185"/>
            <a:ext cx="7404756" cy="1123712"/>
          </a:xfrm>
          <a:prstGeom prst="roundRect">
            <a:avLst/>
          </a:prstGeom>
          <a:ln w="5715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a:solidFill>
                  <a:srgbClr val="C5316D"/>
                </a:solidFill>
                <a:latin typeface="UTM Avo" panose="02040603050506020204" pitchFamily="18" charset="0"/>
              </a:rPr>
              <a:t>Dựa vào tranh dưới đây, trao đổi về các bước rang thịt.</a:t>
            </a:r>
          </a:p>
        </p:txBody>
      </p:sp>
      <p:grpSp>
        <p:nvGrpSpPr>
          <p:cNvPr id="109" name="Group 108">
            <a:extLst>
              <a:ext uri="{FF2B5EF4-FFF2-40B4-BE49-F238E27FC236}">
                <a16:creationId xmlns:a16="http://schemas.microsoft.com/office/drawing/2014/main" id="{040A872F-7591-4D34-885E-BF64E6039294}"/>
              </a:ext>
            </a:extLst>
          </p:cNvPr>
          <p:cNvGrpSpPr/>
          <p:nvPr/>
        </p:nvGrpSpPr>
        <p:grpSpPr>
          <a:xfrm>
            <a:off x="388402" y="1788787"/>
            <a:ext cx="1982075" cy="2879984"/>
            <a:chOff x="304081" y="1811944"/>
            <a:chExt cx="1982075" cy="2879984"/>
          </a:xfrm>
        </p:grpSpPr>
        <p:grpSp>
          <p:nvGrpSpPr>
            <p:cNvPr id="12" name="Group 11">
              <a:extLst>
                <a:ext uri="{FF2B5EF4-FFF2-40B4-BE49-F238E27FC236}">
                  <a16:creationId xmlns:a16="http://schemas.microsoft.com/office/drawing/2014/main" id="{54B963C2-EE8A-4AB8-B009-249D3AE03191}"/>
                </a:ext>
              </a:extLst>
            </p:cNvPr>
            <p:cNvGrpSpPr/>
            <p:nvPr/>
          </p:nvGrpSpPr>
          <p:grpSpPr>
            <a:xfrm>
              <a:off x="304081" y="1811944"/>
              <a:ext cx="1982075" cy="1680785"/>
              <a:chOff x="350402" y="1814721"/>
              <a:chExt cx="1982075" cy="1680785"/>
            </a:xfrm>
          </p:grpSpPr>
          <p:pic>
            <p:nvPicPr>
              <p:cNvPr id="7" name="Picture 6" descr="Diagram&#10;&#10;Description automatically generated">
                <a:extLst>
                  <a:ext uri="{FF2B5EF4-FFF2-40B4-BE49-F238E27FC236}">
                    <a16:creationId xmlns:a16="http://schemas.microsoft.com/office/drawing/2014/main" id="{BB04F32E-E14D-405D-BB26-9634F5E59D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20000" contrast="20000"/>
                        </a14:imgEffect>
                      </a14:imgLayer>
                    </a14:imgProps>
                  </a:ext>
                </a:extLst>
              </a:blip>
              <a:srcRect l="24921" t="36917" r="27622" b="31917"/>
              <a:stretch/>
            </p:blipFill>
            <p:spPr>
              <a:xfrm>
                <a:off x="414962" y="1814721"/>
                <a:ext cx="1917515" cy="1680785"/>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13" name="Google Shape;818;p6">
                <a:extLst>
                  <a:ext uri="{FF2B5EF4-FFF2-40B4-BE49-F238E27FC236}">
                    <a16:creationId xmlns:a16="http://schemas.microsoft.com/office/drawing/2014/main" id="{5C1B3CF3-78D8-44E4-893B-082E24C00137}"/>
                  </a:ext>
                </a:extLst>
              </p:cNvPr>
              <p:cNvGrpSpPr/>
              <p:nvPr/>
            </p:nvGrpSpPr>
            <p:grpSpPr>
              <a:xfrm rot="20897998">
                <a:off x="350402" y="1829635"/>
                <a:ext cx="437964" cy="470264"/>
                <a:chOff x="2564750" y="287500"/>
                <a:chExt cx="926875" cy="1589100"/>
              </a:xfrm>
            </p:grpSpPr>
            <p:sp>
              <p:nvSpPr>
                <p:cNvPr id="14" name="Google Shape;819;p6">
                  <a:extLst>
                    <a:ext uri="{FF2B5EF4-FFF2-40B4-BE49-F238E27FC236}">
                      <a16:creationId xmlns:a16="http://schemas.microsoft.com/office/drawing/2014/main" id="{28D4ADDF-6837-4BD3-B1D6-3ECDFE108637}"/>
                    </a:ext>
                  </a:extLst>
                </p:cNvPr>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20;p6">
                  <a:extLst>
                    <a:ext uri="{FF2B5EF4-FFF2-40B4-BE49-F238E27FC236}">
                      <a16:creationId xmlns:a16="http://schemas.microsoft.com/office/drawing/2014/main" id="{4E2172CA-DFD1-4712-8060-E88AC5457AE3}"/>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21;p6">
                  <a:extLst>
                    <a:ext uri="{FF2B5EF4-FFF2-40B4-BE49-F238E27FC236}">
                      <a16:creationId xmlns:a16="http://schemas.microsoft.com/office/drawing/2014/main" id="{2DDF6648-5D11-4667-81F1-10D3993FB5FC}"/>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22;p6">
                  <a:extLst>
                    <a:ext uri="{FF2B5EF4-FFF2-40B4-BE49-F238E27FC236}">
                      <a16:creationId xmlns:a16="http://schemas.microsoft.com/office/drawing/2014/main" id="{BF18C179-7E84-4558-BDA6-551A04B79FB6}"/>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23;p6">
                  <a:extLst>
                    <a:ext uri="{FF2B5EF4-FFF2-40B4-BE49-F238E27FC236}">
                      <a16:creationId xmlns:a16="http://schemas.microsoft.com/office/drawing/2014/main" id="{EF48D7CF-E95E-46BA-BA47-36808D658AAE}"/>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24;p6">
                  <a:extLst>
                    <a:ext uri="{FF2B5EF4-FFF2-40B4-BE49-F238E27FC236}">
                      <a16:creationId xmlns:a16="http://schemas.microsoft.com/office/drawing/2014/main" id="{648E93A6-403A-4EF7-B0EC-AD8CF6FF321F}"/>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25;p6">
                  <a:extLst>
                    <a:ext uri="{FF2B5EF4-FFF2-40B4-BE49-F238E27FC236}">
                      <a16:creationId xmlns:a16="http://schemas.microsoft.com/office/drawing/2014/main" id="{C2F95D03-38EE-418D-A487-91249C02B7EB}"/>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26;p6">
                  <a:extLst>
                    <a:ext uri="{FF2B5EF4-FFF2-40B4-BE49-F238E27FC236}">
                      <a16:creationId xmlns:a16="http://schemas.microsoft.com/office/drawing/2014/main" id="{341F87A9-642C-401D-BE52-3D2A11A457BC}"/>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27;p6">
                  <a:extLst>
                    <a:ext uri="{FF2B5EF4-FFF2-40B4-BE49-F238E27FC236}">
                      <a16:creationId xmlns:a16="http://schemas.microsoft.com/office/drawing/2014/main" id="{5921FA4E-B9C7-487E-9732-E3E6E01CD9C3}"/>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28;p6">
                  <a:extLst>
                    <a:ext uri="{FF2B5EF4-FFF2-40B4-BE49-F238E27FC236}">
                      <a16:creationId xmlns:a16="http://schemas.microsoft.com/office/drawing/2014/main" id="{0564DEF0-9337-4845-98E8-1B016D1079BE}"/>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29;p6">
                  <a:extLst>
                    <a:ext uri="{FF2B5EF4-FFF2-40B4-BE49-F238E27FC236}">
                      <a16:creationId xmlns:a16="http://schemas.microsoft.com/office/drawing/2014/main" id="{C685ACB2-66DD-41AD-B563-5CCB9BE5779E}"/>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30;p6">
                  <a:extLst>
                    <a:ext uri="{FF2B5EF4-FFF2-40B4-BE49-F238E27FC236}">
                      <a16:creationId xmlns:a16="http://schemas.microsoft.com/office/drawing/2014/main" id="{72D80EF6-6334-4732-B03F-68F7E81E71BD}"/>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31;p6">
                  <a:extLst>
                    <a:ext uri="{FF2B5EF4-FFF2-40B4-BE49-F238E27FC236}">
                      <a16:creationId xmlns:a16="http://schemas.microsoft.com/office/drawing/2014/main" id="{E156D536-C4D6-47C0-A55B-045F7AF472AD}"/>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832;p6">
                  <a:extLst>
                    <a:ext uri="{FF2B5EF4-FFF2-40B4-BE49-F238E27FC236}">
                      <a16:creationId xmlns:a16="http://schemas.microsoft.com/office/drawing/2014/main" id="{0CE4BC20-769A-4A0A-A985-CB81806E767C}"/>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33;p6">
                  <a:extLst>
                    <a:ext uri="{FF2B5EF4-FFF2-40B4-BE49-F238E27FC236}">
                      <a16:creationId xmlns:a16="http://schemas.microsoft.com/office/drawing/2014/main" id="{6C3974A0-DF60-4686-975B-F6A68E7F98BC}"/>
                    </a:ext>
                  </a:extLst>
                </p:cNvPr>
                <p:cNvSpPr/>
                <p:nvPr/>
              </p:nvSpPr>
              <p:spPr>
                <a:xfrm>
                  <a:off x="2601674" y="319724"/>
                  <a:ext cx="815625" cy="1532939"/>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34;p6">
                  <a:extLst>
                    <a:ext uri="{FF2B5EF4-FFF2-40B4-BE49-F238E27FC236}">
                      <a16:creationId xmlns:a16="http://schemas.microsoft.com/office/drawing/2014/main" id="{4F74A31C-5F40-4DE3-A0F6-1C8F93B22290}"/>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35;p6">
                  <a:extLst>
                    <a:ext uri="{FF2B5EF4-FFF2-40B4-BE49-F238E27FC236}">
                      <a16:creationId xmlns:a16="http://schemas.microsoft.com/office/drawing/2014/main" id="{0E8FD40B-818C-4D6E-AD5D-7664FA2109C9}"/>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36;p6">
                  <a:extLst>
                    <a:ext uri="{FF2B5EF4-FFF2-40B4-BE49-F238E27FC236}">
                      <a16:creationId xmlns:a16="http://schemas.microsoft.com/office/drawing/2014/main" id="{387B418E-91CC-4F88-B1BB-BD65DBB64487}"/>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37;p6">
                  <a:extLst>
                    <a:ext uri="{FF2B5EF4-FFF2-40B4-BE49-F238E27FC236}">
                      <a16:creationId xmlns:a16="http://schemas.microsoft.com/office/drawing/2014/main" id="{B7335BC8-3DFE-487B-97CC-DC8220EDE219}"/>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5" name="TextBox 104">
              <a:extLst>
                <a:ext uri="{FF2B5EF4-FFF2-40B4-BE49-F238E27FC236}">
                  <a16:creationId xmlns:a16="http://schemas.microsoft.com/office/drawing/2014/main" id="{0042CE28-E245-4641-A7EB-56AC43DD1867}"/>
                </a:ext>
              </a:extLst>
            </p:cNvPr>
            <p:cNvSpPr txBox="1"/>
            <p:nvPr/>
          </p:nvSpPr>
          <p:spPr>
            <a:xfrm>
              <a:off x="508915" y="3840631"/>
              <a:ext cx="1777241"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a:t>
              </a:r>
            </a:p>
            <a:p>
              <a:pPr algn="ctr"/>
              <a:r>
                <a:rPr lang="en-US" sz="2200" b="1">
                  <a:solidFill>
                    <a:srgbClr val="000000"/>
                  </a:solidFill>
                  <a:latin typeface="UTM Avo" panose="02040603050506020204" pitchFamily="18" charset="0"/>
                </a:rPr>
                <a:t>dầu ăn</a:t>
              </a:r>
            </a:p>
          </p:txBody>
        </p:sp>
      </p:grpSp>
      <p:grpSp>
        <p:nvGrpSpPr>
          <p:cNvPr id="110" name="Group 109">
            <a:extLst>
              <a:ext uri="{FF2B5EF4-FFF2-40B4-BE49-F238E27FC236}">
                <a16:creationId xmlns:a16="http://schemas.microsoft.com/office/drawing/2014/main" id="{F8547A51-CCED-4596-A316-7BA1C78F4D27}"/>
              </a:ext>
            </a:extLst>
          </p:cNvPr>
          <p:cNvGrpSpPr/>
          <p:nvPr/>
        </p:nvGrpSpPr>
        <p:grpSpPr>
          <a:xfrm>
            <a:off x="2551100" y="1655413"/>
            <a:ext cx="1901466" cy="2999576"/>
            <a:chOff x="2466779" y="1678570"/>
            <a:chExt cx="1901466" cy="2999576"/>
          </a:xfrm>
        </p:grpSpPr>
        <p:grpSp>
          <p:nvGrpSpPr>
            <p:cNvPr id="102" name="Group 101">
              <a:extLst>
                <a:ext uri="{FF2B5EF4-FFF2-40B4-BE49-F238E27FC236}">
                  <a16:creationId xmlns:a16="http://schemas.microsoft.com/office/drawing/2014/main" id="{9109BF4B-6865-490A-B0FE-3649708C365F}"/>
                </a:ext>
              </a:extLst>
            </p:cNvPr>
            <p:cNvGrpSpPr/>
            <p:nvPr/>
          </p:nvGrpSpPr>
          <p:grpSpPr>
            <a:xfrm>
              <a:off x="2466779" y="1678570"/>
              <a:ext cx="1901466" cy="1814160"/>
              <a:chOff x="2513100" y="1681347"/>
              <a:chExt cx="1901466" cy="1814160"/>
            </a:xfrm>
          </p:grpSpPr>
          <p:pic>
            <p:nvPicPr>
              <p:cNvPr id="9" name="Picture 8" descr="Diagram&#10;&#10;Description automatically generated">
                <a:extLst>
                  <a:ext uri="{FF2B5EF4-FFF2-40B4-BE49-F238E27FC236}">
                    <a16:creationId xmlns:a16="http://schemas.microsoft.com/office/drawing/2014/main" id="{6ED72145-9FEE-490E-A730-F4575153F75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Effect>
                          <a14:brightnessContrast bright="20000" contrast="20000"/>
                        </a14:imgEffect>
                      </a14:imgLayer>
                    </a14:imgProps>
                  </a:ext>
                </a:extLst>
              </a:blip>
              <a:srcRect l="28927" t="38471" r="25641" b="30469"/>
              <a:stretch/>
            </p:blipFill>
            <p:spPr>
              <a:xfrm>
                <a:off x="2513100" y="1822334"/>
                <a:ext cx="1901466" cy="1673173"/>
              </a:xfrm>
              <a:prstGeom prst="roundRect">
                <a:avLst/>
              </a:prstGeom>
              <a:ln>
                <a:solidFill>
                  <a:srgbClr val="002060"/>
                </a:solidFill>
              </a:ln>
            </p:spPr>
          </p:pic>
          <p:grpSp>
            <p:nvGrpSpPr>
              <p:cNvPr id="33" name="Google Shape;1160;p7">
                <a:extLst>
                  <a:ext uri="{FF2B5EF4-FFF2-40B4-BE49-F238E27FC236}">
                    <a16:creationId xmlns:a16="http://schemas.microsoft.com/office/drawing/2014/main" id="{68F7911D-4918-477A-B553-F9F017867954}"/>
                  </a:ext>
                </a:extLst>
              </p:cNvPr>
              <p:cNvGrpSpPr/>
              <p:nvPr/>
            </p:nvGrpSpPr>
            <p:grpSpPr>
              <a:xfrm rot="892695">
                <a:off x="2594487" y="1681347"/>
                <a:ext cx="411333" cy="461182"/>
                <a:chOff x="3905900" y="256825"/>
                <a:chExt cx="1061500" cy="1527775"/>
              </a:xfrm>
            </p:grpSpPr>
            <p:sp>
              <p:nvSpPr>
                <p:cNvPr id="34" name="Google Shape;1161;p7">
                  <a:extLst>
                    <a:ext uri="{FF2B5EF4-FFF2-40B4-BE49-F238E27FC236}">
                      <a16:creationId xmlns:a16="http://schemas.microsoft.com/office/drawing/2014/main" id="{3497A8B9-E9C4-4732-869E-5F1CBB9A66A3}"/>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62;p7">
                  <a:extLst>
                    <a:ext uri="{FF2B5EF4-FFF2-40B4-BE49-F238E27FC236}">
                      <a16:creationId xmlns:a16="http://schemas.microsoft.com/office/drawing/2014/main" id="{A7E6228B-F20F-430A-AF8A-E6868207F746}"/>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63;p7">
                  <a:extLst>
                    <a:ext uri="{FF2B5EF4-FFF2-40B4-BE49-F238E27FC236}">
                      <a16:creationId xmlns:a16="http://schemas.microsoft.com/office/drawing/2014/main" id="{4C145C8C-FEEA-4C6B-AE79-791CA8FDB067}"/>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64;p7">
                  <a:extLst>
                    <a:ext uri="{FF2B5EF4-FFF2-40B4-BE49-F238E27FC236}">
                      <a16:creationId xmlns:a16="http://schemas.microsoft.com/office/drawing/2014/main" id="{41DC7B9F-76B8-4BC8-9C08-27F910DE973F}"/>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65;p7">
                  <a:extLst>
                    <a:ext uri="{FF2B5EF4-FFF2-40B4-BE49-F238E27FC236}">
                      <a16:creationId xmlns:a16="http://schemas.microsoft.com/office/drawing/2014/main" id="{6156FE4E-F168-45AE-9087-F372DEB62447}"/>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6;p7">
                  <a:extLst>
                    <a:ext uri="{FF2B5EF4-FFF2-40B4-BE49-F238E27FC236}">
                      <a16:creationId xmlns:a16="http://schemas.microsoft.com/office/drawing/2014/main" id="{0F102FE4-1F15-4065-84AF-362EE1EC2B9F}"/>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7;p7">
                  <a:extLst>
                    <a:ext uri="{FF2B5EF4-FFF2-40B4-BE49-F238E27FC236}">
                      <a16:creationId xmlns:a16="http://schemas.microsoft.com/office/drawing/2014/main" id="{F2AA398E-380C-4FBB-BE2C-FAE1D6EC22EB}"/>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8;p7">
                  <a:extLst>
                    <a:ext uri="{FF2B5EF4-FFF2-40B4-BE49-F238E27FC236}">
                      <a16:creationId xmlns:a16="http://schemas.microsoft.com/office/drawing/2014/main" id="{50776E4E-B134-4F65-814D-5E1FCB2F968C}"/>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9;p7">
                  <a:extLst>
                    <a:ext uri="{FF2B5EF4-FFF2-40B4-BE49-F238E27FC236}">
                      <a16:creationId xmlns:a16="http://schemas.microsoft.com/office/drawing/2014/main" id="{ACDD4F5F-2C18-46D2-AA44-FEB9B43A3229}"/>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70;p7">
                  <a:extLst>
                    <a:ext uri="{FF2B5EF4-FFF2-40B4-BE49-F238E27FC236}">
                      <a16:creationId xmlns:a16="http://schemas.microsoft.com/office/drawing/2014/main" id="{A704E00D-9AD1-4BD5-A057-0E43EA027D11}"/>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71;p7">
                  <a:extLst>
                    <a:ext uri="{FF2B5EF4-FFF2-40B4-BE49-F238E27FC236}">
                      <a16:creationId xmlns:a16="http://schemas.microsoft.com/office/drawing/2014/main" id="{03725B9F-F031-4FEB-8BC5-901031B362DE}"/>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72;p7">
                  <a:extLst>
                    <a:ext uri="{FF2B5EF4-FFF2-40B4-BE49-F238E27FC236}">
                      <a16:creationId xmlns:a16="http://schemas.microsoft.com/office/drawing/2014/main" id="{BAC32DEA-E5BB-4C48-A64F-440F1EDFE7AD}"/>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73;p7">
                  <a:extLst>
                    <a:ext uri="{FF2B5EF4-FFF2-40B4-BE49-F238E27FC236}">
                      <a16:creationId xmlns:a16="http://schemas.microsoft.com/office/drawing/2014/main" id="{DA48E347-E60D-4877-A063-B4BF1BE5A7E8}"/>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74;p7">
                  <a:extLst>
                    <a:ext uri="{FF2B5EF4-FFF2-40B4-BE49-F238E27FC236}">
                      <a16:creationId xmlns:a16="http://schemas.microsoft.com/office/drawing/2014/main" id="{3125D2E3-DDCE-4BA0-B102-7993498C2027}"/>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75;p7">
                  <a:extLst>
                    <a:ext uri="{FF2B5EF4-FFF2-40B4-BE49-F238E27FC236}">
                      <a16:creationId xmlns:a16="http://schemas.microsoft.com/office/drawing/2014/main" id="{880921EE-F2C7-46BA-99C5-713A467F1730}"/>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76;p7">
                  <a:extLst>
                    <a:ext uri="{FF2B5EF4-FFF2-40B4-BE49-F238E27FC236}">
                      <a16:creationId xmlns:a16="http://schemas.microsoft.com/office/drawing/2014/main" id="{180965EA-17BA-4152-9AD5-2825B94A0BFA}"/>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77;p7">
                  <a:extLst>
                    <a:ext uri="{FF2B5EF4-FFF2-40B4-BE49-F238E27FC236}">
                      <a16:creationId xmlns:a16="http://schemas.microsoft.com/office/drawing/2014/main" id="{E495F0E1-9D9D-477E-894E-452F742BC917}"/>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78;p7">
                  <a:extLst>
                    <a:ext uri="{FF2B5EF4-FFF2-40B4-BE49-F238E27FC236}">
                      <a16:creationId xmlns:a16="http://schemas.microsoft.com/office/drawing/2014/main" id="{F98CDB7C-73C8-429B-994E-AA5A1CA19592}"/>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79;p7">
                  <a:extLst>
                    <a:ext uri="{FF2B5EF4-FFF2-40B4-BE49-F238E27FC236}">
                      <a16:creationId xmlns:a16="http://schemas.microsoft.com/office/drawing/2014/main" id="{935EBD70-8BDF-4E80-BDC4-46679FF6229F}"/>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6" name="TextBox 105">
              <a:extLst>
                <a:ext uri="{FF2B5EF4-FFF2-40B4-BE49-F238E27FC236}">
                  <a16:creationId xmlns:a16="http://schemas.microsoft.com/office/drawing/2014/main" id="{ACFF2D80-E25D-4D00-BAF0-DEB66D2413EB}"/>
                </a:ext>
              </a:extLst>
            </p:cNvPr>
            <p:cNvSpPr txBox="1"/>
            <p:nvPr/>
          </p:nvSpPr>
          <p:spPr>
            <a:xfrm>
              <a:off x="2495853" y="3826849"/>
              <a:ext cx="1854556"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Rán vàng thịt</a:t>
              </a:r>
            </a:p>
          </p:txBody>
        </p:sp>
      </p:grpSp>
      <p:grpSp>
        <p:nvGrpSpPr>
          <p:cNvPr id="111" name="Group 110">
            <a:extLst>
              <a:ext uri="{FF2B5EF4-FFF2-40B4-BE49-F238E27FC236}">
                <a16:creationId xmlns:a16="http://schemas.microsoft.com/office/drawing/2014/main" id="{2EC79F6A-078A-4411-BF3A-464C28F9E5A8}"/>
              </a:ext>
            </a:extLst>
          </p:cNvPr>
          <p:cNvGrpSpPr/>
          <p:nvPr/>
        </p:nvGrpSpPr>
        <p:grpSpPr>
          <a:xfrm>
            <a:off x="4613401" y="1719146"/>
            <a:ext cx="2000203" cy="2949624"/>
            <a:chOff x="4529080" y="1742303"/>
            <a:chExt cx="2000203" cy="2949624"/>
          </a:xfrm>
        </p:grpSpPr>
        <p:grpSp>
          <p:nvGrpSpPr>
            <p:cNvPr id="103" name="Group 102">
              <a:extLst>
                <a:ext uri="{FF2B5EF4-FFF2-40B4-BE49-F238E27FC236}">
                  <a16:creationId xmlns:a16="http://schemas.microsoft.com/office/drawing/2014/main" id="{17DA0B81-255F-419C-9D44-34C1402C7695}"/>
                </a:ext>
              </a:extLst>
            </p:cNvPr>
            <p:cNvGrpSpPr/>
            <p:nvPr/>
          </p:nvGrpSpPr>
          <p:grpSpPr>
            <a:xfrm>
              <a:off x="4529080" y="1742303"/>
              <a:ext cx="2000203" cy="1750426"/>
              <a:chOff x="4641569" y="1745081"/>
              <a:chExt cx="2000203" cy="1750426"/>
            </a:xfrm>
          </p:grpSpPr>
          <p:pic>
            <p:nvPicPr>
              <p:cNvPr id="11" name="Picture 10" descr="Diagram&#10;&#10;Description automatically generated">
                <a:extLst>
                  <a:ext uri="{FF2B5EF4-FFF2-40B4-BE49-F238E27FC236}">
                    <a16:creationId xmlns:a16="http://schemas.microsoft.com/office/drawing/2014/main" id="{6E15963F-7D69-455C-AD0C-08D48F56496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bright="20000" contrast="20000"/>
                        </a14:imgEffect>
                      </a14:imgLayer>
                    </a14:imgProps>
                  </a:ext>
                </a:extLst>
              </a:blip>
              <a:srcRect l="26848" t="32927" r="27465" b="39170"/>
              <a:stretch/>
            </p:blipFill>
            <p:spPr>
              <a:xfrm>
                <a:off x="4641569" y="1814722"/>
                <a:ext cx="2000203" cy="1680785"/>
              </a:xfrm>
              <a:prstGeom prst="roundRect">
                <a:avLst/>
              </a:prstGeom>
              <a:ln>
                <a:solidFill>
                  <a:srgbClr val="002060"/>
                </a:solidFill>
              </a:ln>
            </p:spPr>
          </p:pic>
          <p:grpSp>
            <p:nvGrpSpPr>
              <p:cNvPr id="54" name="Google Shape;1233;p8">
                <a:extLst>
                  <a:ext uri="{FF2B5EF4-FFF2-40B4-BE49-F238E27FC236}">
                    <a16:creationId xmlns:a16="http://schemas.microsoft.com/office/drawing/2014/main" id="{93A07043-AB47-4C13-A875-030A0F52E2BB}"/>
                  </a:ext>
                </a:extLst>
              </p:cNvPr>
              <p:cNvGrpSpPr/>
              <p:nvPr/>
            </p:nvGrpSpPr>
            <p:grpSpPr>
              <a:xfrm rot="20908402">
                <a:off x="4738075" y="1745081"/>
                <a:ext cx="319284" cy="538096"/>
                <a:chOff x="5326050" y="238125"/>
                <a:chExt cx="1007425" cy="1563625"/>
              </a:xfrm>
            </p:grpSpPr>
            <p:sp>
              <p:nvSpPr>
                <p:cNvPr id="55" name="Google Shape;1234;p8">
                  <a:extLst>
                    <a:ext uri="{FF2B5EF4-FFF2-40B4-BE49-F238E27FC236}">
                      <a16:creationId xmlns:a16="http://schemas.microsoft.com/office/drawing/2014/main" id="{99FA77D5-6C95-4CDC-B80D-8EDB365C6152}"/>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235;p8">
                  <a:extLst>
                    <a:ext uri="{FF2B5EF4-FFF2-40B4-BE49-F238E27FC236}">
                      <a16:creationId xmlns:a16="http://schemas.microsoft.com/office/drawing/2014/main" id="{B1E91FC4-A4DD-4E6A-AF49-22EB3B122453}"/>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36;p8">
                  <a:extLst>
                    <a:ext uri="{FF2B5EF4-FFF2-40B4-BE49-F238E27FC236}">
                      <a16:creationId xmlns:a16="http://schemas.microsoft.com/office/drawing/2014/main" id="{2781DC86-D48A-42A1-B96C-12A7BA242B0F}"/>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37;p8">
                  <a:extLst>
                    <a:ext uri="{FF2B5EF4-FFF2-40B4-BE49-F238E27FC236}">
                      <a16:creationId xmlns:a16="http://schemas.microsoft.com/office/drawing/2014/main" id="{761CF7FB-B146-4366-A685-CFEEA0704F8B}"/>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38;p8">
                  <a:extLst>
                    <a:ext uri="{FF2B5EF4-FFF2-40B4-BE49-F238E27FC236}">
                      <a16:creationId xmlns:a16="http://schemas.microsoft.com/office/drawing/2014/main" id="{12B0F44D-0700-4459-BF43-0A4073DB9892}"/>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39;p8">
                  <a:extLst>
                    <a:ext uri="{FF2B5EF4-FFF2-40B4-BE49-F238E27FC236}">
                      <a16:creationId xmlns:a16="http://schemas.microsoft.com/office/drawing/2014/main" id="{6363860F-6A09-4F1B-8136-73C945B6FB04}"/>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0;p8">
                  <a:extLst>
                    <a:ext uri="{FF2B5EF4-FFF2-40B4-BE49-F238E27FC236}">
                      <a16:creationId xmlns:a16="http://schemas.microsoft.com/office/drawing/2014/main" id="{9289ED74-78B1-4C74-9AE2-80E238D5DE3C}"/>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1;p8">
                  <a:extLst>
                    <a:ext uri="{FF2B5EF4-FFF2-40B4-BE49-F238E27FC236}">
                      <a16:creationId xmlns:a16="http://schemas.microsoft.com/office/drawing/2014/main" id="{A81F4250-C24A-460C-A507-72BBAABDF73C}"/>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242;p8">
                  <a:extLst>
                    <a:ext uri="{FF2B5EF4-FFF2-40B4-BE49-F238E27FC236}">
                      <a16:creationId xmlns:a16="http://schemas.microsoft.com/office/drawing/2014/main" id="{2C2A515F-3D34-4788-9C8F-454B8A3226E9}"/>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3;p8">
                  <a:extLst>
                    <a:ext uri="{FF2B5EF4-FFF2-40B4-BE49-F238E27FC236}">
                      <a16:creationId xmlns:a16="http://schemas.microsoft.com/office/drawing/2014/main" id="{4CDE8E11-F736-480C-B096-1308F5C9C1DA}"/>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4;p8">
                  <a:extLst>
                    <a:ext uri="{FF2B5EF4-FFF2-40B4-BE49-F238E27FC236}">
                      <a16:creationId xmlns:a16="http://schemas.microsoft.com/office/drawing/2014/main" id="{F3805B2E-AE6A-4170-9144-43F63333522B}"/>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5;p8">
                  <a:extLst>
                    <a:ext uri="{FF2B5EF4-FFF2-40B4-BE49-F238E27FC236}">
                      <a16:creationId xmlns:a16="http://schemas.microsoft.com/office/drawing/2014/main" id="{93AF647F-ACBE-48F8-AD2A-672DFC4D6A9A}"/>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6;p8">
                  <a:extLst>
                    <a:ext uri="{FF2B5EF4-FFF2-40B4-BE49-F238E27FC236}">
                      <a16:creationId xmlns:a16="http://schemas.microsoft.com/office/drawing/2014/main" id="{34C653D1-4716-4B68-A838-1AEDC05A4F1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7;p8">
                  <a:extLst>
                    <a:ext uri="{FF2B5EF4-FFF2-40B4-BE49-F238E27FC236}">
                      <a16:creationId xmlns:a16="http://schemas.microsoft.com/office/drawing/2014/main" id="{38CA8BC7-FCEA-471C-B1B6-3C092A3E3F97}"/>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8;p8">
                  <a:extLst>
                    <a:ext uri="{FF2B5EF4-FFF2-40B4-BE49-F238E27FC236}">
                      <a16:creationId xmlns:a16="http://schemas.microsoft.com/office/drawing/2014/main" id="{DBBE59D6-6AB3-4065-839F-BDEE0AAC0D11}"/>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8">
                  <a:extLst>
                    <a:ext uri="{FF2B5EF4-FFF2-40B4-BE49-F238E27FC236}">
                      <a16:creationId xmlns:a16="http://schemas.microsoft.com/office/drawing/2014/main" id="{C8E63DC2-BF9E-4739-BA6A-F174944636E2}"/>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50;p8">
                  <a:extLst>
                    <a:ext uri="{FF2B5EF4-FFF2-40B4-BE49-F238E27FC236}">
                      <a16:creationId xmlns:a16="http://schemas.microsoft.com/office/drawing/2014/main" id="{1344FFBA-64FE-4916-84A0-861943396CBF}"/>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51;p8">
                  <a:extLst>
                    <a:ext uri="{FF2B5EF4-FFF2-40B4-BE49-F238E27FC236}">
                      <a16:creationId xmlns:a16="http://schemas.microsoft.com/office/drawing/2014/main" id="{C9110150-7A2A-42D9-B553-D4C49A5B9B1F}"/>
                    </a:ext>
                  </a:extLst>
                </p:cNvPr>
                <p:cNvSpPr/>
                <p:nvPr/>
              </p:nvSpPr>
              <p:spPr>
                <a:xfrm>
                  <a:off x="5372713" y="301818"/>
                  <a:ext cx="877999"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52;p8">
                  <a:extLst>
                    <a:ext uri="{FF2B5EF4-FFF2-40B4-BE49-F238E27FC236}">
                      <a16:creationId xmlns:a16="http://schemas.microsoft.com/office/drawing/2014/main" id="{1D7DFED7-F1DD-4E9C-A133-BA7D58843356}"/>
                    </a:ext>
                  </a:extLst>
                </p:cNvPr>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53;p8">
                  <a:extLst>
                    <a:ext uri="{FF2B5EF4-FFF2-40B4-BE49-F238E27FC236}">
                      <a16:creationId xmlns:a16="http://schemas.microsoft.com/office/drawing/2014/main" id="{83A7BFCF-462F-4575-869B-747B6B63548B}"/>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54;p8">
                  <a:extLst>
                    <a:ext uri="{FF2B5EF4-FFF2-40B4-BE49-F238E27FC236}">
                      <a16:creationId xmlns:a16="http://schemas.microsoft.com/office/drawing/2014/main" id="{90820D31-3887-4B59-8D2F-2705F587DFBC}"/>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55;p8">
                  <a:extLst>
                    <a:ext uri="{FF2B5EF4-FFF2-40B4-BE49-F238E27FC236}">
                      <a16:creationId xmlns:a16="http://schemas.microsoft.com/office/drawing/2014/main" id="{D7742D4A-FF41-4DF5-88DA-078D05A19629}"/>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56;p8">
                  <a:extLst>
                    <a:ext uri="{FF2B5EF4-FFF2-40B4-BE49-F238E27FC236}">
                      <a16:creationId xmlns:a16="http://schemas.microsoft.com/office/drawing/2014/main" id="{9B50C676-5994-4530-98D2-53B1EBE4DE92}"/>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7" name="TextBox 106">
              <a:extLst>
                <a:ext uri="{FF2B5EF4-FFF2-40B4-BE49-F238E27FC236}">
                  <a16:creationId xmlns:a16="http://schemas.microsoft.com/office/drawing/2014/main" id="{312E7323-DD10-445F-9D6E-81F221F1CC0B}"/>
                </a:ext>
              </a:extLst>
            </p:cNvPr>
            <p:cNvSpPr txBox="1"/>
            <p:nvPr/>
          </p:nvSpPr>
          <p:spPr>
            <a:xfrm>
              <a:off x="4641639" y="3840630"/>
              <a:ext cx="1860085"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a:t>
              </a:r>
            </a:p>
            <a:p>
              <a:pPr algn="ctr"/>
              <a:r>
                <a:rPr lang="en-US" sz="2200" b="1">
                  <a:solidFill>
                    <a:srgbClr val="000000"/>
                  </a:solidFill>
                  <a:latin typeface="UTM Avo" panose="02040603050506020204" pitchFamily="18" charset="0"/>
                </a:rPr>
                <a:t>hành khô</a:t>
              </a:r>
            </a:p>
          </p:txBody>
        </p:sp>
      </p:grpSp>
      <p:grpSp>
        <p:nvGrpSpPr>
          <p:cNvPr id="112" name="Group 111">
            <a:extLst>
              <a:ext uri="{FF2B5EF4-FFF2-40B4-BE49-F238E27FC236}">
                <a16:creationId xmlns:a16="http://schemas.microsoft.com/office/drawing/2014/main" id="{A9688957-65D9-414D-B2DD-7D44764E0499}"/>
              </a:ext>
            </a:extLst>
          </p:cNvPr>
          <p:cNvGrpSpPr/>
          <p:nvPr/>
        </p:nvGrpSpPr>
        <p:grpSpPr>
          <a:xfrm>
            <a:off x="6689695" y="1715522"/>
            <a:ext cx="2301872" cy="3119280"/>
            <a:chOff x="6605374" y="1738679"/>
            <a:chExt cx="2301872" cy="3119280"/>
          </a:xfrm>
        </p:grpSpPr>
        <p:grpSp>
          <p:nvGrpSpPr>
            <p:cNvPr id="104" name="Group 103">
              <a:extLst>
                <a:ext uri="{FF2B5EF4-FFF2-40B4-BE49-F238E27FC236}">
                  <a16:creationId xmlns:a16="http://schemas.microsoft.com/office/drawing/2014/main" id="{5F738100-ED89-4130-A4D1-09485FC69D57}"/>
                </a:ext>
              </a:extLst>
            </p:cNvPr>
            <p:cNvGrpSpPr/>
            <p:nvPr/>
          </p:nvGrpSpPr>
          <p:grpSpPr>
            <a:xfrm>
              <a:off x="6605374" y="1738679"/>
              <a:ext cx="2164926" cy="1761663"/>
              <a:chOff x="6804495" y="1741456"/>
              <a:chExt cx="2012126" cy="1761663"/>
            </a:xfrm>
          </p:grpSpPr>
          <p:pic>
            <p:nvPicPr>
              <p:cNvPr id="3" name="Picture 2" descr="Diagram&#10;&#10;Description automatically generated">
                <a:extLst>
                  <a:ext uri="{FF2B5EF4-FFF2-40B4-BE49-F238E27FC236}">
                    <a16:creationId xmlns:a16="http://schemas.microsoft.com/office/drawing/2014/main" id="{DACE1EF7-3F27-475F-B257-9EEA5A345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bright="20000" contrast="20000"/>
                        </a14:imgEffect>
                      </a14:imgLayer>
                    </a14:imgProps>
                  </a:ext>
                </a:extLst>
              </a:blip>
              <a:srcRect l="25426" t="33800" r="20087" b="32840"/>
              <a:stretch/>
            </p:blipFill>
            <p:spPr>
              <a:xfrm>
                <a:off x="6857904" y="1822334"/>
                <a:ext cx="1958717" cy="1680785"/>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78" name="Google Shape;1352;p8">
                <a:extLst>
                  <a:ext uri="{FF2B5EF4-FFF2-40B4-BE49-F238E27FC236}">
                    <a16:creationId xmlns:a16="http://schemas.microsoft.com/office/drawing/2014/main" id="{A13926A4-3922-4BF5-8516-7376F7B88051}"/>
                  </a:ext>
                </a:extLst>
              </p:cNvPr>
              <p:cNvGrpSpPr/>
              <p:nvPr/>
            </p:nvGrpSpPr>
            <p:grpSpPr>
              <a:xfrm rot="1295762">
                <a:off x="6804495" y="1741456"/>
                <a:ext cx="448915" cy="455426"/>
                <a:chOff x="1147225" y="2154700"/>
                <a:chExt cx="1129575" cy="1567800"/>
              </a:xfrm>
            </p:grpSpPr>
            <p:sp>
              <p:nvSpPr>
                <p:cNvPr id="79" name="Google Shape;1353;p8">
                  <a:extLst>
                    <a:ext uri="{FF2B5EF4-FFF2-40B4-BE49-F238E27FC236}">
                      <a16:creationId xmlns:a16="http://schemas.microsoft.com/office/drawing/2014/main" id="{C2178E38-63C0-4E70-BA45-DF26CC0A7956}"/>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354;p8">
                  <a:extLst>
                    <a:ext uri="{FF2B5EF4-FFF2-40B4-BE49-F238E27FC236}">
                      <a16:creationId xmlns:a16="http://schemas.microsoft.com/office/drawing/2014/main" id="{53D49D8C-6F45-4CF5-93CB-4F05EAF5E455}"/>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355;p8">
                  <a:extLst>
                    <a:ext uri="{FF2B5EF4-FFF2-40B4-BE49-F238E27FC236}">
                      <a16:creationId xmlns:a16="http://schemas.microsoft.com/office/drawing/2014/main" id="{D9447257-A3D3-499D-AA39-1F219BBE37C1}"/>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356;p8">
                  <a:extLst>
                    <a:ext uri="{FF2B5EF4-FFF2-40B4-BE49-F238E27FC236}">
                      <a16:creationId xmlns:a16="http://schemas.microsoft.com/office/drawing/2014/main" id="{A512222D-EC71-4AB9-AC56-D4014AE9581C}"/>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357;p8">
                  <a:extLst>
                    <a:ext uri="{FF2B5EF4-FFF2-40B4-BE49-F238E27FC236}">
                      <a16:creationId xmlns:a16="http://schemas.microsoft.com/office/drawing/2014/main" id="{A233F97B-B32A-4E7B-B9FF-8DDFE0C291E2}"/>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358;p8">
                  <a:extLst>
                    <a:ext uri="{FF2B5EF4-FFF2-40B4-BE49-F238E27FC236}">
                      <a16:creationId xmlns:a16="http://schemas.microsoft.com/office/drawing/2014/main" id="{6C389BCF-8A60-4671-9969-20AAF034250D}"/>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359;p8">
                  <a:extLst>
                    <a:ext uri="{FF2B5EF4-FFF2-40B4-BE49-F238E27FC236}">
                      <a16:creationId xmlns:a16="http://schemas.microsoft.com/office/drawing/2014/main" id="{D7597C65-57DC-454B-92F2-C367EB28977C}"/>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360;p8">
                  <a:extLst>
                    <a:ext uri="{FF2B5EF4-FFF2-40B4-BE49-F238E27FC236}">
                      <a16:creationId xmlns:a16="http://schemas.microsoft.com/office/drawing/2014/main" id="{E2545677-516F-4496-B69B-E8A4E4551ACC}"/>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361;p8">
                  <a:extLst>
                    <a:ext uri="{FF2B5EF4-FFF2-40B4-BE49-F238E27FC236}">
                      <a16:creationId xmlns:a16="http://schemas.microsoft.com/office/drawing/2014/main" id="{7EBB1668-8A3E-4CDF-805A-3DE06FE4E647}"/>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362;p8">
                  <a:extLst>
                    <a:ext uri="{FF2B5EF4-FFF2-40B4-BE49-F238E27FC236}">
                      <a16:creationId xmlns:a16="http://schemas.microsoft.com/office/drawing/2014/main" id="{4E2F54C9-9A74-4C55-8BA2-7757CC372806}"/>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363;p8">
                  <a:extLst>
                    <a:ext uri="{FF2B5EF4-FFF2-40B4-BE49-F238E27FC236}">
                      <a16:creationId xmlns:a16="http://schemas.microsoft.com/office/drawing/2014/main" id="{A09723EF-4F35-4FE3-B351-2078F9060042}"/>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364;p8">
                  <a:extLst>
                    <a:ext uri="{FF2B5EF4-FFF2-40B4-BE49-F238E27FC236}">
                      <a16:creationId xmlns:a16="http://schemas.microsoft.com/office/drawing/2014/main" id="{C1CF9BAA-72A3-4754-AB44-7A1810063E5E}"/>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365;p8">
                  <a:extLst>
                    <a:ext uri="{FF2B5EF4-FFF2-40B4-BE49-F238E27FC236}">
                      <a16:creationId xmlns:a16="http://schemas.microsoft.com/office/drawing/2014/main" id="{94C53B8D-3AEE-41A7-8DEE-A6A65DB0D8FD}"/>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366;p8">
                  <a:extLst>
                    <a:ext uri="{FF2B5EF4-FFF2-40B4-BE49-F238E27FC236}">
                      <a16:creationId xmlns:a16="http://schemas.microsoft.com/office/drawing/2014/main" id="{515BEBE7-5091-450A-B306-36BEFAADB0C9}"/>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367;p8">
                  <a:extLst>
                    <a:ext uri="{FF2B5EF4-FFF2-40B4-BE49-F238E27FC236}">
                      <a16:creationId xmlns:a16="http://schemas.microsoft.com/office/drawing/2014/main" id="{84FFDE56-97EA-4B34-A0BD-7FD38B8EB682}"/>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368;p8">
                  <a:extLst>
                    <a:ext uri="{FF2B5EF4-FFF2-40B4-BE49-F238E27FC236}">
                      <a16:creationId xmlns:a16="http://schemas.microsoft.com/office/drawing/2014/main" id="{B9C53938-4B6E-4A4F-B496-C693D9770918}"/>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369;p8">
                  <a:extLst>
                    <a:ext uri="{FF2B5EF4-FFF2-40B4-BE49-F238E27FC236}">
                      <a16:creationId xmlns:a16="http://schemas.microsoft.com/office/drawing/2014/main" id="{BD83A76F-2517-487A-BDEE-AF9E514D285B}"/>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370;p8">
                  <a:extLst>
                    <a:ext uri="{FF2B5EF4-FFF2-40B4-BE49-F238E27FC236}">
                      <a16:creationId xmlns:a16="http://schemas.microsoft.com/office/drawing/2014/main" id="{95E26762-212E-4340-B2D0-70B5A2651AEA}"/>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371;p8">
                  <a:extLst>
                    <a:ext uri="{FF2B5EF4-FFF2-40B4-BE49-F238E27FC236}">
                      <a16:creationId xmlns:a16="http://schemas.microsoft.com/office/drawing/2014/main" id="{63D7ED25-25BC-40ED-B406-85F02AB8BC18}"/>
                    </a:ext>
                  </a:extLst>
                </p:cNvPr>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372;p8">
                  <a:extLst>
                    <a:ext uri="{FF2B5EF4-FFF2-40B4-BE49-F238E27FC236}">
                      <a16:creationId xmlns:a16="http://schemas.microsoft.com/office/drawing/2014/main" id="{1812509B-5150-4670-A6F9-E04D1CFD153E}"/>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373;p8">
                  <a:extLst>
                    <a:ext uri="{FF2B5EF4-FFF2-40B4-BE49-F238E27FC236}">
                      <a16:creationId xmlns:a16="http://schemas.microsoft.com/office/drawing/2014/main" id="{E844CEFC-7501-49F1-B660-E805866490E7}"/>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374;p8">
                  <a:extLst>
                    <a:ext uri="{FF2B5EF4-FFF2-40B4-BE49-F238E27FC236}">
                      <a16:creationId xmlns:a16="http://schemas.microsoft.com/office/drawing/2014/main" id="{A9D3A2C8-91FD-4436-A0B2-94358E2AF37D}"/>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375;p8">
                  <a:extLst>
                    <a:ext uri="{FF2B5EF4-FFF2-40B4-BE49-F238E27FC236}">
                      <a16:creationId xmlns:a16="http://schemas.microsoft.com/office/drawing/2014/main" id="{F1603ECD-CA64-4F9C-A221-C9B2637A7EAB}"/>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8" name="TextBox 107">
              <a:extLst>
                <a:ext uri="{FF2B5EF4-FFF2-40B4-BE49-F238E27FC236}">
                  <a16:creationId xmlns:a16="http://schemas.microsoft.com/office/drawing/2014/main" id="{661EF57A-9A18-4F89-AB43-22D648623AFE}"/>
                </a:ext>
              </a:extLst>
            </p:cNvPr>
            <p:cNvSpPr txBox="1"/>
            <p:nvPr/>
          </p:nvSpPr>
          <p:spPr>
            <a:xfrm>
              <a:off x="6605374" y="3632091"/>
              <a:ext cx="2301872" cy="1225868"/>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nước mắm, muối, hành lá…</a:t>
              </a:r>
            </a:p>
          </p:txBody>
        </p:sp>
      </p:grpSp>
      <p:sp>
        <p:nvSpPr>
          <p:cNvPr id="113" name="Google Shape;2285;p31">
            <a:extLst>
              <a:ext uri="{FF2B5EF4-FFF2-40B4-BE49-F238E27FC236}">
                <a16:creationId xmlns:a16="http://schemas.microsoft.com/office/drawing/2014/main" id="{6476DD7B-2A66-4742-AA65-A7B514AD200D}"/>
              </a:ext>
            </a:extLst>
          </p:cNvPr>
          <p:cNvSpPr txBox="1">
            <a:spLocks/>
          </p:cNvSpPr>
          <p:nvPr/>
        </p:nvSpPr>
        <p:spPr>
          <a:xfrm>
            <a:off x="1318935" y="139976"/>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err="1">
                <a:ln w="28575">
                  <a:solidFill>
                    <a:srgbClr val="2D3847"/>
                  </a:solidFill>
                </a:ln>
                <a:blipFill>
                  <a:blip r:embed="rId11"/>
                  <a:stretch>
                    <a:fillRect/>
                  </a:stretch>
                </a:blipFill>
                <a:latin typeface="#9Slide07 SVNZiclets" panose="02000603000000000000" pitchFamily="2" charset="0"/>
                <a:ea typeface="思源黑体 CN Medium" panose="020B0600000000000000" pitchFamily="34" charset="-122"/>
                <a:cs typeface="+mn-cs"/>
              </a:rPr>
              <a:t>Bài</a:t>
            </a:r>
            <a:r>
              <a:rPr lang="en-US" altLang="zh-CN" sz="4500" kern="1200">
                <a:ln w="28575">
                  <a:solidFill>
                    <a:srgbClr val="2D3847"/>
                  </a:solidFill>
                </a:ln>
                <a:blipFill>
                  <a:blip r:embed="rId11"/>
                  <a:stretch>
                    <a:fillRect/>
                  </a:stretch>
                </a:blipFill>
                <a:latin typeface="#9Slide07 SVNZiclets" panose="02000603000000000000" pitchFamily="2" charset="0"/>
                <a:ea typeface="思源黑体 CN Medium" panose="020B0600000000000000" pitchFamily="34" charset="-122"/>
                <a:cs typeface="+mn-cs"/>
              </a:rPr>
              <a:t> 2</a:t>
            </a:r>
            <a:endParaRPr lang="en-US" sz="4500">
              <a:latin typeface="#9Slide07 SVNZiclets" panose="02000603000000000000" pitchFamily="2" charset="0"/>
            </a:endParaRPr>
          </a:p>
        </p:txBody>
      </p:sp>
    </p:spTree>
    <p:extLst>
      <p:ext uri="{BB962C8B-B14F-4D97-AF65-F5344CB8AC3E}">
        <p14:creationId xmlns:p14="http://schemas.microsoft.com/office/powerpoint/2010/main" val="17336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125" autoRev="1" fill="hold">
                                          <p:stCondLst>
                                            <p:cond delay="0"/>
                                          </p:stCondLst>
                                        </p:cTn>
                                        <p:tgtEl>
                                          <p:spTgt spid="5"/>
                                        </p:tgtEl>
                                        <p:attrNameLst>
                                          <p:attrName>ppt_w</p:attrName>
                                        </p:attrNameLst>
                                      </p:cBhvr>
                                    </p:anim>
                                    <p:anim by="(#ppt_w*0.50)" calcmode="lin" valueType="num">
                                      <p:cBhvr>
                                        <p:cTn id="12" dur="125" decel="50000" autoRev="1" fill="hold">
                                          <p:stCondLst>
                                            <p:cond delay="0"/>
                                          </p:stCondLst>
                                        </p:cTn>
                                        <p:tgtEl>
                                          <p:spTgt spid="5"/>
                                        </p:tgtEl>
                                        <p:attrNameLst>
                                          <p:attrName>ppt_x</p:attrName>
                                        </p:attrNameLst>
                                      </p:cBhvr>
                                    </p:anim>
                                    <p:anim from="(-#ppt_h/2)" to="(#ppt_y)" calcmode="lin" valueType="num">
                                      <p:cBhvr>
                                        <p:cTn id="13" dur="250" fill="hold">
                                          <p:stCondLst>
                                            <p:cond delay="0"/>
                                          </p:stCondLst>
                                        </p:cTn>
                                        <p:tgtEl>
                                          <p:spTgt spid="5"/>
                                        </p:tgtEl>
                                        <p:attrNameLst>
                                          <p:attrName>ppt_y</p:attrName>
                                        </p:attrNameLst>
                                      </p:cBhvr>
                                    </p:anim>
                                    <p:animRot by="21600000">
                                      <p:cBhvr>
                                        <p:cTn id="14" dur="250" fill="hold">
                                          <p:stCondLst>
                                            <p:cond delay="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0-#ppt_w/2"/>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10"/>
                                        </p:tgtEl>
                                        <p:attrNameLst>
                                          <p:attrName>style.visibility</p:attrName>
                                        </p:attrNameLst>
                                      </p:cBhvr>
                                      <p:to>
                                        <p:strVal val="visible"/>
                                      </p:to>
                                    </p:set>
                                    <p:anim calcmode="lin" valueType="num">
                                      <p:cBhvr additive="base">
                                        <p:cTn id="25" dur="500" fill="hold"/>
                                        <p:tgtEl>
                                          <p:spTgt spid="110"/>
                                        </p:tgtEl>
                                        <p:attrNameLst>
                                          <p:attrName>ppt_x</p:attrName>
                                        </p:attrNameLst>
                                      </p:cBhvr>
                                      <p:tavLst>
                                        <p:tav tm="0">
                                          <p:val>
                                            <p:strVal val="#ppt_x"/>
                                          </p:val>
                                        </p:tav>
                                        <p:tav tm="100000">
                                          <p:val>
                                            <p:strVal val="#ppt_x"/>
                                          </p:val>
                                        </p:tav>
                                      </p:tavLst>
                                    </p:anim>
                                    <p:anim calcmode="lin" valueType="num">
                                      <p:cBhvr additive="base">
                                        <p:cTn id="26" dur="500" fill="hold"/>
                                        <p:tgtEl>
                                          <p:spTgt spid="1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cBhvr additive="base">
                                        <p:cTn id="31" dur="500" fill="hold"/>
                                        <p:tgtEl>
                                          <p:spTgt spid="111"/>
                                        </p:tgtEl>
                                        <p:attrNameLst>
                                          <p:attrName>ppt_x</p:attrName>
                                        </p:attrNameLst>
                                      </p:cBhvr>
                                      <p:tavLst>
                                        <p:tav tm="0">
                                          <p:val>
                                            <p:strVal val="#ppt_x"/>
                                          </p:val>
                                        </p:tav>
                                        <p:tav tm="100000">
                                          <p:val>
                                            <p:strVal val="#ppt_x"/>
                                          </p:val>
                                        </p:tav>
                                      </p:tavLst>
                                    </p:anim>
                                    <p:anim calcmode="lin" valueType="num">
                                      <p:cBhvr additive="base">
                                        <p:cTn id="3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500" fill="hold"/>
                                        <p:tgtEl>
                                          <p:spTgt spid="112"/>
                                        </p:tgtEl>
                                        <p:attrNameLst>
                                          <p:attrName>ppt_x</p:attrName>
                                        </p:attrNameLst>
                                      </p:cBhvr>
                                      <p:tavLst>
                                        <p:tav tm="0">
                                          <p:val>
                                            <p:strVal val="1+#ppt_w/2"/>
                                          </p:val>
                                        </p:tav>
                                        <p:tav tm="100000">
                                          <p:val>
                                            <p:strVal val="#ppt_x"/>
                                          </p:val>
                                        </p:tav>
                                      </p:tavLst>
                                    </p:anim>
                                    <p:anim calcmode="lin" valueType="num">
                                      <p:cBhvr additive="base">
                                        <p:cTn id="38" dur="500" fill="hold"/>
                                        <p:tgtEl>
                                          <p:spTgt spid="1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7E6D8EC-16F1-484F-946E-1AB860C4434F}"/>
              </a:ext>
            </a:extLst>
          </p:cNvPr>
          <p:cNvGrpSpPr/>
          <p:nvPr/>
        </p:nvGrpSpPr>
        <p:grpSpPr>
          <a:xfrm>
            <a:off x="5848468" y="3673157"/>
            <a:ext cx="3139281" cy="1684454"/>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690349" y="248281"/>
            <a:ext cx="8086158" cy="4350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Các bước RANG THỊT</a:t>
            </a:r>
            <a:endParaRPr lang="en-US" sz="4500">
              <a:latin typeface="#9Slide07 SVNZiclets" panose="02000603000000000000" pitchFamily="2" charset="0"/>
            </a:endParaRPr>
          </a:p>
        </p:txBody>
      </p:sp>
      <p:grpSp>
        <p:nvGrpSpPr>
          <p:cNvPr id="3" name="Group 2">
            <a:extLst>
              <a:ext uri="{FF2B5EF4-FFF2-40B4-BE49-F238E27FC236}">
                <a16:creationId xmlns:a16="http://schemas.microsoft.com/office/drawing/2014/main" id="{DD3D455A-366C-43C1-9020-B70D1B5548A7}"/>
              </a:ext>
            </a:extLst>
          </p:cNvPr>
          <p:cNvGrpSpPr/>
          <p:nvPr/>
        </p:nvGrpSpPr>
        <p:grpSpPr>
          <a:xfrm>
            <a:off x="574114" y="855128"/>
            <a:ext cx="4480486" cy="2910168"/>
            <a:chOff x="574114" y="855128"/>
            <a:chExt cx="4480486" cy="2910168"/>
          </a:xfrm>
        </p:grpSpPr>
        <p:pic>
          <p:nvPicPr>
            <p:cNvPr id="20" name="Picture 19" descr="Diagram&#10;&#10;Description automatically generated">
              <a:extLst>
                <a:ext uri="{FF2B5EF4-FFF2-40B4-BE49-F238E27FC236}">
                  <a16:creationId xmlns:a16="http://schemas.microsoft.com/office/drawing/2014/main" id="{EFAA96FB-56C4-41E1-B2CF-8FA3B5BFF3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300000"/>
                      </a14:imgEffect>
                      <a14:imgEffect>
                        <a14:brightnessContrast bright="20000" contrast="20000"/>
                      </a14:imgEffect>
                    </a14:imgLayer>
                  </a14:imgProps>
                </a:ext>
              </a:extLst>
            </a:blip>
            <a:srcRect l="24921" t="36917" r="27622" b="31917"/>
            <a:stretch/>
          </p:blipFill>
          <p:spPr>
            <a:xfrm>
              <a:off x="827271" y="1045424"/>
              <a:ext cx="4227329" cy="2719872"/>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21" name="Google Shape;818;p6">
              <a:extLst>
                <a:ext uri="{FF2B5EF4-FFF2-40B4-BE49-F238E27FC236}">
                  <a16:creationId xmlns:a16="http://schemas.microsoft.com/office/drawing/2014/main" id="{DE96B1BB-4B52-4FDE-9CC9-F161CC195EBD}"/>
                </a:ext>
              </a:extLst>
            </p:cNvPr>
            <p:cNvGrpSpPr/>
            <p:nvPr/>
          </p:nvGrpSpPr>
          <p:grpSpPr>
            <a:xfrm rot="20897998">
              <a:off x="574114" y="855128"/>
              <a:ext cx="1070435" cy="990550"/>
              <a:chOff x="2492052" y="272918"/>
              <a:chExt cx="999573" cy="1603682"/>
            </a:xfrm>
          </p:grpSpPr>
          <p:sp>
            <p:nvSpPr>
              <p:cNvPr id="22" name="Google Shape;819;p6">
                <a:extLst>
                  <a:ext uri="{FF2B5EF4-FFF2-40B4-BE49-F238E27FC236}">
                    <a16:creationId xmlns:a16="http://schemas.microsoft.com/office/drawing/2014/main" id="{22892580-07CE-4ECE-B1E9-47C223D18025}"/>
                  </a:ext>
                </a:extLst>
              </p:cNvPr>
              <p:cNvSpPr/>
              <p:nvPr/>
            </p:nvSpPr>
            <p:spPr>
              <a:xfrm>
                <a:off x="2603651" y="320581"/>
                <a:ext cx="815624"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20;p6">
                <a:extLst>
                  <a:ext uri="{FF2B5EF4-FFF2-40B4-BE49-F238E27FC236}">
                    <a16:creationId xmlns:a16="http://schemas.microsoft.com/office/drawing/2014/main" id="{946CB2CE-6225-4423-A836-D907DA744259}"/>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21;p6">
                <a:extLst>
                  <a:ext uri="{FF2B5EF4-FFF2-40B4-BE49-F238E27FC236}">
                    <a16:creationId xmlns:a16="http://schemas.microsoft.com/office/drawing/2014/main" id="{D23AD092-85BB-41B5-89CF-2333F507D1A0}"/>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22;p6">
                <a:extLst>
                  <a:ext uri="{FF2B5EF4-FFF2-40B4-BE49-F238E27FC236}">
                    <a16:creationId xmlns:a16="http://schemas.microsoft.com/office/drawing/2014/main" id="{94AD1EF6-617B-47B9-A71E-2674069420F4}"/>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23;p6">
                <a:extLst>
                  <a:ext uri="{FF2B5EF4-FFF2-40B4-BE49-F238E27FC236}">
                    <a16:creationId xmlns:a16="http://schemas.microsoft.com/office/drawing/2014/main" id="{6DD280F9-C20E-49AF-B981-0A08235377E8}"/>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824;p6">
                <a:extLst>
                  <a:ext uri="{FF2B5EF4-FFF2-40B4-BE49-F238E27FC236}">
                    <a16:creationId xmlns:a16="http://schemas.microsoft.com/office/drawing/2014/main" id="{91767555-C05C-49FB-8EDE-EC29F3E79867}"/>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25;p6">
                <a:extLst>
                  <a:ext uri="{FF2B5EF4-FFF2-40B4-BE49-F238E27FC236}">
                    <a16:creationId xmlns:a16="http://schemas.microsoft.com/office/drawing/2014/main" id="{A0F7BC92-4A99-431D-B8D7-6E2078AE9A74}"/>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26;p6">
                <a:extLst>
                  <a:ext uri="{FF2B5EF4-FFF2-40B4-BE49-F238E27FC236}">
                    <a16:creationId xmlns:a16="http://schemas.microsoft.com/office/drawing/2014/main" id="{F1A1A7D5-68BF-422E-BBC7-96BE5B7C9171}"/>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27;p6">
                <a:extLst>
                  <a:ext uri="{FF2B5EF4-FFF2-40B4-BE49-F238E27FC236}">
                    <a16:creationId xmlns:a16="http://schemas.microsoft.com/office/drawing/2014/main" id="{A2931E90-AE02-4406-A8BF-2FF535D2A5EA}"/>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28;p6">
                <a:extLst>
                  <a:ext uri="{FF2B5EF4-FFF2-40B4-BE49-F238E27FC236}">
                    <a16:creationId xmlns:a16="http://schemas.microsoft.com/office/drawing/2014/main" id="{DE270B46-B35E-4299-B1AF-6AE2FD98C537}"/>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29;p6">
                <a:extLst>
                  <a:ext uri="{FF2B5EF4-FFF2-40B4-BE49-F238E27FC236}">
                    <a16:creationId xmlns:a16="http://schemas.microsoft.com/office/drawing/2014/main" id="{54181FBD-8090-4C95-A4EA-9A57BDC30C56}"/>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30;p6">
                <a:extLst>
                  <a:ext uri="{FF2B5EF4-FFF2-40B4-BE49-F238E27FC236}">
                    <a16:creationId xmlns:a16="http://schemas.microsoft.com/office/drawing/2014/main" id="{D503B7CA-2CE7-448E-8B38-2494DE905C4B}"/>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31;p6">
                <a:extLst>
                  <a:ext uri="{FF2B5EF4-FFF2-40B4-BE49-F238E27FC236}">
                    <a16:creationId xmlns:a16="http://schemas.microsoft.com/office/drawing/2014/main" id="{AFFE8228-84DA-42DA-8843-1338B357729B}"/>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32;p6">
                <a:extLst>
                  <a:ext uri="{FF2B5EF4-FFF2-40B4-BE49-F238E27FC236}">
                    <a16:creationId xmlns:a16="http://schemas.microsoft.com/office/drawing/2014/main" id="{AD1F37A6-58DB-485F-A911-E58DAD87EB83}"/>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33;p6">
                <a:extLst>
                  <a:ext uri="{FF2B5EF4-FFF2-40B4-BE49-F238E27FC236}">
                    <a16:creationId xmlns:a16="http://schemas.microsoft.com/office/drawing/2014/main" id="{6C5EC388-ECA0-4D34-8CC7-E4242F5FDACB}"/>
                  </a:ext>
                </a:extLst>
              </p:cNvPr>
              <p:cNvSpPr/>
              <p:nvPr/>
            </p:nvSpPr>
            <p:spPr>
              <a:xfrm>
                <a:off x="2492052" y="272918"/>
                <a:ext cx="961655" cy="1532938"/>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34;p6">
                <a:extLst>
                  <a:ext uri="{FF2B5EF4-FFF2-40B4-BE49-F238E27FC236}">
                    <a16:creationId xmlns:a16="http://schemas.microsoft.com/office/drawing/2014/main" id="{ABCA60A8-E931-42A4-8D47-19C54B6A80D4}"/>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35;p6">
                <a:extLst>
                  <a:ext uri="{FF2B5EF4-FFF2-40B4-BE49-F238E27FC236}">
                    <a16:creationId xmlns:a16="http://schemas.microsoft.com/office/drawing/2014/main" id="{5AC26C1A-A134-4292-9F2C-97EACA78DF0B}"/>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36;p6">
                <a:extLst>
                  <a:ext uri="{FF2B5EF4-FFF2-40B4-BE49-F238E27FC236}">
                    <a16:creationId xmlns:a16="http://schemas.microsoft.com/office/drawing/2014/main" id="{C47F0286-1646-457D-9FCE-A35A49E050B5}"/>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37;p6">
                <a:extLst>
                  <a:ext uri="{FF2B5EF4-FFF2-40B4-BE49-F238E27FC236}">
                    <a16:creationId xmlns:a16="http://schemas.microsoft.com/office/drawing/2014/main" id="{A5EBDA08-0D8F-449C-AB8E-1149F3C06A75}"/>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 name="TextBox 18">
            <a:extLst>
              <a:ext uri="{FF2B5EF4-FFF2-40B4-BE49-F238E27FC236}">
                <a16:creationId xmlns:a16="http://schemas.microsoft.com/office/drawing/2014/main" id="{2F784764-84E5-4CFC-85D6-2913ABD92E81}"/>
              </a:ext>
            </a:extLst>
          </p:cNvPr>
          <p:cNvSpPr txBox="1"/>
          <p:nvPr/>
        </p:nvSpPr>
        <p:spPr>
          <a:xfrm>
            <a:off x="484798" y="3882777"/>
            <a:ext cx="5159344" cy="868323"/>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500" b="1">
                <a:solidFill>
                  <a:srgbClr val="000000"/>
                </a:solidFill>
                <a:latin typeface="UTM Avo" panose="02040603050506020204" pitchFamily="18" charset="0"/>
              </a:rPr>
              <a:t>Cho dầu ăn</a:t>
            </a:r>
          </a:p>
        </p:txBody>
      </p:sp>
      <p:sp>
        <p:nvSpPr>
          <p:cNvPr id="41" name="Rectangle: Rounded Corners 6">
            <a:extLst>
              <a:ext uri="{FF2B5EF4-FFF2-40B4-BE49-F238E27FC236}">
                <a16:creationId xmlns:a16="http://schemas.microsoft.com/office/drawing/2014/main" id="{C13DF960-31E7-4CF3-A0BA-904B57050272}"/>
              </a:ext>
            </a:extLst>
          </p:cNvPr>
          <p:cNvSpPr/>
          <p:nvPr/>
        </p:nvSpPr>
        <p:spPr>
          <a:xfrm>
            <a:off x="5163404" y="1385076"/>
            <a:ext cx="3629483" cy="1957882"/>
          </a:xfrm>
          <a:custGeom>
            <a:avLst/>
            <a:gdLst>
              <a:gd name="connsiteX0" fmla="*/ 0 w 3629483"/>
              <a:gd name="connsiteY0" fmla="*/ 326320 h 1957882"/>
              <a:gd name="connsiteX1" fmla="*/ 326320 w 3629483"/>
              <a:gd name="connsiteY1" fmla="*/ 0 h 1957882"/>
              <a:gd name="connsiteX2" fmla="*/ 862152 w 3629483"/>
              <a:gd name="connsiteY2" fmla="*/ 0 h 1957882"/>
              <a:gd name="connsiteX3" fmla="*/ 1517057 w 3629483"/>
              <a:gd name="connsiteY3" fmla="*/ 0 h 1957882"/>
              <a:gd name="connsiteX4" fmla="*/ 2171963 w 3629483"/>
              <a:gd name="connsiteY4" fmla="*/ 0 h 1957882"/>
              <a:gd name="connsiteX5" fmla="*/ 2737563 w 3629483"/>
              <a:gd name="connsiteY5" fmla="*/ 0 h 1957882"/>
              <a:gd name="connsiteX6" fmla="*/ 3303163 w 3629483"/>
              <a:gd name="connsiteY6" fmla="*/ 0 h 1957882"/>
              <a:gd name="connsiteX7" fmla="*/ 3629483 w 3629483"/>
              <a:gd name="connsiteY7" fmla="*/ 326320 h 1957882"/>
              <a:gd name="connsiteX8" fmla="*/ 3629483 w 3629483"/>
              <a:gd name="connsiteY8" fmla="*/ 939784 h 1957882"/>
              <a:gd name="connsiteX9" fmla="*/ 3629483 w 3629483"/>
              <a:gd name="connsiteY9" fmla="*/ 1631562 h 1957882"/>
              <a:gd name="connsiteX10" fmla="*/ 3303163 w 3629483"/>
              <a:gd name="connsiteY10" fmla="*/ 1957882 h 1957882"/>
              <a:gd name="connsiteX11" fmla="*/ 2737563 w 3629483"/>
              <a:gd name="connsiteY11" fmla="*/ 1957882 h 1957882"/>
              <a:gd name="connsiteX12" fmla="*/ 2082657 w 3629483"/>
              <a:gd name="connsiteY12" fmla="*/ 1957882 h 1957882"/>
              <a:gd name="connsiteX13" fmla="*/ 1487289 w 3629483"/>
              <a:gd name="connsiteY13" fmla="*/ 1957882 h 1957882"/>
              <a:gd name="connsiteX14" fmla="*/ 951457 w 3629483"/>
              <a:gd name="connsiteY14" fmla="*/ 1957882 h 1957882"/>
              <a:gd name="connsiteX15" fmla="*/ 326320 w 3629483"/>
              <a:gd name="connsiteY15" fmla="*/ 1957882 h 1957882"/>
              <a:gd name="connsiteX16" fmla="*/ 0 w 3629483"/>
              <a:gd name="connsiteY16" fmla="*/ 1631562 h 1957882"/>
              <a:gd name="connsiteX17" fmla="*/ 0 w 3629483"/>
              <a:gd name="connsiteY17" fmla="*/ 978941 h 1957882"/>
              <a:gd name="connsiteX18" fmla="*/ 0 w 3629483"/>
              <a:gd name="connsiteY18" fmla="*/ 326320 h 195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29483" h="1957882" fill="none" extrusionOk="0">
                <a:moveTo>
                  <a:pt x="0" y="326320"/>
                </a:moveTo>
                <a:cubicBezTo>
                  <a:pt x="-1875" y="118126"/>
                  <a:pt x="109147" y="7439"/>
                  <a:pt x="326320" y="0"/>
                </a:cubicBezTo>
                <a:cubicBezTo>
                  <a:pt x="559324" y="-734"/>
                  <a:pt x="707813" y="-17806"/>
                  <a:pt x="862152" y="0"/>
                </a:cubicBezTo>
                <a:cubicBezTo>
                  <a:pt x="1016491" y="17806"/>
                  <a:pt x="1354712" y="-4406"/>
                  <a:pt x="1517057" y="0"/>
                </a:cubicBezTo>
                <a:cubicBezTo>
                  <a:pt x="1679403" y="4406"/>
                  <a:pt x="1920052" y="-2996"/>
                  <a:pt x="2171963" y="0"/>
                </a:cubicBezTo>
                <a:cubicBezTo>
                  <a:pt x="2423874" y="2996"/>
                  <a:pt x="2489496" y="-4996"/>
                  <a:pt x="2737563" y="0"/>
                </a:cubicBezTo>
                <a:cubicBezTo>
                  <a:pt x="2985630" y="4996"/>
                  <a:pt x="3022654" y="17399"/>
                  <a:pt x="3303163" y="0"/>
                </a:cubicBezTo>
                <a:cubicBezTo>
                  <a:pt x="3504583" y="23821"/>
                  <a:pt x="3630265" y="156117"/>
                  <a:pt x="3629483" y="326320"/>
                </a:cubicBezTo>
                <a:cubicBezTo>
                  <a:pt x="3639211" y="451117"/>
                  <a:pt x="3648914" y="674906"/>
                  <a:pt x="3629483" y="939784"/>
                </a:cubicBezTo>
                <a:cubicBezTo>
                  <a:pt x="3610052" y="1204662"/>
                  <a:pt x="3606726" y="1376591"/>
                  <a:pt x="3629483" y="1631562"/>
                </a:cubicBezTo>
                <a:cubicBezTo>
                  <a:pt x="3646710" y="1818362"/>
                  <a:pt x="3467743" y="1951723"/>
                  <a:pt x="3303163" y="1957882"/>
                </a:cubicBezTo>
                <a:cubicBezTo>
                  <a:pt x="3145870" y="1976560"/>
                  <a:pt x="2881678" y="1959631"/>
                  <a:pt x="2737563" y="1957882"/>
                </a:cubicBezTo>
                <a:cubicBezTo>
                  <a:pt x="2593448" y="1956133"/>
                  <a:pt x="2237982" y="1963339"/>
                  <a:pt x="2082657" y="1957882"/>
                </a:cubicBezTo>
                <a:cubicBezTo>
                  <a:pt x="1927332" y="1952425"/>
                  <a:pt x="1730187" y="1960186"/>
                  <a:pt x="1487289" y="1957882"/>
                </a:cubicBezTo>
                <a:cubicBezTo>
                  <a:pt x="1244391" y="1955578"/>
                  <a:pt x="1131167" y="1942853"/>
                  <a:pt x="951457" y="1957882"/>
                </a:cubicBezTo>
                <a:cubicBezTo>
                  <a:pt x="771747" y="1972911"/>
                  <a:pt x="551982" y="1971876"/>
                  <a:pt x="326320" y="1957882"/>
                </a:cubicBezTo>
                <a:cubicBezTo>
                  <a:pt x="146654" y="1963614"/>
                  <a:pt x="-4345" y="1768550"/>
                  <a:pt x="0" y="1631562"/>
                </a:cubicBezTo>
                <a:cubicBezTo>
                  <a:pt x="627" y="1422012"/>
                  <a:pt x="27364" y="1134591"/>
                  <a:pt x="0" y="978941"/>
                </a:cubicBezTo>
                <a:cubicBezTo>
                  <a:pt x="-27364" y="823291"/>
                  <a:pt x="-25558" y="570013"/>
                  <a:pt x="0" y="326320"/>
                </a:cubicBezTo>
                <a:close/>
              </a:path>
              <a:path w="3629483" h="1957882" stroke="0" extrusionOk="0">
                <a:moveTo>
                  <a:pt x="0" y="326320"/>
                </a:moveTo>
                <a:cubicBezTo>
                  <a:pt x="4264" y="139736"/>
                  <a:pt x="132909" y="36891"/>
                  <a:pt x="326320" y="0"/>
                </a:cubicBezTo>
                <a:cubicBezTo>
                  <a:pt x="494558" y="-9245"/>
                  <a:pt x="713044" y="15888"/>
                  <a:pt x="832383" y="0"/>
                </a:cubicBezTo>
                <a:cubicBezTo>
                  <a:pt x="951722" y="-15888"/>
                  <a:pt x="1179785" y="-17762"/>
                  <a:pt x="1338447" y="0"/>
                </a:cubicBezTo>
                <a:cubicBezTo>
                  <a:pt x="1497109" y="17762"/>
                  <a:pt x="1669592" y="-16941"/>
                  <a:pt x="1963584" y="0"/>
                </a:cubicBezTo>
                <a:cubicBezTo>
                  <a:pt x="2257576" y="16941"/>
                  <a:pt x="2353371" y="30711"/>
                  <a:pt x="2588721" y="0"/>
                </a:cubicBezTo>
                <a:cubicBezTo>
                  <a:pt x="2824071" y="-30711"/>
                  <a:pt x="2969451" y="-10574"/>
                  <a:pt x="3303163" y="0"/>
                </a:cubicBezTo>
                <a:cubicBezTo>
                  <a:pt x="3511487" y="30884"/>
                  <a:pt x="3626891" y="159076"/>
                  <a:pt x="3629483" y="326320"/>
                </a:cubicBezTo>
                <a:cubicBezTo>
                  <a:pt x="3606535" y="591363"/>
                  <a:pt x="3648815" y="733924"/>
                  <a:pt x="3629483" y="991993"/>
                </a:cubicBezTo>
                <a:cubicBezTo>
                  <a:pt x="3610151" y="1250062"/>
                  <a:pt x="3645025" y="1424167"/>
                  <a:pt x="3629483" y="1631562"/>
                </a:cubicBezTo>
                <a:cubicBezTo>
                  <a:pt x="3615986" y="1809313"/>
                  <a:pt x="3473179" y="1998856"/>
                  <a:pt x="3303163" y="1957882"/>
                </a:cubicBezTo>
                <a:cubicBezTo>
                  <a:pt x="3130245" y="1957845"/>
                  <a:pt x="2826557" y="1974357"/>
                  <a:pt x="2648258" y="1957882"/>
                </a:cubicBezTo>
                <a:cubicBezTo>
                  <a:pt x="2469959" y="1941407"/>
                  <a:pt x="2324867" y="1974227"/>
                  <a:pt x="2082657" y="1957882"/>
                </a:cubicBezTo>
                <a:cubicBezTo>
                  <a:pt x="1840447" y="1941537"/>
                  <a:pt x="1613287" y="1982891"/>
                  <a:pt x="1427752" y="1957882"/>
                </a:cubicBezTo>
                <a:cubicBezTo>
                  <a:pt x="1242217" y="1932873"/>
                  <a:pt x="839426" y="1976657"/>
                  <a:pt x="326320" y="1957882"/>
                </a:cubicBezTo>
                <a:cubicBezTo>
                  <a:pt x="139031" y="1953823"/>
                  <a:pt x="2232" y="1839982"/>
                  <a:pt x="0" y="1631562"/>
                </a:cubicBezTo>
                <a:cubicBezTo>
                  <a:pt x="23163" y="1463475"/>
                  <a:pt x="-17889" y="1284519"/>
                  <a:pt x="0" y="991993"/>
                </a:cubicBezTo>
                <a:cubicBezTo>
                  <a:pt x="17889" y="699467"/>
                  <a:pt x="-19153" y="477968"/>
                  <a:pt x="0" y="326320"/>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UTM Avo" panose="02040603050506020204" pitchFamily="18" charset="0"/>
              </a:rPr>
              <a:t>Cho dầu ăn vào chảo, đun nóng dầu</a:t>
            </a:r>
          </a:p>
        </p:txBody>
      </p:sp>
    </p:spTree>
    <p:extLst>
      <p:ext uri="{BB962C8B-B14F-4D97-AF65-F5344CB8AC3E}">
        <p14:creationId xmlns:p14="http://schemas.microsoft.com/office/powerpoint/2010/main" val="197694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911"/>
            <a:ext cx="8851770" cy="4969481"/>
          </a:xfrm>
          <a:custGeom>
            <a:avLst/>
            <a:gdLst>
              <a:gd name="connsiteX0" fmla="*/ 0 w 8851770"/>
              <a:gd name="connsiteY0" fmla="*/ 828263 h 4969481"/>
              <a:gd name="connsiteX1" fmla="*/ 828263 w 8851770"/>
              <a:gd name="connsiteY1" fmla="*/ 0 h 4969481"/>
              <a:gd name="connsiteX2" fmla="*/ 1212009 w 8851770"/>
              <a:gd name="connsiteY2" fmla="*/ 0 h 4969481"/>
              <a:gd name="connsiteX3" fmla="*/ 1667708 w 8851770"/>
              <a:gd name="connsiteY3" fmla="*/ 0 h 4969481"/>
              <a:gd name="connsiteX4" fmla="*/ 2411217 w 8851770"/>
              <a:gd name="connsiteY4" fmla="*/ 0 h 4969481"/>
              <a:gd name="connsiteX5" fmla="*/ 3154725 w 8851770"/>
              <a:gd name="connsiteY5" fmla="*/ 0 h 4969481"/>
              <a:gd name="connsiteX6" fmla="*/ 3826281 w 8851770"/>
              <a:gd name="connsiteY6" fmla="*/ 0 h 4969481"/>
              <a:gd name="connsiteX7" fmla="*/ 4425885 w 8851770"/>
              <a:gd name="connsiteY7" fmla="*/ 0 h 4969481"/>
              <a:gd name="connsiteX8" fmla="*/ 4953536 w 8851770"/>
              <a:gd name="connsiteY8" fmla="*/ 0 h 4969481"/>
              <a:gd name="connsiteX9" fmla="*/ 5409235 w 8851770"/>
              <a:gd name="connsiteY9" fmla="*/ 0 h 4969481"/>
              <a:gd name="connsiteX10" fmla="*/ 5792981 w 8851770"/>
              <a:gd name="connsiteY10" fmla="*/ 0 h 4969481"/>
              <a:gd name="connsiteX11" fmla="*/ 6392585 w 8851770"/>
              <a:gd name="connsiteY11" fmla="*/ 0 h 4969481"/>
              <a:gd name="connsiteX12" fmla="*/ 6848284 w 8851770"/>
              <a:gd name="connsiteY12" fmla="*/ 0 h 4969481"/>
              <a:gd name="connsiteX13" fmla="*/ 7232030 w 8851770"/>
              <a:gd name="connsiteY13" fmla="*/ 0 h 4969481"/>
              <a:gd name="connsiteX14" fmla="*/ 8023507 w 8851770"/>
              <a:gd name="connsiteY14" fmla="*/ 0 h 4969481"/>
              <a:gd name="connsiteX15" fmla="*/ 8851770 w 8851770"/>
              <a:gd name="connsiteY15" fmla="*/ 828263 h 4969481"/>
              <a:gd name="connsiteX16" fmla="*/ 8851770 w 8851770"/>
              <a:gd name="connsiteY16" fmla="*/ 1413552 h 4969481"/>
              <a:gd name="connsiteX17" fmla="*/ 8851770 w 8851770"/>
              <a:gd name="connsiteY17" fmla="*/ 1899452 h 4969481"/>
              <a:gd name="connsiteX18" fmla="*/ 8851770 w 8851770"/>
              <a:gd name="connsiteY18" fmla="*/ 2484741 h 4969481"/>
              <a:gd name="connsiteX19" fmla="*/ 8851770 w 8851770"/>
              <a:gd name="connsiteY19" fmla="*/ 3070029 h 4969481"/>
              <a:gd name="connsiteX20" fmla="*/ 8851770 w 8851770"/>
              <a:gd name="connsiteY20" fmla="*/ 3589059 h 4969481"/>
              <a:gd name="connsiteX21" fmla="*/ 8851770 w 8851770"/>
              <a:gd name="connsiteY21" fmla="*/ 4141218 h 4969481"/>
              <a:gd name="connsiteX22" fmla="*/ 8023507 w 8851770"/>
              <a:gd name="connsiteY22" fmla="*/ 4969481 h 4969481"/>
              <a:gd name="connsiteX23" fmla="*/ 7423903 w 8851770"/>
              <a:gd name="connsiteY23" fmla="*/ 4969481 h 4969481"/>
              <a:gd name="connsiteX24" fmla="*/ 6896252 w 8851770"/>
              <a:gd name="connsiteY24" fmla="*/ 4969481 h 4969481"/>
              <a:gd name="connsiteX25" fmla="*/ 6152744 w 8851770"/>
              <a:gd name="connsiteY25" fmla="*/ 4969481 h 4969481"/>
              <a:gd name="connsiteX26" fmla="*/ 5409235 w 8851770"/>
              <a:gd name="connsiteY26" fmla="*/ 4969481 h 4969481"/>
              <a:gd name="connsiteX27" fmla="*/ 5025489 w 8851770"/>
              <a:gd name="connsiteY27" fmla="*/ 4969481 h 4969481"/>
              <a:gd name="connsiteX28" fmla="*/ 4569790 w 8851770"/>
              <a:gd name="connsiteY28" fmla="*/ 4969481 h 4969481"/>
              <a:gd name="connsiteX29" fmla="*/ 3826281 w 8851770"/>
              <a:gd name="connsiteY29" fmla="*/ 4969481 h 4969481"/>
              <a:gd name="connsiteX30" fmla="*/ 3442535 w 8851770"/>
              <a:gd name="connsiteY30" fmla="*/ 4969481 h 4969481"/>
              <a:gd name="connsiteX31" fmla="*/ 2770979 w 8851770"/>
              <a:gd name="connsiteY31" fmla="*/ 4969481 h 4969481"/>
              <a:gd name="connsiteX32" fmla="*/ 2099423 w 8851770"/>
              <a:gd name="connsiteY32" fmla="*/ 4969481 h 4969481"/>
              <a:gd name="connsiteX33" fmla="*/ 1499819 w 8851770"/>
              <a:gd name="connsiteY33" fmla="*/ 4969481 h 4969481"/>
              <a:gd name="connsiteX34" fmla="*/ 828263 w 8851770"/>
              <a:gd name="connsiteY34" fmla="*/ 4969481 h 4969481"/>
              <a:gd name="connsiteX35" fmla="*/ 0 w 8851770"/>
              <a:gd name="connsiteY35" fmla="*/ 4141218 h 4969481"/>
              <a:gd name="connsiteX36" fmla="*/ 0 w 8851770"/>
              <a:gd name="connsiteY36" fmla="*/ 3555929 h 4969481"/>
              <a:gd name="connsiteX37" fmla="*/ 0 w 8851770"/>
              <a:gd name="connsiteY37" fmla="*/ 2937511 h 4969481"/>
              <a:gd name="connsiteX38" fmla="*/ 0 w 8851770"/>
              <a:gd name="connsiteY38" fmla="*/ 2418481 h 4969481"/>
              <a:gd name="connsiteX39" fmla="*/ 0 w 8851770"/>
              <a:gd name="connsiteY39" fmla="*/ 1965711 h 4969481"/>
              <a:gd name="connsiteX40" fmla="*/ 0 w 8851770"/>
              <a:gd name="connsiteY40" fmla="*/ 1479811 h 4969481"/>
              <a:gd name="connsiteX41" fmla="*/ 0 w 8851770"/>
              <a:gd name="connsiteY41" fmla="*/ 828263 h 496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51770" h="4969481" fill="none" extrusionOk="0">
                <a:moveTo>
                  <a:pt x="0" y="828263"/>
                </a:moveTo>
                <a:cubicBezTo>
                  <a:pt x="32835" y="436610"/>
                  <a:pt x="498763" y="23730"/>
                  <a:pt x="828263" y="0"/>
                </a:cubicBezTo>
                <a:cubicBezTo>
                  <a:pt x="1011083" y="-21262"/>
                  <a:pt x="1091607" y="36845"/>
                  <a:pt x="1212009" y="0"/>
                </a:cubicBezTo>
                <a:cubicBezTo>
                  <a:pt x="1332411" y="-36845"/>
                  <a:pt x="1453256" y="27773"/>
                  <a:pt x="1667708" y="0"/>
                </a:cubicBezTo>
                <a:cubicBezTo>
                  <a:pt x="1882160" y="-27773"/>
                  <a:pt x="2201775" y="23822"/>
                  <a:pt x="2411217" y="0"/>
                </a:cubicBezTo>
                <a:cubicBezTo>
                  <a:pt x="2620659" y="-23822"/>
                  <a:pt x="2811528" y="75650"/>
                  <a:pt x="3154725" y="0"/>
                </a:cubicBezTo>
                <a:cubicBezTo>
                  <a:pt x="3497922" y="-75650"/>
                  <a:pt x="3675952" y="15398"/>
                  <a:pt x="3826281" y="0"/>
                </a:cubicBezTo>
                <a:cubicBezTo>
                  <a:pt x="3976610" y="-15398"/>
                  <a:pt x="4218862" y="13136"/>
                  <a:pt x="4425885" y="0"/>
                </a:cubicBezTo>
                <a:cubicBezTo>
                  <a:pt x="4632908" y="-13136"/>
                  <a:pt x="4704910" y="10009"/>
                  <a:pt x="4953536" y="0"/>
                </a:cubicBezTo>
                <a:cubicBezTo>
                  <a:pt x="5202162" y="-10009"/>
                  <a:pt x="5192002" y="22959"/>
                  <a:pt x="5409235" y="0"/>
                </a:cubicBezTo>
                <a:cubicBezTo>
                  <a:pt x="5626468" y="-22959"/>
                  <a:pt x="5660318" y="27974"/>
                  <a:pt x="5792981" y="0"/>
                </a:cubicBezTo>
                <a:cubicBezTo>
                  <a:pt x="5925644" y="-27974"/>
                  <a:pt x="6261729" y="50555"/>
                  <a:pt x="6392585" y="0"/>
                </a:cubicBezTo>
                <a:cubicBezTo>
                  <a:pt x="6523441" y="-50555"/>
                  <a:pt x="6689141" y="16548"/>
                  <a:pt x="6848284" y="0"/>
                </a:cubicBezTo>
                <a:cubicBezTo>
                  <a:pt x="7007427" y="-16548"/>
                  <a:pt x="7069426" y="10510"/>
                  <a:pt x="7232030" y="0"/>
                </a:cubicBezTo>
                <a:cubicBezTo>
                  <a:pt x="7394634" y="-10510"/>
                  <a:pt x="7827717" y="72948"/>
                  <a:pt x="8023507" y="0"/>
                </a:cubicBezTo>
                <a:cubicBezTo>
                  <a:pt x="8478577" y="-12644"/>
                  <a:pt x="8891248" y="383154"/>
                  <a:pt x="8851770" y="828263"/>
                </a:cubicBezTo>
                <a:cubicBezTo>
                  <a:pt x="8883586" y="1091679"/>
                  <a:pt x="8848043" y="1240272"/>
                  <a:pt x="8851770" y="1413552"/>
                </a:cubicBezTo>
                <a:cubicBezTo>
                  <a:pt x="8855497" y="1586832"/>
                  <a:pt x="8795775" y="1799428"/>
                  <a:pt x="8851770" y="1899452"/>
                </a:cubicBezTo>
                <a:cubicBezTo>
                  <a:pt x="8907765" y="1999476"/>
                  <a:pt x="8835615" y="2204581"/>
                  <a:pt x="8851770" y="2484741"/>
                </a:cubicBezTo>
                <a:cubicBezTo>
                  <a:pt x="8867925" y="2764901"/>
                  <a:pt x="8846919" y="2822863"/>
                  <a:pt x="8851770" y="3070029"/>
                </a:cubicBezTo>
                <a:cubicBezTo>
                  <a:pt x="8856621" y="3317195"/>
                  <a:pt x="8819553" y="3367242"/>
                  <a:pt x="8851770" y="3589059"/>
                </a:cubicBezTo>
                <a:cubicBezTo>
                  <a:pt x="8883987" y="3810876"/>
                  <a:pt x="8808777" y="3976939"/>
                  <a:pt x="8851770" y="4141218"/>
                </a:cubicBezTo>
                <a:cubicBezTo>
                  <a:pt x="8891977" y="4704101"/>
                  <a:pt x="8440073" y="4886447"/>
                  <a:pt x="8023507" y="4969481"/>
                </a:cubicBezTo>
                <a:cubicBezTo>
                  <a:pt x="7860175" y="5006873"/>
                  <a:pt x="7662882" y="4955960"/>
                  <a:pt x="7423903" y="4969481"/>
                </a:cubicBezTo>
                <a:cubicBezTo>
                  <a:pt x="7184924" y="4983002"/>
                  <a:pt x="7028927" y="4947167"/>
                  <a:pt x="6896252" y="4969481"/>
                </a:cubicBezTo>
                <a:cubicBezTo>
                  <a:pt x="6763577" y="4991795"/>
                  <a:pt x="6480716" y="4963956"/>
                  <a:pt x="6152744" y="4969481"/>
                </a:cubicBezTo>
                <a:cubicBezTo>
                  <a:pt x="5824772" y="4975006"/>
                  <a:pt x="5627277" y="4957253"/>
                  <a:pt x="5409235" y="4969481"/>
                </a:cubicBezTo>
                <a:cubicBezTo>
                  <a:pt x="5191193" y="4981709"/>
                  <a:pt x="5112053" y="4936897"/>
                  <a:pt x="5025489" y="4969481"/>
                </a:cubicBezTo>
                <a:cubicBezTo>
                  <a:pt x="4938925" y="5002065"/>
                  <a:pt x="4701727" y="4946424"/>
                  <a:pt x="4569790" y="4969481"/>
                </a:cubicBezTo>
                <a:cubicBezTo>
                  <a:pt x="4437853" y="4992538"/>
                  <a:pt x="4105436" y="4967748"/>
                  <a:pt x="3826281" y="4969481"/>
                </a:cubicBezTo>
                <a:cubicBezTo>
                  <a:pt x="3547126" y="4971214"/>
                  <a:pt x="3609184" y="4969024"/>
                  <a:pt x="3442535" y="4969481"/>
                </a:cubicBezTo>
                <a:cubicBezTo>
                  <a:pt x="3275886" y="4969938"/>
                  <a:pt x="3084868" y="4958316"/>
                  <a:pt x="2770979" y="4969481"/>
                </a:cubicBezTo>
                <a:cubicBezTo>
                  <a:pt x="2457090" y="4980646"/>
                  <a:pt x="2274835" y="4943446"/>
                  <a:pt x="2099423" y="4969481"/>
                </a:cubicBezTo>
                <a:cubicBezTo>
                  <a:pt x="1924011" y="4995516"/>
                  <a:pt x="1624948" y="4908846"/>
                  <a:pt x="1499819" y="4969481"/>
                </a:cubicBezTo>
                <a:cubicBezTo>
                  <a:pt x="1374690" y="5030116"/>
                  <a:pt x="1048224" y="4920716"/>
                  <a:pt x="828263" y="4969481"/>
                </a:cubicBezTo>
                <a:cubicBezTo>
                  <a:pt x="291956" y="5045424"/>
                  <a:pt x="18706" y="4575505"/>
                  <a:pt x="0" y="4141218"/>
                </a:cubicBezTo>
                <a:cubicBezTo>
                  <a:pt x="-44858" y="3860206"/>
                  <a:pt x="33419" y="3719758"/>
                  <a:pt x="0" y="3555929"/>
                </a:cubicBezTo>
                <a:cubicBezTo>
                  <a:pt x="-33419" y="3392100"/>
                  <a:pt x="62191" y="3194425"/>
                  <a:pt x="0" y="2937511"/>
                </a:cubicBezTo>
                <a:cubicBezTo>
                  <a:pt x="-62191" y="2680597"/>
                  <a:pt x="53242" y="2616115"/>
                  <a:pt x="0" y="2418481"/>
                </a:cubicBezTo>
                <a:cubicBezTo>
                  <a:pt x="-53242" y="2220847"/>
                  <a:pt x="51982" y="2125364"/>
                  <a:pt x="0" y="1965711"/>
                </a:cubicBezTo>
                <a:cubicBezTo>
                  <a:pt x="-51982" y="1806058"/>
                  <a:pt x="54967" y="1614862"/>
                  <a:pt x="0" y="1479811"/>
                </a:cubicBezTo>
                <a:cubicBezTo>
                  <a:pt x="-54967" y="1344760"/>
                  <a:pt x="11011" y="1043277"/>
                  <a:pt x="0" y="828263"/>
                </a:cubicBezTo>
                <a:close/>
              </a:path>
              <a:path w="8851770" h="4969481" stroke="0" extrusionOk="0">
                <a:moveTo>
                  <a:pt x="0" y="828263"/>
                </a:moveTo>
                <a:cubicBezTo>
                  <a:pt x="11756" y="353287"/>
                  <a:pt x="362640" y="22895"/>
                  <a:pt x="828263" y="0"/>
                </a:cubicBezTo>
                <a:cubicBezTo>
                  <a:pt x="997186" y="-26192"/>
                  <a:pt x="1126102" y="45968"/>
                  <a:pt x="1212009" y="0"/>
                </a:cubicBezTo>
                <a:cubicBezTo>
                  <a:pt x="1297916" y="-45968"/>
                  <a:pt x="1499528" y="34784"/>
                  <a:pt x="1595756" y="0"/>
                </a:cubicBezTo>
                <a:cubicBezTo>
                  <a:pt x="1691984" y="-34784"/>
                  <a:pt x="2098054" y="51746"/>
                  <a:pt x="2267312" y="0"/>
                </a:cubicBezTo>
                <a:cubicBezTo>
                  <a:pt x="2436570" y="-51746"/>
                  <a:pt x="2699703" y="13413"/>
                  <a:pt x="2938868" y="0"/>
                </a:cubicBezTo>
                <a:cubicBezTo>
                  <a:pt x="3178033" y="-13413"/>
                  <a:pt x="3170027" y="30636"/>
                  <a:pt x="3322614" y="0"/>
                </a:cubicBezTo>
                <a:cubicBezTo>
                  <a:pt x="3475201" y="-30636"/>
                  <a:pt x="3619623" y="34046"/>
                  <a:pt x="3850265" y="0"/>
                </a:cubicBezTo>
                <a:cubicBezTo>
                  <a:pt x="4080907" y="-34046"/>
                  <a:pt x="4187774" y="78659"/>
                  <a:pt x="4521822" y="0"/>
                </a:cubicBezTo>
                <a:cubicBezTo>
                  <a:pt x="4855870" y="-78659"/>
                  <a:pt x="4849488" y="58426"/>
                  <a:pt x="5121425" y="0"/>
                </a:cubicBezTo>
                <a:cubicBezTo>
                  <a:pt x="5393362" y="-58426"/>
                  <a:pt x="5461968" y="43136"/>
                  <a:pt x="5649076" y="0"/>
                </a:cubicBezTo>
                <a:cubicBezTo>
                  <a:pt x="5836184" y="-43136"/>
                  <a:pt x="5997008" y="62974"/>
                  <a:pt x="6248680" y="0"/>
                </a:cubicBezTo>
                <a:cubicBezTo>
                  <a:pt x="6500352" y="-62974"/>
                  <a:pt x="6453843" y="44197"/>
                  <a:pt x="6632426" y="0"/>
                </a:cubicBezTo>
                <a:cubicBezTo>
                  <a:pt x="6811009" y="-44197"/>
                  <a:pt x="7151814" y="20559"/>
                  <a:pt x="7303983" y="0"/>
                </a:cubicBezTo>
                <a:cubicBezTo>
                  <a:pt x="7456152" y="-20559"/>
                  <a:pt x="7782539" y="62768"/>
                  <a:pt x="8023507" y="0"/>
                </a:cubicBezTo>
                <a:cubicBezTo>
                  <a:pt x="8357207" y="-29423"/>
                  <a:pt x="8817345" y="322960"/>
                  <a:pt x="8851770" y="828263"/>
                </a:cubicBezTo>
                <a:cubicBezTo>
                  <a:pt x="8898438" y="1014455"/>
                  <a:pt x="8836033" y="1199875"/>
                  <a:pt x="8851770" y="1380422"/>
                </a:cubicBezTo>
                <a:cubicBezTo>
                  <a:pt x="8867507" y="1560969"/>
                  <a:pt x="8830984" y="1827316"/>
                  <a:pt x="8851770" y="1965711"/>
                </a:cubicBezTo>
                <a:cubicBezTo>
                  <a:pt x="8872556" y="2104106"/>
                  <a:pt x="8844390" y="2302209"/>
                  <a:pt x="8851770" y="2451611"/>
                </a:cubicBezTo>
                <a:cubicBezTo>
                  <a:pt x="8859150" y="2601013"/>
                  <a:pt x="8845937" y="2881194"/>
                  <a:pt x="8851770" y="3003770"/>
                </a:cubicBezTo>
                <a:cubicBezTo>
                  <a:pt x="8857603" y="3126346"/>
                  <a:pt x="8851734" y="3394249"/>
                  <a:pt x="8851770" y="3522800"/>
                </a:cubicBezTo>
                <a:cubicBezTo>
                  <a:pt x="8851806" y="3651351"/>
                  <a:pt x="8845307" y="3921469"/>
                  <a:pt x="8851770" y="4141218"/>
                </a:cubicBezTo>
                <a:cubicBezTo>
                  <a:pt x="8794520" y="4590479"/>
                  <a:pt x="8419071" y="5032706"/>
                  <a:pt x="8023507" y="4969481"/>
                </a:cubicBezTo>
                <a:cubicBezTo>
                  <a:pt x="7928697" y="4995574"/>
                  <a:pt x="7688164" y="4936466"/>
                  <a:pt x="7567808" y="4969481"/>
                </a:cubicBezTo>
                <a:cubicBezTo>
                  <a:pt x="7447452" y="5002496"/>
                  <a:pt x="7200466" y="4968656"/>
                  <a:pt x="7040157" y="4969481"/>
                </a:cubicBezTo>
                <a:cubicBezTo>
                  <a:pt x="6879848" y="4970306"/>
                  <a:pt x="6665033" y="4957538"/>
                  <a:pt x="6512506" y="4969481"/>
                </a:cubicBezTo>
                <a:cubicBezTo>
                  <a:pt x="6359979" y="4981424"/>
                  <a:pt x="6110961" y="4957238"/>
                  <a:pt x="5840950" y="4969481"/>
                </a:cubicBezTo>
                <a:cubicBezTo>
                  <a:pt x="5570939" y="4981724"/>
                  <a:pt x="5470726" y="4968249"/>
                  <a:pt x="5313298" y="4969481"/>
                </a:cubicBezTo>
                <a:cubicBezTo>
                  <a:pt x="5155870" y="4970713"/>
                  <a:pt x="4841680" y="4907106"/>
                  <a:pt x="4713695" y="4969481"/>
                </a:cubicBezTo>
                <a:cubicBezTo>
                  <a:pt x="4585710" y="5031856"/>
                  <a:pt x="4255569" y="4892268"/>
                  <a:pt x="3970186" y="4969481"/>
                </a:cubicBezTo>
                <a:cubicBezTo>
                  <a:pt x="3684803" y="5046694"/>
                  <a:pt x="3602146" y="4930775"/>
                  <a:pt x="3370583" y="4969481"/>
                </a:cubicBezTo>
                <a:cubicBezTo>
                  <a:pt x="3139020" y="5008187"/>
                  <a:pt x="2808406" y="4912138"/>
                  <a:pt x="2627074" y="4969481"/>
                </a:cubicBezTo>
                <a:cubicBezTo>
                  <a:pt x="2445742" y="5026824"/>
                  <a:pt x="2286463" y="4964198"/>
                  <a:pt x="2099423" y="4969481"/>
                </a:cubicBezTo>
                <a:cubicBezTo>
                  <a:pt x="1912383" y="4974764"/>
                  <a:pt x="1689577" y="4902720"/>
                  <a:pt x="1355914" y="4969481"/>
                </a:cubicBezTo>
                <a:cubicBezTo>
                  <a:pt x="1022251" y="5036242"/>
                  <a:pt x="1053427" y="4918691"/>
                  <a:pt x="828263" y="4969481"/>
                </a:cubicBezTo>
                <a:cubicBezTo>
                  <a:pt x="403252" y="4985855"/>
                  <a:pt x="9310" y="4692639"/>
                  <a:pt x="0" y="4141218"/>
                </a:cubicBezTo>
                <a:cubicBezTo>
                  <a:pt x="-18738" y="4014459"/>
                  <a:pt x="8482" y="3905044"/>
                  <a:pt x="0" y="3688447"/>
                </a:cubicBezTo>
                <a:cubicBezTo>
                  <a:pt x="-8482" y="3471850"/>
                  <a:pt x="36164" y="3294293"/>
                  <a:pt x="0" y="3136288"/>
                </a:cubicBezTo>
                <a:cubicBezTo>
                  <a:pt x="-36164" y="2978283"/>
                  <a:pt x="24059" y="2867693"/>
                  <a:pt x="0" y="2650388"/>
                </a:cubicBezTo>
                <a:cubicBezTo>
                  <a:pt x="-24059" y="2433083"/>
                  <a:pt x="24428" y="2279318"/>
                  <a:pt x="0" y="2164488"/>
                </a:cubicBezTo>
                <a:cubicBezTo>
                  <a:pt x="-24428" y="2049658"/>
                  <a:pt x="8983" y="1779510"/>
                  <a:pt x="0" y="1645459"/>
                </a:cubicBezTo>
                <a:cubicBezTo>
                  <a:pt x="-8983" y="1511408"/>
                  <a:pt x="49746" y="1075955"/>
                  <a:pt x="0" y="828263"/>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2639D21-EDFB-44B0-9ED3-FBE2B621DDCC}"/>
              </a:ext>
            </a:extLst>
          </p:cNvPr>
          <p:cNvGrpSpPr/>
          <p:nvPr/>
        </p:nvGrpSpPr>
        <p:grpSpPr>
          <a:xfrm>
            <a:off x="5848468" y="3673157"/>
            <a:ext cx="3139281" cy="1684454"/>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310457" y="309665"/>
            <a:ext cx="8523086" cy="3464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Các bước RANG THỊT</a:t>
            </a:r>
            <a:endParaRPr lang="en-US" sz="4500">
              <a:latin typeface="#9Slide07 SVNZiclets" panose="02000603000000000000" pitchFamily="2" charset="0"/>
            </a:endParaRPr>
          </a:p>
        </p:txBody>
      </p:sp>
      <p:sp>
        <p:nvSpPr>
          <p:cNvPr id="41" name="Rectangle: Rounded Corners 6">
            <a:extLst>
              <a:ext uri="{FF2B5EF4-FFF2-40B4-BE49-F238E27FC236}">
                <a16:creationId xmlns:a16="http://schemas.microsoft.com/office/drawing/2014/main" id="{C13DF960-31E7-4CF3-A0BA-904B57050272}"/>
              </a:ext>
            </a:extLst>
          </p:cNvPr>
          <p:cNvSpPr/>
          <p:nvPr/>
        </p:nvSpPr>
        <p:spPr>
          <a:xfrm>
            <a:off x="5079170" y="1196495"/>
            <a:ext cx="3629483" cy="2251229"/>
          </a:xfrm>
          <a:custGeom>
            <a:avLst/>
            <a:gdLst>
              <a:gd name="connsiteX0" fmla="*/ 0 w 3629483"/>
              <a:gd name="connsiteY0" fmla="*/ 375212 h 2251229"/>
              <a:gd name="connsiteX1" fmla="*/ 375212 w 3629483"/>
              <a:gd name="connsiteY1" fmla="*/ 0 h 2251229"/>
              <a:gd name="connsiteX2" fmla="*/ 893443 w 3629483"/>
              <a:gd name="connsiteY2" fmla="*/ 0 h 2251229"/>
              <a:gd name="connsiteX3" fmla="*/ 1440464 w 3629483"/>
              <a:gd name="connsiteY3" fmla="*/ 0 h 2251229"/>
              <a:gd name="connsiteX4" fmla="*/ 2045066 w 3629483"/>
              <a:gd name="connsiteY4" fmla="*/ 0 h 2251229"/>
              <a:gd name="connsiteX5" fmla="*/ 2592087 w 3629483"/>
              <a:gd name="connsiteY5" fmla="*/ 0 h 2251229"/>
              <a:gd name="connsiteX6" fmla="*/ 3254271 w 3629483"/>
              <a:gd name="connsiteY6" fmla="*/ 0 h 2251229"/>
              <a:gd name="connsiteX7" fmla="*/ 3629483 w 3629483"/>
              <a:gd name="connsiteY7" fmla="*/ 375212 h 2251229"/>
              <a:gd name="connsiteX8" fmla="*/ 3629483 w 3629483"/>
              <a:gd name="connsiteY8" fmla="*/ 905496 h 2251229"/>
              <a:gd name="connsiteX9" fmla="*/ 3629483 w 3629483"/>
              <a:gd name="connsiteY9" fmla="*/ 1390757 h 2251229"/>
              <a:gd name="connsiteX10" fmla="*/ 3629483 w 3629483"/>
              <a:gd name="connsiteY10" fmla="*/ 1876017 h 2251229"/>
              <a:gd name="connsiteX11" fmla="*/ 3254271 w 3629483"/>
              <a:gd name="connsiteY11" fmla="*/ 2251229 h 2251229"/>
              <a:gd name="connsiteX12" fmla="*/ 2736040 w 3629483"/>
              <a:gd name="connsiteY12" fmla="*/ 2251229 h 2251229"/>
              <a:gd name="connsiteX13" fmla="*/ 2160229 w 3629483"/>
              <a:gd name="connsiteY13" fmla="*/ 2251229 h 2251229"/>
              <a:gd name="connsiteX14" fmla="*/ 1584417 w 3629483"/>
              <a:gd name="connsiteY14" fmla="*/ 2251229 h 2251229"/>
              <a:gd name="connsiteX15" fmla="*/ 1066186 w 3629483"/>
              <a:gd name="connsiteY15" fmla="*/ 2251229 h 2251229"/>
              <a:gd name="connsiteX16" fmla="*/ 375212 w 3629483"/>
              <a:gd name="connsiteY16" fmla="*/ 2251229 h 2251229"/>
              <a:gd name="connsiteX17" fmla="*/ 0 w 3629483"/>
              <a:gd name="connsiteY17" fmla="*/ 1876017 h 2251229"/>
              <a:gd name="connsiteX18" fmla="*/ 0 w 3629483"/>
              <a:gd name="connsiteY18" fmla="*/ 1420773 h 2251229"/>
              <a:gd name="connsiteX19" fmla="*/ 0 w 3629483"/>
              <a:gd name="connsiteY19" fmla="*/ 905496 h 2251229"/>
              <a:gd name="connsiteX20" fmla="*/ 0 w 3629483"/>
              <a:gd name="connsiteY20" fmla="*/ 375212 h 225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483" h="2251229" fill="none" extrusionOk="0">
                <a:moveTo>
                  <a:pt x="0" y="375212"/>
                </a:moveTo>
                <a:cubicBezTo>
                  <a:pt x="8452" y="212015"/>
                  <a:pt x="189892" y="28899"/>
                  <a:pt x="375212" y="0"/>
                </a:cubicBezTo>
                <a:cubicBezTo>
                  <a:pt x="630270" y="4591"/>
                  <a:pt x="696154" y="17168"/>
                  <a:pt x="893443" y="0"/>
                </a:cubicBezTo>
                <a:cubicBezTo>
                  <a:pt x="1090732" y="-17168"/>
                  <a:pt x="1176236" y="11945"/>
                  <a:pt x="1440464" y="0"/>
                </a:cubicBezTo>
                <a:cubicBezTo>
                  <a:pt x="1704692" y="-11945"/>
                  <a:pt x="1920457" y="26179"/>
                  <a:pt x="2045066" y="0"/>
                </a:cubicBezTo>
                <a:cubicBezTo>
                  <a:pt x="2169675" y="-26179"/>
                  <a:pt x="2445554" y="-18021"/>
                  <a:pt x="2592087" y="0"/>
                </a:cubicBezTo>
                <a:cubicBezTo>
                  <a:pt x="2738620" y="18021"/>
                  <a:pt x="2997684" y="806"/>
                  <a:pt x="3254271" y="0"/>
                </a:cubicBezTo>
                <a:cubicBezTo>
                  <a:pt x="3462912" y="27109"/>
                  <a:pt x="3663233" y="167062"/>
                  <a:pt x="3629483" y="375212"/>
                </a:cubicBezTo>
                <a:cubicBezTo>
                  <a:pt x="3611177" y="487423"/>
                  <a:pt x="3610739" y="717143"/>
                  <a:pt x="3629483" y="905496"/>
                </a:cubicBezTo>
                <a:cubicBezTo>
                  <a:pt x="3648227" y="1093849"/>
                  <a:pt x="3635423" y="1156029"/>
                  <a:pt x="3629483" y="1390757"/>
                </a:cubicBezTo>
                <a:cubicBezTo>
                  <a:pt x="3623543" y="1625485"/>
                  <a:pt x="3609237" y="1682555"/>
                  <a:pt x="3629483" y="1876017"/>
                </a:cubicBezTo>
                <a:cubicBezTo>
                  <a:pt x="3623470" y="2083765"/>
                  <a:pt x="3452600" y="2276388"/>
                  <a:pt x="3254271" y="2251229"/>
                </a:cubicBezTo>
                <a:cubicBezTo>
                  <a:pt x="3019860" y="2235709"/>
                  <a:pt x="2922437" y="2257528"/>
                  <a:pt x="2736040" y="2251229"/>
                </a:cubicBezTo>
                <a:cubicBezTo>
                  <a:pt x="2549643" y="2244930"/>
                  <a:pt x="2304262" y="2261439"/>
                  <a:pt x="2160229" y="2251229"/>
                </a:cubicBezTo>
                <a:cubicBezTo>
                  <a:pt x="2016196" y="2241019"/>
                  <a:pt x="1810373" y="2255943"/>
                  <a:pt x="1584417" y="2251229"/>
                </a:cubicBezTo>
                <a:cubicBezTo>
                  <a:pt x="1358461" y="2246515"/>
                  <a:pt x="1193609" y="2275897"/>
                  <a:pt x="1066186" y="2251229"/>
                </a:cubicBezTo>
                <a:cubicBezTo>
                  <a:pt x="938763" y="2226561"/>
                  <a:pt x="703850" y="2267400"/>
                  <a:pt x="375212" y="2251229"/>
                </a:cubicBezTo>
                <a:cubicBezTo>
                  <a:pt x="208409" y="2263990"/>
                  <a:pt x="23772" y="2056443"/>
                  <a:pt x="0" y="1876017"/>
                </a:cubicBezTo>
                <a:cubicBezTo>
                  <a:pt x="-8132" y="1756244"/>
                  <a:pt x="-3505" y="1567870"/>
                  <a:pt x="0" y="1420773"/>
                </a:cubicBezTo>
                <a:cubicBezTo>
                  <a:pt x="3505" y="1273676"/>
                  <a:pt x="23827" y="1062725"/>
                  <a:pt x="0" y="905496"/>
                </a:cubicBezTo>
                <a:cubicBezTo>
                  <a:pt x="-23827" y="748267"/>
                  <a:pt x="-23270" y="510387"/>
                  <a:pt x="0" y="375212"/>
                </a:cubicBezTo>
                <a:close/>
              </a:path>
              <a:path w="3629483" h="2251229" stroke="0" extrusionOk="0">
                <a:moveTo>
                  <a:pt x="0" y="375212"/>
                </a:moveTo>
                <a:cubicBezTo>
                  <a:pt x="18401" y="140535"/>
                  <a:pt x="163384" y="12877"/>
                  <a:pt x="375212" y="0"/>
                </a:cubicBezTo>
                <a:cubicBezTo>
                  <a:pt x="570133" y="5129"/>
                  <a:pt x="632039" y="-4084"/>
                  <a:pt x="864652" y="0"/>
                </a:cubicBezTo>
                <a:cubicBezTo>
                  <a:pt x="1097265" y="4084"/>
                  <a:pt x="1180614" y="-7617"/>
                  <a:pt x="1354092" y="0"/>
                </a:cubicBezTo>
                <a:cubicBezTo>
                  <a:pt x="1527570" y="7617"/>
                  <a:pt x="1786722" y="-10048"/>
                  <a:pt x="1958694" y="0"/>
                </a:cubicBezTo>
                <a:cubicBezTo>
                  <a:pt x="2130666" y="10048"/>
                  <a:pt x="2288590" y="-5044"/>
                  <a:pt x="2563297" y="0"/>
                </a:cubicBezTo>
                <a:cubicBezTo>
                  <a:pt x="2838004" y="5044"/>
                  <a:pt x="2910403" y="23651"/>
                  <a:pt x="3254271" y="0"/>
                </a:cubicBezTo>
                <a:cubicBezTo>
                  <a:pt x="3496154" y="38090"/>
                  <a:pt x="3626343" y="183713"/>
                  <a:pt x="3629483" y="375212"/>
                </a:cubicBezTo>
                <a:cubicBezTo>
                  <a:pt x="3612579" y="600740"/>
                  <a:pt x="3631066" y="669364"/>
                  <a:pt x="3629483" y="890488"/>
                </a:cubicBezTo>
                <a:cubicBezTo>
                  <a:pt x="3627900" y="1111612"/>
                  <a:pt x="3609912" y="1194545"/>
                  <a:pt x="3629483" y="1375749"/>
                </a:cubicBezTo>
                <a:cubicBezTo>
                  <a:pt x="3649054" y="1556953"/>
                  <a:pt x="3653261" y="1665294"/>
                  <a:pt x="3629483" y="1876017"/>
                </a:cubicBezTo>
                <a:cubicBezTo>
                  <a:pt x="3603185" y="2059418"/>
                  <a:pt x="3458236" y="2243196"/>
                  <a:pt x="3254271" y="2251229"/>
                </a:cubicBezTo>
                <a:cubicBezTo>
                  <a:pt x="3066911" y="2225306"/>
                  <a:pt x="2888066" y="2263182"/>
                  <a:pt x="2707250" y="2251229"/>
                </a:cubicBezTo>
                <a:cubicBezTo>
                  <a:pt x="2526434" y="2239276"/>
                  <a:pt x="2374653" y="2226458"/>
                  <a:pt x="2073857" y="2251229"/>
                </a:cubicBezTo>
                <a:cubicBezTo>
                  <a:pt x="1773061" y="2276000"/>
                  <a:pt x="1603330" y="2249072"/>
                  <a:pt x="1469254" y="2251229"/>
                </a:cubicBezTo>
                <a:cubicBezTo>
                  <a:pt x="1335178" y="2253386"/>
                  <a:pt x="1099020" y="2241696"/>
                  <a:pt x="979814" y="2251229"/>
                </a:cubicBezTo>
                <a:cubicBezTo>
                  <a:pt x="860608" y="2260762"/>
                  <a:pt x="654024" y="2257753"/>
                  <a:pt x="375212" y="2251229"/>
                </a:cubicBezTo>
                <a:cubicBezTo>
                  <a:pt x="160821" y="2295015"/>
                  <a:pt x="8889" y="2093439"/>
                  <a:pt x="0" y="1876017"/>
                </a:cubicBezTo>
                <a:cubicBezTo>
                  <a:pt x="-12787" y="1679521"/>
                  <a:pt x="4952" y="1525495"/>
                  <a:pt x="0" y="1390757"/>
                </a:cubicBezTo>
                <a:cubicBezTo>
                  <a:pt x="-4952" y="1256019"/>
                  <a:pt x="2709" y="1105535"/>
                  <a:pt x="0" y="860472"/>
                </a:cubicBezTo>
                <a:cubicBezTo>
                  <a:pt x="-2709" y="615410"/>
                  <a:pt x="22361" y="612394"/>
                  <a:pt x="0" y="375212"/>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UTM Avo" panose="02040603050506020204" pitchFamily="18" charset="0"/>
              </a:rPr>
              <a:t>Cho thịt vào dàn đều khắp chảo, rán vàng đều thịt</a:t>
            </a:r>
          </a:p>
        </p:txBody>
      </p:sp>
      <p:grpSp>
        <p:nvGrpSpPr>
          <p:cNvPr id="3" name="Group 2">
            <a:extLst>
              <a:ext uri="{FF2B5EF4-FFF2-40B4-BE49-F238E27FC236}">
                <a16:creationId xmlns:a16="http://schemas.microsoft.com/office/drawing/2014/main" id="{0E4B94B2-7F63-402D-B786-57D73C69D0F0}"/>
              </a:ext>
            </a:extLst>
          </p:cNvPr>
          <p:cNvGrpSpPr/>
          <p:nvPr/>
        </p:nvGrpSpPr>
        <p:grpSpPr>
          <a:xfrm>
            <a:off x="694746" y="662198"/>
            <a:ext cx="4135323" cy="3096227"/>
            <a:chOff x="694746" y="662198"/>
            <a:chExt cx="4135323" cy="3096227"/>
          </a:xfrm>
        </p:grpSpPr>
        <p:pic>
          <p:nvPicPr>
            <p:cNvPr id="45" name="Picture 44" descr="Diagram&#10;&#10;Description automatically generated">
              <a:extLst>
                <a:ext uri="{FF2B5EF4-FFF2-40B4-BE49-F238E27FC236}">
                  <a16:creationId xmlns:a16="http://schemas.microsoft.com/office/drawing/2014/main" id="{F15F0959-4C66-48C2-A907-C6889D7F0CB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Effect>
                        <a14:brightnessContrast bright="20000" contrast="20000"/>
                      </a14:imgEffect>
                    </a14:imgLayer>
                  </a14:imgProps>
                </a:ext>
              </a:extLst>
            </a:blip>
            <a:srcRect l="28927" t="38471" r="25641" b="30469"/>
            <a:stretch/>
          </p:blipFill>
          <p:spPr>
            <a:xfrm>
              <a:off x="694746" y="1006568"/>
              <a:ext cx="4135323" cy="2751857"/>
            </a:xfrm>
            <a:prstGeom prst="roundRect">
              <a:avLst/>
            </a:prstGeom>
            <a:ln>
              <a:solidFill>
                <a:srgbClr val="002060"/>
              </a:solidFill>
            </a:ln>
          </p:spPr>
        </p:pic>
        <p:grpSp>
          <p:nvGrpSpPr>
            <p:cNvPr id="46" name="Google Shape;1160;p7">
              <a:extLst>
                <a:ext uri="{FF2B5EF4-FFF2-40B4-BE49-F238E27FC236}">
                  <a16:creationId xmlns:a16="http://schemas.microsoft.com/office/drawing/2014/main" id="{A86DA8E1-29ED-4A45-B454-F8625D2A1A4D}"/>
                </a:ext>
              </a:extLst>
            </p:cNvPr>
            <p:cNvGrpSpPr/>
            <p:nvPr/>
          </p:nvGrpSpPr>
          <p:grpSpPr>
            <a:xfrm rot="892695">
              <a:off x="835128" y="662198"/>
              <a:ext cx="861036" cy="978805"/>
              <a:chOff x="3905900" y="256825"/>
              <a:chExt cx="1061500" cy="1527775"/>
            </a:xfrm>
          </p:grpSpPr>
          <p:sp>
            <p:nvSpPr>
              <p:cNvPr id="47" name="Google Shape;1161;p7">
                <a:extLst>
                  <a:ext uri="{FF2B5EF4-FFF2-40B4-BE49-F238E27FC236}">
                    <a16:creationId xmlns:a16="http://schemas.microsoft.com/office/drawing/2014/main" id="{39C019D0-4835-41CC-A974-5ED9E89A69D1}"/>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62;p7">
                <a:extLst>
                  <a:ext uri="{FF2B5EF4-FFF2-40B4-BE49-F238E27FC236}">
                    <a16:creationId xmlns:a16="http://schemas.microsoft.com/office/drawing/2014/main" id="{D10E5785-5486-4C33-BE34-9505DC5FAE01}"/>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63;p7">
                <a:extLst>
                  <a:ext uri="{FF2B5EF4-FFF2-40B4-BE49-F238E27FC236}">
                    <a16:creationId xmlns:a16="http://schemas.microsoft.com/office/drawing/2014/main" id="{E189064E-A10D-41CD-8FF8-3502C9D8431A}"/>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64;p7">
                <a:extLst>
                  <a:ext uri="{FF2B5EF4-FFF2-40B4-BE49-F238E27FC236}">
                    <a16:creationId xmlns:a16="http://schemas.microsoft.com/office/drawing/2014/main" id="{04F9D2F8-41DA-4DA5-90CA-3D4DA15D5DFD}"/>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65;p7">
                <a:extLst>
                  <a:ext uri="{FF2B5EF4-FFF2-40B4-BE49-F238E27FC236}">
                    <a16:creationId xmlns:a16="http://schemas.microsoft.com/office/drawing/2014/main" id="{0A8680A8-2CCB-4D58-8DBE-EDF609336FE6}"/>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66;p7">
                <a:extLst>
                  <a:ext uri="{FF2B5EF4-FFF2-40B4-BE49-F238E27FC236}">
                    <a16:creationId xmlns:a16="http://schemas.microsoft.com/office/drawing/2014/main" id="{1FEDFAFF-6F74-4224-979C-F6F9456CD705}"/>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67;p7">
                <a:extLst>
                  <a:ext uri="{FF2B5EF4-FFF2-40B4-BE49-F238E27FC236}">
                    <a16:creationId xmlns:a16="http://schemas.microsoft.com/office/drawing/2014/main" id="{D17D1A6F-F083-4AF9-B097-0E031C9CB2C0}"/>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68;p7">
                <a:extLst>
                  <a:ext uri="{FF2B5EF4-FFF2-40B4-BE49-F238E27FC236}">
                    <a16:creationId xmlns:a16="http://schemas.microsoft.com/office/drawing/2014/main" id="{8D65A330-03CE-4156-8564-E4DC0CD3C853}"/>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69;p7">
                <a:extLst>
                  <a:ext uri="{FF2B5EF4-FFF2-40B4-BE49-F238E27FC236}">
                    <a16:creationId xmlns:a16="http://schemas.microsoft.com/office/drawing/2014/main" id="{B23FA651-529C-4191-B192-63310E42ABC0}"/>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70;p7">
                <a:extLst>
                  <a:ext uri="{FF2B5EF4-FFF2-40B4-BE49-F238E27FC236}">
                    <a16:creationId xmlns:a16="http://schemas.microsoft.com/office/drawing/2014/main" id="{B9C830BE-18E4-4F47-BE33-40A57CEAA4F5}"/>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71;p7">
                <a:extLst>
                  <a:ext uri="{FF2B5EF4-FFF2-40B4-BE49-F238E27FC236}">
                    <a16:creationId xmlns:a16="http://schemas.microsoft.com/office/drawing/2014/main" id="{EB666FA2-BD01-459D-A825-4ECDD202AF92}"/>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72;p7">
                <a:extLst>
                  <a:ext uri="{FF2B5EF4-FFF2-40B4-BE49-F238E27FC236}">
                    <a16:creationId xmlns:a16="http://schemas.microsoft.com/office/drawing/2014/main" id="{30E75F0A-ADB6-4B82-9B3F-7EE97021FCCA}"/>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73;p7">
                <a:extLst>
                  <a:ext uri="{FF2B5EF4-FFF2-40B4-BE49-F238E27FC236}">
                    <a16:creationId xmlns:a16="http://schemas.microsoft.com/office/drawing/2014/main" id="{BAD5A068-FDCB-442D-9B29-CB86E381A0DF}"/>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74;p7">
                <a:extLst>
                  <a:ext uri="{FF2B5EF4-FFF2-40B4-BE49-F238E27FC236}">
                    <a16:creationId xmlns:a16="http://schemas.microsoft.com/office/drawing/2014/main" id="{CCEBDC40-F8A2-454B-AA3A-A33E45BB35F4}"/>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75;p7">
                <a:extLst>
                  <a:ext uri="{FF2B5EF4-FFF2-40B4-BE49-F238E27FC236}">
                    <a16:creationId xmlns:a16="http://schemas.microsoft.com/office/drawing/2014/main" id="{72F727B3-B318-4E57-84A9-DB00DC8E724C}"/>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76;p7">
                <a:extLst>
                  <a:ext uri="{FF2B5EF4-FFF2-40B4-BE49-F238E27FC236}">
                    <a16:creationId xmlns:a16="http://schemas.microsoft.com/office/drawing/2014/main" id="{5DCE85A4-09A8-4814-BE45-4548C7632B1C}"/>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77;p7">
                <a:extLst>
                  <a:ext uri="{FF2B5EF4-FFF2-40B4-BE49-F238E27FC236}">
                    <a16:creationId xmlns:a16="http://schemas.microsoft.com/office/drawing/2014/main" id="{17EA0338-C198-4722-89B6-66AD70ABDA6F}"/>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178;p7">
                <a:extLst>
                  <a:ext uri="{FF2B5EF4-FFF2-40B4-BE49-F238E27FC236}">
                    <a16:creationId xmlns:a16="http://schemas.microsoft.com/office/drawing/2014/main" id="{92905BC2-E424-42FE-A151-AC323DBA887B}"/>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79;p7">
                <a:extLst>
                  <a:ext uri="{FF2B5EF4-FFF2-40B4-BE49-F238E27FC236}">
                    <a16:creationId xmlns:a16="http://schemas.microsoft.com/office/drawing/2014/main" id="{31484B7E-E69C-409E-BCDD-DF6E46C0EB8B}"/>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4" name="TextBox 43">
            <a:extLst>
              <a:ext uri="{FF2B5EF4-FFF2-40B4-BE49-F238E27FC236}">
                <a16:creationId xmlns:a16="http://schemas.microsoft.com/office/drawing/2014/main" id="{D9684A9B-A842-4AC5-9BA4-55A515715F5A}"/>
              </a:ext>
            </a:extLst>
          </p:cNvPr>
          <p:cNvSpPr txBox="1"/>
          <p:nvPr/>
        </p:nvSpPr>
        <p:spPr>
          <a:xfrm>
            <a:off x="436329" y="3806368"/>
            <a:ext cx="4777630" cy="868323"/>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500" b="1">
                <a:solidFill>
                  <a:srgbClr val="000000"/>
                </a:solidFill>
                <a:latin typeface="UTM Avo" panose="02040603050506020204" pitchFamily="18" charset="0"/>
              </a:rPr>
              <a:t>Rán vàng thịt</a:t>
            </a:r>
          </a:p>
        </p:txBody>
      </p:sp>
    </p:spTree>
    <p:extLst>
      <p:ext uri="{BB962C8B-B14F-4D97-AF65-F5344CB8AC3E}">
        <p14:creationId xmlns:p14="http://schemas.microsoft.com/office/powerpoint/2010/main" val="91391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52400"/>
            <a:ext cx="8851770" cy="4832992"/>
          </a:xfrm>
          <a:custGeom>
            <a:avLst/>
            <a:gdLst>
              <a:gd name="connsiteX0" fmla="*/ 0 w 8851770"/>
              <a:gd name="connsiteY0" fmla="*/ 805515 h 4832992"/>
              <a:gd name="connsiteX1" fmla="*/ 805515 w 8851770"/>
              <a:gd name="connsiteY1" fmla="*/ 0 h 4832992"/>
              <a:gd name="connsiteX2" fmla="*/ 1217680 w 8851770"/>
              <a:gd name="connsiteY2" fmla="*/ 0 h 4832992"/>
              <a:gd name="connsiteX3" fmla="*/ 1919475 w 8851770"/>
              <a:gd name="connsiteY3" fmla="*/ 0 h 4832992"/>
              <a:gd name="connsiteX4" fmla="*/ 2548862 w 8851770"/>
              <a:gd name="connsiteY4" fmla="*/ 0 h 4832992"/>
              <a:gd name="connsiteX5" fmla="*/ 3105842 w 8851770"/>
              <a:gd name="connsiteY5" fmla="*/ 0 h 4832992"/>
              <a:gd name="connsiteX6" fmla="*/ 3590415 w 8851770"/>
              <a:gd name="connsiteY6" fmla="*/ 0 h 4832992"/>
              <a:gd name="connsiteX7" fmla="*/ 4002580 w 8851770"/>
              <a:gd name="connsiteY7" fmla="*/ 0 h 4832992"/>
              <a:gd name="connsiteX8" fmla="*/ 4342338 w 8851770"/>
              <a:gd name="connsiteY8" fmla="*/ 0 h 4832992"/>
              <a:gd name="connsiteX9" fmla="*/ 4899318 w 8851770"/>
              <a:gd name="connsiteY9" fmla="*/ 0 h 4832992"/>
              <a:gd name="connsiteX10" fmla="*/ 5311483 w 8851770"/>
              <a:gd name="connsiteY10" fmla="*/ 0 h 4832992"/>
              <a:gd name="connsiteX11" fmla="*/ 5651241 w 8851770"/>
              <a:gd name="connsiteY11" fmla="*/ 0 h 4832992"/>
              <a:gd name="connsiteX12" fmla="*/ 5990999 w 8851770"/>
              <a:gd name="connsiteY12" fmla="*/ 0 h 4832992"/>
              <a:gd name="connsiteX13" fmla="*/ 6692794 w 8851770"/>
              <a:gd name="connsiteY13" fmla="*/ 0 h 4832992"/>
              <a:gd name="connsiteX14" fmla="*/ 7322181 w 8851770"/>
              <a:gd name="connsiteY14" fmla="*/ 0 h 4832992"/>
              <a:gd name="connsiteX15" fmla="*/ 8046255 w 8851770"/>
              <a:gd name="connsiteY15" fmla="*/ 0 h 4832992"/>
              <a:gd name="connsiteX16" fmla="*/ 8851770 w 8851770"/>
              <a:gd name="connsiteY16" fmla="*/ 805515 h 4832992"/>
              <a:gd name="connsiteX17" fmla="*/ 8851770 w 8851770"/>
              <a:gd name="connsiteY17" fmla="*/ 1374728 h 4832992"/>
              <a:gd name="connsiteX18" fmla="*/ 8851770 w 8851770"/>
              <a:gd name="connsiteY18" fmla="*/ 1879502 h 4832992"/>
              <a:gd name="connsiteX19" fmla="*/ 8851770 w 8851770"/>
              <a:gd name="connsiteY19" fmla="*/ 2384276 h 4832992"/>
              <a:gd name="connsiteX20" fmla="*/ 8851770 w 8851770"/>
              <a:gd name="connsiteY20" fmla="*/ 2953490 h 4832992"/>
              <a:gd name="connsiteX21" fmla="*/ 8851770 w 8851770"/>
              <a:gd name="connsiteY21" fmla="*/ 3522703 h 4832992"/>
              <a:gd name="connsiteX22" fmla="*/ 8851770 w 8851770"/>
              <a:gd name="connsiteY22" fmla="*/ 4027477 h 4832992"/>
              <a:gd name="connsiteX23" fmla="*/ 8046255 w 8851770"/>
              <a:gd name="connsiteY23" fmla="*/ 4832992 h 4832992"/>
              <a:gd name="connsiteX24" fmla="*/ 7344460 w 8851770"/>
              <a:gd name="connsiteY24" fmla="*/ 4832992 h 4832992"/>
              <a:gd name="connsiteX25" fmla="*/ 7004702 w 8851770"/>
              <a:gd name="connsiteY25" fmla="*/ 4832992 h 4832992"/>
              <a:gd name="connsiteX26" fmla="*/ 6592537 w 8851770"/>
              <a:gd name="connsiteY26" fmla="*/ 4832992 h 4832992"/>
              <a:gd name="connsiteX27" fmla="*/ 5890742 w 8851770"/>
              <a:gd name="connsiteY27" fmla="*/ 4832992 h 4832992"/>
              <a:gd name="connsiteX28" fmla="*/ 5550985 w 8851770"/>
              <a:gd name="connsiteY28" fmla="*/ 4832992 h 4832992"/>
              <a:gd name="connsiteX29" fmla="*/ 4921597 w 8851770"/>
              <a:gd name="connsiteY29" fmla="*/ 4832992 h 4832992"/>
              <a:gd name="connsiteX30" fmla="*/ 4292210 w 8851770"/>
              <a:gd name="connsiteY30" fmla="*/ 4832992 h 4832992"/>
              <a:gd name="connsiteX31" fmla="*/ 3735230 w 8851770"/>
              <a:gd name="connsiteY31" fmla="*/ 4832992 h 4832992"/>
              <a:gd name="connsiteX32" fmla="*/ 3395472 w 8851770"/>
              <a:gd name="connsiteY32" fmla="*/ 4832992 h 4832992"/>
              <a:gd name="connsiteX33" fmla="*/ 2838492 w 8851770"/>
              <a:gd name="connsiteY33" fmla="*/ 4832992 h 4832992"/>
              <a:gd name="connsiteX34" fmla="*/ 2498734 w 8851770"/>
              <a:gd name="connsiteY34" fmla="*/ 4832992 h 4832992"/>
              <a:gd name="connsiteX35" fmla="*/ 1941754 w 8851770"/>
              <a:gd name="connsiteY35" fmla="*/ 4832992 h 4832992"/>
              <a:gd name="connsiteX36" fmla="*/ 805515 w 8851770"/>
              <a:gd name="connsiteY36" fmla="*/ 4832992 h 4832992"/>
              <a:gd name="connsiteX37" fmla="*/ 0 w 8851770"/>
              <a:gd name="connsiteY37" fmla="*/ 4027477 h 4832992"/>
              <a:gd name="connsiteX38" fmla="*/ 0 w 8851770"/>
              <a:gd name="connsiteY38" fmla="*/ 3587142 h 4832992"/>
              <a:gd name="connsiteX39" fmla="*/ 0 w 8851770"/>
              <a:gd name="connsiteY39" fmla="*/ 3017929 h 4832992"/>
              <a:gd name="connsiteX40" fmla="*/ 0 w 8851770"/>
              <a:gd name="connsiteY40" fmla="*/ 2577594 h 4832992"/>
              <a:gd name="connsiteX41" fmla="*/ 0 w 8851770"/>
              <a:gd name="connsiteY41" fmla="*/ 1976161 h 4832992"/>
              <a:gd name="connsiteX42" fmla="*/ 0 w 8851770"/>
              <a:gd name="connsiteY42" fmla="*/ 1439168 h 4832992"/>
              <a:gd name="connsiteX43" fmla="*/ 0 w 8851770"/>
              <a:gd name="connsiteY43" fmla="*/ 805515 h 48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1770" h="4832992" fill="none" extrusionOk="0">
                <a:moveTo>
                  <a:pt x="0" y="805515"/>
                </a:moveTo>
                <a:cubicBezTo>
                  <a:pt x="32313" y="352041"/>
                  <a:pt x="306462" y="86539"/>
                  <a:pt x="805515" y="0"/>
                </a:cubicBezTo>
                <a:cubicBezTo>
                  <a:pt x="956723" y="-23479"/>
                  <a:pt x="1047202" y="6443"/>
                  <a:pt x="1217680" y="0"/>
                </a:cubicBezTo>
                <a:cubicBezTo>
                  <a:pt x="1388159" y="-6443"/>
                  <a:pt x="1653194" y="20180"/>
                  <a:pt x="1919475" y="0"/>
                </a:cubicBezTo>
                <a:cubicBezTo>
                  <a:pt x="2185756" y="-20180"/>
                  <a:pt x="2412578" y="39502"/>
                  <a:pt x="2548862" y="0"/>
                </a:cubicBezTo>
                <a:cubicBezTo>
                  <a:pt x="2685146" y="-39502"/>
                  <a:pt x="2830571" y="33233"/>
                  <a:pt x="3105842" y="0"/>
                </a:cubicBezTo>
                <a:cubicBezTo>
                  <a:pt x="3381113" y="-33233"/>
                  <a:pt x="3359646" y="47251"/>
                  <a:pt x="3590415" y="0"/>
                </a:cubicBezTo>
                <a:cubicBezTo>
                  <a:pt x="3821184" y="-47251"/>
                  <a:pt x="3856587" y="5955"/>
                  <a:pt x="4002580" y="0"/>
                </a:cubicBezTo>
                <a:cubicBezTo>
                  <a:pt x="4148573" y="-5955"/>
                  <a:pt x="4263704" y="25920"/>
                  <a:pt x="4342338" y="0"/>
                </a:cubicBezTo>
                <a:cubicBezTo>
                  <a:pt x="4420972" y="-25920"/>
                  <a:pt x="4729861" y="44121"/>
                  <a:pt x="4899318" y="0"/>
                </a:cubicBezTo>
                <a:cubicBezTo>
                  <a:pt x="5068775" y="-44121"/>
                  <a:pt x="5143167" y="33410"/>
                  <a:pt x="5311483" y="0"/>
                </a:cubicBezTo>
                <a:cubicBezTo>
                  <a:pt x="5479799" y="-33410"/>
                  <a:pt x="5516040" y="25407"/>
                  <a:pt x="5651241" y="0"/>
                </a:cubicBezTo>
                <a:cubicBezTo>
                  <a:pt x="5786442" y="-25407"/>
                  <a:pt x="5901536" y="3836"/>
                  <a:pt x="5990999" y="0"/>
                </a:cubicBezTo>
                <a:cubicBezTo>
                  <a:pt x="6080462" y="-3836"/>
                  <a:pt x="6543084" y="71050"/>
                  <a:pt x="6692794" y="0"/>
                </a:cubicBezTo>
                <a:cubicBezTo>
                  <a:pt x="6842504" y="-71050"/>
                  <a:pt x="7010760" y="41960"/>
                  <a:pt x="7322181" y="0"/>
                </a:cubicBezTo>
                <a:cubicBezTo>
                  <a:pt x="7633602" y="-41960"/>
                  <a:pt x="7801162" y="22177"/>
                  <a:pt x="8046255" y="0"/>
                </a:cubicBezTo>
                <a:cubicBezTo>
                  <a:pt x="8503265" y="14673"/>
                  <a:pt x="8905896" y="296036"/>
                  <a:pt x="8851770" y="805515"/>
                </a:cubicBezTo>
                <a:cubicBezTo>
                  <a:pt x="8909843" y="929164"/>
                  <a:pt x="8817973" y="1241489"/>
                  <a:pt x="8851770" y="1374728"/>
                </a:cubicBezTo>
                <a:cubicBezTo>
                  <a:pt x="8885567" y="1507967"/>
                  <a:pt x="8797356" y="1737247"/>
                  <a:pt x="8851770" y="1879502"/>
                </a:cubicBezTo>
                <a:cubicBezTo>
                  <a:pt x="8906184" y="2021757"/>
                  <a:pt x="8799434" y="2198988"/>
                  <a:pt x="8851770" y="2384276"/>
                </a:cubicBezTo>
                <a:cubicBezTo>
                  <a:pt x="8904106" y="2569564"/>
                  <a:pt x="8822827" y="2699279"/>
                  <a:pt x="8851770" y="2953490"/>
                </a:cubicBezTo>
                <a:cubicBezTo>
                  <a:pt x="8880713" y="3207701"/>
                  <a:pt x="8787250" y="3342140"/>
                  <a:pt x="8851770" y="3522703"/>
                </a:cubicBezTo>
                <a:cubicBezTo>
                  <a:pt x="8916290" y="3703266"/>
                  <a:pt x="8837832" y="3899375"/>
                  <a:pt x="8851770" y="4027477"/>
                </a:cubicBezTo>
                <a:cubicBezTo>
                  <a:pt x="8823682" y="4491587"/>
                  <a:pt x="8542550" y="4816121"/>
                  <a:pt x="8046255" y="4832992"/>
                </a:cubicBezTo>
                <a:cubicBezTo>
                  <a:pt x="7747228" y="4852808"/>
                  <a:pt x="7558713" y="4828559"/>
                  <a:pt x="7344460" y="4832992"/>
                </a:cubicBezTo>
                <a:cubicBezTo>
                  <a:pt x="7130207" y="4837425"/>
                  <a:pt x="7140000" y="4827408"/>
                  <a:pt x="7004702" y="4832992"/>
                </a:cubicBezTo>
                <a:cubicBezTo>
                  <a:pt x="6869404" y="4838576"/>
                  <a:pt x="6774616" y="4829697"/>
                  <a:pt x="6592537" y="4832992"/>
                </a:cubicBezTo>
                <a:cubicBezTo>
                  <a:pt x="6410459" y="4836287"/>
                  <a:pt x="6199035" y="4779624"/>
                  <a:pt x="5890742" y="4832992"/>
                </a:cubicBezTo>
                <a:cubicBezTo>
                  <a:pt x="5582450" y="4886360"/>
                  <a:pt x="5657425" y="4797804"/>
                  <a:pt x="5550985" y="4832992"/>
                </a:cubicBezTo>
                <a:cubicBezTo>
                  <a:pt x="5444545" y="4868180"/>
                  <a:pt x="5059816" y="4807859"/>
                  <a:pt x="4921597" y="4832992"/>
                </a:cubicBezTo>
                <a:cubicBezTo>
                  <a:pt x="4783378" y="4858125"/>
                  <a:pt x="4482935" y="4793588"/>
                  <a:pt x="4292210" y="4832992"/>
                </a:cubicBezTo>
                <a:cubicBezTo>
                  <a:pt x="4101485" y="4872396"/>
                  <a:pt x="4005966" y="4810116"/>
                  <a:pt x="3735230" y="4832992"/>
                </a:cubicBezTo>
                <a:cubicBezTo>
                  <a:pt x="3464494" y="4855868"/>
                  <a:pt x="3554107" y="4797440"/>
                  <a:pt x="3395472" y="4832992"/>
                </a:cubicBezTo>
                <a:cubicBezTo>
                  <a:pt x="3236837" y="4868544"/>
                  <a:pt x="3023956" y="4768353"/>
                  <a:pt x="2838492" y="4832992"/>
                </a:cubicBezTo>
                <a:cubicBezTo>
                  <a:pt x="2653028" y="4897631"/>
                  <a:pt x="2607631" y="4810130"/>
                  <a:pt x="2498734" y="4832992"/>
                </a:cubicBezTo>
                <a:cubicBezTo>
                  <a:pt x="2389837" y="4855854"/>
                  <a:pt x="2188168" y="4780552"/>
                  <a:pt x="1941754" y="4832992"/>
                </a:cubicBezTo>
                <a:cubicBezTo>
                  <a:pt x="1695340" y="4885432"/>
                  <a:pt x="1216267" y="4747989"/>
                  <a:pt x="805515" y="4832992"/>
                </a:cubicBezTo>
                <a:cubicBezTo>
                  <a:pt x="383816" y="4835963"/>
                  <a:pt x="85362" y="4467230"/>
                  <a:pt x="0" y="4027477"/>
                </a:cubicBezTo>
                <a:cubicBezTo>
                  <a:pt x="-6266" y="3894179"/>
                  <a:pt x="40347" y="3743756"/>
                  <a:pt x="0" y="3587142"/>
                </a:cubicBezTo>
                <a:cubicBezTo>
                  <a:pt x="-40347" y="3430528"/>
                  <a:pt x="20729" y="3245297"/>
                  <a:pt x="0" y="3017929"/>
                </a:cubicBezTo>
                <a:cubicBezTo>
                  <a:pt x="-20729" y="2790561"/>
                  <a:pt x="44697" y="2747693"/>
                  <a:pt x="0" y="2577594"/>
                </a:cubicBezTo>
                <a:cubicBezTo>
                  <a:pt x="-44697" y="2407495"/>
                  <a:pt x="14898" y="2251622"/>
                  <a:pt x="0" y="1976161"/>
                </a:cubicBezTo>
                <a:cubicBezTo>
                  <a:pt x="-14898" y="1700700"/>
                  <a:pt x="15842" y="1581747"/>
                  <a:pt x="0" y="1439168"/>
                </a:cubicBezTo>
                <a:cubicBezTo>
                  <a:pt x="-15842" y="1296589"/>
                  <a:pt x="62511" y="1021021"/>
                  <a:pt x="0" y="805515"/>
                </a:cubicBezTo>
                <a:close/>
              </a:path>
              <a:path w="8851770" h="4832992" stroke="0" extrusionOk="0">
                <a:moveTo>
                  <a:pt x="0" y="805515"/>
                </a:moveTo>
                <a:cubicBezTo>
                  <a:pt x="20059" y="330715"/>
                  <a:pt x="327534" y="92599"/>
                  <a:pt x="805515" y="0"/>
                </a:cubicBezTo>
                <a:cubicBezTo>
                  <a:pt x="944959" y="-9993"/>
                  <a:pt x="1053374" y="21551"/>
                  <a:pt x="1145273" y="0"/>
                </a:cubicBezTo>
                <a:cubicBezTo>
                  <a:pt x="1237172" y="-21551"/>
                  <a:pt x="1390064" y="37582"/>
                  <a:pt x="1485031" y="0"/>
                </a:cubicBezTo>
                <a:cubicBezTo>
                  <a:pt x="1579998" y="-37582"/>
                  <a:pt x="1859557" y="73777"/>
                  <a:pt x="2114418" y="0"/>
                </a:cubicBezTo>
                <a:cubicBezTo>
                  <a:pt x="2369279" y="-73777"/>
                  <a:pt x="2607888" y="17742"/>
                  <a:pt x="2743805" y="0"/>
                </a:cubicBezTo>
                <a:cubicBezTo>
                  <a:pt x="2879722" y="-17742"/>
                  <a:pt x="2938360" y="35913"/>
                  <a:pt x="3083563" y="0"/>
                </a:cubicBezTo>
                <a:cubicBezTo>
                  <a:pt x="3228766" y="-35913"/>
                  <a:pt x="3398989" y="56496"/>
                  <a:pt x="3568136" y="0"/>
                </a:cubicBezTo>
                <a:cubicBezTo>
                  <a:pt x="3737283" y="-56496"/>
                  <a:pt x="4043289" y="53542"/>
                  <a:pt x="4197523" y="0"/>
                </a:cubicBezTo>
                <a:cubicBezTo>
                  <a:pt x="4351757" y="-53542"/>
                  <a:pt x="4566843" y="55272"/>
                  <a:pt x="4754503" y="0"/>
                </a:cubicBezTo>
                <a:cubicBezTo>
                  <a:pt x="4942163" y="-55272"/>
                  <a:pt x="5086663" y="11937"/>
                  <a:pt x="5239076" y="0"/>
                </a:cubicBezTo>
                <a:cubicBezTo>
                  <a:pt x="5391489" y="-11937"/>
                  <a:pt x="5571576" y="64738"/>
                  <a:pt x="5796056" y="0"/>
                </a:cubicBezTo>
                <a:cubicBezTo>
                  <a:pt x="6020536" y="-64738"/>
                  <a:pt x="5997458" y="30416"/>
                  <a:pt x="6135814" y="0"/>
                </a:cubicBezTo>
                <a:cubicBezTo>
                  <a:pt x="6274170" y="-30416"/>
                  <a:pt x="6534610" y="42198"/>
                  <a:pt x="6765201" y="0"/>
                </a:cubicBezTo>
                <a:cubicBezTo>
                  <a:pt x="6995792" y="-42198"/>
                  <a:pt x="7106136" y="42400"/>
                  <a:pt x="7249774" y="0"/>
                </a:cubicBezTo>
                <a:cubicBezTo>
                  <a:pt x="7393412" y="-42400"/>
                  <a:pt x="7882571" y="37378"/>
                  <a:pt x="8046255" y="0"/>
                </a:cubicBezTo>
                <a:cubicBezTo>
                  <a:pt x="8493067" y="14739"/>
                  <a:pt x="8872069" y="312775"/>
                  <a:pt x="8851770" y="805515"/>
                </a:cubicBezTo>
                <a:cubicBezTo>
                  <a:pt x="8893263" y="965396"/>
                  <a:pt x="8821282" y="1150962"/>
                  <a:pt x="8851770" y="1278069"/>
                </a:cubicBezTo>
                <a:cubicBezTo>
                  <a:pt x="8882258" y="1405176"/>
                  <a:pt x="8801883" y="1528499"/>
                  <a:pt x="8851770" y="1750624"/>
                </a:cubicBezTo>
                <a:cubicBezTo>
                  <a:pt x="8901657" y="1972749"/>
                  <a:pt x="8811309" y="2083615"/>
                  <a:pt x="8851770" y="2287618"/>
                </a:cubicBezTo>
                <a:cubicBezTo>
                  <a:pt x="8892231" y="2491621"/>
                  <a:pt x="8850490" y="2629363"/>
                  <a:pt x="8851770" y="2792392"/>
                </a:cubicBezTo>
                <a:cubicBezTo>
                  <a:pt x="8853050" y="2955421"/>
                  <a:pt x="8835947" y="3138348"/>
                  <a:pt x="8851770" y="3393824"/>
                </a:cubicBezTo>
                <a:cubicBezTo>
                  <a:pt x="8867593" y="3649300"/>
                  <a:pt x="8790141" y="3795236"/>
                  <a:pt x="8851770" y="4027477"/>
                </a:cubicBezTo>
                <a:cubicBezTo>
                  <a:pt x="8869571" y="4565081"/>
                  <a:pt x="8511546" y="4859929"/>
                  <a:pt x="8046255" y="4832992"/>
                </a:cubicBezTo>
                <a:cubicBezTo>
                  <a:pt x="7853266" y="4878006"/>
                  <a:pt x="7752875" y="4792734"/>
                  <a:pt x="7634090" y="4832992"/>
                </a:cubicBezTo>
                <a:cubicBezTo>
                  <a:pt x="7515306" y="4873250"/>
                  <a:pt x="7289512" y="4826679"/>
                  <a:pt x="7149517" y="4832992"/>
                </a:cubicBezTo>
                <a:cubicBezTo>
                  <a:pt x="7009522" y="4839305"/>
                  <a:pt x="6761568" y="4776528"/>
                  <a:pt x="6520130" y="4832992"/>
                </a:cubicBezTo>
                <a:cubicBezTo>
                  <a:pt x="6278692" y="4889456"/>
                  <a:pt x="6189602" y="4794504"/>
                  <a:pt x="6035557" y="4832992"/>
                </a:cubicBezTo>
                <a:cubicBezTo>
                  <a:pt x="5881512" y="4871480"/>
                  <a:pt x="5627862" y="4771090"/>
                  <a:pt x="5478577" y="4832992"/>
                </a:cubicBezTo>
                <a:cubicBezTo>
                  <a:pt x="5329292" y="4894894"/>
                  <a:pt x="4978923" y="4753276"/>
                  <a:pt x="4776782" y="4832992"/>
                </a:cubicBezTo>
                <a:cubicBezTo>
                  <a:pt x="4574642" y="4912708"/>
                  <a:pt x="4433827" y="4768907"/>
                  <a:pt x="4219802" y="4832992"/>
                </a:cubicBezTo>
                <a:cubicBezTo>
                  <a:pt x="4005777" y="4897077"/>
                  <a:pt x="3854946" y="4778325"/>
                  <a:pt x="3518008" y="4832992"/>
                </a:cubicBezTo>
                <a:cubicBezTo>
                  <a:pt x="3181070" y="4887659"/>
                  <a:pt x="3175365" y="4804506"/>
                  <a:pt x="3033435" y="4832992"/>
                </a:cubicBezTo>
                <a:cubicBezTo>
                  <a:pt x="2891505" y="4861478"/>
                  <a:pt x="2599172" y="4785744"/>
                  <a:pt x="2331640" y="4832992"/>
                </a:cubicBezTo>
                <a:cubicBezTo>
                  <a:pt x="2064109" y="4880240"/>
                  <a:pt x="1932879" y="4808594"/>
                  <a:pt x="1774660" y="4832992"/>
                </a:cubicBezTo>
                <a:cubicBezTo>
                  <a:pt x="1616441" y="4857390"/>
                  <a:pt x="1565833" y="4803408"/>
                  <a:pt x="1362495" y="4832992"/>
                </a:cubicBezTo>
                <a:cubicBezTo>
                  <a:pt x="1159157" y="4862576"/>
                  <a:pt x="977185" y="4829732"/>
                  <a:pt x="805515" y="4832992"/>
                </a:cubicBezTo>
                <a:cubicBezTo>
                  <a:pt x="361982" y="4846818"/>
                  <a:pt x="-7501" y="4397713"/>
                  <a:pt x="0" y="4027477"/>
                </a:cubicBezTo>
                <a:cubicBezTo>
                  <a:pt x="-43426" y="3904201"/>
                  <a:pt x="52406" y="3612854"/>
                  <a:pt x="0" y="3490483"/>
                </a:cubicBezTo>
                <a:cubicBezTo>
                  <a:pt x="-52406" y="3368112"/>
                  <a:pt x="49716" y="3239990"/>
                  <a:pt x="0" y="3017929"/>
                </a:cubicBezTo>
                <a:cubicBezTo>
                  <a:pt x="-49716" y="2795868"/>
                  <a:pt x="3453" y="2739010"/>
                  <a:pt x="0" y="2513155"/>
                </a:cubicBezTo>
                <a:cubicBezTo>
                  <a:pt x="-3453" y="2287300"/>
                  <a:pt x="13202" y="2249918"/>
                  <a:pt x="0" y="2008381"/>
                </a:cubicBezTo>
                <a:cubicBezTo>
                  <a:pt x="-13202" y="1766844"/>
                  <a:pt x="22203" y="1699754"/>
                  <a:pt x="0" y="1503607"/>
                </a:cubicBezTo>
                <a:cubicBezTo>
                  <a:pt x="-22203" y="1307460"/>
                  <a:pt x="28936" y="1141813"/>
                  <a:pt x="0" y="805515"/>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539D86F-8E8E-417C-9878-C1AFF4B394D1}"/>
              </a:ext>
            </a:extLst>
          </p:cNvPr>
          <p:cNvGrpSpPr/>
          <p:nvPr/>
        </p:nvGrpSpPr>
        <p:grpSpPr>
          <a:xfrm>
            <a:off x="5848468" y="3673157"/>
            <a:ext cx="3139281" cy="1684454"/>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310586" y="371478"/>
            <a:ext cx="8523086" cy="3464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Các bước RANG THỊT</a:t>
            </a:r>
            <a:endParaRPr lang="en-US" sz="4500">
              <a:latin typeface="#9Slide07 SVNZiclets" panose="02000603000000000000" pitchFamily="2" charset="0"/>
            </a:endParaRPr>
          </a:p>
        </p:txBody>
      </p:sp>
      <p:sp>
        <p:nvSpPr>
          <p:cNvPr id="41" name="Rectangle: Rounded Corners 6">
            <a:extLst>
              <a:ext uri="{FF2B5EF4-FFF2-40B4-BE49-F238E27FC236}">
                <a16:creationId xmlns:a16="http://schemas.microsoft.com/office/drawing/2014/main" id="{C13DF960-31E7-4CF3-A0BA-904B57050272}"/>
              </a:ext>
            </a:extLst>
          </p:cNvPr>
          <p:cNvSpPr/>
          <p:nvPr/>
        </p:nvSpPr>
        <p:spPr>
          <a:xfrm>
            <a:off x="5149842" y="931379"/>
            <a:ext cx="3683830" cy="2781194"/>
          </a:xfrm>
          <a:custGeom>
            <a:avLst/>
            <a:gdLst>
              <a:gd name="connsiteX0" fmla="*/ 0 w 3683830"/>
              <a:gd name="connsiteY0" fmla="*/ 463542 h 2781194"/>
              <a:gd name="connsiteX1" fmla="*/ 463542 w 3683830"/>
              <a:gd name="connsiteY1" fmla="*/ 0 h 2781194"/>
              <a:gd name="connsiteX2" fmla="*/ 1097594 w 3683830"/>
              <a:gd name="connsiteY2" fmla="*/ 0 h 2781194"/>
              <a:gd name="connsiteX3" fmla="*/ 1841915 w 3683830"/>
              <a:gd name="connsiteY3" fmla="*/ 0 h 2781194"/>
              <a:gd name="connsiteX4" fmla="*/ 2503534 w 3683830"/>
              <a:gd name="connsiteY4" fmla="*/ 0 h 2781194"/>
              <a:gd name="connsiteX5" fmla="*/ 3220288 w 3683830"/>
              <a:gd name="connsiteY5" fmla="*/ 0 h 2781194"/>
              <a:gd name="connsiteX6" fmla="*/ 3683830 w 3683830"/>
              <a:gd name="connsiteY6" fmla="*/ 463542 h 2781194"/>
              <a:gd name="connsiteX7" fmla="*/ 3683830 w 3683830"/>
              <a:gd name="connsiteY7" fmla="*/ 1025955 h 2781194"/>
              <a:gd name="connsiteX8" fmla="*/ 3683830 w 3683830"/>
              <a:gd name="connsiteY8" fmla="*/ 1681074 h 2781194"/>
              <a:gd name="connsiteX9" fmla="*/ 3683830 w 3683830"/>
              <a:gd name="connsiteY9" fmla="*/ 2317652 h 2781194"/>
              <a:gd name="connsiteX10" fmla="*/ 3220288 w 3683830"/>
              <a:gd name="connsiteY10" fmla="*/ 2781194 h 2781194"/>
              <a:gd name="connsiteX11" fmla="*/ 2531102 w 3683830"/>
              <a:gd name="connsiteY11" fmla="*/ 2781194 h 2781194"/>
              <a:gd name="connsiteX12" fmla="*/ 1841915 w 3683830"/>
              <a:gd name="connsiteY12" fmla="*/ 2781194 h 2781194"/>
              <a:gd name="connsiteX13" fmla="*/ 1207863 w 3683830"/>
              <a:gd name="connsiteY13" fmla="*/ 2781194 h 2781194"/>
              <a:gd name="connsiteX14" fmla="*/ 463542 w 3683830"/>
              <a:gd name="connsiteY14" fmla="*/ 2781194 h 2781194"/>
              <a:gd name="connsiteX15" fmla="*/ 0 w 3683830"/>
              <a:gd name="connsiteY15" fmla="*/ 2317652 h 2781194"/>
              <a:gd name="connsiteX16" fmla="*/ 0 w 3683830"/>
              <a:gd name="connsiteY16" fmla="*/ 1699615 h 2781194"/>
              <a:gd name="connsiteX17" fmla="*/ 0 w 3683830"/>
              <a:gd name="connsiteY17" fmla="*/ 1118661 h 2781194"/>
              <a:gd name="connsiteX18" fmla="*/ 0 w 3683830"/>
              <a:gd name="connsiteY18" fmla="*/ 463542 h 27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3830" h="2781194" fill="none" extrusionOk="0">
                <a:moveTo>
                  <a:pt x="0" y="463542"/>
                </a:moveTo>
                <a:cubicBezTo>
                  <a:pt x="-47" y="188031"/>
                  <a:pt x="193676" y="19186"/>
                  <a:pt x="463542" y="0"/>
                </a:cubicBezTo>
                <a:cubicBezTo>
                  <a:pt x="627780" y="-30428"/>
                  <a:pt x="819326" y="8701"/>
                  <a:pt x="1097594" y="0"/>
                </a:cubicBezTo>
                <a:cubicBezTo>
                  <a:pt x="1375862" y="-8701"/>
                  <a:pt x="1554829" y="30228"/>
                  <a:pt x="1841915" y="0"/>
                </a:cubicBezTo>
                <a:cubicBezTo>
                  <a:pt x="2129001" y="-30228"/>
                  <a:pt x="2288374" y="23081"/>
                  <a:pt x="2503534" y="0"/>
                </a:cubicBezTo>
                <a:cubicBezTo>
                  <a:pt x="2718694" y="-23081"/>
                  <a:pt x="2990628" y="32105"/>
                  <a:pt x="3220288" y="0"/>
                </a:cubicBezTo>
                <a:cubicBezTo>
                  <a:pt x="3484255" y="8944"/>
                  <a:pt x="3686933" y="247311"/>
                  <a:pt x="3683830" y="463542"/>
                </a:cubicBezTo>
                <a:cubicBezTo>
                  <a:pt x="3664174" y="726384"/>
                  <a:pt x="3668792" y="842994"/>
                  <a:pt x="3683830" y="1025955"/>
                </a:cubicBezTo>
                <a:cubicBezTo>
                  <a:pt x="3698868" y="1208916"/>
                  <a:pt x="3670182" y="1440230"/>
                  <a:pt x="3683830" y="1681074"/>
                </a:cubicBezTo>
                <a:cubicBezTo>
                  <a:pt x="3697478" y="1921918"/>
                  <a:pt x="3676550" y="2035618"/>
                  <a:pt x="3683830" y="2317652"/>
                </a:cubicBezTo>
                <a:cubicBezTo>
                  <a:pt x="3654615" y="2582667"/>
                  <a:pt x="3482383" y="2763057"/>
                  <a:pt x="3220288" y="2781194"/>
                </a:cubicBezTo>
                <a:cubicBezTo>
                  <a:pt x="2892126" y="2809211"/>
                  <a:pt x="2704482" y="2811802"/>
                  <a:pt x="2531102" y="2781194"/>
                </a:cubicBezTo>
                <a:cubicBezTo>
                  <a:pt x="2357722" y="2750586"/>
                  <a:pt x="2179578" y="2761092"/>
                  <a:pt x="1841915" y="2781194"/>
                </a:cubicBezTo>
                <a:cubicBezTo>
                  <a:pt x="1504252" y="2801296"/>
                  <a:pt x="1434768" y="2787323"/>
                  <a:pt x="1207863" y="2781194"/>
                </a:cubicBezTo>
                <a:cubicBezTo>
                  <a:pt x="980958" y="2775065"/>
                  <a:pt x="814967" y="2800596"/>
                  <a:pt x="463542" y="2781194"/>
                </a:cubicBezTo>
                <a:cubicBezTo>
                  <a:pt x="208480" y="2790930"/>
                  <a:pt x="-4162" y="2532243"/>
                  <a:pt x="0" y="2317652"/>
                </a:cubicBezTo>
                <a:cubicBezTo>
                  <a:pt x="-3836" y="2099389"/>
                  <a:pt x="-17657" y="1999280"/>
                  <a:pt x="0" y="1699615"/>
                </a:cubicBezTo>
                <a:cubicBezTo>
                  <a:pt x="17657" y="1399950"/>
                  <a:pt x="-10127" y="1277425"/>
                  <a:pt x="0" y="1118661"/>
                </a:cubicBezTo>
                <a:cubicBezTo>
                  <a:pt x="10127" y="959897"/>
                  <a:pt x="-25043" y="655612"/>
                  <a:pt x="0" y="463542"/>
                </a:cubicBezTo>
                <a:close/>
              </a:path>
              <a:path w="3683830" h="2781194" stroke="0" extrusionOk="0">
                <a:moveTo>
                  <a:pt x="0" y="463542"/>
                </a:moveTo>
                <a:cubicBezTo>
                  <a:pt x="33807" y="157097"/>
                  <a:pt x="187797" y="55208"/>
                  <a:pt x="463542" y="0"/>
                </a:cubicBezTo>
                <a:cubicBezTo>
                  <a:pt x="669526" y="6040"/>
                  <a:pt x="914498" y="16597"/>
                  <a:pt x="1070026" y="0"/>
                </a:cubicBezTo>
                <a:cubicBezTo>
                  <a:pt x="1225554" y="-16597"/>
                  <a:pt x="1480450" y="-19823"/>
                  <a:pt x="1676510" y="0"/>
                </a:cubicBezTo>
                <a:cubicBezTo>
                  <a:pt x="1872570" y="19823"/>
                  <a:pt x="2175536" y="-8161"/>
                  <a:pt x="2393264" y="0"/>
                </a:cubicBezTo>
                <a:cubicBezTo>
                  <a:pt x="2610992" y="8161"/>
                  <a:pt x="2867877" y="30449"/>
                  <a:pt x="3220288" y="0"/>
                </a:cubicBezTo>
                <a:cubicBezTo>
                  <a:pt x="3449732" y="-40976"/>
                  <a:pt x="3681629" y="180286"/>
                  <a:pt x="3683830" y="463542"/>
                </a:cubicBezTo>
                <a:cubicBezTo>
                  <a:pt x="3667294" y="599020"/>
                  <a:pt x="3656674" y="865199"/>
                  <a:pt x="3683830" y="1063038"/>
                </a:cubicBezTo>
                <a:cubicBezTo>
                  <a:pt x="3710986" y="1260877"/>
                  <a:pt x="3686062" y="1390806"/>
                  <a:pt x="3683830" y="1681074"/>
                </a:cubicBezTo>
                <a:cubicBezTo>
                  <a:pt x="3681598" y="1971342"/>
                  <a:pt x="3703573" y="2060061"/>
                  <a:pt x="3683830" y="2317652"/>
                </a:cubicBezTo>
                <a:cubicBezTo>
                  <a:pt x="3621443" y="2562239"/>
                  <a:pt x="3462622" y="2836087"/>
                  <a:pt x="3220288" y="2781194"/>
                </a:cubicBezTo>
                <a:cubicBezTo>
                  <a:pt x="2879918" y="2800930"/>
                  <a:pt x="2785502" y="2813039"/>
                  <a:pt x="2475967" y="2781194"/>
                </a:cubicBezTo>
                <a:cubicBezTo>
                  <a:pt x="2166432" y="2749349"/>
                  <a:pt x="2102100" y="2794262"/>
                  <a:pt x="1814348" y="2781194"/>
                </a:cubicBezTo>
                <a:cubicBezTo>
                  <a:pt x="1526596" y="2768126"/>
                  <a:pt x="1426980" y="2769728"/>
                  <a:pt x="1070026" y="2781194"/>
                </a:cubicBezTo>
                <a:cubicBezTo>
                  <a:pt x="713072" y="2792660"/>
                  <a:pt x="651932" y="2804572"/>
                  <a:pt x="463542" y="2781194"/>
                </a:cubicBezTo>
                <a:cubicBezTo>
                  <a:pt x="157841" y="2752654"/>
                  <a:pt x="3411" y="2616750"/>
                  <a:pt x="0" y="2317652"/>
                </a:cubicBezTo>
                <a:cubicBezTo>
                  <a:pt x="-16398" y="2141108"/>
                  <a:pt x="-654" y="1887790"/>
                  <a:pt x="0" y="1718156"/>
                </a:cubicBezTo>
                <a:cubicBezTo>
                  <a:pt x="654" y="1548522"/>
                  <a:pt x="22426" y="1234640"/>
                  <a:pt x="0" y="1100120"/>
                </a:cubicBezTo>
                <a:cubicBezTo>
                  <a:pt x="-22426" y="965600"/>
                  <a:pt x="-12265" y="709969"/>
                  <a:pt x="0" y="463542"/>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C00000"/>
                </a:solidFill>
                <a:latin typeface="UTM Avo" panose="02040603050506020204" pitchFamily="18" charset="0"/>
              </a:rPr>
              <a:t>Cho hành khô băm nhuyễn hoặc đập dập vào rán cho thơm</a:t>
            </a:r>
          </a:p>
        </p:txBody>
      </p:sp>
      <p:grpSp>
        <p:nvGrpSpPr>
          <p:cNvPr id="3" name="Group 2">
            <a:extLst>
              <a:ext uri="{FF2B5EF4-FFF2-40B4-BE49-F238E27FC236}">
                <a16:creationId xmlns:a16="http://schemas.microsoft.com/office/drawing/2014/main" id="{263E2264-584D-4C29-99F8-059DA9C5870A}"/>
              </a:ext>
            </a:extLst>
          </p:cNvPr>
          <p:cNvGrpSpPr/>
          <p:nvPr/>
        </p:nvGrpSpPr>
        <p:grpSpPr>
          <a:xfrm>
            <a:off x="520078" y="813724"/>
            <a:ext cx="4465551" cy="3071960"/>
            <a:chOff x="520078" y="813724"/>
            <a:chExt cx="4465551" cy="3071960"/>
          </a:xfrm>
        </p:grpSpPr>
        <p:pic>
          <p:nvPicPr>
            <p:cNvPr id="34" name="Picture 33" descr="Diagram&#10;&#10;Description automatically generated">
              <a:extLst>
                <a:ext uri="{FF2B5EF4-FFF2-40B4-BE49-F238E27FC236}">
                  <a16:creationId xmlns:a16="http://schemas.microsoft.com/office/drawing/2014/main" id="{9799178D-D0EE-4EB3-A42E-02F86E6C869C}"/>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bright="20000" contrast="20000"/>
                      </a14:imgEffect>
                    </a14:imgLayer>
                  </a14:imgProps>
                </a:ext>
              </a:extLst>
            </a:blip>
            <a:srcRect l="26848" t="32927" r="27465" b="39170"/>
            <a:stretch/>
          </p:blipFill>
          <p:spPr>
            <a:xfrm>
              <a:off x="520078" y="1196812"/>
              <a:ext cx="4465551" cy="2688872"/>
            </a:xfrm>
            <a:prstGeom prst="roundRect">
              <a:avLst/>
            </a:prstGeom>
            <a:ln>
              <a:solidFill>
                <a:srgbClr val="002060"/>
              </a:solidFill>
            </a:ln>
          </p:spPr>
        </p:pic>
        <p:grpSp>
          <p:nvGrpSpPr>
            <p:cNvPr id="35" name="Google Shape;1233;p8">
              <a:extLst>
                <a:ext uri="{FF2B5EF4-FFF2-40B4-BE49-F238E27FC236}">
                  <a16:creationId xmlns:a16="http://schemas.microsoft.com/office/drawing/2014/main" id="{2E89C1FD-77A0-4A4B-887C-629499D9E49C}"/>
                </a:ext>
              </a:extLst>
            </p:cNvPr>
            <p:cNvGrpSpPr/>
            <p:nvPr/>
          </p:nvGrpSpPr>
          <p:grpSpPr>
            <a:xfrm rot="20908402">
              <a:off x="808778" y="813724"/>
              <a:ext cx="729760" cy="1050300"/>
              <a:chOff x="5326050" y="238125"/>
              <a:chExt cx="1007425" cy="1563625"/>
            </a:xfrm>
          </p:grpSpPr>
          <p:sp>
            <p:nvSpPr>
              <p:cNvPr id="36" name="Google Shape;1234;p8">
                <a:extLst>
                  <a:ext uri="{FF2B5EF4-FFF2-40B4-BE49-F238E27FC236}">
                    <a16:creationId xmlns:a16="http://schemas.microsoft.com/office/drawing/2014/main" id="{EF031B15-0B9C-48F0-BE45-68530DF6E9F7}"/>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35;p8">
                <a:extLst>
                  <a:ext uri="{FF2B5EF4-FFF2-40B4-BE49-F238E27FC236}">
                    <a16:creationId xmlns:a16="http://schemas.microsoft.com/office/drawing/2014/main" id="{1A3F2808-551D-4C74-A009-9C84BF3C7113}"/>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236;p8">
                <a:extLst>
                  <a:ext uri="{FF2B5EF4-FFF2-40B4-BE49-F238E27FC236}">
                    <a16:creationId xmlns:a16="http://schemas.microsoft.com/office/drawing/2014/main" id="{1FDA4985-FC41-4FB2-B37B-BB230AA9E405}"/>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237;p8">
                <a:extLst>
                  <a:ext uri="{FF2B5EF4-FFF2-40B4-BE49-F238E27FC236}">
                    <a16:creationId xmlns:a16="http://schemas.microsoft.com/office/drawing/2014/main" id="{543DFB26-97DD-4F12-A1CC-D8A60BDBC983}"/>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238;p8">
                <a:extLst>
                  <a:ext uri="{FF2B5EF4-FFF2-40B4-BE49-F238E27FC236}">
                    <a16:creationId xmlns:a16="http://schemas.microsoft.com/office/drawing/2014/main" id="{87E14CA8-ED84-4CC7-87CD-9872A51E3482}"/>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39;p8">
                <a:extLst>
                  <a:ext uri="{FF2B5EF4-FFF2-40B4-BE49-F238E27FC236}">
                    <a16:creationId xmlns:a16="http://schemas.microsoft.com/office/drawing/2014/main" id="{B8F193C1-1015-4354-8C5F-967D0F61D350}"/>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0;p8">
                <a:extLst>
                  <a:ext uri="{FF2B5EF4-FFF2-40B4-BE49-F238E27FC236}">
                    <a16:creationId xmlns:a16="http://schemas.microsoft.com/office/drawing/2014/main" id="{2EDDBC20-6602-400D-A881-EFEE17E0A84B}"/>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1;p8">
                <a:extLst>
                  <a:ext uri="{FF2B5EF4-FFF2-40B4-BE49-F238E27FC236}">
                    <a16:creationId xmlns:a16="http://schemas.microsoft.com/office/drawing/2014/main" id="{EBBB8A83-B91A-44F9-AFEF-87046F7D435C}"/>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2;p8">
                <a:extLst>
                  <a:ext uri="{FF2B5EF4-FFF2-40B4-BE49-F238E27FC236}">
                    <a16:creationId xmlns:a16="http://schemas.microsoft.com/office/drawing/2014/main" id="{1ED3BA30-806F-4BCB-8A6E-793F66B898BB}"/>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3;p8">
                <a:extLst>
                  <a:ext uri="{FF2B5EF4-FFF2-40B4-BE49-F238E27FC236}">
                    <a16:creationId xmlns:a16="http://schemas.microsoft.com/office/drawing/2014/main" id="{0639943A-9BCC-48A5-92D4-002B1D80B531}"/>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4;p8">
                <a:extLst>
                  <a:ext uri="{FF2B5EF4-FFF2-40B4-BE49-F238E27FC236}">
                    <a16:creationId xmlns:a16="http://schemas.microsoft.com/office/drawing/2014/main" id="{82053491-53E2-4F1B-A5D4-E0864088D201}"/>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5;p8">
                <a:extLst>
                  <a:ext uri="{FF2B5EF4-FFF2-40B4-BE49-F238E27FC236}">
                    <a16:creationId xmlns:a16="http://schemas.microsoft.com/office/drawing/2014/main" id="{DE2AD881-58D8-4198-AF5A-E78EBF2FBF1E}"/>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6;p8">
                <a:extLst>
                  <a:ext uri="{FF2B5EF4-FFF2-40B4-BE49-F238E27FC236}">
                    <a16:creationId xmlns:a16="http://schemas.microsoft.com/office/drawing/2014/main" id="{816580C7-BB24-4491-A9CD-7CDA41FE915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7;p8">
                <a:extLst>
                  <a:ext uri="{FF2B5EF4-FFF2-40B4-BE49-F238E27FC236}">
                    <a16:creationId xmlns:a16="http://schemas.microsoft.com/office/drawing/2014/main" id="{521E94F9-5DD3-4FD8-9D08-F9B3CD381642}"/>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8;p8">
                <a:extLst>
                  <a:ext uri="{FF2B5EF4-FFF2-40B4-BE49-F238E27FC236}">
                    <a16:creationId xmlns:a16="http://schemas.microsoft.com/office/drawing/2014/main" id="{632672ED-1D72-41F6-A2C6-53D61C51F0D3}"/>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8">
                <a:extLst>
                  <a:ext uri="{FF2B5EF4-FFF2-40B4-BE49-F238E27FC236}">
                    <a16:creationId xmlns:a16="http://schemas.microsoft.com/office/drawing/2014/main" id="{E7F36062-2623-4CDD-A6E9-0F2A39A33C21}"/>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50;p8">
                <a:extLst>
                  <a:ext uri="{FF2B5EF4-FFF2-40B4-BE49-F238E27FC236}">
                    <a16:creationId xmlns:a16="http://schemas.microsoft.com/office/drawing/2014/main" id="{3D8D31BA-ABEB-4B5C-8547-21F7513B0D98}"/>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51;p8">
                <a:extLst>
                  <a:ext uri="{FF2B5EF4-FFF2-40B4-BE49-F238E27FC236}">
                    <a16:creationId xmlns:a16="http://schemas.microsoft.com/office/drawing/2014/main" id="{6E5BABEC-14D3-4772-A937-7ED961051A39}"/>
                  </a:ext>
                </a:extLst>
              </p:cNvPr>
              <p:cNvSpPr/>
              <p:nvPr/>
            </p:nvSpPr>
            <p:spPr>
              <a:xfrm>
                <a:off x="5372713" y="301818"/>
                <a:ext cx="877999"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52;p8">
                <a:extLst>
                  <a:ext uri="{FF2B5EF4-FFF2-40B4-BE49-F238E27FC236}">
                    <a16:creationId xmlns:a16="http://schemas.microsoft.com/office/drawing/2014/main" id="{C7463538-0F2D-4F90-BA2E-8B0583F14703}"/>
                  </a:ext>
                </a:extLst>
              </p:cNvPr>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253;p8">
                <a:extLst>
                  <a:ext uri="{FF2B5EF4-FFF2-40B4-BE49-F238E27FC236}">
                    <a16:creationId xmlns:a16="http://schemas.microsoft.com/office/drawing/2014/main" id="{2F09EF8F-6E0B-427D-A380-4856F96AE445}"/>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254;p8">
                <a:extLst>
                  <a:ext uri="{FF2B5EF4-FFF2-40B4-BE49-F238E27FC236}">
                    <a16:creationId xmlns:a16="http://schemas.microsoft.com/office/drawing/2014/main" id="{A91A46B5-EBD5-4B4B-9B97-7630111AED68}"/>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255;p8">
                <a:extLst>
                  <a:ext uri="{FF2B5EF4-FFF2-40B4-BE49-F238E27FC236}">
                    <a16:creationId xmlns:a16="http://schemas.microsoft.com/office/drawing/2014/main" id="{B23F9519-8BA0-4AF5-8E86-FB64EE6B1781}"/>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256;p8">
                <a:extLst>
                  <a:ext uri="{FF2B5EF4-FFF2-40B4-BE49-F238E27FC236}">
                    <a16:creationId xmlns:a16="http://schemas.microsoft.com/office/drawing/2014/main" id="{D3FFDEE9-7B22-4353-829C-4361EBD8F3DB}"/>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 name="TextBox 32">
            <a:extLst>
              <a:ext uri="{FF2B5EF4-FFF2-40B4-BE49-F238E27FC236}">
                <a16:creationId xmlns:a16="http://schemas.microsoft.com/office/drawing/2014/main" id="{BDC4EEAF-A7BD-4809-BF4F-1DE5D9C98949}"/>
              </a:ext>
            </a:extLst>
          </p:cNvPr>
          <p:cNvSpPr txBox="1"/>
          <p:nvPr/>
        </p:nvSpPr>
        <p:spPr>
          <a:xfrm>
            <a:off x="503104" y="3947005"/>
            <a:ext cx="4665078" cy="783193"/>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a:solidFill>
                  <a:srgbClr val="000000"/>
                </a:solidFill>
                <a:latin typeface="UTM Avo" panose="02040603050506020204" pitchFamily="18" charset="0"/>
              </a:rPr>
              <a:t>Cho hành khô</a:t>
            </a:r>
          </a:p>
        </p:txBody>
      </p:sp>
    </p:spTree>
    <p:extLst>
      <p:ext uri="{BB962C8B-B14F-4D97-AF65-F5344CB8AC3E}">
        <p14:creationId xmlns:p14="http://schemas.microsoft.com/office/powerpoint/2010/main" val="136289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8ABB31-B1A6-56A3-AE38-6D31ABEC1FFC}"/>
              </a:ext>
            </a:extLst>
          </p:cNvPr>
          <p:cNvSpPr/>
          <p:nvPr/>
        </p:nvSpPr>
        <p:spPr>
          <a:xfrm>
            <a:off x="146115" y="114300"/>
            <a:ext cx="8851770" cy="4871092"/>
          </a:xfrm>
          <a:custGeom>
            <a:avLst/>
            <a:gdLst>
              <a:gd name="connsiteX0" fmla="*/ 0 w 8851770"/>
              <a:gd name="connsiteY0" fmla="*/ 811865 h 4871092"/>
              <a:gd name="connsiteX1" fmla="*/ 811865 w 8851770"/>
              <a:gd name="connsiteY1" fmla="*/ 0 h 4871092"/>
              <a:gd name="connsiteX2" fmla="*/ 1223307 w 8851770"/>
              <a:gd name="connsiteY2" fmla="*/ 0 h 4871092"/>
              <a:gd name="connsiteX3" fmla="*/ 1923871 w 8851770"/>
              <a:gd name="connsiteY3" fmla="*/ 0 h 4871092"/>
              <a:gd name="connsiteX4" fmla="*/ 2552155 w 8851770"/>
              <a:gd name="connsiteY4" fmla="*/ 0 h 4871092"/>
              <a:gd name="connsiteX5" fmla="*/ 3108158 w 8851770"/>
              <a:gd name="connsiteY5" fmla="*/ 0 h 4871092"/>
              <a:gd name="connsiteX6" fmla="*/ 3591880 w 8851770"/>
              <a:gd name="connsiteY6" fmla="*/ 0 h 4871092"/>
              <a:gd name="connsiteX7" fmla="*/ 4003323 w 8851770"/>
              <a:gd name="connsiteY7" fmla="*/ 0 h 4871092"/>
              <a:gd name="connsiteX8" fmla="*/ 4342485 w 8851770"/>
              <a:gd name="connsiteY8" fmla="*/ 0 h 4871092"/>
              <a:gd name="connsiteX9" fmla="*/ 4898488 w 8851770"/>
              <a:gd name="connsiteY9" fmla="*/ 0 h 4871092"/>
              <a:gd name="connsiteX10" fmla="*/ 5309930 w 8851770"/>
              <a:gd name="connsiteY10" fmla="*/ 0 h 4871092"/>
              <a:gd name="connsiteX11" fmla="*/ 5649092 w 8851770"/>
              <a:gd name="connsiteY11" fmla="*/ 0 h 4871092"/>
              <a:gd name="connsiteX12" fmla="*/ 5988254 w 8851770"/>
              <a:gd name="connsiteY12" fmla="*/ 0 h 4871092"/>
              <a:gd name="connsiteX13" fmla="*/ 6688818 w 8851770"/>
              <a:gd name="connsiteY13" fmla="*/ 0 h 4871092"/>
              <a:gd name="connsiteX14" fmla="*/ 7317101 w 8851770"/>
              <a:gd name="connsiteY14" fmla="*/ 0 h 4871092"/>
              <a:gd name="connsiteX15" fmla="*/ 8039905 w 8851770"/>
              <a:gd name="connsiteY15" fmla="*/ 0 h 4871092"/>
              <a:gd name="connsiteX16" fmla="*/ 8851770 w 8851770"/>
              <a:gd name="connsiteY16" fmla="*/ 811865 h 4871092"/>
              <a:gd name="connsiteX17" fmla="*/ 8851770 w 8851770"/>
              <a:gd name="connsiteY17" fmla="*/ 1385566 h 4871092"/>
              <a:gd name="connsiteX18" fmla="*/ 8851770 w 8851770"/>
              <a:gd name="connsiteY18" fmla="*/ 1894319 h 4871092"/>
              <a:gd name="connsiteX19" fmla="*/ 8851770 w 8851770"/>
              <a:gd name="connsiteY19" fmla="*/ 2403072 h 4871092"/>
              <a:gd name="connsiteX20" fmla="*/ 8851770 w 8851770"/>
              <a:gd name="connsiteY20" fmla="*/ 2976773 h 4871092"/>
              <a:gd name="connsiteX21" fmla="*/ 8851770 w 8851770"/>
              <a:gd name="connsiteY21" fmla="*/ 3550474 h 4871092"/>
              <a:gd name="connsiteX22" fmla="*/ 8851770 w 8851770"/>
              <a:gd name="connsiteY22" fmla="*/ 4059227 h 4871092"/>
              <a:gd name="connsiteX23" fmla="*/ 8039905 w 8851770"/>
              <a:gd name="connsiteY23" fmla="*/ 4871092 h 4871092"/>
              <a:gd name="connsiteX24" fmla="*/ 7339341 w 8851770"/>
              <a:gd name="connsiteY24" fmla="*/ 4871092 h 4871092"/>
              <a:gd name="connsiteX25" fmla="*/ 7000179 w 8851770"/>
              <a:gd name="connsiteY25" fmla="*/ 4871092 h 4871092"/>
              <a:gd name="connsiteX26" fmla="*/ 6588737 w 8851770"/>
              <a:gd name="connsiteY26" fmla="*/ 4871092 h 4871092"/>
              <a:gd name="connsiteX27" fmla="*/ 5888173 w 8851770"/>
              <a:gd name="connsiteY27" fmla="*/ 4871092 h 4871092"/>
              <a:gd name="connsiteX28" fmla="*/ 5549011 w 8851770"/>
              <a:gd name="connsiteY28" fmla="*/ 4871092 h 4871092"/>
              <a:gd name="connsiteX29" fmla="*/ 4920728 w 8851770"/>
              <a:gd name="connsiteY29" fmla="*/ 4871092 h 4871092"/>
              <a:gd name="connsiteX30" fmla="*/ 4292444 w 8851770"/>
              <a:gd name="connsiteY30" fmla="*/ 4871092 h 4871092"/>
              <a:gd name="connsiteX31" fmla="*/ 3736441 w 8851770"/>
              <a:gd name="connsiteY31" fmla="*/ 4871092 h 4871092"/>
              <a:gd name="connsiteX32" fmla="*/ 3397279 w 8851770"/>
              <a:gd name="connsiteY32" fmla="*/ 4871092 h 4871092"/>
              <a:gd name="connsiteX33" fmla="*/ 2841276 w 8851770"/>
              <a:gd name="connsiteY33" fmla="*/ 4871092 h 4871092"/>
              <a:gd name="connsiteX34" fmla="*/ 2502114 w 8851770"/>
              <a:gd name="connsiteY34" fmla="*/ 4871092 h 4871092"/>
              <a:gd name="connsiteX35" fmla="*/ 1946111 w 8851770"/>
              <a:gd name="connsiteY35" fmla="*/ 4871092 h 4871092"/>
              <a:gd name="connsiteX36" fmla="*/ 811865 w 8851770"/>
              <a:gd name="connsiteY36" fmla="*/ 4871092 h 4871092"/>
              <a:gd name="connsiteX37" fmla="*/ 0 w 8851770"/>
              <a:gd name="connsiteY37" fmla="*/ 4059227 h 4871092"/>
              <a:gd name="connsiteX38" fmla="*/ 0 w 8851770"/>
              <a:gd name="connsiteY38" fmla="*/ 3615421 h 4871092"/>
              <a:gd name="connsiteX39" fmla="*/ 0 w 8851770"/>
              <a:gd name="connsiteY39" fmla="*/ 3041720 h 4871092"/>
              <a:gd name="connsiteX40" fmla="*/ 0 w 8851770"/>
              <a:gd name="connsiteY40" fmla="*/ 2597914 h 4871092"/>
              <a:gd name="connsiteX41" fmla="*/ 0 w 8851770"/>
              <a:gd name="connsiteY41" fmla="*/ 1991740 h 4871092"/>
              <a:gd name="connsiteX42" fmla="*/ 0 w 8851770"/>
              <a:gd name="connsiteY42" fmla="*/ 1450513 h 4871092"/>
              <a:gd name="connsiteX43" fmla="*/ 0 w 8851770"/>
              <a:gd name="connsiteY43" fmla="*/ 811865 h 487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851770" h="4871092" fill="none" extrusionOk="0">
                <a:moveTo>
                  <a:pt x="0" y="811865"/>
                </a:moveTo>
                <a:cubicBezTo>
                  <a:pt x="65782" y="345976"/>
                  <a:pt x="356262" y="11535"/>
                  <a:pt x="811865" y="0"/>
                </a:cubicBezTo>
                <a:cubicBezTo>
                  <a:pt x="942599" y="-23059"/>
                  <a:pt x="1047750" y="33871"/>
                  <a:pt x="1223307" y="0"/>
                </a:cubicBezTo>
                <a:cubicBezTo>
                  <a:pt x="1398864" y="-33871"/>
                  <a:pt x="1591254" y="48273"/>
                  <a:pt x="1923871" y="0"/>
                </a:cubicBezTo>
                <a:cubicBezTo>
                  <a:pt x="2256488" y="-48273"/>
                  <a:pt x="2257600" y="41003"/>
                  <a:pt x="2552155" y="0"/>
                </a:cubicBezTo>
                <a:cubicBezTo>
                  <a:pt x="2846710" y="-41003"/>
                  <a:pt x="2883397" y="15213"/>
                  <a:pt x="3108158" y="0"/>
                </a:cubicBezTo>
                <a:cubicBezTo>
                  <a:pt x="3332919" y="-15213"/>
                  <a:pt x="3378382" y="29166"/>
                  <a:pt x="3591880" y="0"/>
                </a:cubicBezTo>
                <a:cubicBezTo>
                  <a:pt x="3805378" y="-29166"/>
                  <a:pt x="3899094" y="23863"/>
                  <a:pt x="4003323" y="0"/>
                </a:cubicBezTo>
                <a:cubicBezTo>
                  <a:pt x="4107552" y="-23863"/>
                  <a:pt x="4191639" y="25373"/>
                  <a:pt x="4342485" y="0"/>
                </a:cubicBezTo>
                <a:cubicBezTo>
                  <a:pt x="4493331" y="-25373"/>
                  <a:pt x="4626180" y="40815"/>
                  <a:pt x="4898488" y="0"/>
                </a:cubicBezTo>
                <a:cubicBezTo>
                  <a:pt x="5170796" y="-40815"/>
                  <a:pt x="5138421" y="40129"/>
                  <a:pt x="5309930" y="0"/>
                </a:cubicBezTo>
                <a:cubicBezTo>
                  <a:pt x="5481439" y="-40129"/>
                  <a:pt x="5515945" y="9120"/>
                  <a:pt x="5649092" y="0"/>
                </a:cubicBezTo>
                <a:cubicBezTo>
                  <a:pt x="5782239" y="-9120"/>
                  <a:pt x="5865731" y="5918"/>
                  <a:pt x="5988254" y="0"/>
                </a:cubicBezTo>
                <a:cubicBezTo>
                  <a:pt x="6110777" y="-5918"/>
                  <a:pt x="6376600" y="28080"/>
                  <a:pt x="6688818" y="0"/>
                </a:cubicBezTo>
                <a:cubicBezTo>
                  <a:pt x="7001036" y="-28080"/>
                  <a:pt x="7037365" y="57386"/>
                  <a:pt x="7317101" y="0"/>
                </a:cubicBezTo>
                <a:cubicBezTo>
                  <a:pt x="7596837" y="-57386"/>
                  <a:pt x="7801233" y="45348"/>
                  <a:pt x="8039905" y="0"/>
                </a:cubicBezTo>
                <a:cubicBezTo>
                  <a:pt x="8498746" y="12646"/>
                  <a:pt x="8883704" y="325368"/>
                  <a:pt x="8851770" y="811865"/>
                </a:cubicBezTo>
                <a:cubicBezTo>
                  <a:pt x="8868155" y="939599"/>
                  <a:pt x="8817123" y="1192242"/>
                  <a:pt x="8851770" y="1385566"/>
                </a:cubicBezTo>
                <a:cubicBezTo>
                  <a:pt x="8886417" y="1578890"/>
                  <a:pt x="8822872" y="1698647"/>
                  <a:pt x="8851770" y="1894319"/>
                </a:cubicBezTo>
                <a:cubicBezTo>
                  <a:pt x="8880668" y="2089991"/>
                  <a:pt x="8827726" y="2170217"/>
                  <a:pt x="8851770" y="2403072"/>
                </a:cubicBezTo>
                <a:cubicBezTo>
                  <a:pt x="8875814" y="2635927"/>
                  <a:pt x="8833501" y="2722429"/>
                  <a:pt x="8851770" y="2976773"/>
                </a:cubicBezTo>
                <a:cubicBezTo>
                  <a:pt x="8870039" y="3231117"/>
                  <a:pt x="8829769" y="3315709"/>
                  <a:pt x="8851770" y="3550474"/>
                </a:cubicBezTo>
                <a:cubicBezTo>
                  <a:pt x="8873771" y="3785239"/>
                  <a:pt x="8799518" y="3926703"/>
                  <a:pt x="8851770" y="4059227"/>
                </a:cubicBezTo>
                <a:cubicBezTo>
                  <a:pt x="8834040" y="4519750"/>
                  <a:pt x="8520985" y="4860363"/>
                  <a:pt x="8039905" y="4871092"/>
                </a:cubicBezTo>
                <a:cubicBezTo>
                  <a:pt x="7808429" y="4889742"/>
                  <a:pt x="7602403" y="4833425"/>
                  <a:pt x="7339341" y="4871092"/>
                </a:cubicBezTo>
                <a:cubicBezTo>
                  <a:pt x="7076279" y="4908759"/>
                  <a:pt x="7135165" y="4849358"/>
                  <a:pt x="7000179" y="4871092"/>
                </a:cubicBezTo>
                <a:cubicBezTo>
                  <a:pt x="6865193" y="4892826"/>
                  <a:pt x="6690820" y="4824064"/>
                  <a:pt x="6588737" y="4871092"/>
                </a:cubicBezTo>
                <a:cubicBezTo>
                  <a:pt x="6486654" y="4918120"/>
                  <a:pt x="6171077" y="4840724"/>
                  <a:pt x="5888173" y="4871092"/>
                </a:cubicBezTo>
                <a:cubicBezTo>
                  <a:pt x="5605269" y="4901460"/>
                  <a:pt x="5698416" y="4849794"/>
                  <a:pt x="5549011" y="4871092"/>
                </a:cubicBezTo>
                <a:cubicBezTo>
                  <a:pt x="5399606" y="4892390"/>
                  <a:pt x="5052321" y="4837415"/>
                  <a:pt x="4920728" y="4871092"/>
                </a:cubicBezTo>
                <a:cubicBezTo>
                  <a:pt x="4789135" y="4904769"/>
                  <a:pt x="4593658" y="4852526"/>
                  <a:pt x="4292444" y="4871092"/>
                </a:cubicBezTo>
                <a:cubicBezTo>
                  <a:pt x="3991230" y="4889658"/>
                  <a:pt x="3906323" y="4861269"/>
                  <a:pt x="3736441" y="4871092"/>
                </a:cubicBezTo>
                <a:cubicBezTo>
                  <a:pt x="3566559" y="4880915"/>
                  <a:pt x="3477609" y="4856410"/>
                  <a:pt x="3397279" y="4871092"/>
                </a:cubicBezTo>
                <a:cubicBezTo>
                  <a:pt x="3316949" y="4885774"/>
                  <a:pt x="3019413" y="4831402"/>
                  <a:pt x="2841276" y="4871092"/>
                </a:cubicBezTo>
                <a:cubicBezTo>
                  <a:pt x="2663139" y="4910782"/>
                  <a:pt x="2654817" y="4860834"/>
                  <a:pt x="2502114" y="4871092"/>
                </a:cubicBezTo>
                <a:cubicBezTo>
                  <a:pt x="2349411" y="4881350"/>
                  <a:pt x="2075958" y="4835087"/>
                  <a:pt x="1946111" y="4871092"/>
                </a:cubicBezTo>
                <a:cubicBezTo>
                  <a:pt x="1816264" y="4907097"/>
                  <a:pt x="1104641" y="4791688"/>
                  <a:pt x="811865" y="4871092"/>
                </a:cubicBezTo>
                <a:cubicBezTo>
                  <a:pt x="413877" y="4877551"/>
                  <a:pt x="101915" y="4501494"/>
                  <a:pt x="0" y="4059227"/>
                </a:cubicBezTo>
                <a:cubicBezTo>
                  <a:pt x="-24404" y="3918300"/>
                  <a:pt x="51851" y="3723104"/>
                  <a:pt x="0" y="3615421"/>
                </a:cubicBezTo>
                <a:cubicBezTo>
                  <a:pt x="-51851" y="3507738"/>
                  <a:pt x="48792" y="3167810"/>
                  <a:pt x="0" y="3041720"/>
                </a:cubicBezTo>
                <a:cubicBezTo>
                  <a:pt x="-48792" y="2915630"/>
                  <a:pt x="3675" y="2732728"/>
                  <a:pt x="0" y="2597914"/>
                </a:cubicBezTo>
                <a:cubicBezTo>
                  <a:pt x="-3675" y="2463100"/>
                  <a:pt x="61" y="2142070"/>
                  <a:pt x="0" y="1991740"/>
                </a:cubicBezTo>
                <a:cubicBezTo>
                  <a:pt x="-61" y="1841410"/>
                  <a:pt x="35083" y="1621001"/>
                  <a:pt x="0" y="1450513"/>
                </a:cubicBezTo>
                <a:cubicBezTo>
                  <a:pt x="-35083" y="1280025"/>
                  <a:pt x="56633" y="940239"/>
                  <a:pt x="0" y="811865"/>
                </a:cubicBezTo>
                <a:close/>
              </a:path>
              <a:path w="8851770" h="4871092" stroke="0" extrusionOk="0">
                <a:moveTo>
                  <a:pt x="0" y="811865"/>
                </a:moveTo>
                <a:cubicBezTo>
                  <a:pt x="60951" y="272550"/>
                  <a:pt x="354120" y="26192"/>
                  <a:pt x="811865" y="0"/>
                </a:cubicBezTo>
                <a:cubicBezTo>
                  <a:pt x="923201" y="-34969"/>
                  <a:pt x="1050179" y="12736"/>
                  <a:pt x="1151027" y="0"/>
                </a:cubicBezTo>
                <a:cubicBezTo>
                  <a:pt x="1251875" y="-12736"/>
                  <a:pt x="1393606" y="34119"/>
                  <a:pt x="1490189" y="0"/>
                </a:cubicBezTo>
                <a:cubicBezTo>
                  <a:pt x="1586772" y="-34119"/>
                  <a:pt x="1951501" y="6655"/>
                  <a:pt x="2118472" y="0"/>
                </a:cubicBezTo>
                <a:cubicBezTo>
                  <a:pt x="2285443" y="-6655"/>
                  <a:pt x="2576479" y="6731"/>
                  <a:pt x="2746756" y="0"/>
                </a:cubicBezTo>
                <a:cubicBezTo>
                  <a:pt x="2917033" y="-6731"/>
                  <a:pt x="2978497" y="15846"/>
                  <a:pt x="3085918" y="0"/>
                </a:cubicBezTo>
                <a:cubicBezTo>
                  <a:pt x="3193339" y="-15846"/>
                  <a:pt x="3404560" y="51631"/>
                  <a:pt x="3569640" y="0"/>
                </a:cubicBezTo>
                <a:cubicBezTo>
                  <a:pt x="3734720" y="-51631"/>
                  <a:pt x="3926457" y="10160"/>
                  <a:pt x="4197924" y="0"/>
                </a:cubicBezTo>
                <a:cubicBezTo>
                  <a:pt x="4469391" y="-10160"/>
                  <a:pt x="4639807" y="42021"/>
                  <a:pt x="4753927" y="0"/>
                </a:cubicBezTo>
                <a:cubicBezTo>
                  <a:pt x="4868047" y="-42021"/>
                  <a:pt x="5019090" y="55189"/>
                  <a:pt x="5237649" y="0"/>
                </a:cubicBezTo>
                <a:cubicBezTo>
                  <a:pt x="5456208" y="-55189"/>
                  <a:pt x="5523040" y="27068"/>
                  <a:pt x="5793653" y="0"/>
                </a:cubicBezTo>
                <a:cubicBezTo>
                  <a:pt x="6064266" y="-27068"/>
                  <a:pt x="6015838" y="20750"/>
                  <a:pt x="6132814" y="0"/>
                </a:cubicBezTo>
                <a:cubicBezTo>
                  <a:pt x="6249790" y="-20750"/>
                  <a:pt x="6537869" y="38880"/>
                  <a:pt x="6761098" y="0"/>
                </a:cubicBezTo>
                <a:cubicBezTo>
                  <a:pt x="6984327" y="-38880"/>
                  <a:pt x="7098623" y="699"/>
                  <a:pt x="7244821" y="0"/>
                </a:cubicBezTo>
                <a:cubicBezTo>
                  <a:pt x="7391019" y="-699"/>
                  <a:pt x="7681397" y="15482"/>
                  <a:pt x="8039905" y="0"/>
                </a:cubicBezTo>
                <a:cubicBezTo>
                  <a:pt x="8499844" y="87917"/>
                  <a:pt x="8890286" y="272663"/>
                  <a:pt x="8851770" y="811865"/>
                </a:cubicBezTo>
                <a:cubicBezTo>
                  <a:pt x="8872384" y="944510"/>
                  <a:pt x="8848382" y="1157255"/>
                  <a:pt x="8851770" y="1288145"/>
                </a:cubicBezTo>
                <a:cubicBezTo>
                  <a:pt x="8855158" y="1419035"/>
                  <a:pt x="8824004" y="1556905"/>
                  <a:pt x="8851770" y="1764425"/>
                </a:cubicBezTo>
                <a:cubicBezTo>
                  <a:pt x="8879536" y="1971945"/>
                  <a:pt x="8810651" y="2178196"/>
                  <a:pt x="8851770" y="2305652"/>
                </a:cubicBezTo>
                <a:cubicBezTo>
                  <a:pt x="8892889" y="2433108"/>
                  <a:pt x="8792113" y="2634496"/>
                  <a:pt x="8851770" y="2814405"/>
                </a:cubicBezTo>
                <a:cubicBezTo>
                  <a:pt x="8911427" y="2994314"/>
                  <a:pt x="8810007" y="3236093"/>
                  <a:pt x="8851770" y="3420579"/>
                </a:cubicBezTo>
                <a:cubicBezTo>
                  <a:pt x="8893533" y="3605065"/>
                  <a:pt x="8821855" y="3779383"/>
                  <a:pt x="8851770" y="4059227"/>
                </a:cubicBezTo>
                <a:cubicBezTo>
                  <a:pt x="8871098" y="4608291"/>
                  <a:pt x="8510111" y="4899887"/>
                  <a:pt x="8039905" y="4871092"/>
                </a:cubicBezTo>
                <a:cubicBezTo>
                  <a:pt x="7862887" y="4911435"/>
                  <a:pt x="7765092" y="4831223"/>
                  <a:pt x="7628463" y="4871092"/>
                </a:cubicBezTo>
                <a:cubicBezTo>
                  <a:pt x="7491834" y="4910961"/>
                  <a:pt x="7331986" y="4836044"/>
                  <a:pt x="7144740" y="4871092"/>
                </a:cubicBezTo>
                <a:cubicBezTo>
                  <a:pt x="6957494" y="4906140"/>
                  <a:pt x="6690440" y="4812167"/>
                  <a:pt x="6516457" y="4871092"/>
                </a:cubicBezTo>
                <a:cubicBezTo>
                  <a:pt x="6342474" y="4930017"/>
                  <a:pt x="6168959" y="4846395"/>
                  <a:pt x="6032734" y="4871092"/>
                </a:cubicBezTo>
                <a:cubicBezTo>
                  <a:pt x="5896509" y="4895789"/>
                  <a:pt x="5693934" y="4804677"/>
                  <a:pt x="5476731" y="4871092"/>
                </a:cubicBezTo>
                <a:cubicBezTo>
                  <a:pt x="5259528" y="4937507"/>
                  <a:pt x="5091998" y="4849259"/>
                  <a:pt x="4776167" y="4871092"/>
                </a:cubicBezTo>
                <a:cubicBezTo>
                  <a:pt x="4460336" y="4892925"/>
                  <a:pt x="4333658" y="4836808"/>
                  <a:pt x="4220164" y="4871092"/>
                </a:cubicBezTo>
                <a:cubicBezTo>
                  <a:pt x="4106670" y="4905376"/>
                  <a:pt x="3739421" y="4833173"/>
                  <a:pt x="3519600" y="4871092"/>
                </a:cubicBezTo>
                <a:cubicBezTo>
                  <a:pt x="3299779" y="4909011"/>
                  <a:pt x="3228948" y="4837996"/>
                  <a:pt x="3035877" y="4871092"/>
                </a:cubicBezTo>
                <a:cubicBezTo>
                  <a:pt x="2842806" y="4904188"/>
                  <a:pt x="2560545" y="4795911"/>
                  <a:pt x="2335313" y="4871092"/>
                </a:cubicBezTo>
                <a:cubicBezTo>
                  <a:pt x="2110081" y="4946273"/>
                  <a:pt x="1902708" y="4865357"/>
                  <a:pt x="1779310" y="4871092"/>
                </a:cubicBezTo>
                <a:cubicBezTo>
                  <a:pt x="1655912" y="4876827"/>
                  <a:pt x="1478823" y="4836411"/>
                  <a:pt x="1367868" y="4871092"/>
                </a:cubicBezTo>
                <a:cubicBezTo>
                  <a:pt x="1256913" y="4905773"/>
                  <a:pt x="991772" y="4869572"/>
                  <a:pt x="811865" y="4871092"/>
                </a:cubicBezTo>
                <a:cubicBezTo>
                  <a:pt x="371775" y="4956549"/>
                  <a:pt x="-5875" y="4449149"/>
                  <a:pt x="0" y="4059227"/>
                </a:cubicBezTo>
                <a:cubicBezTo>
                  <a:pt x="-50552" y="3826273"/>
                  <a:pt x="58656" y="3673848"/>
                  <a:pt x="0" y="3518000"/>
                </a:cubicBezTo>
                <a:cubicBezTo>
                  <a:pt x="-58656" y="3362152"/>
                  <a:pt x="1738" y="3186021"/>
                  <a:pt x="0" y="3041720"/>
                </a:cubicBezTo>
                <a:cubicBezTo>
                  <a:pt x="-1738" y="2897419"/>
                  <a:pt x="60799" y="2766544"/>
                  <a:pt x="0" y="2532967"/>
                </a:cubicBezTo>
                <a:cubicBezTo>
                  <a:pt x="-60799" y="2299390"/>
                  <a:pt x="28546" y="2134886"/>
                  <a:pt x="0" y="2024213"/>
                </a:cubicBezTo>
                <a:cubicBezTo>
                  <a:pt x="-28546" y="1913540"/>
                  <a:pt x="56910" y="1677378"/>
                  <a:pt x="0" y="1515460"/>
                </a:cubicBezTo>
                <a:cubicBezTo>
                  <a:pt x="-56910" y="1353542"/>
                  <a:pt x="55218" y="1132508"/>
                  <a:pt x="0" y="811865"/>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DF4622D-CED3-4F64-AA86-0FA248819ECD}"/>
              </a:ext>
            </a:extLst>
          </p:cNvPr>
          <p:cNvGrpSpPr/>
          <p:nvPr/>
        </p:nvGrpSpPr>
        <p:grpSpPr>
          <a:xfrm>
            <a:off x="5848468" y="3673157"/>
            <a:ext cx="3139281" cy="1684454"/>
            <a:chOff x="5848468" y="3673157"/>
            <a:chExt cx="3139281" cy="1684454"/>
          </a:xfrm>
        </p:grpSpPr>
        <p:pic>
          <p:nvPicPr>
            <p:cNvPr id="15" name="图片 4">
              <a:extLst>
                <a:ext uri="{FF2B5EF4-FFF2-40B4-BE49-F238E27FC236}">
                  <a16:creationId xmlns:a16="http://schemas.microsoft.com/office/drawing/2014/main" id="{EA10E910-9FC0-8425-442B-F5FD14F09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625" y="3976468"/>
              <a:ext cx="1339124" cy="1339124"/>
            </a:xfrm>
            <a:prstGeom prst="rect">
              <a:avLst/>
            </a:prstGeom>
          </p:spPr>
        </p:pic>
        <p:pic>
          <p:nvPicPr>
            <p:cNvPr id="1030" name="Picture 6" descr="Bottle of oil Royalty Free Vector Image - VectorStock">
              <a:extLst>
                <a:ext uri="{FF2B5EF4-FFF2-40B4-BE49-F238E27FC236}">
                  <a16:creationId xmlns:a16="http://schemas.microsoft.com/office/drawing/2014/main" id="{06BFB257-6C61-F516-2043-0F3F4D8558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848468" y="3758425"/>
              <a:ext cx="1168925" cy="14002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2 Kecap Stock Illustrations, Images &amp; Vectors | Shutterstock">
              <a:extLst>
                <a:ext uri="{FF2B5EF4-FFF2-40B4-BE49-F238E27FC236}">
                  <a16:creationId xmlns:a16="http://schemas.microsoft.com/office/drawing/2014/main" id="{5020509F-8582-5D40-3986-E54CFE8401E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a:off x="6381593" y="3673157"/>
              <a:ext cx="1173492" cy="16844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18DC425F-DD5C-25EB-E447-02725B4181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7582" y="3825575"/>
              <a:ext cx="1490017" cy="149001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Google Shape;2285;p31">
            <a:extLst>
              <a:ext uri="{FF2B5EF4-FFF2-40B4-BE49-F238E27FC236}">
                <a16:creationId xmlns:a16="http://schemas.microsoft.com/office/drawing/2014/main" id="{661779B8-5E33-8C48-723B-D46617EE155A}"/>
              </a:ext>
            </a:extLst>
          </p:cNvPr>
          <p:cNvSpPr txBox="1">
            <a:spLocks/>
          </p:cNvSpPr>
          <p:nvPr/>
        </p:nvSpPr>
        <p:spPr>
          <a:xfrm>
            <a:off x="310586" y="322101"/>
            <a:ext cx="8523086" cy="3464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Các bước RANG THỊT</a:t>
            </a:r>
            <a:endParaRPr lang="en-US" sz="4500">
              <a:latin typeface="#9Slide07 SVNZiclets" panose="02000603000000000000" pitchFamily="2" charset="0"/>
            </a:endParaRPr>
          </a:p>
        </p:txBody>
      </p:sp>
      <p:sp>
        <p:nvSpPr>
          <p:cNvPr id="41" name="Rectangle: Rounded Corners 6">
            <a:extLst>
              <a:ext uri="{FF2B5EF4-FFF2-40B4-BE49-F238E27FC236}">
                <a16:creationId xmlns:a16="http://schemas.microsoft.com/office/drawing/2014/main" id="{C13DF960-31E7-4CF3-A0BA-904B57050272}"/>
              </a:ext>
            </a:extLst>
          </p:cNvPr>
          <p:cNvSpPr/>
          <p:nvPr/>
        </p:nvSpPr>
        <p:spPr>
          <a:xfrm>
            <a:off x="5301842" y="931379"/>
            <a:ext cx="3531830" cy="2781194"/>
          </a:xfrm>
          <a:custGeom>
            <a:avLst/>
            <a:gdLst>
              <a:gd name="connsiteX0" fmla="*/ 0 w 3531830"/>
              <a:gd name="connsiteY0" fmla="*/ 463542 h 2781194"/>
              <a:gd name="connsiteX1" fmla="*/ 463542 w 3531830"/>
              <a:gd name="connsiteY1" fmla="*/ 0 h 2781194"/>
              <a:gd name="connsiteX2" fmla="*/ 1062634 w 3531830"/>
              <a:gd name="connsiteY2" fmla="*/ 0 h 2781194"/>
              <a:gd name="connsiteX3" fmla="*/ 1765915 w 3531830"/>
              <a:gd name="connsiteY3" fmla="*/ 0 h 2781194"/>
              <a:gd name="connsiteX4" fmla="*/ 2391054 w 3531830"/>
              <a:gd name="connsiteY4" fmla="*/ 0 h 2781194"/>
              <a:gd name="connsiteX5" fmla="*/ 3068288 w 3531830"/>
              <a:gd name="connsiteY5" fmla="*/ 0 h 2781194"/>
              <a:gd name="connsiteX6" fmla="*/ 3531830 w 3531830"/>
              <a:gd name="connsiteY6" fmla="*/ 463542 h 2781194"/>
              <a:gd name="connsiteX7" fmla="*/ 3531830 w 3531830"/>
              <a:gd name="connsiteY7" fmla="*/ 1025955 h 2781194"/>
              <a:gd name="connsiteX8" fmla="*/ 3531830 w 3531830"/>
              <a:gd name="connsiteY8" fmla="*/ 1681074 h 2781194"/>
              <a:gd name="connsiteX9" fmla="*/ 3531830 w 3531830"/>
              <a:gd name="connsiteY9" fmla="*/ 2317652 h 2781194"/>
              <a:gd name="connsiteX10" fmla="*/ 3068288 w 3531830"/>
              <a:gd name="connsiteY10" fmla="*/ 2781194 h 2781194"/>
              <a:gd name="connsiteX11" fmla="*/ 2417102 w 3531830"/>
              <a:gd name="connsiteY11" fmla="*/ 2781194 h 2781194"/>
              <a:gd name="connsiteX12" fmla="*/ 1765915 w 3531830"/>
              <a:gd name="connsiteY12" fmla="*/ 2781194 h 2781194"/>
              <a:gd name="connsiteX13" fmla="*/ 1166823 w 3531830"/>
              <a:gd name="connsiteY13" fmla="*/ 2781194 h 2781194"/>
              <a:gd name="connsiteX14" fmla="*/ 463542 w 3531830"/>
              <a:gd name="connsiteY14" fmla="*/ 2781194 h 2781194"/>
              <a:gd name="connsiteX15" fmla="*/ 0 w 3531830"/>
              <a:gd name="connsiteY15" fmla="*/ 2317652 h 2781194"/>
              <a:gd name="connsiteX16" fmla="*/ 0 w 3531830"/>
              <a:gd name="connsiteY16" fmla="*/ 1699615 h 2781194"/>
              <a:gd name="connsiteX17" fmla="*/ 0 w 3531830"/>
              <a:gd name="connsiteY17" fmla="*/ 1118661 h 2781194"/>
              <a:gd name="connsiteX18" fmla="*/ 0 w 3531830"/>
              <a:gd name="connsiteY18" fmla="*/ 463542 h 278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1830" h="2781194" fill="none" extrusionOk="0">
                <a:moveTo>
                  <a:pt x="0" y="463542"/>
                </a:moveTo>
                <a:cubicBezTo>
                  <a:pt x="-47" y="188031"/>
                  <a:pt x="193676" y="19186"/>
                  <a:pt x="463542" y="0"/>
                </a:cubicBezTo>
                <a:cubicBezTo>
                  <a:pt x="662098" y="-29045"/>
                  <a:pt x="777272" y="-26224"/>
                  <a:pt x="1062634" y="0"/>
                </a:cubicBezTo>
                <a:cubicBezTo>
                  <a:pt x="1347996" y="26224"/>
                  <a:pt x="1535250" y="30670"/>
                  <a:pt x="1765915" y="0"/>
                </a:cubicBezTo>
                <a:cubicBezTo>
                  <a:pt x="1996580" y="-30670"/>
                  <a:pt x="2090504" y="-7751"/>
                  <a:pt x="2391054" y="0"/>
                </a:cubicBezTo>
                <a:cubicBezTo>
                  <a:pt x="2691604" y="7751"/>
                  <a:pt x="2760647" y="-5644"/>
                  <a:pt x="3068288" y="0"/>
                </a:cubicBezTo>
                <a:cubicBezTo>
                  <a:pt x="3332255" y="8944"/>
                  <a:pt x="3534933" y="247311"/>
                  <a:pt x="3531830" y="463542"/>
                </a:cubicBezTo>
                <a:cubicBezTo>
                  <a:pt x="3512174" y="726384"/>
                  <a:pt x="3516792" y="842994"/>
                  <a:pt x="3531830" y="1025955"/>
                </a:cubicBezTo>
                <a:cubicBezTo>
                  <a:pt x="3546868" y="1208916"/>
                  <a:pt x="3518182" y="1440230"/>
                  <a:pt x="3531830" y="1681074"/>
                </a:cubicBezTo>
                <a:cubicBezTo>
                  <a:pt x="3545478" y="1921918"/>
                  <a:pt x="3524550" y="2035618"/>
                  <a:pt x="3531830" y="2317652"/>
                </a:cubicBezTo>
                <a:cubicBezTo>
                  <a:pt x="3502615" y="2582667"/>
                  <a:pt x="3330383" y="2763057"/>
                  <a:pt x="3068288" y="2781194"/>
                </a:cubicBezTo>
                <a:cubicBezTo>
                  <a:pt x="2780816" y="2808473"/>
                  <a:pt x="2726132" y="2807780"/>
                  <a:pt x="2417102" y="2781194"/>
                </a:cubicBezTo>
                <a:cubicBezTo>
                  <a:pt x="2108072" y="2754608"/>
                  <a:pt x="1943629" y="2799639"/>
                  <a:pt x="1765915" y="2781194"/>
                </a:cubicBezTo>
                <a:cubicBezTo>
                  <a:pt x="1588201" y="2762749"/>
                  <a:pt x="1370434" y="2752746"/>
                  <a:pt x="1166823" y="2781194"/>
                </a:cubicBezTo>
                <a:cubicBezTo>
                  <a:pt x="963212" y="2809642"/>
                  <a:pt x="710542" y="2754235"/>
                  <a:pt x="463542" y="2781194"/>
                </a:cubicBezTo>
                <a:cubicBezTo>
                  <a:pt x="208480" y="2790930"/>
                  <a:pt x="-4162" y="2532243"/>
                  <a:pt x="0" y="2317652"/>
                </a:cubicBezTo>
                <a:cubicBezTo>
                  <a:pt x="-3836" y="2099389"/>
                  <a:pt x="-17657" y="1999280"/>
                  <a:pt x="0" y="1699615"/>
                </a:cubicBezTo>
                <a:cubicBezTo>
                  <a:pt x="17657" y="1399950"/>
                  <a:pt x="-10127" y="1277425"/>
                  <a:pt x="0" y="1118661"/>
                </a:cubicBezTo>
                <a:cubicBezTo>
                  <a:pt x="10127" y="959897"/>
                  <a:pt x="-25043" y="655612"/>
                  <a:pt x="0" y="463542"/>
                </a:cubicBezTo>
                <a:close/>
              </a:path>
              <a:path w="3531830" h="2781194" stroke="0" extrusionOk="0">
                <a:moveTo>
                  <a:pt x="0" y="463542"/>
                </a:moveTo>
                <a:cubicBezTo>
                  <a:pt x="33807" y="157097"/>
                  <a:pt x="187797" y="55208"/>
                  <a:pt x="463542" y="0"/>
                </a:cubicBezTo>
                <a:cubicBezTo>
                  <a:pt x="603305" y="-26045"/>
                  <a:pt x="780997" y="11772"/>
                  <a:pt x="1036586" y="0"/>
                </a:cubicBezTo>
                <a:cubicBezTo>
                  <a:pt x="1292175" y="-11772"/>
                  <a:pt x="1460159" y="-24649"/>
                  <a:pt x="1609630" y="0"/>
                </a:cubicBezTo>
                <a:cubicBezTo>
                  <a:pt x="1759101" y="24649"/>
                  <a:pt x="2131395" y="21395"/>
                  <a:pt x="2286864" y="0"/>
                </a:cubicBezTo>
                <a:cubicBezTo>
                  <a:pt x="2442333" y="-21395"/>
                  <a:pt x="2793814" y="-34868"/>
                  <a:pt x="3068288" y="0"/>
                </a:cubicBezTo>
                <a:cubicBezTo>
                  <a:pt x="3297732" y="-40976"/>
                  <a:pt x="3529629" y="180286"/>
                  <a:pt x="3531830" y="463542"/>
                </a:cubicBezTo>
                <a:cubicBezTo>
                  <a:pt x="3515294" y="599020"/>
                  <a:pt x="3504674" y="865199"/>
                  <a:pt x="3531830" y="1063038"/>
                </a:cubicBezTo>
                <a:cubicBezTo>
                  <a:pt x="3558986" y="1260877"/>
                  <a:pt x="3534062" y="1390806"/>
                  <a:pt x="3531830" y="1681074"/>
                </a:cubicBezTo>
                <a:cubicBezTo>
                  <a:pt x="3529598" y="1971342"/>
                  <a:pt x="3551573" y="2060061"/>
                  <a:pt x="3531830" y="2317652"/>
                </a:cubicBezTo>
                <a:cubicBezTo>
                  <a:pt x="3469443" y="2562239"/>
                  <a:pt x="3310622" y="2836087"/>
                  <a:pt x="3068288" y="2781194"/>
                </a:cubicBezTo>
                <a:cubicBezTo>
                  <a:pt x="2898269" y="2781179"/>
                  <a:pt x="2506280" y="2797819"/>
                  <a:pt x="2365007" y="2781194"/>
                </a:cubicBezTo>
                <a:cubicBezTo>
                  <a:pt x="2223734" y="2764569"/>
                  <a:pt x="1888581" y="2807241"/>
                  <a:pt x="1739868" y="2781194"/>
                </a:cubicBezTo>
                <a:cubicBezTo>
                  <a:pt x="1591155" y="2755147"/>
                  <a:pt x="1192109" y="2769371"/>
                  <a:pt x="1036586" y="2781194"/>
                </a:cubicBezTo>
                <a:cubicBezTo>
                  <a:pt x="881063" y="2793017"/>
                  <a:pt x="726710" y="2795742"/>
                  <a:pt x="463542" y="2781194"/>
                </a:cubicBezTo>
                <a:cubicBezTo>
                  <a:pt x="157841" y="2752654"/>
                  <a:pt x="3411" y="2616750"/>
                  <a:pt x="0" y="2317652"/>
                </a:cubicBezTo>
                <a:cubicBezTo>
                  <a:pt x="-16398" y="2141108"/>
                  <a:pt x="-654" y="1887790"/>
                  <a:pt x="0" y="1718156"/>
                </a:cubicBezTo>
                <a:cubicBezTo>
                  <a:pt x="654" y="1548522"/>
                  <a:pt x="22426" y="1234640"/>
                  <a:pt x="0" y="1100120"/>
                </a:cubicBezTo>
                <a:cubicBezTo>
                  <a:pt x="-22426" y="965600"/>
                  <a:pt x="-12265" y="709969"/>
                  <a:pt x="0" y="463542"/>
                </a:cubicBezTo>
                <a:close/>
              </a:path>
            </a:pathLst>
          </a:custGeom>
          <a:solidFill>
            <a:schemeClr val="bg1"/>
          </a:solidFill>
          <a:ln w="28575">
            <a:solidFill>
              <a:srgbClr val="00B050"/>
            </a:solidFill>
            <a:prstDash val="sysDot"/>
            <a:extLst>
              <a:ext uri="{C807C97D-BFC1-408E-A445-0C87EB9F89A2}">
                <ask:lineSketchStyleProps xmlns:ask="http://schemas.microsoft.com/office/drawing/2018/sketchyshapes" xmlns="" sd="199984816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C00000"/>
                </a:solidFill>
                <a:latin typeface="UTM Avo" panose="02040603050506020204" pitchFamily="18" charset="0"/>
              </a:rPr>
              <a:t>Cho gia vị nước mắm, muối vừa miệng , hành lá vào rang đều và cho ra dĩa </a:t>
            </a:r>
          </a:p>
        </p:txBody>
      </p:sp>
      <p:grpSp>
        <p:nvGrpSpPr>
          <p:cNvPr id="3" name="Group 2">
            <a:extLst>
              <a:ext uri="{FF2B5EF4-FFF2-40B4-BE49-F238E27FC236}">
                <a16:creationId xmlns:a16="http://schemas.microsoft.com/office/drawing/2014/main" id="{C5AC8207-4067-4A73-A082-201065046BFC}"/>
              </a:ext>
            </a:extLst>
          </p:cNvPr>
          <p:cNvGrpSpPr/>
          <p:nvPr/>
        </p:nvGrpSpPr>
        <p:grpSpPr>
          <a:xfrm>
            <a:off x="280938" y="658334"/>
            <a:ext cx="4868904" cy="2941237"/>
            <a:chOff x="280938" y="658334"/>
            <a:chExt cx="4868904" cy="2941237"/>
          </a:xfrm>
        </p:grpSpPr>
        <p:pic>
          <p:nvPicPr>
            <p:cNvPr id="47" name="Picture 46" descr="Diagram&#10;&#10;Description automatically generated">
              <a:extLst>
                <a:ext uri="{FF2B5EF4-FFF2-40B4-BE49-F238E27FC236}">
                  <a16:creationId xmlns:a16="http://schemas.microsoft.com/office/drawing/2014/main" id="{CC8278ED-E1D6-4B8A-8FAD-C6E0216305C0}"/>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bright="20000" contrast="20000"/>
                      </a14:imgEffect>
                    </a14:imgLayer>
                  </a14:imgProps>
                </a:ext>
              </a:extLst>
            </a:blip>
            <a:srcRect l="25426" t="33800" r="20087" b="32840"/>
            <a:stretch/>
          </p:blipFill>
          <p:spPr>
            <a:xfrm>
              <a:off x="438786" y="946062"/>
              <a:ext cx="4711056" cy="2653509"/>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48" name="Google Shape;1352;p8">
              <a:extLst>
                <a:ext uri="{FF2B5EF4-FFF2-40B4-BE49-F238E27FC236}">
                  <a16:creationId xmlns:a16="http://schemas.microsoft.com/office/drawing/2014/main" id="{FB5B6EB5-9EAF-4FE3-B5FE-CC01284D75F1}"/>
                </a:ext>
              </a:extLst>
            </p:cNvPr>
            <p:cNvGrpSpPr/>
            <p:nvPr/>
          </p:nvGrpSpPr>
          <p:grpSpPr>
            <a:xfrm rot="20575266">
              <a:off x="280938" y="658334"/>
              <a:ext cx="981557" cy="1065513"/>
              <a:chOff x="1147225" y="2154700"/>
              <a:chExt cx="1129575" cy="1567800"/>
            </a:xfrm>
          </p:grpSpPr>
          <p:sp>
            <p:nvSpPr>
              <p:cNvPr id="49" name="Google Shape;1353;p8">
                <a:extLst>
                  <a:ext uri="{FF2B5EF4-FFF2-40B4-BE49-F238E27FC236}">
                    <a16:creationId xmlns:a16="http://schemas.microsoft.com/office/drawing/2014/main" id="{1626B796-56C8-42A6-885B-8E2CB849D2A6}"/>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354;p8">
                <a:extLst>
                  <a:ext uri="{FF2B5EF4-FFF2-40B4-BE49-F238E27FC236}">
                    <a16:creationId xmlns:a16="http://schemas.microsoft.com/office/drawing/2014/main" id="{5071A7D3-8700-48CA-B619-8FD9D1788733}"/>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355;p8">
                <a:extLst>
                  <a:ext uri="{FF2B5EF4-FFF2-40B4-BE49-F238E27FC236}">
                    <a16:creationId xmlns:a16="http://schemas.microsoft.com/office/drawing/2014/main" id="{3CF6C969-08C1-4C4D-BC32-62C6633383C0}"/>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356;p8">
                <a:extLst>
                  <a:ext uri="{FF2B5EF4-FFF2-40B4-BE49-F238E27FC236}">
                    <a16:creationId xmlns:a16="http://schemas.microsoft.com/office/drawing/2014/main" id="{F2575EC5-D14F-4567-9DC3-2162A3281406}"/>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357;p8">
                <a:extLst>
                  <a:ext uri="{FF2B5EF4-FFF2-40B4-BE49-F238E27FC236}">
                    <a16:creationId xmlns:a16="http://schemas.microsoft.com/office/drawing/2014/main" id="{C9FBCAB0-325C-4849-85AA-24977317B700}"/>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358;p8">
                <a:extLst>
                  <a:ext uri="{FF2B5EF4-FFF2-40B4-BE49-F238E27FC236}">
                    <a16:creationId xmlns:a16="http://schemas.microsoft.com/office/drawing/2014/main" id="{C32FC7CD-BE25-4DD7-BA1A-CA358832B233}"/>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359;p8">
                <a:extLst>
                  <a:ext uri="{FF2B5EF4-FFF2-40B4-BE49-F238E27FC236}">
                    <a16:creationId xmlns:a16="http://schemas.microsoft.com/office/drawing/2014/main" id="{4BA94AE0-D54C-43C5-9593-5D9A320A6945}"/>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360;p8">
                <a:extLst>
                  <a:ext uri="{FF2B5EF4-FFF2-40B4-BE49-F238E27FC236}">
                    <a16:creationId xmlns:a16="http://schemas.microsoft.com/office/drawing/2014/main" id="{A406911A-FA0F-490C-88EB-C279E3753202}"/>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361;p8">
                <a:extLst>
                  <a:ext uri="{FF2B5EF4-FFF2-40B4-BE49-F238E27FC236}">
                    <a16:creationId xmlns:a16="http://schemas.microsoft.com/office/drawing/2014/main" id="{FC666279-F1A7-446F-A2F1-F1139D50027F}"/>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362;p8">
                <a:extLst>
                  <a:ext uri="{FF2B5EF4-FFF2-40B4-BE49-F238E27FC236}">
                    <a16:creationId xmlns:a16="http://schemas.microsoft.com/office/drawing/2014/main" id="{D4B45FB0-8D3D-4481-B3B0-BBECD41EBD4E}"/>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363;p8">
                <a:extLst>
                  <a:ext uri="{FF2B5EF4-FFF2-40B4-BE49-F238E27FC236}">
                    <a16:creationId xmlns:a16="http://schemas.microsoft.com/office/drawing/2014/main" id="{D3527AC7-B02C-4470-B0D3-5F9D351C82BE}"/>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364;p8">
                <a:extLst>
                  <a:ext uri="{FF2B5EF4-FFF2-40B4-BE49-F238E27FC236}">
                    <a16:creationId xmlns:a16="http://schemas.microsoft.com/office/drawing/2014/main" id="{AB861B12-A826-4D50-B424-943312E88DAC}"/>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365;p8">
                <a:extLst>
                  <a:ext uri="{FF2B5EF4-FFF2-40B4-BE49-F238E27FC236}">
                    <a16:creationId xmlns:a16="http://schemas.microsoft.com/office/drawing/2014/main" id="{F5919A39-BF0B-4A10-A75C-01D3CA750944}"/>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366;p8">
                <a:extLst>
                  <a:ext uri="{FF2B5EF4-FFF2-40B4-BE49-F238E27FC236}">
                    <a16:creationId xmlns:a16="http://schemas.microsoft.com/office/drawing/2014/main" id="{356C4D28-04D6-4530-BB7E-3D80E1646216}"/>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367;p8">
                <a:extLst>
                  <a:ext uri="{FF2B5EF4-FFF2-40B4-BE49-F238E27FC236}">
                    <a16:creationId xmlns:a16="http://schemas.microsoft.com/office/drawing/2014/main" id="{2DC0AE7A-BB76-4735-B6CB-CF2C4A2C9A69}"/>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368;p8">
                <a:extLst>
                  <a:ext uri="{FF2B5EF4-FFF2-40B4-BE49-F238E27FC236}">
                    <a16:creationId xmlns:a16="http://schemas.microsoft.com/office/drawing/2014/main" id="{BC2D4636-2309-4F8B-86B3-ADA0C89AF577}"/>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369;p8">
                <a:extLst>
                  <a:ext uri="{FF2B5EF4-FFF2-40B4-BE49-F238E27FC236}">
                    <a16:creationId xmlns:a16="http://schemas.microsoft.com/office/drawing/2014/main" id="{B4929CC9-293F-4A83-9FBA-FE136E9AA361}"/>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370;p8">
                <a:extLst>
                  <a:ext uri="{FF2B5EF4-FFF2-40B4-BE49-F238E27FC236}">
                    <a16:creationId xmlns:a16="http://schemas.microsoft.com/office/drawing/2014/main" id="{F457B488-C0EB-4961-828F-78E389D368D8}"/>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371;p8">
                <a:extLst>
                  <a:ext uri="{FF2B5EF4-FFF2-40B4-BE49-F238E27FC236}">
                    <a16:creationId xmlns:a16="http://schemas.microsoft.com/office/drawing/2014/main" id="{DC6361E3-63AC-4979-AF01-35ECEF60BDB8}"/>
                  </a:ext>
                </a:extLst>
              </p:cNvPr>
              <p:cNvSpPr/>
              <p:nvPr/>
            </p:nvSpPr>
            <p:spPr>
              <a:xfrm>
                <a:off x="1187295" y="2199963"/>
                <a:ext cx="1015750" cy="1448777"/>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372;p8">
                <a:extLst>
                  <a:ext uri="{FF2B5EF4-FFF2-40B4-BE49-F238E27FC236}">
                    <a16:creationId xmlns:a16="http://schemas.microsoft.com/office/drawing/2014/main" id="{C2EC2912-3517-4BF7-B8B9-BAB6237CB652}"/>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373;p8">
                <a:extLst>
                  <a:ext uri="{FF2B5EF4-FFF2-40B4-BE49-F238E27FC236}">
                    <a16:creationId xmlns:a16="http://schemas.microsoft.com/office/drawing/2014/main" id="{76F856A2-0304-4405-9756-7087D22BF05B}"/>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374;p8">
                <a:extLst>
                  <a:ext uri="{FF2B5EF4-FFF2-40B4-BE49-F238E27FC236}">
                    <a16:creationId xmlns:a16="http://schemas.microsoft.com/office/drawing/2014/main" id="{D62F797B-4D9B-4838-AFDC-4FED34B65B26}"/>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375;p8">
                <a:extLst>
                  <a:ext uri="{FF2B5EF4-FFF2-40B4-BE49-F238E27FC236}">
                    <a16:creationId xmlns:a16="http://schemas.microsoft.com/office/drawing/2014/main" id="{9BDDE937-4043-42B5-ADAA-CA87594D68C7}"/>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6" name="TextBox 45">
            <a:extLst>
              <a:ext uri="{FF2B5EF4-FFF2-40B4-BE49-F238E27FC236}">
                <a16:creationId xmlns:a16="http://schemas.microsoft.com/office/drawing/2014/main" id="{3CBA0D41-C7E4-4FDA-AB09-8DC2E4C96CA6}"/>
              </a:ext>
            </a:extLst>
          </p:cNvPr>
          <p:cNvSpPr txBox="1"/>
          <p:nvPr/>
        </p:nvSpPr>
        <p:spPr>
          <a:xfrm>
            <a:off x="632851" y="3735395"/>
            <a:ext cx="4711056" cy="1123712"/>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a:solidFill>
                  <a:srgbClr val="000000"/>
                </a:solidFill>
                <a:latin typeface="UTM Avo" panose="02040603050506020204" pitchFamily="18" charset="0"/>
              </a:rPr>
              <a:t>Cho nước mắm, muối, hành lá…</a:t>
            </a:r>
          </a:p>
        </p:txBody>
      </p:sp>
    </p:spTree>
    <p:extLst>
      <p:ext uri="{BB962C8B-B14F-4D97-AF65-F5344CB8AC3E}">
        <p14:creationId xmlns:p14="http://schemas.microsoft.com/office/powerpoint/2010/main" val="37364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500" fill="hold"/>
                                        <p:tgtEl>
                                          <p:spTgt spid="46"/>
                                        </p:tgtEl>
                                        <p:attrNameLst>
                                          <p:attrName>ppt_x</p:attrName>
                                        </p:attrNameLst>
                                      </p:cBhvr>
                                      <p:tavLst>
                                        <p:tav tm="0">
                                          <p:val>
                                            <p:strVal val="#ppt_x"/>
                                          </p:val>
                                        </p:tav>
                                        <p:tav tm="100000">
                                          <p:val>
                                            <p:strVal val="#ppt_x"/>
                                          </p:val>
                                        </p:tav>
                                      </p:tavLst>
                                    </p:anim>
                                    <p:anim calcmode="lin" valueType="num">
                                      <p:cBhvr additive="base">
                                        <p:cTn id="1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1000" fill="hold"/>
                                        <p:tgtEl>
                                          <p:spTgt spid="41"/>
                                        </p:tgtEl>
                                        <p:attrNameLst>
                                          <p:attrName>ppt_w</p:attrName>
                                        </p:attrNameLst>
                                      </p:cBhvr>
                                      <p:tavLst>
                                        <p:tav tm="0">
                                          <p:val>
                                            <p:strVal val="#ppt_w+.3"/>
                                          </p:val>
                                        </p:tav>
                                        <p:tav tm="100000">
                                          <p:val>
                                            <p:strVal val="#ppt_w"/>
                                          </p:val>
                                        </p:tav>
                                      </p:tavLst>
                                    </p:anim>
                                    <p:anim calcmode="lin" valueType="num">
                                      <p:cBhvr>
                                        <p:cTn id="25" dur="1000" fill="hold"/>
                                        <p:tgtEl>
                                          <p:spTgt spid="41"/>
                                        </p:tgtEl>
                                        <p:attrNameLst>
                                          <p:attrName>ppt_h</p:attrName>
                                        </p:attrNameLst>
                                      </p:cBhvr>
                                      <p:tavLst>
                                        <p:tav tm="0">
                                          <p:val>
                                            <p:strVal val="#ppt_h"/>
                                          </p:val>
                                        </p:tav>
                                        <p:tav tm="100000">
                                          <p:val>
                                            <p:strVal val="#ppt_h"/>
                                          </p:val>
                                        </p:tav>
                                      </p:tavLst>
                                    </p:anim>
                                    <p:animEffect transition="in" filter="fade">
                                      <p:cBhvr>
                                        <p:cTn id="26"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1"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grpSp>
        <p:nvGrpSpPr>
          <p:cNvPr id="9" name="Google Shape;3070;p56">
            <a:extLst>
              <a:ext uri="{FF2B5EF4-FFF2-40B4-BE49-F238E27FC236}">
                <a16:creationId xmlns:a16="http://schemas.microsoft.com/office/drawing/2014/main" id="{6255EBCE-352F-1D2C-AFC5-486968F8F590}"/>
              </a:ext>
            </a:extLst>
          </p:cNvPr>
          <p:cNvGrpSpPr/>
          <p:nvPr/>
        </p:nvGrpSpPr>
        <p:grpSpPr>
          <a:xfrm flipH="1">
            <a:off x="334475" y="734217"/>
            <a:ext cx="4885384" cy="4359657"/>
            <a:chOff x="4510216" y="929001"/>
            <a:chExt cx="4175400" cy="3679078"/>
          </a:xfrm>
        </p:grpSpPr>
        <p:grpSp>
          <p:nvGrpSpPr>
            <p:cNvPr id="10" name="Google Shape;3071;p56">
              <a:extLst>
                <a:ext uri="{FF2B5EF4-FFF2-40B4-BE49-F238E27FC236}">
                  <a16:creationId xmlns:a16="http://schemas.microsoft.com/office/drawing/2014/main" id="{A5954DE2-4A49-38B0-B457-11ED13F93C64}"/>
                </a:ext>
              </a:extLst>
            </p:cNvPr>
            <p:cNvGrpSpPr/>
            <p:nvPr/>
          </p:nvGrpSpPr>
          <p:grpSpPr>
            <a:xfrm>
              <a:off x="6436372" y="929001"/>
              <a:ext cx="1962219" cy="2455724"/>
              <a:chOff x="6436372" y="929001"/>
              <a:chExt cx="1962219" cy="2455724"/>
            </a:xfrm>
          </p:grpSpPr>
          <p:sp>
            <p:nvSpPr>
              <p:cNvPr id="73" name="Google Shape;3072;p56">
                <a:extLst>
                  <a:ext uri="{FF2B5EF4-FFF2-40B4-BE49-F238E27FC236}">
                    <a16:creationId xmlns:a16="http://schemas.microsoft.com/office/drawing/2014/main" id="{A2AC46EB-0EC4-9C9A-2F02-ACC33B61E278}"/>
                  </a:ext>
                </a:extLst>
              </p:cNvPr>
              <p:cNvSpPr/>
              <p:nvPr/>
            </p:nvSpPr>
            <p:spPr>
              <a:xfrm>
                <a:off x="7000950" y="2945225"/>
                <a:ext cx="557100" cy="439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073;p56">
                <a:extLst>
                  <a:ext uri="{FF2B5EF4-FFF2-40B4-BE49-F238E27FC236}">
                    <a16:creationId xmlns:a16="http://schemas.microsoft.com/office/drawing/2014/main" id="{3FB1D714-9740-C4AC-5CCA-1482CBFFBC73}"/>
                  </a:ext>
                </a:extLst>
              </p:cNvPr>
              <p:cNvSpPr/>
              <p:nvPr/>
            </p:nvSpPr>
            <p:spPr>
              <a:xfrm>
                <a:off x="7141409" y="1975320"/>
                <a:ext cx="1120339" cy="706894"/>
              </a:xfrm>
              <a:custGeom>
                <a:avLst/>
                <a:gdLst/>
                <a:ahLst/>
                <a:cxnLst/>
                <a:rect l="l" t="t" r="r" b="b"/>
                <a:pathLst>
                  <a:path w="43424" h="27399" extrusionOk="0">
                    <a:moveTo>
                      <a:pt x="20507" y="0"/>
                    </a:moveTo>
                    <a:lnTo>
                      <a:pt x="993" y="10808"/>
                    </a:lnTo>
                    <a:cubicBezTo>
                      <a:pt x="0" y="20476"/>
                      <a:pt x="9627" y="27399"/>
                      <a:pt x="19268" y="27399"/>
                    </a:cubicBezTo>
                    <a:cubicBezTo>
                      <a:pt x="24197" y="27399"/>
                      <a:pt x="29129" y="25590"/>
                      <a:pt x="32649" y="21415"/>
                    </a:cubicBezTo>
                    <a:cubicBezTo>
                      <a:pt x="43424" y="8706"/>
                      <a:pt x="20507" y="0"/>
                      <a:pt x="20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074;p56">
                <a:extLst>
                  <a:ext uri="{FF2B5EF4-FFF2-40B4-BE49-F238E27FC236}">
                    <a16:creationId xmlns:a16="http://schemas.microsoft.com/office/drawing/2014/main" id="{025921AD-180A-5544-C17C-A5C9B79747BC}"/>
                  </a:ext>
                </a:extLst>
              </p:cNvPr>
              <p:cNvSpPr/>
              <p:nvPr/>
            </p:nvSpPr>
            <p:spPr>
              <a:xfrm>
                <a:off x="7006088" y="2281359"/>
                <a:ext cx="611924" cy="724129"/>
              </a:xfrm>
              <a:custGeom>
                <a:avLst/>
                <a:gdLst/>
                <a:ahLst/>
                <a:cxnLst/>
                <a:rect l="l" t="t" r="r" b="b"/>
                <a:pathLst>
                  <a:path w="23718" h="28067" extrusionOk="0">
                    <a:moveTo>
                      <a:pt x="11137" y="1"/>
                    </a:moveTo>
                    <a:cubicBezTo>
                      <a:pt x="8151" y="1"/>
                      <a:pt x="4724" y="1239"/>
                      <a:pt x="2836" y="4149"/>
                    </a:cubicBezTo>
                    <a:cubicBezTo>
                      <a:pt x="1" y="8553"/>
                      <a:pt x="1368" y="28067"/>
                      <a:pt x="1368" y="28067"/>
                    </a:cubicBezTo>
                    <a:lnTo>
                      <a:pt x="23718" y="25865"/>
                    </a:lnTo>
                    <a:cubicBezTo>
                      <a:pt x="23718" y="25865"/>
                      <a:pt x="18147" y="2615"/>
                      <a:pt x="15045" y="880"/>
                    </a:cubicBezTo>
                    <a:cubicBezTo>
                      <a:pt x="14020" y="312"/>
                      <a:pt x="12634" y="1"/>
                      <a:pt x="11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075;p56">
                <a:extLst>
                  <a:ext uri="{FF2B5EF4-FFF2-40B4-BE49-F238E27FC236}">
                    <a16:creationId xmlns:a16="http://schemas.microsoft.com/office/drawing/2014/main" id="{AB858115-5875-9E01-E83E-84710322CBF8}"/>
                  </a:ext>
                </a:extLst>
              </p:cNvPr>
              <p:cNvSpPr/>
              <p:nvPr/>
            </p:nvSpPr>
            <p:spPr>
              <a:xfrm>
                <a:off x="7437257" y="2363455"/>
                <a:ext cx="335658" cy="535324"/>
              </a:xfrm>
              <a:custGeom>
                <a:avLst/>
                <a:gdLst/>
                <a:ahLst/>
                <a:cxnLst/>
                <a:rect l="l" t="t" r="r" b="b"/>
                <a:pathLst>
                  <a:path w="13010" h="20749" extrusionOk="0">
                    <a:moveTo>
                      <a:pt x="1" y="0"/>
                    </a:moveTo>
                    <a:lnTo>
                      <a:pt x="4037" y="20748"/>
                    </a:lnTo>
                    <a:lnTo>
                      <a:pt x="11742" y="19948"/>
                    </a:lnTo>
                    <a:cubicBezTo>
                      <a:pt x="13010" y="11909"/>
                      <a:pt x="1" y="1"/>
                      <a:pt x="1"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076;p56">
                <a:extLst>
                  <a:ext uri="{FF2B5EF4-FFF2-40B4-BE49-F238E27FC236}">
                    <a16:creationId xmlns:a16="http://schemas.microsoft.com/office/drawing/2014/main" id="{7410F8AD-B1BC-12DC-3DE2-0041DE0322D4}"/>
                  </a:ext>
                </a:extLst>
              </p:cNvPr>
              <p:cNvSpPr/>
              <p:nvPr/>
            </p:nvSpPr>
            <p:spPr>
              <a:xfrm>
                <a:off x="6716070" y="2340209"/>
                <a:ext cx="395050" cy="391773"/>
              </a:xfrm>
              <a:custGeom>
                <a:avLst/>
                <a:gdLst/>
                <a:ahLst/>
                <a:cxnLst/>
                <a:rect l="l" t="t" r="r" b="b"/>
                <a:pathLst>
                  <a:path w="15312" h="15185" extrusionOk="0">
                    <a:moveTo>
                      <a:pt x="14811" y="0"/>
                    </a:moveTo>
                    <a:cubicBezTo>
                      <a:pt x="14811" y="0"/>
                      <a:pt x="0" y="8140"/>
                      <a:pt x="1635" y="13544"/>
                    </a:cubicBezTo>
                    <a:cubicBezTo>
                      <a:pt x="1992" y="14723"/>
                      <a:pt x="2845" y="15184"/>
                      <a:pt x="3960" y="15184"/>
                    </a:cubicBezTo>
                    <a:cubicBezTo>
                      <a:pt x="7953" y="15184"/>
                      <a:pt x="15311" y="9274"/>
                      <a:pt x="15311" y="9274"/>
                    </a:cubicBezTo>
                    <a:lnTo>
                      <a:pt x="14811" y="0"/>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077;p56">
                <a:extLst>
                  <a:ext uri="{FF2B5EF4-FFF2-40B4-BE49-F238E27FC236}">
                    <a16:creationId xmlns:a16="http://schemas.microsoft.com/office/drawing/2014/main" id="{BBFD6F74-D685-4159-FAC2-98F5C27D6518}"/>
                  </a:ext>
                </a:extLst>
              </p:cNvPr>
              <p:cNvSpPr/>
              <p:nvPr/>
            </p:nvSpPr>
            <p:spPr>
              <a:xfrm>
                <a:off x="6998348" y="2251560"/>
                <a:ext cx="617084" cy="775445"/>
              </a:xfrm>
              <a:custGeom>
                <a:avLst/>
                <a:gdLst/>
                <a:ahLst/>
                <a:cxnLst/>
                <a:rect l="l" t="t" r="r" b="b"/>
                <a:pathLst>
                  <a:path w="23918" h="30056" extrusionOk="0">
                    <a:moveTo>
                      <a:pt x="14811" y="1"/>
                    </a:moveTo>
                    <a:lnTo>
                      <a:pt x="15411" y="11309"/>
                    </a:lnTo>
                    <a:lnTo>
                      <a:pt x="5438" y="10408"/>
                    </a:lnTo>
                    <a:lnTo>
                      <a:pt x="5438" y="568"/>
                    </a:lnTo>
                    <a:lnTo>
                      <a:pt x="4370" y="634"/>
                    </a:lnTo>
                    <a:lnTo>
                      <a:pt x="3069" y="12476"/>
                    </a:lnTo>
                    <a:lnTo>
                      <a:pt x="0" y="17747"/>
                    </a:lnTo>
                    <a:lnTo>
                      <a:pt x="134" y="30056"/>
                    </a:lnTo>
                    <a:lnTo>
                      <a:pt x="23917" y="27721"/>
                    </a:lnTo>
                    <a:cubicBezTo>
                      <a:pt x="23917" y="27721"/>
                      <a:pt x="15845" y="13811"/>
                      <a:pt x="16412" y="468"/>
                    </a:cubicBezTo>
                    <a:lnTo>
                      <a:pt x="148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078;p56">
                <a:extLst>
                  <a:ext uri="{FF2B5EF4-FFF2-40B4-BE49-F238E27FC236}">
                    <a16:creationId xmlns:a16="http://schemas.microsoft.com/office/drawing/2014/main" id="{6971367E-0DCA-94B6-507B-538BAB3DAA91}"/>
                  </a:ext>
                </a:extLst>
              </p:cNvPr>
              <p:cNvSpPr/>
              <p:nvPr/>
            </p:nvSpPr>
            <p:spPr>
              <a:xfrm>
                <a:off x="7128302" y="2245549"/>
                <a:ext cx="260451" cy="217055"/>
              </a:xfrm>
              <a:custGeom>
                <a:avLst/>
                <a:gdLst/>
                <a:ahLst/>
                <a:cxnLst/>
                <a:rect l="l" t="t" r="r" b="b"/>
                <a:pathLst>
                  <a:path w="10095" h="8413" extrusionOk="0">
                    <a:moveTo>
                      <a:pt x="9040" y="0"/>
                    </a:moveTo>
                    <a:lnTo>
                      <a:pt x="0" y="634"/>
                    </a:lnTo>
                    <a:cubicBezTo>
                      <a:pt x="0" y="634"/>
                      <a:pt x="100" y="7405"/>
                      <a:pt x="4103" y="8173"/>
                    </a:cubicBezTo>
                    <a:cubicBezTo>
                      <a:pt x="4863" y="8318"/>
                      <a:pt x="5560" y="8412"/>
                      <a:pt x="6180" y="8412"/>
                    </a:cubicBezTo>
                    <a:cubicBezTo>
                      <a:pt x="8827" y="8412"/>
                      <a:pt x="10094" y="6702"/>
                      <a:pt x="904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079;p56">
                <a:extLst>
                  <a:ext uri="{FF2B5EF4-FFF2-40B4-BE49-F238E27FC236}">
                    <a16:creationId xmlns:a16="http://schemas.microsoft.com/office/drawing/2014/main" id="{D322E851-9542-905F-C864-546AAD62066F}"/>
                  </a:ext>
                </a:extLst>
              </p:cNvPr>
              <p:cNvSpPr/>
              <p:nvPr/>
            </p:nvSpPr>
            <p:spPr>
              <a:xfrm>
                <a:off x="7000928" y="2688767"/>
                <a:ext cx="758210" cy="379208"/>
              </a:xfrm>
              <a:custGeom>
                <a:avLst/>
                <a:gdLst/>
                <a:ahLst/>
                <a:cxnLst/>
                <a:rect l="l" t="t" r="r" b="b"/>
                <a:pathLst>
                  <a:path w="29388" h="14698" extrusionOk="0">
                    <a:moveTo>
                      <a:pt x="26052" y="0"/>
                    </a:moveTo>
                    <a:lnTo>
                      <a:pt x="0" y="3036"/>
                    </a:lnTo>
                    <a:cubicBezTo>
                      <a:pt x="0" y="3036"/>
                      <a:pt x="448" y="14698"/>
                      <a:pt x="11890" y="14698"/>
                    </a:cubicBezTo>
                    <a:cubicBezTo>
                      <a:pt x="12549" y="14698"/>
                      <a:pt x="13244" y="14659"/>
                      <a:pt x="13977" y="14577"/>
                    </a:cubicBezTo>
                    <a:cubicBezTo>
                      <a:pt x="29388" y="12876"/>
                      <a:pt x="26052" y="0"/>
                      <a:pt x="26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080;p56">
                <a:extLst>
                  <a:ext uri="{FF2B5EF4-FFF2-40B4-BE49-F238E27FC236}">
                    <a16:creationId xmlns:a16="http://schemas.microsoft.com/office/drawing/2014/main" id="{BBFB40BC-C955-8829-846A-D6AE5E301410}"/>
                  </a:ext>
                </a:extLst>
              </p:cNvPr>
              <p:cNvSpPr/>
              <p:nvPr/>
            </p:nvSpPr>
            <p:spPr>
              <a:xfrm>
                <a:off x="6994245" y="2642172"/>
                <a:ext cx="706146" cy="181116"/>
              </a:xfrm>
              <a:custGeom>
                <a:avLst/>
                <a:gdLst/>
                <a:ahLst/>
                <a:cxnLst/>
                <a:rect l="l" t="t" r="r" b="b"/>
                <a:pathLst>
                  <a:path w="27370" h="7020" extrusionOk="0">
                    <a:moveTo>
                      <a:pt x="18282" y="0"/>
                    </a:moveTo>
                    <a:cubicBezTo>
                      <a:pt x="10726" y="0"/>
                      <a:pt x="543" y="1691"/>
                      <a:pt x="226" y="4408"/>
                    </a:cubicBezTo>
                    <a:cubicBezTo>
                      <a:pt x="1" y="6238"/>
                      <a:pt x="3556" y="7019"/>
                      <a:pt x="8115" y="7019"/>
                    </a:cubicBezTo>
                    <a:cubicBezTo>
                      <a:pt x="15025" y="7019"/>
                      <a:pt x="24242" y="5226"/>
                      <a:pt x="26111" y="2573"/>
                    </a:cubicBezTo>
                    <a:cubicBezTo>
                      <a:pt x="27369" y="788"/>
                      <a:pt x="23437" y="0"/>
                      <a:pt x="18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081;p56">
                <a:extLst>
                  <a:ext uri="{FF2B5EF4-FFF2-40B4-BE49-F238E27FC236}">
                    <a16:creationId xmlns:a16="http://schemas.microsoft.com/office/drawing/2014/main" id="{E7A319A8-5239-3632-4E80-53D8C01FA794}"/>
                  </a:ext>
                </a:extLst>
              </p:cNvPr>
              <p:cNvSpPr/>
              <p:nvPr/>
            </p:nvSpPr>
            <p:spPr>
              <a:xfrm>
                <a:off x="7038802" y="2669366"/>
                <a:ext cx="608467" cy="153691"/>
              </a:xfrm>
              <a:custGeom>
                <a:avLst/>
                <a:gdLst/>
                <a:ahLst/>
                <a:cxnLst/>
                <a:rect l="l" t="t" r="r" b="b"/>
                <a:pathLst>
                  <a:path w="23584" h="5957" extrusionOk="0">
                    <a:moveTo>
                      <a:pt x="18321" y="1"/>
                    </a:moveTo>
                    <a:cubicBezTo>
                      <a:pt x="11988" y="1"/>
                      <a:pt x="1885" y="1838"/>
                      <a:pt x="634" y="3321"/>
                    </a:cubicBezTo>
                    <a:cubicBezTo>
                      <a:pt x="0" y="4055"/>
                      <a:pt x="34" y="4688"/>
                      <a:pt x="267" y="5222"/>
                    </a:cubicBezTo>
                    <a:cubicBezTo>
                      <a:pt x="1712" y="5726"/>
                      <a:pt x="3897" y="5956"/>
                      <a:pt x="6378" y="5956"/>
                    </a:cubicBezTo>
                    <a:cubicBezTo>
                      <a:pt x="11459" y="5956"/>
                      <a:pt x="17784" y="4990"/>
                      <a:pt x="21549" y="3421"/>
                    </a:cubicBezTo>
                    <a:cubicBezTo>
                      <a:pt x="22850" y="2654"/>
                      <a:pt x="23584" y="1886"/>
                      <a:pt x="23417" y="1253"/>
                    </a:cubicBezTo>
                    <a:cubicBezTo>
                      <a:pt x="23162" y="356"/>
                      <a:pt x="21106" y="1"/>
                      <a:pt x="183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082;p56">
                <a:extLst>
                  <a:ext uri="{FF2B5EF4-FFF2-40B4-BE49-F238E27FC236}">
                    <a16:creationId xmlns:a16="http://schemas.microsoft.com/office/drawing/2014/main" id="{5C552059-3CF6-1F94-7D41-634D6B20E5A3}"/>
                  </a:ext>
                </a:extLst>
              </p:cNvPr>
              <p:cNvSpPr/>
              <p:nvPr/>
            </p:nvSpPr>
            <p:spPr>
              <a:xfrm>
                <a:off x="7074071" y="2679376"/>
                <a:ext cx="539633" cy="143732"/>
              </a:xfrm>
              <a:custGeom>
                <a:avLst/>
                <a:gdLst/>
                <a:ahLst/>
                <a:cxnLst/>
                <a:rect l="l" t="t" r="r" b="b"/>
                <a:pathLst>
                  <a:path w="20916" h="5571" extrusionOk="0">
                    <a:moveTo>
                      <a:pt x="19541" y="0"/>
                    </a:moveTo>
                    <a:cubicBezTo>
                      <a:pt x="18109" y="0"/>
                      <a:pt x="15752" y="975"/>
                      <a:pt x="14311" y="1432"/>
                    </a:cubicBezTo>
                    <a:cubicBezTo>
                      <a:pt x="13846" y="1589"/>
                      <a:pt x="13435" y="1650"/>
                      <a:pt x="13051" y="1650"/>
                    </a:cubicBezTo>
                    <a:cubicBezTo>
                      <a:pt x="11812" y="1650"/>
                      <a:pt x="10861" y="1016"/>
                      <a:pt x="9307" y="965"/>
                    </a:cubicBezTo>
                    <a:cubicBezTo>
                      <a:pt x="9269" y="964"/>
                      <a:pt x="9232" y="964"/>
                      <a:pt x="9195" y="964"/>
                    </a:cubicBezTo>
                    <a:cubicBezTo>
                      <a:pt x="7254" y="964"/>
                      <a:pt x="6740" y="1817"/>
                      <a:pt x="5038" y="2766"/>
                    </a:cubicBezTo>
                    <a:cubicBezTo>
                      <a:pt x="3303" y="3733"/>
                      <a:pt x="1268" y="2999"/>
                      <a:pt x="334" y="3833"/>
                    </a:cubicBezTo>
                    <a:cubicBezTo>
                      <a:pt x="1" y="4167"/>
                      <a:pt x="268" y="4767"/>
                      <a:pt x="1202" y="5334"/>
                    </a:cubicBezTo>
                    <a:cubicBezTo>
                      <a:pt x="2345" y="5495"/>
                      <a:pt x="3665" y="5571"/>
                      <a:pt x="5080" y="5571"/>
                    </a:cubicBezTo>
                    <a:cubicBezTo>
                      <a:pt x="10144" y="5571"/>
                      <a:pt x="16420" y="4597"/>
                      <a:pt x="20149" y="3033"/>
                    </a:cubicBezTo>
                    <a:cubicBezTo>
                      <a:pt x="20849" y="2032"/>
                      <a:pt x="20916" y="1098"/>
                      <a:pt x="20682" y="531"/>
                    </a:cubicBezTo>
                    <a:cubicBezTo>
                      <a:pt x="20514" y="148"/>
                      <a:pt x="20097" y="0"/>
                      <a:pt x="195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083;p56">
                <a:extLst>
                  <a:ext uri="{FF2B5EF4-FFF2-40B4-BE49-F238E27FC236}">
                    <a16:creationId xmlns:a16="http://schemas.microsoft.com/office/drawing/2014/main" id="{23F60D93-190F-4925-CB83-4AFD2F7E902A}"/>
                  </a:ext>
                </a:extLst>
              </p:cNvPr>
              <p:cNvSpPr/>
              <p:nvPr/>
            </p:nvSpPr>
            <p:spPr>
              <a:xfrm>
                <a:off x="7179077" y="2750713"/>
                <a:ext cx="34443" cy="72317"/>
              </a:xfrm>
              <a:custGeom>
                <a:avLst/>
                <a:gdLst/>
                <a:ahLst/>
                <a:cxnLst/>
                <a:rect l="l" t="t" r="r" b="b"/>
                <a:pathLst>
                  <a:path w="1335" h="2803" extrusionOk="0">
                    <a:moveTo>
                      <a:pt x="234" y="1"/>
                    </a:moveTo>
                    <a:lnTo>
                      <a:pt x="0" y="134"/>
                    </a:lnTo>
                    <a:lnTo>
                      <a:pt x="834" y="2803"/>
                    </a:lnTo>
                    <a:lnTo>
                      <a:pt x="1335" y="2803"/>
                    </a:lnTo>
                    <a:lnTo>
                      <a:pt x="4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084;p56">
                <a:extLst>
                  <a:ext uri="{FF2B5EF4-FFF2-40B4-BE49-F238E27FC236}">
                    <a16:creationId xmlns:a16="http://schemas.microsoft.com/office/drawing/2014/main" id="{49101A9F-8752-EA0C-436D-ABA1DE4D59A3}"/>
                  </a:ext>
                </a:extLst>
              </p:cNvPr>
              <p:cNvSpPr/>
              <p:nvPr/>
            </p:nvSpPr>
            <p:spPr>
              <a:xfrm>
                <a:off x="7122265" y="2631956"/>
                <a:ext cx="81786" cy="134289"/>
              </a:xfrm>
              <a:custGeom>
                <a:avLst/>
                <a:gdLst/>
                <a:ahLst/>
                <a:cxnLst/>
                <a:rect l="l" t="t" r="r" b="b"/>
                <a:pathLst>
                  <a:path w="3170" h="5205" extrusionOk="0">
                    <a:moveTo>
                      <a:pt x="1669" y="1"/>
                    </a:moveTo>
                    <a:lnTo>
                      <a:pt x="1" y="568"/>
                    </a:lnTo>
                    <a:lnTo>
                      <a:pt x="1669" y="5204"/>
                    </a:lnTo>
                    <a:lnTo>
                      <a:pt x="3170" y="4604"/>
                    </a:lnTo>
                    <a:lnTo>
                      <a:pt x="1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085;p56">
                <a:extLst>
                  <a:ext uri="{FF2B5EF4-FFF2-40B4-BE49-F238E27FC236}">
                    <a16:creationId xmlns:a16="http://schemas.microsoft.com/office/drawing/2014/main" id="{C3B714D4-4C47-E42F-4C41-C1ABC6067A49}"/>
                  </a:ext>
                </a:extLst>
              </p:cNvPr>
              <p:cNvSpPr/>
              <p:nvPr/>
            </p:nvSpPr>
            <p:spPr>
              <a:xfrm>
                <a:off x="6727190" y="2542017"/>
                <a:ext cx="557048" cy="243707"/>
              </a:xfrm>
              <a:custGeom>
                <a:avLst/>
                <a:gdLst/>
                <a:ahLst/>
                <a:cxnLst/>
                <a:rect l="l" t="t" r="r" b="b"/>
                <a:pathLst>
                  <a:path w="21591" h="9446" extrusionOk="0">
                    <a:moveTo>
                      <a:pt x="16208" y="1"/>
                    </a:moveTo>
                    <a:cubicBezTo>
                      <a:pt x="15508" y="1"/>
                      <a:pt x="14721" y="139"/>
                      <a:pt x="13846" y="451"/>
                    </a:cubicBezTo>
                    <a:cubicBezTo>
                      <a:pt x="12712" y="851"/>
                      <a:pt x="12312" y="1885"/>
                      <a:pt x="12245" y="2819"/>
                    </a:cubicBezTo>
                    <a:cubicBezTo>
                      <a:pt x="9076" y="2786"/>
                      <a:pt x="5774" y="2653"/>
                      <a:pt x="3872" y="2553"/>
                    </a:cubicBezTo>
                    <a:cubicBezTo>
                      <a:pt x="3813" y="2549"/>
                      <a:pt x="3754" y="2548"/>
                      <a:pt x="3696" y="2548"/>
                    </a:cubicBezTo>
                    <a:cubicBezTo>
                      <a:pt x="1429" y="2548"/>
                      <a:pt x="0" y="5039"/>
                      <a:pt x="1204" y="7022"/>
                    </a:cubicBezTo>
                    <a:lnTo>
                      <a:pt x="1237" y="7089"/>
                    </a:lnTo>
                    <a:cubicBezTo>
                      <a:pt x="2364" y="8852"/>
                      <a:pt x="4228" y="9446"/>
                      <a:pt x="6270" y="9446"/>
                    </a:cubicBezTo>
                    <a:cubicBezTo>
                      <a:pt x="9368" y="9446"/>
                      <a:pt x="12877" y="8080"/>
                      <a:pt x="14847" y="7356"/>
                    </a:cubicBezTo>
                    <a:cubicBezTo>
                      <a:pt x="15530" y="7762"/>
                      <a:pt x="16274" y="8005"/>
                      <a:pt x="17024" y="8005"/>
                    </a:cubicBezTo>
                    <a:cubicBezTo>
                      <a:pt x="17628" y="8005"/>
                      <a:pt x="18235" y="7847"/>
                      <a:pt x="18816" y="7489"/>
                    </a:cubicBezTo>
                    <a:cubicBezTo>
                      <a:pt x="21590" y="5785"/>
                      <a:pt x="20735" y="1"/>
                      <a:pt x="16208"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086;p56">
                <a:extLst>
                  <a:ext uri="{FF2B5EF4-FFF2-40B4-BE49-F238E27FC236}">
                    <a16:creationId xmlns:a16="http://schemas.microsoft.com/office/drawing/2014/main" id="{4FCB733B-3CDD-7DE5-7642-B9A9224B1987}"/>
                  </a:ext>
                </a:extLst>
              </p:cNvPr>
              <p:cNvSpPr/>
              <p:nvPr/>
            </p:nvSpPr>
            <p:spPr>
              <a:xfrm>
                <a:off x="7061171" y="2456387"/>
                <a:ext cx="81786" cy="130316"/>
              </a:xfrm>
              <a:custGeom>
                <a:avLst/>
                <a:gdLst/>
                <a:ahLst/>
                <a:cxnLst/>
                <a:rect l="l" t="t" r="r" b="b"/>
                <a:pathLst>
                  <a:path w="3170" h="5051" extrusionOk="0">
                    <a:moveTo>
                      <a:pt x="1835" y="1"/>
                    </a:moveTo>
                    <a:lnTo>
                      <a:pt x="0" y="768"/>
                    </a:lnTo>
                    <a:lnTo>
                      <a:pt x="1335" y="4637"/>
                    </a:lnTo>
                    <a:cubicBezTo>
                      <a:pt x="1437" y="4893"/>
                      <a:pt x="1676" y="5050"/>
                      <a:pt x="1932" y="5050"/>
                    </a:cubicBezTo>
                    <a:cubicBezTo>
                      <a:pt x="2010" y="5050"/>
                      <a:pt x="2090" y="5036"/>
                      <a:pt x="2169" y="5004"/>
                    </a:cubicBezTo>
                    <a:lnTo>
                      <a:pt x="2636" y="4837"/>
                    </a:lnTo>
                    <a:cubicBezTo>
                      <a:pt x="2969" y="4704"/>
                      <a:pt x="3169" y="4337"/>
                      <a:pt x="3036" y="4004"/>
                    </a:cubicBezTo>
                    <a:lnTo>
                      <a:pt x="18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087;p56">
                <a:extLst>
                  <a:ext uri="{FF2B5EF4-FFF2-40B4-BE49-F238E27FC236}">
                    <a16:creationId xmlns:a16="http://schemas.microsoft.com/office/drawing/2014/main" id="{D324B8F8-2BF6-6360-D22C-6096170DC279}"/>
                  </a:ext>
                </a:extLst>
              </p:cNvPr>
              <p:cNvSpPr/>
              <p:nvPr/>
            </p:nvSpPr>
            <p:spPr>
              <a:xfrm>
                <a:off x="7191125" y="2699087"/>
                <a:ext cx="584370" cy="381892"/>
              </a:xfrm>
              <a:custGeom>
                <a:avLst/>
                <a:gdLst/>
                <a:ahLst/>
                <a:cxnLst/>
                <a:rect l="l" t="t" r="r" b="b"/>
                <a:pathLst>
                  <a:path w="22650" h="14802" extrusionOk="0">
                    <a:moveTo>
                      <a:pt x="20198" y="0"/>
                    </a:moveTo>
                    <a:cubicBezTo>
                      <a:pt x="19973" y="0"/>
                      <a:pt x="19748" y="101"/>
                      <a:pt x="19581" y="301"/>
                    </a:cubicBezTo>
                    <a:cubicBezTo>
                      <a:pt x="18180" y="1835"/>
                      <a:pt x="13577" y="6605"/>
                      <a:pt x="9941" y="8473"/>
                    </a:cubicBezTo>
                    <a:cubicBezTo>
                      <a:pt x="9307" y="7439"/>
                      <a:pt x="8273" y="6772"/>
                      <a:pt x="7072" y="6672"/>
                    </a:cubicBezTo>
                    <a:cubicBezTo>
                      <a:pt x="7072" y="6672"/>
                      <a:pt x="6705" y="6654"/>
                      <a:pt x="6152" y="6654"/>
                    </a:cubicBezTo>
                    <a:cubicBezTo>
                      <a:pt x="4431" y="6654"/>
                      <a:pt x="908" y="6826"/>
                      <a:pt x="1034" y="8240"/>
                    </a:cubicBezTo>
                    <a:cubicBezTo>
                      <a:pt x="1068" y="8773"/>
                      <a:pt x="1668" y="8940"/>
                      <a:pt x="2469" y="8940"/>
                    </a:cubicBezTo>
                    <a:cubicBezTo>
                      <a:pt x="2369" y="9074"/>
                      <a:pt x="2335" y="9174"/>
                      <a:pt x="2269" y="9307"/>
                    </a:cubicBezTo>
                    <a:cubicBezTo>
                      <a:pt x="1168" y="9574"/>
                      <a:pt x="0" y="9941"/>
                      <a:pt x="134" y="10274"/>
                    </a:cubicBezTo>
                    <a:cubicBezTo>
                      <a:pt x="301" y="10608"/>
                      <a:pt x="1235" y="10675"/>
                      <a:pt x="2102" y="10675"/>
                    </a:cubicBezTo>
                    <a:cubicBezTo>
                      <a:pt x="1201" y="10741"/>
                      <a:pt x="234" y="10975"/>
                      <a:pt x="401" y="11409"/>
                    </a:cubicBezTo>
                    <a:cubicBezTo>
                      <a:pt x="534" y="11876"/>
                      <a:pt x="1602" y="11976"/>
                      <a:pt x="2569" y="12009"/>
                    </a:cubicBezTo>
                    <a:lnTo>
                      <a:pt x="2669" y="12142"/>
                    </a:lnTo>
                    <a:cubicBezTo>
                      <a:pt x="1902" y="12276"/>
                      <a:pt x="1201" y="12509"/>
                      <a:pt x="1435" y="12910"/>
                    </a:cubicBezTo>
                    <a:cubicBezTo>
                      <a:pt x="1694" y="13342"/>
                      <a:pt x="2651" y="13451"/>
                      <a:pt x="3509" y="13451"/>
                    </a:cubicBezTo>
                    <a:cubicBezTo>
                      <a:pt x="3644" y="13451"/>
                      <a:pt x="3776" y="13448"/>
                      <a:pt x="3903" y="13443"/>
                    </a:cubicBezTo>
                    <a:lnTo>
                      <a:pt x="4003" y="13510"/>
                    </a:lnTo>
                    <a:cubicBezTo>
                      <a:pt x="3069" y="13677"/>
                      <a:pt x="1868" y="13977"/>
                      <a:pt x="2569" y="14511"/>
                    </a:cubicBezTo>
                    <a:cubicBezTo>
                      <a:pt x="2824" y="14715"/>
                      <a:pt x="3346" y="14802"/>
                      <a:pt x="3990" y="14802"/>
                    </a:cubicBezTo>
                    <a:cubicBezTo>
                      <a:pt x="5030" y="14802"/>
                      <a:pt x="6388" y="14574"/>
                      <a:pt x="7439" y="14244"/>
                    </a:cubicBezTo>
                    <a:cubicBezTo>
                      <a:pt x="8740" y="14010"/>
                      <a:pt x="10074" y="13310"/>
                      <a:pt x="10641" y="12376"/>
                    </a:cubicBezTo>
                    <a:cubicBezTo>
                      <a:pt x="14377" y="12009"/>
                      <a:pt x="19714" y="11275"/>
                      <a:pt x="21582" y="6038"/>
                    </a:cubicBezTo>
                    <a:cubicBezTo>
                      <a:pt x="22650" y="3036"/>
                      <a:pt x="21616" y="1168"/>
                      <a:pt x="20815" y="301"/>
                    </a:cubicBezTo>
                    <a:cubicBezTo>
                      <a:pt x="20648" y="101"/>
                      <a:pt x="20423" y="0"/>
                      <a:pt x="20198"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088;p56">
                <a:extLst>
                  <a:ext uri="{FF2B5EF4-FFF2-40B4-BE49-F238E27FC236}">
                    <a16:creationId xmlns:a16="http://schemas.microsoft.com/office/drawing/2014/main" id="{12F6150A-0310-800F-6E55-DBD088DEAD33}"/>
                  </a:ext>
                </a:extLst>
              </p:cNvPr>
              <p:cNvSpPr/>
              <p:nvPr/>
            </p:nvSpPr>
            <p:spPr>
              <a:xfrm>
                <a:off x="6577498" y="1282229"/>
                <a:ext cx="1309015" cy="1114225"/>
              </a:xfrm>
              <a:custGeom>
                <a:avLst/>
                <a:gdLst/>
                <a:ahLst/>
                <a:cxnLst/>
                <a:rect l="l" t="t" r="r" b="b"/>
                <a:pathLst>
                  <a:path w="50737" h="43187" extrusionOk="0">
                    <a:moveTo>
                      <a:pt x="21687" y="0"/>
                    </a:moveTo>
                    <a:cubicBezTo>
                      <a:pt x="12937" y="0"/>
                      <a:pt x="5081" y="6013"/>
                      <a:pt x="3070" y="14922"/>
                    </a:cubicBezTo>
                    <a:lnTo>
                      <a:pt x="2369" y="17991"/>
                    </a:lnTo>
                    <a:cubicBezTo>
                      <a:pt x="1" y="28332"/>
                      <a:pt x="6439" y="38539"/>
                      <a:pt x="16779" y="40874"/>
                    </a:cubicBezTo>
                    <a:lnTo>
                      <a:pt x="24785" y="42709"/>
                    </a:lnTo>
                    <a:cubicBezTo>
                      <a:pt x="26216" y="43032"/>
                      <a:pt x="27645" y="43187"/>
                      <a:pt x="29050" y="43187"/>
                    </a:cubicBezTo>
                    <a:cubicBezTo>
                      <a:pt x="37800" y="43187"/>
                      <a:pt x="45656" y="37175"/>
                      <a:pt x="47668" y="28265"/>
                    </a:cubicBezTo>
                    <a:lnTo>
                      <a:pt x="48369" y="25196"/>
                    </a:lnTo>
                    <a:cubicBezTo>
                      <a:pt x="50737" y="14855"/>
                      <a:pt x="44299" y="4648"/>
                      <a:pt x="33958" y="2313"/>
                    </a:cubicBezTo>
                    <a:lnTo>
                      <a:pt x="25953" y="478"/>
                    </a:lnTo>
                    <a:cubicBezTo>
                      <a:pt x="24522" y="155"/>
                      <a:pt x="23093" y="0"/>
                      <a:pt x="21687"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089;p56">
                <a:extLst>
                  <a:ext uri="{FF2B5EF4-FFF2-40B4-BE49-F238E27FC236}">
                    <a16:creationId xmlns:a16="http://schemas.microsoft.com/office/drawing/2014/main" id="{3FECCDB0-4280-3368-B560-5E3302616903}"/>
                  </a:ext>
                </a:extLst>
              </p:cNvPr>
              <p:cNvSpPr/>
              <p:nvPr/>
            </p:nvSpPr>
            <p:spPr>
              <a:xfrm>
                <a:off x="7637775" y="1802202"/>
                <a:ext cx="413135" cy="404750"/>
              </a:xfrm>
              <a:custGeom>
                <a:avLst/>
                <a:gdLst/>
                <a:ahLst/>
                <a:cxnLst/>
                <a:rect l="l" t="t" r="r" b="b"/>
                <a:pathLst>
                  <a:path w="16013" h="15688" extrusionOk="0">
                    <a:moveTo>
                      <a:pt x="8250" y="0"/>
                    </a:moveTo>
                    <a:cubicBezTo>
                      <a:pt x="4908" y="0"/>
                      <a:pt x="1811" y="2552"/>
                      <a:pt x="968" y="6243"/>
                    </a:cubicBezTo>
                    <a:cubicBezTo>
                      <a:pt x="1" y="10479"/>
                      <a:pt x="2369" y="14616"/>
                      <a:pt x="6239" y="15516"/>
                    </a:cubicBezTo>
                    <a:cubicBezTo>
                      <a:pt x="6741" y="15632"/>
                      <a:pt x="7244" y="15688"/>
                      <a:pt x="7741" y="15688"/>
                    </a:cubicBezTo>
                    <a:cubicBezTo>
                      <a:pt x="11105" y="15688"/>
                      <a:pt x="14202" y="13136"/>
                      <a:pt x="15045" y="9445"/>
                    </a:cubicBezTo>
                    <a:cubicBezTo>
                      <a:pt x="16012" y="5209"/>
                      <a:pt x="13644" y="1039"/>
                      <a:pt x="9741" y="172"/>
                    </a:cubicBezTo>
                    <a:cubicBezTo>
                      <a:pt x="9243" y="56"/>
                      <a:pt x="8744" y="0"/>
                      <a:pt x="825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090;p56">
                <a:extLst>
                  <a:ext uri="{FF2B5EF4-FFF2-40B4-BE49-F238E27FC236}">
                    <a16:creationId xmlns:a16="http://schemas.microsoft.com/office/drawing/2014/main" id="{86536589-AEB6-050E-153E-A8923A24453E}"/>
                  </a:ext>
                </a:extLst>
              </p:cNvPr>
              <p:cNvSpPr/>
              <p:nvPr/>
            </p:nvSpPr>
            <p:spPr>
              <a:xfrm>
                <a:off x="7772038" y="1890902"/>
                <a:ext cx="243578" cy="238547"/>
              </a:xfrm>
              <a:custGeom>
                <a:avLst/>
                <a:gdLst/>
                <a:ahLst/>
                <a:cxnLst/>
                <a:rect l="l" t="t" r="r" b="b"/>
                <a:pathLst>
                  <a:path w="9441" h="9246" extrusionOk="0">
                    <a:moveTo>
                      <a:pt x="4855" y="0"/>
                    </a:moveTo>
                    <a:cubicBezTo>
                      <a:pt x="2893" y="0"/>
                      <a:pt x="1061" y="1495"/>
                      <a:pt x="568" y="3672"/>
                    </a:cubicBezTo>
                    <a:cubicBezTo>
                      <a:pt x="0" y="6174"/>
                      <a:pt x="1401" y="8643"/>
                      <a:pt x="3670" y="9143"/>
                    </a:cubicBezTo>
                    <a:cubicBezTo>
                      <a:pt x="3969" y="9212"/>
                      <a:pt x="4268" y="9246"/>
                      <a:pt x="4564" y="9246"/>
                    </a:cubicBezTo>
                    <a:cubicBezTo>
                      <a:pt x="6548" y="9246"/>
                      <a:pt x="8380" y="7751"/>
                      <a:pt x="8873" y="5574"/>
                    </a:cubicBezTo>
                    <a:cubicBezTo>
                      <a:pt x="9441" y="3072"/>
                      <a:pt x="8040" y="637"/>
                      <a:pt x="5738" y="103"/>
                    </a:cubicBezTo>
                    <a:cubicBezTo>
                      <a:pt x="5443" y="34"/>
                      <a:pt x="5148" y="0"/>
                      <a:pt x="485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91;p56">
                <a:extLst>
                  <a:ext uri="{FF2B5EF4-FFF2-40B4-BE49-F238E27FC236}">
                    <a16:creationId xmlns:a16="http://schemas.microsoft.com/office/drawing/2014/main" id="{96112E2E-604E-5904-CF4E-B7EFD3806493}"/>
                  </a:ext>
                </a:extLst>
              </p:cNvPr>
              <p:cNvSpPr/>
              <p:nvPr/>
            </p:nvSpPr>
            <p:spPr>
              <a:xfrm>
                <a:off x="6436372" y="1508727"/>
                <a:ext cx="413110" cy="404776"/>
              </a:xfrm>
              <a:custGeom>
                <a:avLst/>
                <a:gdLst/>
                <a:ahLst/>
                <a:cxnLst/>
                <a:rect l="l" t="t" r="r" b="b"/>
                <a:pathLst>
                  <a:path w="16012" h="15689" extrusionOk="0">
                    <a:moveTo>
                      <a:pt x="8272" y="1"/>
                    </a:moveTo>
                    <a:cubicBezTo>
                      <a:pt x="4907" y="1"/>
                      <a:pt x="1810" y="2552"/>
                      <a:pt x="968" y="6243"/>
                    </a:cubicBezTo>
                    <a:cubicBezTo>
                      <a:pt x="0" y="10480"/>
                      <a:pt x="2369" y="14649"/>
                      <a:pt x="6271" y="15517"/>
                    </a:cubicBezTo>
                    <a:cubicBezTo>
                      <a:pt x="6769" y="15632"/>
                      <a:pt x="7269" y="15688"/>
                      <a:pt x="7762" y="15688"/>
                    </a:cubicBezTo>
                    <a:cubicBezTo>
                      <a:pt x="11105" y="15688"/>
                      <a:pt x="14201" y="13137"/>
                      <a:pt x="15044" y="9445"/>
                    </a:cubicBezTo>
                    <a:cubicBezTo>
                      <a:pt x="16012" y="5209"/>
                      <a:pt x="13643" y="1039"/>
                      <a:pt x="9774" y="172"/>
                    </a:cubicBezTo>
                    <a:cubicBezTo>
                      <a:pt x="9271" y="56"/>
                      <a:pt x="8769" y="1"/>
                      <a:pt x="827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92;p56">
                <a:extLst>
                  <a:ext uri="{FF2B5EF4-FFF2-40B4-BE49-F238E27FC236}">
                    <a16:creationId xmlns:a16="http://schemas.microsoft.com/office/drawing/2014/main" id="{8CE4E3E5-8E7C-66A1-541B-667A5F119382}"/>
                  </a:ext>
                </a:extLst>
              </p:cNvPr>
              <p:cNvSpPr/>
              <p:nvPr/>
            </p:nvSpPr>
            <p:spPr>
              <a:xfrm>
                <a:off x="6524995" y="1588242"/>
                <a:ext cx="243604" cy="239140"/>
              </a:xfrm>
              <a:custGeom>
                <a:avLst/>
                <a:gdLst/>
                <a:ahLst/>
                <a:cxnLst/>
                <a:rect l="l" t="t" r="r" b="b"/>
                <a:pathLst>
                  <a:path w="9442" h="9269" extrusionOk="0">
                    <a:moveTo>
                      <a:pt x="4890" y="1"/>
                    </a:moveTo>
                    <a:cubicBezTo>
                      <a:pt x="2895" y="1"/>
                      <a:pt x="1065" y="1502"/>
                      <a:pt x="568" y="3695"/>
                    </a:cubicBezTo>
                    <a:cubicBezTo>
                      <a:pt x="1" y="6197"/>
                      <a:pt x="1369" y="8632"/>
                      <a:pt x="3670" y="9165"/>
                    </a:cubicBezTo>
                    <a:cubicBezTo>
                      <a:pt x="3969" y="9235"/>
                      <a:pt x="4269" y="9268"/>
                      <a:pt x="4565" y="9268"/>
                    </a:cubicBezTo>
                    <a:cubicBezTo>
                      <a:pt x="6549" y="9268"/>
                      <a:pt x="8381" y="7773"/>
                      <a:pt x="8874" y="5596"/>
                    </a:cubicBezTo>
                    <a:cubicBezTo>
                      <a:pt x="9441" y="3094"/>
                      <a:pt x="8040" y="626"/>
                      <a:pt x="5738" y="92"/>
                    </a:cubicBezTo>
                    <a:cubicBezTo>
                      <a:pt x="5454" y="31"/>
                      <a:pt x="5170" y="1"/>
                      <a:pt x="4890"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3;p56">
                <a:extLst>
                  <a:ext uri="{FF2B5EF4-FFF2-40B4-BE49-F238E27FC236}">
                    <a16:creationId xmlns:a16="http://schemas.microsoft.com/office/drawing/2014/main" id="{3BBE310D-E679-1B92-5DC4-D8A36C71A396}"/>
                  </a:ext>
                </a:extLst>
              </p:cNvPr>
              <p:cNvSpPr/>
              <p:nvPr/>
            </p:nvSpPr>
            <p:spPr>
              <a:xfrm>
                <a:off x="6733278" y="1913942"/>
                <a:ext cx="238418" cy="172679"/>
              </a:xfrm>
              <a:custGeom>
                <a:avLst/>
                <a:gdLst/>
                <a:ahLst/>
                <a:cxnLst/>
                <a:rect l="l" t="t" r="r" b="b"/>
                <a:pathLst>
                  <a:path w="9241" h="6693" extrusionOk="0">
                    <a:moveTo>
                      <a:pt x="4115" y="1"/>
                    </a:moveTo>
                    <a:cubicBezTo>
                      <a:pt x="2282" y="1"/>
                      <a:pt x="728" y="933"/>
                      <a:pt x="401" y="2379"/>
                    </a:cubicBezTo>
                    <a:cubicBezTo>
                      <a:pt x="0" y="4147"/>
                      <a:pt x="1568" y="6015"/>
                      <a:pt x="3903" y="6549"/>
                    </a:cubicBezTo>
                    <a:cubicBezTo>
                      <a:pt x="4329" y="6646"/>
                      <a:pt x="4750" y="6692"/>
                      <a:pt x="5156" y="6692"/>
                    </a:cubicBezTo>
                    <a:cubicBezTo>
                      <a:pt x="6982" y="6692"/>
                      <a:pt x="8519" y="5760"/>
                      <a:pt x="8873" y="4314"/>
                    </a:cubicBezTo>
                    <a:cubicBezTo>
                      <a:pt x="9240" y="2546"/>
                      <a:pt x="7706" y="678"/>
                      <a:pt x="5371" y="144"/>
                    </a:cubicBezTo>
                    <a:cubicBezTo>
                      <a:pt x="4945" y="47"/>
                      <a:pt x="4523" y="1"/>
                      <a:pt x="4115" y="1"/>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094;p56">
                <a:extLst>
                  <a:ext uri="{FF2B5EF4-FFF2-40B4-BE49-F238E27FC236}">
                    <a16:creationId xmlns:a16="http://schemas.microsoft.com/office/drawing/2014/main" id="{A997CC2D-67E8-AE83-0324-3BC2E90F745A}"/>
                  </a:ext>
                </a:extLst>
              </p:cNvPr>
              <p:cNvSpPr/>
              <p:nvPr/>
            </p:nvSpPr>
            <p:spPr>
              <a:xfrm>
                <a:off x="7448222" y="1631019"/>
                <a:ext cx="217468" cy="96363"/>
              </a:xfrm>
              <a:custGeom>
                <a:avLst/>
                <a:gdLst/>
                <a:ahLst/>
                <a:cxnLst/>
                <a:rect l="l" t="t" r="r" b="b"/>
                <a:pathLst>
                  <a:path w="8429" h="3735" extrusionOk="0">
                    <a:moveTo>
                      <a:pt x="3691" y="0"/>
                    </a:moveTo>
                    <a:cubicBezTo>
                      <a:pt x="3268" y="0"/>
                      <a:pt x="2838" y="55"/>
                      <a:pt x="2411" y="169"/>
                    </a:cubicBezTo>
                    <a:cubicBezTo>
                      <a:pt x="1544" y="369"/>
                      <a:pt x="776" y="869"/>
                      <a:pt x="243" y="1570"/>
                    </a:cubicBezTo>
                    <a:cubicBezTo>
                      <a:pt x="0" y="1861"/>
                      <a:pt x="269" y="2204"/>
                      <a:pt x="548" y="2204"/>
                    </a:cubicBezTo>
                    <a:cubicBezTo>
                      <a:pt x="654" y="2204"/>
                      <a:pt x="761" y="2156"/>
                      <a:pt x="843" y="2037"/>
                    </a:cubicBezTo>
                    <a:cubicBezTo>
                      <a:pt x="1277" y="1436"/>
                      <a:pt x="1911" y="1036"/>
                      <a:pt x="2611" y="836"/>
                    </a:cubicBezTo>
                    <a:cubicBezTo>
                      <a:pt x="2853" y="802"/>
                      <a:pt x="3095" y="783"/>
                      <a:pt x="3335" y="783"/>
                    </a:cubicBezTo>
                    <a:cubicBezTo>
                      <a:pt x="3791" y="783"/>
                      <a:pt x="4242" y="850"/>
                      <a:pt x="4679" y="1003"/>
                    </a:cubicBezTo>
                    <a:cubicBezTo>
                      <a:pt x="5913" y="1370"/>
                      <a:pt x="7248" y="2270"/>
                      <a:pt x="7748" y="3505"/>
                    </a:cubicBezTo>
                    <a:cubicBezTo>
                      <a:pt x="7801" y="3665"/>
                      <a:pt x="7930" y="3734"/>
                      <a:pt x="8055" y="3734"/>
                    </a:cubicBezTo>
                    <a:cubicBezTo>
                      <a:pt x="8244" y="3734"/>
                      <a:pt x="8429" y="3578"/>
                      <a:pt x="8348" y="3338"/>
                    </a:cubicBezTo>
                    <a:cubicBezTo>
                      <a:pt x="7657" y="1291"/>
                      <a:pt x="5749" y="0"/>
                      <a:pt x="3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095;p56">
                <a:extLst>
                  <a:ext uri="{FF2B5EF4-FFF2-40B4-BE49-F238E27FC236}">
                    <a16:creationId xmlns:a16="http://schemas.microsoft.com/office/drawing/2014/main" id="{52D200E4-DEAF-C760-68B0-9D48786682B2}"/>
                  </a:ext>
                </a:extLst>
              </p:cNvPr>
              <p:cNvSpPr/>
              <p:nvPr/>
            </p:nvSpPr>
            <p:spPr>
              <a:xfrm>
                <a:off x="6964524" y="1506302"/>
                <a:ext cx="219223" cy="91203"/>
              </a:xfrm>
              <a:custGeom>
                <a:avLst/>
                <a:gdLst/>
                <a:ahLst/>
                <a:cxnLst/>
                <a:rect l="l" t="t" r="r" b="b"/>
                <a:pathLst>
                  <a:path w="8497" h="3535" extrusionOk="0">
                    <a:moveTo>
                      <a:pt x="4000" y="1"/>
                    </a:moveTo>
                    <a:cubicBezTo>
                      <a:pt x="2561" y="1"/>
                      <a:pt x="1142" y="633"/>
                      <a:pt x="177" y="1834"/>
                    </a:cubicBezTo>
                    <a:cubicBezTo>
                      <a:pt x="1" y="2061"/>
                      <a:pt x="244" y="2327"/>
                      <a:pt x="474" y="2327"/>
                    </a:cubicBezTo>
                    <a:cubicBezTo>
                      <a:pt x="548" y="2327"/>
                      <a:pt x="621" y="2299"/>
                      <a:pt x="678" y="2234"/>
                    </a:cubicBezTo>
                    <a:cubicBezTo>
                      <a:pt x="1484" y="1309"/>
                      <a:pt x="2798" y="917"/>
                      <a:pt x="4022" y="917"/>
                    </a:cubicBezTo>
                    <a:cubicBezTo>
                      <a:pt x="4165" y="917"/>
                      <a:pt x="4307" y="923"/>
                      <a:pt x="4447" y="933"/>
                    </a:cubicBezTo>
                    <a:cubicBezTo>
                      <a:pt x="5147" y="933"/>
                      <a:pt x="5815" y="1133"/>
                      <a:pt x="6415" y="1500"/>
                    </a:cubicBezTo>
                    <a:cubicBezTo>
                      <a:pt x="7049" y="1934"/>
                      <a:pt x="7482" y="2534"/>
                      <a:pt x="7683" y="3268"/>
                    </a:cubicBezTo>
                    <a:cubicBezTo>
                      <a:pt x="7749" y="3454"/>
                      <a:pt x="7899" y="3534"/>
                      <a:pt x="8048" y="3534"/>
                    </a:cubicBezTo>
                    <a:cubicBezTo>
                      <a:pt x="8274" y="3534"/>
                      <a:pt x="8497" y="3350"/>
                      <a:pt x="8416" y="3068"/>
                    </a:cubicBezTo>
                    <a:cubicBezTo>
                      <a:pt x="8150" y="2201"/>
                      <a:pt x="7616" y="1467"/>
                      <a:pt x="6882" y="933"/>
                    </a:cubicBezTo>
                    <a:cubicBezTo>
                      <a:pt x="6008" y="305"/>
                      <a:pt x="4999" y="1"/>
                      <a:pt x="40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096;p56">
                <a:extLst>
                  <a:ext uri="{FF2B5EF4-FFF2-40B4-BE49-F238E27FC236}">
                    <a16:creationId xmlns:a16="http://schemas.microsoft.com/office/drawing/2014/main" id="{2D40D65D-2CA9-0952-D70D-FC4B10DE1C1D}"/>
                  </a:ext>
                </a:extLst>
              </p:cNvPr>
              <p:cNvSpPr/>
              <p:nvPr/>
            </p:nvSpPr>
            <p:spPr>
              <a:xfrm>
                <a:off x="7409729" y="2067993"/>
                <a:ext cx="239269" cy="172679"/>
              </a:xfrm>
              <a:custGeom>
                <a:avLst/>
                <a:gdLst/>
                <a:ahLst/>
                <a:cxnLst/>
                <a:rect l="l" t="t" r="r" b="b"/>
                <a:pathLst>
                  <a:path w="9274" h="6693" extrusionOk="0">
                    <a:moveTo>
                      <a:pt x="4115" y="0"/>
                    </a:moveTo>
                    <a:cubicBezTo>
                      <a:pt x="2282" y="0"/>
                      <a:pt x="728" y="933"/>
                      <a:pt x="400" y="2379"/>
                    </a:cubicBezTo>
                    <a:cubicBezTo>
                      <a:pt x="0" y="4147"/>
                      <a:pt x="1568" y="6015"/>
                      <a:pt x="3903" y="6549"/>
                    </a:cubicBezTo>
                    <a:cubicBezTo>
                      <a:pt x="4328" y="6646"/>
                      <a:pt x="4749" y="6692"/>
                      <a:pt x="5156" y="6692"/>
                    </a:cubicBezTo>
                    <a:cubicBezTo>
                      <a:pt x="6980" y="6692"/>
                      <a:pt x="8512" y="5759"/>
                      <a:pt x="8840" y="4314"/>
                    </a:cubicBezTo>
                    <a:cubicBezTo>
                      <a:pt x="9273" y="2512"/>
                      <a:pt x="7706" y="678"/>
                      <a:pt x="5371" y="144"/>
                    </a:cubicBezTo>
                    <a:cubicBezTo>
                      <a:pt x="4945" y="47"/>
                      <a:pt x="4523" y="0"/>
                      <a:pt x="4115"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097;p56">
                <a:extLst>
                  <a:ext uri="{FF2B5EF4-FFF2-40B4-BE49-F238E27FC236}">
                    <a16:creationId xmlns:a16="http://schemas.microsoft.com/office/drawing/2014/main" id="{362EEE50-974F-01C7-DB09-D8A7ECE1955C}"/>
                  </a:ext>
                </a:extLst>
              </p:cNvPr>
              <p:cNvSpPr/>
              <p:nvPr/>
            </p:nvSpPr>
            <p:spPr>
              <a:xfrm>
                <a:off x="6848604" y="1612365"/>
                <a:ext cx="289192" cy="314528"/>
              </a:xfrm>
              <a:custGeom>
                <a:avLst/>
                <a:gdLst/>
                <a:ahLst/>
                <a:cxnLst/>
                <a:rect l="l" t="t" r="r" b="b"/>
                <a:pathLst>
                  <a:path w="11209" h="12191" extrusionOk="0">
                    <a:moveTo>
                      <a:pt x="5886" y="0"/>
                    </a:moveTo>
                    <a:cubicBezTo>
                      <a:pt x="3681" y="0"/>
                      <a:pt x="1684" y="1523"/>
                      <a:pt x="1168" y="3761"/>
                    </a:cubicBezTo>
                    <a:lnTo>
                      <a:pt x="601" y="6262"/>
                    </a:lnTo>
                    <a:cubicBezTo>
                      <a:pt x="0" y="8864"/>
                      <a:pt x="1635" y="11466"/>
                      <a:pt x="4237" y="12067"/>
                    </a:cubicBezTo>
                    <a:cubicBezTo>
                      <a:pt x="4601" y="12151"/>
                      <a:pt x="4965" y="12191"/>
                      <a:pt x="5323" y="12191"/>
                    </a:cubicBezTo>
                    <a:cubicBezTo>
                      <a:pt x="7527" y="12191"/>
                      <a:pt x="9524" y="10669"/>
                      <a:pt x="10041" y="8431"/>
                    </a:cubicBezTo>
                    <a:lnTo>
                      <a:pt x="10608" y="5929"/>
                    </a:lnTo>
                    <a:cubicBezTo>
                      <a:pt x="11208" y="3327"/>
                      <a:pt x="9574" y="725"/>
                      <a:pt x="6972" y="125"/>
                    </a:cubicBezTo>
                    <a:cubicBezTo>
                      <a:pt x="6608" y="41"/>
                      <a:pt x="6244" y="0"/>
                      <a:pt x="58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098;p56">
                <a:extLst>
                  <a:ext uri="{FF2B5EF4-FFF2-40B4-BE49-F238E27FC236}">
                    <a16:creationId xmlns:a16="http://schemas.microsoft.com/office/drawing/2014/main" id="{E782702B-14DB-C20B-338F-44DC6B4B46DC}"/>
                  </a:ext>
                </a:extLst>
              </p:cNvPr>
              <p:cNvSpPr/>
              <p:nvPr/>
            </p:nvSpPr>
            <p:spPr>
              <a:xfrm>
                <a:off x="6918316" y="1650240"/>
                <a:ext cx="211741" cy="269146"/>
              </a:xfrm>
              <a:custGeom>
                <a:avLst/>
                <a:gdLst/>
                <a:ahLst/>
                <a:cxnLst/>
                <a:rect l="l" t="t" r="r" b="b"/>
                <a:pathLst>
                  <a:path w="8207" h="10432" extrusionOk="0">
                    <a:moveTo>
                      <a:pt x="5209" y="0"/>
                    </a:moveTo>
                    <a:cubicBezTo>
                      <a:pt x="3174" y="0"/>
                      <a:pt x="1228" y="1752"/>
                      <a:pt x="667" y="4261"/>
                    </a:cubicBezTo>
                    <a:cubicBezTo>
                      <a:pt x="0" y="7096"/>
                      <a:pt x="1334" y="9798"/>
                      <a:pt x="3636" y="10332"/>
                    </a:cubicBezTo>
                    <a:cubicBezTo>
                      <a:pt x="3836" y="10365"/>
                      <a:pt x="4070" y="10398"/>
                      <a:pt x="4270" y="10432"/>
                    </a:cubicBezTo>
                    <a:cubicBezTo>
                      <a:pt x="5804" y="9865"/>
                      <a:pt x="6972" y="8564"/>
                      <a:pt x="7339" y="6963"/>
                    </a:cubicBezTo>
                    <a:lnTo>
                      <a:pt x="7906" y="4461"/>
                    </a:lnTo>
                    <a:cubicBezTo>
                      <a:pt x="8206" y="3093"/>
                      <a:pt x="7939" y="1692"/>
                      <a:pt x="7105" y="558"/>
                    </a:cubicBezTo>
                    <a:cubicBezTo>
                      <a:pt x="6772" y="325"/>
                      <a:pt x="6371" y="191"/>
                      <a:pt x="6004" y="91"/>
                    </a:cubicBezTo>
                    <a:cubicBezTo>
                      <a:pt x="5740" y="30"/>
                      <a:pt x="5473" y="0"/>
                      <a:pt x="5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099;p56">
                <a:extLst>
                  <a:ext uri="{FF2B5EF4-FFF2-40B4-BE49-F238E27FC236}">
                    <a16:creationId xmlns:a16="http://schemas.microsoft.com/office/drawing/2014/main" id="{C1607F17-54B8-E2B5-09E6-9E1D07B6C9BD}"/>
                  </a:ext>
                </a:extLst>
              </p:cNvPr>
              <p:cNvSpPr/>
              <p:nvPr/>
            </p:nvSpPr>
            <p:spPr>
              <a:xfrm>
                <a:off x="6497466" y="929001"/>
                <a:ext cx="1901125" cy="1341523"/>
              </a:xfrm>
              <a:custGeom>
                <a:avLst/>
                <a:gdLst/>
                <a:ahLst/>
                <a:cxnLst/>
                <a:rect l="l" t="t" r="r" b="b"/>
                <a:pathLst>
                  <a:path w="73687" h="51997" extrusionOk="0">
                    <a:moveTo>
                      <a:pt x="59410" y="41521"/>
                    </a:moveTo>
                    <a:lnTo>
                      <a:pt x="59410" y="41521"/>
                    </a:lnTo>
                    <a:cubicBezTo>
                      <a:pt x="59409" y="41522"/>
                      <a:pt x="59409" y="41522"/>
                      <a:pt x="59410" y="41522"/>
                    </a:cubicBezTo>
                    <a:cubicBezTo>
                      <a:pt x="59410" y="41522"/>
                      <a:pt x="59410" y="41521"/>
                      <a:pt x="59410" y="41521"/>
                    </a:cubicBezTo>
                    <a:close/>
                    <a:moveTo>
                      <a:pt x="31822" y="0"/>
                    </a:moveTo>
                    <a:cubicBezTo>
                      <a:pt x="18062" y="0"/>
                      <a:pt x="6062" y="9020"/>
                      <a:pt x="901" y="23943"/>
                    </a:cubicBezTo>
                    <a:lnTo>
                      <a:pt x="5805" y="24277"/>
                    </a:lnTo>
                    <a:cubicBezTo>
                      <a:pt x="5805" y="24277"/>
                      <a:pt x="5138" y="27446"/>
                      <a:pt x="5538" y="29547"/>
                    </a:cubicBezTo>
                    <a:cubicBezTo>
                      <a:pt x="1" y="42990"/>
                      <a:pt x="11442" y="51997"/>
                      <a:pt x="11442" y="51997"/>
                    </a:cubicBezTo>
                    <a:cubicBezTo>
                      <a:pt x="5004" y="37620"/>
                      <a:pt x="24084" y="18773"/>
                      <a:pt x="27587" y="15470"/>
                    </a:cubicBezTo>
                    <a:cubicBezTo>
                      <a:pt x="29196" y="18656"/>
                      <a:pt x="35493" y="28921"/>
                      <a:pt x="49214" y="28921"/>
                    </a:cubicBezTo>
                    <a:cubicBezTo>
                      <a:pt x="49431" y="28921"/>
                      <a:pt x="49649" y="28919"/>
                      <a:pt x="49869" y="28913"/>
                    </a:cubicBezTo>
                    <a:lnTo>
                      <a:pt x="49869" y="28913"/>
                    </a:lnTo>
                    <a:cubicBezTo>
                      <a:pt x="49869" y="28913"/>
                      <a:pt x="47635" y="36519"/>
                      <a:pt x="51904" y="41522"/>
                    </a:cubicBezTo>
                    <a:lnTo>
                      <a:pt x="53972" y="34017"/>
                    </a:lnTo>
                    <a:cubicBezTo>
                      <a:pt x="53972" y="34017"/>
                      <a:pt x="59509" y="35484"/>
                      <a:pt x="59410" y="41521"/>
                    </a:cubicBezTo>
                    <a:lnTo>
                      <a:pt x="59410" y="41521"/>
                    </a:lnTo>
                    <a:cubicBezTo>
                      <a:pt x="59479" y="41328"/>
                      <a:pt x="73686" y="20841"/>
                      <a:pt x="52571" y="6764"/>
                    </a:cubicBezTo>
                    <a:cubicBezTo>
                      <a:pt x="45628" y="2135"/>
                      <a:pt x="38517" y="0"/>
                      <a:pt x="3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00;p56">
                <a:extLst>
                  <a:ext uri="{FF2B5EF4-FFF2-40B4-BE49-F238E27FC236}">
                    <a16:creationId xmlns:a16="http://schemas.microsoft.com/office/drawing/2014/main" id="{575DFE84-0656-0416-6A74-92826EF71F08}"/>
                  </a:ext>
                </a:extLst>
              </p:cNvPr>
              <p:cNvSpPr/>
              <p:nvPr/>
            </p:nvSpPr>
            <p:spPr>
              <a:xfrm>
                <a:off x="7151522" y="1910226"/>
                <a:ext cx="151059" cy="174408"/>
              </a:xfrm>
              <a:custGeom>
                <a:avLst/>
                <a:gdLst/>
                <a:ahLst/>
                <a:cxnLst/>
                <a:rect l="l" t="t" r="r" b="b"/>
                <a:pathLst>
                  <a:path w="5855" h="6760" extrusionOk="0">
                    <a:moveTo>
                      <a:pt x="587" y="0"/>
                    </a:moveTo>
                    <a:cubicBezTo>
                      <a:pt x="526" y="0"/>
                      <a:pt x="463" y="37"/>
                      <a:pt x="435" y="121"/>
                    </a:cubicBezTo>
                    <a:cubicBezTo>
                      <a:pt x="134" y="1756"/>
                      <a:pt x="1" y="3490"/>
                      <a:pt x="601" y="5058"/>
                    </a:cubicBezTo>
                    <a:cubicBezTo>
                      <a:pt x="735" y="5425"/>
                      <a:pt x="935" y="5792"/>
                      <a:pt x="1202" y="6092"/>
                    </a:cubicBezTo>
                    <a:cubicBezTo>
                      <a:pt x="1402" y="6459"/>
                      <a:pt x="1769" y="6693"/>
                      <a:pt x="2169" y="6759"/>
                    </a:cubicBezTo>
                    <a:cubicBezTo>
                      <a:pt x="2603" y="6726"/>
                      <a:pt x="2970" y="6526"/>
                      <a:pt x="3170" y="6159"/>
                    </a:cubicBezTo>
                    <a:cubicBezTo>
                      <a:pt x="3503" y="5725"/>
                      <a:pt x="3804" y="5325"/>
                      <a:pt x="4071" y="4858"/>
                    </a:cubicBezTo>
                    <a:cubicBezTo>
                      <a:pt x="4704" y="3891"/>
                      <a:pt x="5271" y="2857"/>
                      <a:pt x="5738" y="1789"/>
                    </a:cubicBezTo>
                    <a:cubicBezTo>
                      <a:pt x="5854" y="1535"/>
                      <a:pt x="5633" y="1296"/>
                      <a:pt x="5431" y="1296"/>
                    </a:cubicBezTo>
                    <a:cubicBezTo>
                      <a:pt x="5342" y="1296"/>
                      <a:pt x="5256" y="1343"/>
                      <a:pt x="5205" y="1456"/>
                    </a:cubicBezTo>
                    <a:cubicBezTo>
                      <a:pt x="4738" y="2490"/>
                      <a:pt x="4204" y="3490"/>
                      <a:pt x="3570" y="4458"/>
                    </a:cubicBezTo>
                    <a:cubicBezTo>
                      <a:pt x="3303" y="4925"/>
                      <a:pt x="2970" y="5392"/>
                      <a:pt x="2603" y="5825"/>
                    </a:cubicBezTo>
                    <a:cubicBezTo>
                      <a:pt x="2500" y="5954"/>
                      <a:pt x="2377" y="6102"/>
                      <a:pt x="2219" y="6102"/>
                    </a:cubicBezTo>
                    <a:cubicBezTo>
                      <a:pt x="2172" y="6102"/>
                      <a:pt x="2123" y="6089"/>
                      <a:pt x="2069" y="6059"/>
                    </a:cubicBezTo>
                    <a:cubicBezTo>
                      <a:pt x="1869" y="5925"/>
                      <a:pt x="1702" y="5759"/>
                      <a:pt x="1569" y="5559"/>
                    </a:cubicBezTo>
                    <a:cubicBezTo>
                      <a:pt x="401" y="4057"/>
                      <a:pt x="468" y="1989"/>
                      <a:pt x="735" y="188"/>
                    </a:cubicBezTo>
                    <a:cubicBezTo>
                      <a:pt x="754" y="72"/>
                      <a:pt x="672"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01;p56">
                <a:extLst>
                  <a:ext uri="{FF2B5EF4-FFF2-40B4-BE49-F238E27FC236}">
                    <a16:creationId xmlns:a16="http://schemas.microsoft.com/office/drawing/2014/main" id="{5D18E79F-C815-4A06-FCDB-094DE40C2802}"/>
                  </a:ext>
                </a:extLst>
              </p:cNvPr>
              <p:cNvSpPr/>
              <p:nvPr/>
            </p:nvSpPr>
            <p:spPr>
              <a:xfrm>
                <a:off x="7207482" y="1803827"/>
                <a:ext cx="65093" cy="54928"/>
              </a:xfrm>
              <a:custGeom>
                <a:avLst/>
                <a:gdLst/>
                <a:ahLst/>
                <a:cxnLst/>
                <a:rect l="l" t="t" r="r" b="b"/>
                <a:pathLst>
                  <a:path w="2523" h="2129" extrusionOk="0">
                    <a:moveTo>
                      <a:pt x="559" y="1"/>
                    </a:moveTo>
                    <a:cubicBezTo>
                      <a:pt x="509" y="1"/>
                      <a:pt x="461" y="22"/>
                      <a:pt x="434" y="76"/>
                    </a:cubicBezTo>
                    <a:cubicBezTo>
                      <a:pt x="300" y="376"/>
                      <a:pt x="234" y="709"/>
                      <a:pt x="134" y="1010"/>
                    </a:cubicBezTo>
                    <a:cubicBezTo>
                      <a:pt x="100" y="1176"/>
                      <a:pt x="67" y="1343"/>
                      <a:pt x="67" y="1477"/>
                    </a:cubicBezTo>
                    <a:cubicBezTo>
                      <a:pt x="0" y="1643"/>
                      <a:pt x="0" y="1810"/>
                      <a:pt x="0" y="2010"/>
                    </a:cubicBezTo>
                    <a:cubicBezTo>
                      <a:pt x="38" y="2085"/>
                      <a:pt x="107" y="2129"/>
                      <a:pt x="178" y="2129"/>
                    </a:cubicBezTo>
                    <a:cubicBezTo>
                      <a:pt x="233" y="2129"/>
                      <a:pt x="290" y="2102"/>
                      <a:pt x="334" y="2044"/>
                    </a:cubicBezTo>
                    <a:cubicBezTo>
                      <a:pt x="400" y="1877"/>
                      <a:pt x="434" y="1744"/>
                      <a:pt x="434" y="1577"/>
                    </a:cubicBezTo>
                    <a:cubicBezTo>
                      <a:pt x="467" y="1410"/>
                      <a:pt x="467" y="1277"/>
                      <a:pt x="501" y="1110"/>
                    </a:cubicBezTo>
                    <a:cubicBezTo>
                      <a:pt x="546" y="907"/>
                      <a:pt x="606" y="705"/>
                      <a:pt x="661" y="502"/>
                    </a:cubicBezTo>
                    <a:lnTo>
                      <a:pt x="661" y="502"/>
                    </a:lnTo>
                    <a:cubicBezTo>
                      <a:pt x="686" y="547"/>
                      <a:pt x="710" y="595"/>
                      <a:pt x="734" y="643"/>
                    </a:cubicBezTo>
                    <a:cubicBezTo>
                      <a:pt x="767" y="743"/>
                      <a:pt x="834" y="876"/>
                      <a:pt x="901" y="976"/>
                    </a:cubicBezTo>
                    <a:cubicBezTo>
                      <a:pt x="1001" y="1210"/>
                      <a:pt x="1101" y="1477"/>
                      <a:pt x="1201" y="1710"/>
                    </a:cubicBezTo>
                    <a:cubicBezTo>
                      <a:pt x="1246" y="1799"/>
                      <a:pt x="1334" y="1858"/>
                      <a:pt x="1428" y="1858"/>
                    </a:cubicBezTo>
                    <a:cubicBezTo>
                      <a:pt x="1475" y="1858"/>
                      <a:pt x="1524" y="1844"/>
                      <a:pt x="1568" y="1810"/>
                    </a:cubicBezTo>
                    <a:cubicBezTo>
                      <a:pt x="1835" y="1477"/>
                      <a:pt x="2102" y="1143"/>
                      <a:pt x="2369" y="809"/>
                    </a:cubicBezTo>
                    <a:cubicBezTo>
                      <a:pt x="2522" y="656"/>
                      <a:pt x="2381" y="443"/>
                      <a:pt x="2217" y="443"/>
                    </a:cubicBezTo>
                    <a:cubicBezTo>
                      <a:pt x="2167" y="443"/>
                      <a:pt x="2115" y="463"/>
                      <a:pt x="2068" y="509"/>
                    </a:cubicBezTo>
                    <a:lnTo>
                      <a:pt x="2068" y="476"/>
                    </a:lnTo>
                    <a:cubicBezTo>
                      <a:pt x="1848" y="745"/>
                      <a:pt x="1646" y="996"/>
                      <a:pt x="1449" y="1255"/>
                    </a:cubicBezTo>
                    <a:lnTo>
                      <a:pt x="1449" y="1255"/>
                    </a:lnTo>
                    <a:cubicBezTo>
                      <a:pt x="1363" y="1101"/>
                      <a:pt x="1272" y="955"/>
                      <a:pt x="1168" y="809"/>
                    </a:cubicBezTo>
                    <a:cubicBezTo>
                      <a:pt x="1101" y="709"/>
                      <a:pt x="1034" y="576"/>
                      <a:pt x="934" y="476"/>
                    </a:cubicBezTo>
                    <a:cubicBezTo>
                      <a:pt x="867" y="376"/>
                      <a:pt x="801" y="242"/>
                      <a:pt x="734" y="109"/>
                    </a:cubicBezTo>
                    <a:cubicBezTo>
                      <a:pt x="714" y="49"/>
                      <a:pt x="634"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02;p56">
                <a:extLst>
                  <a:ext uri="{FF2B5EF4-FFF2-40B4-BE49-F238E27FC236}">
                    <a16:creationId xmlns:a16="http://schemas.microsoft.com/office/drawing/2014/main" id="{21D75581-E5A2-93FA-EC9E-72807FE98D90}"/>
                  </a:ext>
                </a:extLst>
              </p:cNvPr>
              <p:cNvSpPr/>
              <p:nvPr/>
            </p:nvSpPr>
            <p:spPr>
              <a:xfrm>
                <a:off x="7331400" y="1736257"/>
                <a:ext cx="299512" cy="312799"/>
              </a:xfrm>
              <a:custGeom>
                <a:avLst/>
                <a:gdLst/>
                <a:ahLst/>
                <a:cxnLst/>
                <a:rect l="l" t="t" r="r" b="b"/>
                <a:pathLst>
                  <a:path w="11609" h="12124" extrusionOk="0">
                    <a:moveTo>
                      <a:pt x="6186" y="1"/>
                    </a:moveTo>
                    <a:cubicBezTo>
                      <a:pt x="4143" y="1"/>
                      <a:pt x="2250" y="1310"/>
                      <a:pt x="1602" y="3362"/>
                    </a:cubicBezTo>
                    <a:lnTo>
                      <a:pt x="801" y="5830"/>
                    </a:lnTo>
                    <a:cubicBezTo>
                      <a:pt x="1" y="8365"/>
                      <a:pt x="1435" y="11101"/>
                      <a:pt x="3970" y="11901"/>
                    </a:cubicBezTo>
                    <a:cubicBezTo>
                      <a:pt x="4453" y="12052"/>
                      <a:pt x="4941" y="12123"/>
                      <a:pt x="5420" y="12123"/>
                    </a:cubicBezTo>
                    <a:cubicBezTo>
                      <a:pt x="7488" y="12123"/>
                      <a:pt x="9391" y="10791"/>
                      <a:pt x="10041" y="8732"/>
                    </a:cubicBezTo>
                    <a:lnTo>
                      <a:pt x="10808" y="6297"/>
                    </a:lnTo>
                    <a:cubicBezTo>
                      <a:pt x="11609" y="3729"/>
                      <a:pt x="10208" y="1027"/>
                      <a:pt x="7639" y="226"/>
                    </a:cubicBezTo>
                    <a:cubicBezTo>
                      <a:pt x="7156" y="74"/>
                      <a:pt x="6667" y="1"/>
                      <a:pt x="6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03;p56">
                <a:extLst>
                  <a:ext uri="{FF2B5EF4-FFF2-40B4-BE49-F238E27FC236}">
                    <a16:creationId xmlns:a16="http://schemas.microsoft.com/office/drawing/2014/main" id="{43A9706D-35B2-058B-8A3B-893AE776D9F3}"/>
                  </a:ext>
                </a:extLst>
              </p:cNvPr>
              <p:cNvSpPr/>
              <p:nvPr/>
            </p:nvSpPr>
            <p:spPr>
              <a:xfrm>
                <a:off x="7340017" y="1747016"/>
                <a:ext cx="218603" cy="267675"/>
              </a:xfrm>
              <a:custGeom>
                <a:avLst/>
                <a:gdLst/>
                <a:ahLst/>
                <a:cxnLst/>
                <a:rect l="l" t="t" r="r" b="b"/>
                <a:pathLst>
                  <a:path w="8473" h="10375" extrusionOk="0">
                    <a:moveTo>
                      <a:pt x="4118" y="1"/>
                    </a:moveTo>
                    <a:cubicBezTo>
                      <a:pt x="4046" y="1"/>
                      <a:pt x="3974" y="3"/>
                      <a:pt x="3903" y="9"/>
                    </a:cubicBezTo>
                    <a:cubicBezTo>
                      <a:pt x="2635" y="543"/>
                      <a:pt x="1668" y="1644"/>
                      <a:pt x="1268" y="2978"/>
                    </a:cubicBezTo>
                    <a:lnTo>
                      <a:pt x="467" y="5413"/>
                    </a:lnTo>
                    <a:cubicBezTo>
                      <a:pt x="0" y="6981"/>
                      <a:pt x="334" y="8682"/>
                      <a:pt x="1401" y="9950"/>
                    </a:cubicBezTo>
                    <a:cubicBezTo>
                      <a:pt x="1568" y="10050"/>
                      <a:pt x="1768" y="10150"/>
                      <a:pt x="1968" y="10217"/>
                    </a:cubicBezTo>
                    <a:cubicBezTo>
                      <a:pt x="2309" y="10323"/>
                      <a:pt x="2657" y="10374"/>
                      <a:pt x="3005" y="10374"/>
                    </a:cubicBezTo>
                    <a:cubicBezTo>
                      <a:pt x="4945" y="10374"/>
                      <a:pt x="6899" y="8794"/>
                      <a:pt x="7606" y="6447"/>
                    </a:cubicBezTo>
                    <a:cubicBezTo>
                      <a:pt x="8473" y="3679"/>
                      <a:pt x="7372" y="843"/>
                      <a:pt x="5104" y="143"/>
                    </a:cubicBezTo>
                    <a:cubicBezTo>
                      <a:pt x="4802" y="60"/>
                      <a:pt x="4455" y="1"/>
                      <a:pt x="4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3104;p56">
              <a:extLst>
                <a:ext uri="{FF2B5EF4-FFF2-40B4-BE49-F238E27FC236}">
                  <a16:creationId xmlns:a16="http://schemas.microsoft.com/office/drawing/2014/main" id="{C7D64419-3EFB-E888-535F-A098E3723FCF}"/>
                </a:ext>
              </a:extLst>
            </p:cNvPr>
            <p:cNvSpPr/>
            <p:nvPr/>
          </p:nvSpPr>
          <p:spPr>
            <a:xfrm>
              <a:off x="4510216" y="3308178"/>
              <a:ext cx="4175400" cy="1299900"/>
            </a:xfrm>
            <a:prstGeom prst="trapezoid">
              <a:avLst>
                <a:gd name="adj" fmla="val 5848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105;p56">
              <a:extLst>
                <a:ext uri="{FF2B5EF4-FFF2-40B4-BE49-F238E27FC236}">
                  <a16:creationId xmlns:a16="http://schemas.microsoft.com/office/drawing/2014/main" id="{41353F7B-706D-899E-27AF-16EDFA8DD0F3}"/>
                </a:ext>
              </a:extLst>
            </p:cNvPr>
            <p:cNvGrpSpPr/>
            <p:nvPr/>
          </p:nvGrpSpPr>
          <p:grpSpPr>
            <a:xfrm>
              <a:off x="4939766" y="1341182"/>
              <a:ext cx="1835593" cy="1874063"/>
              <a:chOff x="4939766" y="1341182"/>
              <a:chExt cx="1835593" cy="1874063"/>
            </a:xfrm>
          </p:grpSpPr>
          <p:sp>
            <p:nvSpPr>
              <p:cNvPr id="44" name="Google Shape;3106;p56">
                <a:extLst>
                  <a:ext uri="{FF2B5EF4-FFF2-40B4-BE49-F238E27FC236}">
                    <a16:creationId xmlns:a16="http://schemas.microsoft.com/office/drawing/2014/main" id="{1274DC35-334E-13F5-EBBF-8323EBA5B432}"/>
                  </a:ext>
                </a:extLst>
              </p:cNvPr>
              <p:cNvSpPr/>
              <p:nvPr/>
            </p:nvSpPr>
            <p:spPr>
              <a:xfrm>
                <a:off x="5882136" y="2556233"/>
                <a:ext cx="570593" cy="298454"/>
              </a:xfrm>
              <a:custGeom>
                <a:avLst/>
                <a:gdLst/>
                <a:ahLst/>
                <a:cxnLst/>
                <a:rect l="l" t="t" r="r" b="b"/>
                <a:pathLst>
                  <a:path w="22116" h="11568" extrusionOk="0">
                    <a:moveTo>
                      <a:pt x="0" y="0"/>
                    </a:moveTo>
                    <a:lnTo>
                      <a:pt x="867" y="8306"/>
                    </a:lnTo>
                    <a:cubicBezTo>
                      <a:pt x="4532" y="10664"/>
                      <a:pt x="7643" y="11567"/>
                      <a:pt x="10260" y="11567"/>
                    </a:cubicBezTo>
                    <a:cubicBezTo>
                      <a:pt x="18861" y="11567"/>
                      <a:pt x="22116" y="1801"/>
                      <a:pt x="22116" y="1801"/>
                    </a:cubicBezTo>
                    <a:lnTo>
                      <a:pt x="17846" y="434"/>
                    </a:lnTo>
                    <a:cubicBezTo>
                      <a:pt x="17846" y="434"/>
                      <a:pt x="16245" y="5171"/>
                      <a:pt x="12309" y="6538"/>
                    </a:cubicBezTo>
                    <a:cubicBezTo>
                      <a:pt x="11999" y="6642"/>
                      <a:pt x="11662" y="6690"/>
                      <a:pt x="11305" y="6690"/>
                    </a:cubicBezTo>
                    <a:cubicBezTo>
                      <a:pt x="7087" y="6690"/>
                      <a:pt x="1" y="0"/>
                      <a:pt x="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07;p56">
                <a:extLst>
                  <a:ext uri="{FF2B5EF4-FFF2-40B4-BE49-F238E27FC236}">
                    <a16:creationId xmlns:a16="http://schemas.microsoft.com/office/drawing/2014/main" id="{08EBF53A-E8AD-ED98-8ABD-C09E8AA11B90}"/>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rgbClr val="E94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08;p56">
                <a:extLst>
                  <a:ext uri="{FF2B5EF4-FFF2-40B4-BE49-F238E27FC236}">
                    <a16:creationId xmlns:a16="http://schemas.microsoft.com/office/drawing/2014/main" id="{A6421843-327F-DDF4-4877-773451B14CA4}"/>
                  </a:ext>
                </a:extLst>
              </p:cNvPr>
              <p:cNvSpPr/>
              <p:nvPr/>
            </p:nvSpPr>
            <p:spPr>
              <a:xfrm>
                <a:off x="5753033" y="2552904"/>
                <a:ext cx="258206" cy="289063"/>
              </a:xfrm>
              <a:custGeom>
                <a:avLst/>
                <a:gdLst/>
                <a:ahLst/>
                <a:cxnLst/>
                <a:rect l="l" t="t" r="r" b="b"/>
                <a:pathLst>
                  <a:path w="10008" h="11204" extrusionOk="0">
                    <a:moveTo>
                      <a:pt x="4099" y="1"/>
                    </a:moveTo>
                    <a:cubicBezTo>
                      <a:pt x="3091" y="1"/>
                      <a:pt x="2259" y="584"/>
                      <a:pt x="1635" y="1897"/>
                    </a:cubicBezTo>
                    <a:cubicBezTo>
                      <a:pt x="1" y="5266"/>
                      <a:pt x="9607" y="11204"/>
                      <a:pt x="9607" y="11204"/>
                    </a:cubicBezTo>
                    <a:lnTo>
                      <a:pt x="10008" y="3732"/>
                    </a:lnTo>
                    <a:cubicBezTo>
                      <a:pt x="7687" y="1431"/>
                      <a:pt x="5677" y="1"/>
                      <a:pt x="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09;p56">
                <a:extLst>
                  <a:ext uri="{FF2B5EF4-FFF2-40B4-BE49-F238E27FC236}">
                    <a16:creationId xmlns:a16="http://schemas.microsoft.com/office/drawing/2014/main" id="{C2DE3E68-346C-167F-3745-8D868F24F7C2}"/>
                  </a:ext>
                </a:extLst>
              </p:cNvPr>
              <p:cNvSpPr/>
              <p:nvPr/>
            </p:nvSpPr>
            <p:spPr>
              <a:xfrm>
                <a:off x="5475068" y="2491134"/>
                <a:ext cx="539633" cy="724111"/>
              </a:xfrm>
              <a:custGeom>
                <a:avLst/>
                <a:gdLst/>
                <a:ahLst/>
                <a:cxnLst/>
                <a:rect l="l" t="t" r="r" b="b"/>
                <a:pathLst>
                  <a:path w="20916" h="23105" extrusionOk="0">
                    <a:moveTo>
                      <a:pt x="10212" y="0"/>
                    </a:moveTo>
                    <a:cubicBezTo>
                      <a:pt x="8268" y="0"/>
                      <a:pt x="6432" y="629"/>
                      <a:pt x="5371" y="1589"/>
                    </a:cubicBezTo>
                    <a:cubicBezTo>
                      <a:pt x="0" y="6559"/>
                      <a:pt x="934" y="23105"/>
                      <a:pt x="934" y="23105"/>
                    </a:cubicBezTo>
                    <a:lnTo>
                      <a:pt x="20915" y="20703"/>
                    </a:lnTo>
                    <a:cubicBezTo>
                      <a:pt x="20915" y="20703"/>
                      <a:pt x="18614" y="5058"/>
                      <a:pt x="15611" y="2089"/>
                    </a:cubicBezTo>
                    <a:cubicBezTo>
                      <a:pt x="14126" y="604"/>
                      <a:pt x="12117" y="0"/>
                      <a:pt x="10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10;p56">
                <a:extLst>
                  <a:ext uri="{FF2B5EF4-FFF2-40B4-BE49-F238E27FC236}">
                    <a16:creationId xmlns:a16="http://schemas.microsoft.com/office/drawing/2014/main" id="{F77690D1-B162-6047-B587-3DEED2D28803}"/>
                  </a:ext>
                </a:extLst>
              </p:cNvPr>
              <p:cNvSpPr/>
              <p:nvPr/>
            </p:nvSpPr>
            <p:spPr>
              <a:xfrm>
                <a:off x="5867508" y="2760182"/>
                <a:ext cx="87797" cy="43912"/>
              </a:xfrm>
              <a:custGeom>
                <a:avLst/>
                <a:gdLst/>
                <a:ahLst/>
                <a:cxnLst/>
                <a:rect l="l" t="t" r="r" b="b"/>
                <a:pathLst>
                  <a:path w="3403" h="1702" extrusionOk="0">
                    <a:moveTo>
                      <a:pt x="3202" y="1"/>
                    </a:moveTo>
                    <a:lnTo>
                      <a:pt x="0" y="668"/>
                    </a:lnTo>
                    <a:lnTo>
                      <a:pt x="200" y="1702"/>
                    </a:lnTo>
                    <a:lnTo>
                      <a:pt x="3403" y="1102"/>
                    </a:lnTo>
                    <a:lnTo>
                      <a:pt x="32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11;p56">
                <a:extLst>
                  <a:ext uri="{FF2B5EF4-FFF2-40B4-BE49-F238E27FC236}">
                    <a16:creationId xmlns:a16="http://schemas.microsoft.com/office/drawing/2014/main" id="{1D3E4B0C-C543-8CDC-B660-57F6F8E387C4}"/>
                  </a:ext>
                </a:extLst>
              </p:cNvPr>
              <p:cNvSpPr/>
              <p:nvPr/>
            </p:nvSpPr>
            <p:spPr>
              <a:xfrm>
                <a:off x="5602439" y="2439178"/>
                <a:ext cx="278846" cy="229826"/>
              </a:xfrm>
              <a:custGeom>
                <a:avLst/>
                <a:gdLst/>
                <a:ahLst/>
                <a:cxnLst/>
                <a:rect l="l" t="t" r="r" b="b"/>
                <a:pathLst>
                  <a:path w="10808" h="8908" extrusionOk="0">
                    <a:moveTo>
                      <a:pt x="7739" y="1"/>
                    </a:moveTo>
                    <a:lnTo>
                      <a:pt x="0" y="2069"/>
                    </a:lnTo>
                    <a:cubicBezTo>
                      <a:pt x="2218" y="7104"/>
                      <a:pt x="5082" y="8907"/>
                      <a:pt x="6657" y="8907"/>
                    </a:cubicBezTo>
                    <a:cubicBezTo>
                      <a:pt x="6835" y="8907"/>
                      <a:pt x="6996" y="8884"/>
                      <a:pt x="7139" y="8840"/>
                    </a:cubicBezTo>
                    <a:cubicBezTo>
                      <a:pt x="10808" y="7706"/>
                      <a:pt x="7739" y="1"/>
                      <a:pt x="7739"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12;p56">
                <a:extLst>
                  <a:ext uri="{FF2B5EF4-FFF2-40B4-BE49-F238E27FC236}">
                    <a16:creationId xmlns:a16="http://schemas.microsoft.com/office/drawing/2014/main" id="{91F7867F-D10C-C478-A0E0-CDF2846C3F10}"/>
                  </a:ext>
                </a:extLst>
              </p:cNvPr>
              <p:cNvSpPr/>
              <p:nvPr/>
            </p:nvSpPr>
            <p:spPr>
              <a:xfrm>
                <a:off x="5094669" y="2112137"/>
                <a:ext cx="326189" cy="328124"/>
              </a:xfrm>
              <a:custGeom>
                <a:avLst/>
                <a:gdLst/>
                <a:ahLst/>
                <a:cxnLst/>
                <a:rect l="l" t="t" r="r" b="b"/>
                <a:pathLst>
                  <a:path w="12643" h="12718" extrusionOk="0">
                    <a:moveTo>
                      <a:pt x="6152" y="1"/>
                    </a:moveTo>
                    <a:cubicBezTo>
                      <a:pt x="5872" y="1"/>
                      <a:pt x="5588" y="23"/>
                      <a:pt x="5304" y="68"/>
                    </a:cubicBezTo>
                    <a:cubicBezTo>
                      <a:pt x="2102" y="601"/>
                      <a:pt x="0" y="3837"/>
                      <a:pt x="567" y="7306"/>
                    </a:cubicBezTo>
                    <a:cubicBezTo>
                      <a:pt x="1051" y="10450"/>
                      <a:pt x="3590" y="12717"/>
                      <a:pt x="6445" y="12717"/>
                    </a:cubicBezTo>
                    <a:cubicBezTo>
                      <a:pt x="6740" y="12717"/>
                      <a:pt x="7039" y="12693"/>
                      <a:pt x="7339" y="12643"/>
                    </a:cubicBezTo>
                    <a:cubicBezTo>
                      <a:pt x="10541" y="12143"/>
                      <a:pt x="12643" y="8907"/>
                      <a:pt x="12076" y="5405"/>
                    </a:cubicBezTo>
                    <a:cubicBezTo>
                      <a:pt x="11559" y="2247"/>
                      <a:pt x="8998" y="1"/>
                      <a:pt x="6152"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13;p56">
                <a:extLst>
                  <a:ext uri="{FF2B5EF4-FFF2-40B4-BE49-F238E27FC236}">
                    <a16:creationId xmlns:a16="http://schemas.microsoft.com/office/drawing/2014/main" id="{9242154B-60AB-8815-8A43-6EC58E15901A}"/>
                  </a:ext>
                </a:extLst>
              </p:cNvPr>
              <p:cNvSpPr/>
              <p:nvPr/>
            </p:nvSpPr>
            <p:spPr>
              <a:xfrm>
                <a:off x="5124777" y="2203211"/>
                <a:ext cx="191952" cy="194016"/>
              </a:xfrm>
              <a:custGeom>
                <a:avLst/>
                <a:gdLst/>
                <a:ahLst/>
                <a:cxnLst/>
                <a:rect l="l" t="t" r="r" b="b"/>
                <a:pathLst>
                  <a:path w="7440" h="7520" extrusionOk="0">
                    <a:moveTo>
                      <a:pt x="3607" y="0"/>
                    </a:moveTo>
                    <a:cubicBezTo>
                      <a:pt x="3441" y="0"/>
                      <a:pt x="3273" y="13"/>
                      <a:pt x="3103" y="40"/>
                    </a:cubicBezTo>
                    <a:cubicBezTo>
                      <a:pt x="1235" y="374"/>
                      <a:pt x="1" y="2275"/>
                      <a:pt x="334" y="4310"/>
                    </a:cubicBezTo>
                    <a:cubicBezTo>
                      <a:pt x="638" y="6190"/>
                      <a:pt x="2127" y="7519"/>
                      <a:pt x="3824" y="7519"/>
                    </a:cubicBezTo>
                    <a:cubicBezTo>
                      <a:pt x="3993" y="7519"/>
                      <a:pt x="4165" y="7506"/>
                      <a:pt x="4337" y="7479"/>
                    </a:cubicBezTo>
                    <a:cubicBezTo>
                      <a:pt x="6205" y="7178"/>
                      <a:pt x="7440" y="5244"/>
                      <a:pt x="7106" y="3209"/>
                    </a:cubicBezTo>
                    <a:cubicBezTo>
                      <a:pt x="6802" y="1356"/>
                      <a:pt x="5308" y="0"/>
                      <a:pt x="3607"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14;p56">
                <a:extLst>
                  <a:ext uri="{FF2B5EF4-FFF2-40B4-BE49-F238E27FC236}">
                    <a16:creationId xmlns:a16="http://schemas.microsoft.com/office/drawing/2014/main" id="{D2F96CCB-8D0C-EEBA-86B0-5A02BC549783}"/>
                  </a:ext>
                </a:extLst>
              </p:cNvPr>
              <p:cNvSpPr/>
              <p:nvPr/>
            </p:nvSpPr>
            <p:spPr>
              <a:xfrm>
                <a:off x="6080074" y="1937239"/>
                <a:ext cx="326189" cy="328099"/>
              </a:xfrm>
              <a:custGeom>
                <a:avLst/>
                <a:gdLst/>
                <a:ahLst/>
                <a:cxnLst/>
                <a:rect l="l" t="t" r="r" b="b"/>
                <a:pathLst>
                  <a:path w="12643" h="12717" extrusionOk="0">
                    <a:moveTo>
                      <a:pt x="6165" y="1"/>
                    </a:moveTo>
                    <a:cubicBezTo>
                      <a:pt x="5869" y="1"/>
                      <a:pt x="5571" y="25"/>
                      <a:pt x="5271" y="75"/>
                    </a:cubicBezTo>
                    <a:cubicBezTo>
                      <a:pt x="2102" y="575"/>
                      <a:pt x="0" y="3811"/>
                      <a:pt x="534" y="7280"/>
                    </a:cubicBezTo>
                    <a:cubicBezTo>
                      <a:pt x="1051" y="10442"/>
                      <a:pt x="3618" y="12717"/>
                      <a:pt x="6492" y="12717"/>
                    </a:cubicBezTo>
                    <a:cubicBezTo>
                      <a:pt x="6772" y="12717"/>
                      <a:pt x="7055" y="12695"/>
                      <a:pt x="7339" y="12651"/>
                    </a:cubicBezTo>
                    <a:cubicBezTo>
                      <a:pt x="10508" y="12117"/>
                      <a:pt x="12643" y="8881"/>
                      <a:pt x="12076" y="5412"/>
                    </a:cubicBezTo>
                    <a:cubicBezTo>
                      <a:pt x="11562" y="2268"/>
                      <a:pt x="9020" y="1"/>
                      <a:pt x="6165"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15;p56">
                <a:extLst>
                  <a:ext uri="{FF2B5EF4-FFF2-40B4-BE49-F238E27FC236}">
                    <a16:creationId xmlns:a16="http://schemas.microsoft.com/office/drawing/2014/main" id="{241E73B3-C6F4-9E99-2BB1-5FD5182D81F7}"/>
                  </a:ext>
                </a:extLst>
              </p:cNvPr>
              <p:cNvSpPr/>
              <p:nvPr/>
            </p:nvSpPr>
            <p:spPr>
              <a:xfrm>
                <a:off x="6153217" y="2001610"/>
                <a:ext cx="192803" cy="193371"/>
              </a:xfrm>
              <a:custGeom>
                <a:avLst/>
                <a:gdLst/>
                <a:ahLst/>
                <a:cxnLst/>
                <a:rect l="l" t="t" r="r" b="b"/>
                <a:pathLst>
                  <a:path w="7473" h="7495" extrusionOk="0">
                    <a:moveTo>
                      <a:pt x="3679" y="0"/>
                    </a:moveTo>
                    <a:cubicBezTo>
                      <a:pt x="3500" y="0"/>
                      <a:pt x="3318" y="16"/>
                      <a:pt x="3136" y="48"/>
                    </a:cubicBezTo>
                    <a:cubicBezTo>
                      <a:pt x="1235" y="349"/>
                      <a:pt x="1" y="2283"/>
                      <a:pt x="334" y="4318"/>
                    </a:cubicBezTo>
                    <a:cubicBezTo>
                      <a:pt x="638" y="6168"/>
                      <a:pt x="2154" y="7494"/>
                      <a:pt x="3831" y="7494"/>
                    </a:cubicBezTo>
                    <a:cubicBezTo>
                      <a:pt x="3998" y="7494"/>
                      <a:pt x="4167" y="7481"/>
                      <a:pt x="4337" y="7454"/>
                    </a:cubicBezTo>
                    <a:cubicBezTo>
                      <a:pt x="6238" y="7154"/>
                      <a:pt x="7473" y="5252"/>
                      <a:pt x="7139" y="3184"/>
                    </a:cubicBezTo>
                    <a:cubicBezTo>
                      <a:pt x="6838" y="1348"/>
                      <a:pt x="5341" y="0"/>
                      <a:pt x="3679"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16;p56">
                <a:extLst>
                  <a:ext uri="{FF2B5EF4-FFF2-40B4-BE49-F238E27FC236}">
                    <a16:creationId xmlns:a16="http://schemas.microsoft.com/office/drawing/2014/main" id="{319F1B98-0E5D-5104-162B-D706BF94FAFF}"/>
                  </a:ext>
                </a:extLst>
              </p:cNvPr>
              <p:cNvSpPr/>
              <p:nvPr/>
            </p:nvSpPr>
            <p:spPr>
              <a:xfrm>
                <a:off x="5217735" y="1706793"/>
                <a:ext cx="1045674" cy="903697"/>
              </a:xfrm>
              <a:custGeom>
                <a:avLst/>
                <a:gdLst/>
                <a:ahLst/>
                <a:cxnLst/>
                <a:rect l="l" t="t" r="r" b="b"/>
                <a:pathLst>
                  <a:path w="40530" h="35027" extrusionOk="0">
                    <a:moveTo>
                      <a:pt x="13877" y="1"/>
                    </a:moveTo>
                    <a:cubicBezTo>
                      <a:pt x="5371" y="1368"/>
                      <a:pt x="0" y="10942"/>
                      <a:pt x="1401" y="19414"/>
                    </a:cubicBezTo>
                    <a:lnTo>
                      <a:pt x="1802" y="21950"/>
                    </a:lnTo>
                    <a:cubicBezTo>
                      <a:pt x="3064" y="29611"/>
                      <a:pt x="9657" y="35027"/>
                      <a:pt x="17170" y="35027"/>
                    </a:cubicBezTo>
                    <a:cubicBezTo>
                      <a:pt x="17998" y="35027"/>
                      <a:pt x="18837" y="34961"/>
                      <a:pt x="19681" y="34825"/>
                    </a:cubicBezTo>
                    <a:lnTo>
                      <a:pt x="26286" y="33758"/>
                    </a:lnTo>
                    <a:cubicBezTo>
                      <a:pt x="34759" y="32357"/>
                      <a:pt x="40529" y="24385"/>
                      <a:pt x="39128" y="15879"/>
                    </a:cubicBezTo>
                    <a:lnTo>
                      <a:pt x="38728" y="13343"/>
                    </a:lnTo>
                    <a:cubicBezTo>
                      <a:pt x="37468" y="5725"/>
                      <a:pt x="30896" y="291"/>
                      <a:pt x="23400" y="291"/>
                    </a:cubicBezTo>
                    <a:cubicBezTo>
                      <a:pt x="22559" y="291"/>
                      <a:pt x="21706" y="360"/>
                      <a:pt x="20849" y="501"/>
                    </a:cubicBezTo>
                    <a:lnTo>
                      <a:pt x="13877" y="1"/>
                    </a:ln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17;p56">
                <a:extLst>
                  <a:ext uri="{FF2B5EF4-FFF2-40B4-BE49-F238E27FC236}">
                    <a16:creationId xmlns:a16="http://schemas.microsoft.com/office/drawing/2014/main" id="{FDBA68ED-8B34-F488-6E5F-4059CF1E05CA}"/>
                  </a:ext>
                </a:extLst>
              </p:cNvPr>
              <p:cNvSpPr/>
              <p:nvPr/>
            </p:nvSpPr>
            <p:spPr>
              <a:xfrm>
                <a:off x="4939766" y="1341182"/>
                <a:ext cx="1471658" cy="1004213"/>
              </a:xfrm>
              <a:custGeom>
                <a:avLst/>
                <a:gdLst/>
                <a:ahLst/>
                <a:cxnLst/>
                <a:rect l="l" t="t" r="r" b="b"/>
                <a:pathLst>
                  <a:path w="57041" h="38923" extrusionOk="0">
                    <a:moveTo>
                      <a:pt x="34605" y="1"/>
                    </a:moveTo>
                    <a:cubicBezTo>
                      <a:pt x="34391" y="1"/>
                      <a:pt x="34175" y="10"/>
                      <a:pt x="33958" y="28"/>
                    </a:cubicBezTo>
                    <a:cubicBezTo>
                      <a:pt x="28787" y="462"/>
                      <a:pt x="28154" y="4264"/>
                      <a:pt x="25785" y="4264"/>
                    </a:cubicBezTo>
                    <a:cubicBezTo>
                      <a:pt x="24179" y="4264"/>
                      <a:pt x="21436" y="3374"/>
                      <a:pt x="19172" y="3374"/>
                    </a:cubicBezTo>
                    <a:cubicBezTo>
                      <a:pt x="18098" y="3374"/>
                      <a:pt x="17132" y="3574"/>
                      <a:pt x="16445" y="4164"/>
                    </a:cubicBezTo>
                    <a:cubicBezTo>
                      <a:pt x="14310" y="5966"/>
                      <a:pt x="14177" y="9001"/>
                      <a:pt x="14177" y="9001"/>
                    </a:cubicBezTo>
                    <a:cubicBezTo>
                      <a:pt x="14177" y="9001"/>
                      <a:pt x="13663" y="8928"/>
                      <a:pt x="12870" y="8928"/>
                    </a:cubicBezTo>
                    <a:cubicBezTo>
                      <a:pt x="11264" y="8928"/>
                      <a:pt x="8514" y="9227"/>
                      <a:pt x="6571" y="11036"/>
                    </a:cubicBezTo>
                    <a:cubicBezTo>
                      <a:pt x="3669" y="13705"/>
                      <a:pt x="5271" y="18541"/>
                      <a:pt x="4537" y="20042"/>
                    </a:cubicBezTo>
                    <a:cubicBezTo>
                      <a:pt x="3769" y="21544"/>
                      <a:pt x="1101" y="21644"/>
                      <a:pt x="567" y="24446"/>
                    </a:cubicBezTo>
                    <a:cubicBezTo>
                      <a:pt x="0" y="27248"/>
                      <a:pt x="4003" y="31317"/>
                      <a:pt x="4003" y="31317"/>
                    </a:cubicBezTo>
                    <a:cubicBezTo>
                      <a:pt x="4003" y="31317"/>
                      <a:pt x="2802" y="33585"/>
                      <a:pt x="3870" y="35187"/>
                    </a:cubicBezTo>
                    <a:cubicBezTo>
                      <a:pt x="4503" y="36154"/>
                      <a:pt x="5437" y="36854"/>
                      <a:pt x="6538" y="37188"/>
                    </a:cubicBezTo>
                    <a:cubicBezTo>
                      <a:pt x="6538" y="37188"/>
                      <a:pt x="7723" y="34793"/>
                      <a:pt x="9353" y="34793"/>
                    </a:cubicBezTo>
                    <a:cubicBezTo>
                      <a:pt x="10389" y="34793"/>
                      <a:pt x="11604" y="35760"/>
                      <a:pt x="12809" y="38923"/>
                    </a:cubicBezTo>
                    <a:lnTo>
                      <a:pt x="13143" y="32718"/>
                    </a:lnTo>
                    <a:cubicBezTo>
                      <a:pt x="13143" y="32718"/>
                      <a:pt x="15911" y="32285"/>
                      <a:pt x="16012" y="30683"/>
                    </a:cubicBezTo>
                    <a:cubicBezTo>
                      <a:pt x="16145" y="29049"/>
                      <a:pt x="15044" y="24546"/>
                      <a:pt x="16145" y="23812"/>
                    </a:cubicBezTo>
                    <a:cubicBezTo>
                      <a:pt x="17212" y="23045"/>
                      <a:pt x="21082" y="23245"/>
                      <a:pt x="21282" y="22177"/>
                    </a:cubicBezTo>
                    <a:cubicBezTo>
                      <a:pt x="21515" y="21110"/>
                      <a:pt x="20581" y="18174"/>
                      <a:pt x="21982" y="16673"/>
                    </a:cubicBezTo>
                    <a:cubicBezTo>
                      <a:pt x="22818" y="15785"/>
                      <a:pt x="23615" y="15422"/>
                      <a:pt x="24372" y="15422"/>
                    </a:cubicBezTo>
                    <a:cubicBezTo>
                      <a:pt x="27729" y="15422"/>
                      <a:pt x="30290" y="22554"/>
                      <a:pt x="31826" y="22554"/>
                    </a:cubicBezTo>
                    <a:cubicBezTo>
                      <a:pt x="31893" y="22554"/>
                      <a:pt x="31959" y="22540"/>
                      <a:pt x="32023" y="22511"/>
                    </a:cubicBezTo>
                    <a:cubicBezTo>
                      <a:pt x="33858" y="21677"/>
                      <a:pt x="37060" y="19075"/>
                      <a:pt x="37060" y="19075"/>
                    </a:cubicBezTo>
                    <a:cubicBezTo>
                      <a:pt x="37060" y="19075"/>
                      <a:pt x="39608" y="22200"/>
                      <a:pt x="41986" y="22200"/>
                    </a:cubicBezTo>
                    <a:cubicBezTo>
                      <a:pt x="42101" y="22200"/>
                      <a:pt x="42216" y="22193"/>
                      <a:pt x="42330" y="22177"/>
                    </a:cubicBezTo>
                    <a:cubicBezTo>
                      <a:pt x="43698" y="22011"/>
                      <a:pt x="45066" y="21744"/>
                      <a:pt x="46400" y="21343"/>
                    </a:cubicBezTo>
                    <a:cubicBezTo>
                      <a:pt x="46400" y="21343"/>
                      <a:pt x="49248" y="30804"/>
                      <a:pt x="49797" y="30804"/>
                    </a:cubicBezTo>
                    <a:cubicBezTo>
                      <a:pt x="49811" y="30804"/>
                      <a:pt x="49824" y="30797"/>
                      <a:pt x="49836" y="30783"/>
                    </a:cubicBezTo>
                    <a:cubicBezTo>
                      <a:pt x="50269" y="30250"/>
                      <a:pt x="50269" y="26814"/>
                      <a:pt x="50269" y="26814"/>
                    </a:cubicBezTo>
                    <a:cubicBezTo>
                      <a:pt x="50269" y="26814"/>
                      <a:pt x="53605" y="25313"/>
                      <a:pt x="54339" y="23145"/>
                    </a:cubicBezTo>
                    <a:cubicBezTo>
                      <a:pt x="55106" y="21010"/>
                      <a:pt x="52004" y="19609"/>
                      <a:pt x="52438" y="18541"/>
                    </a:cubicBezTo>
                    <a:cubicBezTo>
                      <a:pt x="52871" y="17441"/>
                      <a:pt x="57041" y="15973"/>
                      <a:pt x="55039" y="10569"/>
                    </a:cubicBezTo>
                    <a:cubicBezTo>
                      <a:pt x="53649" y="6867"/>
                      <a:pt x="51476" y="6047"/>
                      <a:pt x="49449" y="6047"/>
                    </a:cubicBezTo>
                    <a:cubicBezTo>
                      <a:pt x="47837" y="6047"/>
                      <a:pt x="46317" y="6565"/>
                      <a:pt x="45356" y="6565"/>
                    </a:cubicBezTo>
                    <a:cubicBezTo>
                      <a:pt x="44944" y="6565"/>
                      <a:pt x="44635" y="6470"/>
                      <a:pt x="44465" y="6199"/>
                    </a:cubicBezTo>
                    <a:cubicBezTo>
                      <a:pt x="43443" y="4538"/>
                      <a:pt x="39453" y="1"/>
                      <a:pt x="34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18;p56">
                <a:extLst>
                  <a:ext uri="{FF2B5EF4-FFF2-40B4-BE49-F238E27FC236}">
                    <a16:creationId xmlns:a16="http://schemas.microsoft.com/office/drawing/2014/main" id="{354D5EE9-34E8-CAA0-FD60-6795F4A53B94}"/>
                  </a:ext>
                </a:extLst>
              </p:cNvPr>
              <p:cNvSpPr/>
              <p:nvPr/>
            </p:nvSpPr>
            <p:spPr>
              <a:xfrm>
                <a:off x="5689359" y="2186235"/>
                <a:ext cx="144609" cy="62075"/>
              </a:xfrm>
              <a:custGeom>
                <a:avLst/>
                <a:gdLst/>
                <a:ahLst/>
                <a:cxnLst/>
                <a:rect l="l" t="t" r="r" b="b"/>
                <a:pathLst>
                  <a:path w="5605" h="2406" extrusionOk="0">
                    <a:moveTo>
                      <a:pt x="5337" y="1"/>
                    </a:moveTo>
                    <a:cubicBezTo>
                      <a:pt x="5259" y="1"/>
                      <a:pt x="5184" y="65"/>
                      <a:pt x="5204" y="164"/>
                    </a:cubicBezTo>
                    <a:lnTo>
                      <a:pt x="5204" y="131"/>
                    </a:lnTo>
                    <a:lnTo>
                      <a:pt x="5204" y="131"/>
                    </a:lnTo>
                    <a:cubicBezTo>
                      <a:pt x="5371" y="731"/>
                      <a:pt x="4870" y="1198"/>
                      <a:pt x="4437" y="1465"/>
                    </a:cubicBezTo>
                    <a:cubicBezTo>
                      <a:pt x="3970" y="1765"/>
                      <a:pt x="3436" y="1932"/>
                      <a:pt x="2869" y="1966"/>
                    </a:cubicBezTo>
                    <a:cubicBezTo>
                      <a:pt x="2812" y="1969"/>
                      <a:pt x="2754" y="1971"/>
                      <a:pt x="2697" y="1971"/>
                    </a:cubicBezTo>
                    <a:cubicBezTo>
                      <a:pt x="2188" y="1971"/>
                      <a:pt x="1681" y="1839"/>
                      <a:pt x="1201" y="1599"/>
                    </a:cubicBezTo>
                    <a:cubicBezTo>
                      <a:pt x="1001" y="1499"/>
                      <a:pt x="834" y="1365"/>
                      <a:pt x="667" y="1198"/>
                    </a:cubicBezTo>
                    <a:cubicBezTo>
                      <a:pt x="467" y="998"/>
                      <a:pt x="400" y="765"/>
                      <a:pt x="234" y="565"/>
                    </a:cubicBezTo>
                    <a:cubicBezTo>
                      <a:pt x="215" y="536"/>
                      <a:pt x="188" y="524"/>
                      <a:pt x="159" y="524"/>
                    </a:cubicBezTo>
                    <a:cubicBezTo>
                      <a:pt x="86" y="524"/>
                      <a:pt x="0" y="602"/>
                      <a:pt x="0" y="698"/>
                    </a:cubicBezTo>
                    <a:cubicBezTo>
                      <a:pt x="0" y="1232"/>
                      <a:pt x="601" y="1799"/>
                      <a:pt x="1034" y="2032"/>
                    </a:cubicBezTo>
                    <a:cubicBezTo>
                      <a:pt x="1549" y="2283"/>
                      <a:pt x="2104" y="2405"/>
                      <a:pt x="2657" y="2405"/>
                    </a:cubicBezTo>
                    <a:cubicBezTo>
                      <a:pt x="3429" y="2405"/>
                      <a:pt x="4195" y="2165"/>
                      <a:pt x="4837" y="1699"/>
                    </a:cubicBezTo>
                    <a:cubicBezTo>
                      <a:pt x="5371" y="1332"/>
                      <a:pt x="5604" y="698"/>
                      <a:pt x="5471" y="98"/>
                    </a:cubicBezTo>
                    <a:cubicBezTo>
                      <a:pt x="5444" y="30"/>
                      <a:pt x="5390" y="1"/>
                      <a:pt x="5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19;p56">
                <a:extLst>
                  <a:ext uri="{FF2B5EF4-FFF2-40B4-BE49-F238E27FC236}">
                    <a16:creationId xmlns:a16="http://schemas.microsoft.com/office/drawing/2014/main" id="{DD2FF081-A0D5-D953-7DEE-9BAE3540F3D5}"/>
                  </a:ext>
                </a:extLst>
              </p:cNvPr>
              <p:cNvSpPr/>
              <p:nvPr/>
            </p:nvSpPr>
            <p:spPr>
              <a:xfrm>
                <a:off x="5963897" y="2254424"/>
                <a:ext cx="190223" cy="139501"/>
              </a:xfrm>
              <a:custGeom>
                <a:avLst/>
                <a:gdLst/>
                <a:ahLst/>
                <a:cxnLst/>
                <a:rect l="l" t="t" r="r" b="b"/>
                <a:pathLst>
                  <a:path w="7373" h="5407" extrusionOk="0">
                    <a:moveTo>
                      <a:pt x="3978" y="0"/>
                    </a:moveTo>
                    <a:cubicBezTo>
                      <a:pt x="3746" y="0"/>
                      <a:pt x="3509" y="19"/>
                      <a:pt x="3269" y="56"/>
                    </a:cubicBezTo>
                    <a:cubicBezTo>
                      <a:pt x="1334" y="357"/>
                      <a:pt x="0" y="1791"/>
                      <a:pt x="234" y="3259"/>
                    </a:cubicBezTo>
                    <a:cubicBezTo>
                      <a:pt x="440" y="4553"/>
                      <a:pt x="1814" y="5407"/>
                      <a:pt x="3440" y="5407"/>
                    </a:cubicBezTo>
                    <a:cubicBezTo>
                      <a:pt x="3657" y="5407"/>
                      <a:pt x="3879" y="5392"/>
                      <a:pt x="4103" y="5360"/>
                    </a:cubicBezTo>
                    <a:cubicBezTo>
                      <a:pt x="6038" y="5060"/>
                      <a:pt x="7372" y="3592"/>
                      <a:pt x="7139" y="2158"/>
                    </a:cubicBezTo>
                    <a:cubicBezTo>
                      <a:pt x="6934" y="875"/>
                      <a:pt x="5584" y="0"/>
                      <a:pt x="397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20;p56">
                <a:extLst>
                  <a:ext uri="{FF2B5EF4-FFF2-40B4-BE49-F238E27FC236}">
                    <a16:creationId xmlns:a16="http://schemas.microsoft.com/office/drawing/2014/main" id="{C00AF529-762D-91E3-FC28-CD6E127D03E5}"/>
                  </a:ext>
                </a:extLst>
              </p:cNvPr>
              <p:cNvSpPr/>
              <p:nvPr/>
            </p:nvSpPr>
            <p:spPr>
              <a:xfrm>
                <a:off x="5415518" y="1978983"/>
                <a:ext cx="180729" cy="84521"/>
              </a:xfrm>
              <a:custGeom>
                <a:avLst/>
                <a:gdLst/>
                <a:ahLst/>
                <a:cxnLst/>
                <a:rect l="l" t="t" r="r" b="b"/>
                <a:pathLst>
                  <a:path w="7005" h="3276" extrusionOk="0">
                    <a:moveTo>
                      <a:pt x="3683" y="0"/>
                    </a:moveTo>
                    <a:cubicBezTo>
                      <a:pt x="3470" y="0"/>
                      <a:pt x="3256" y="19"/>
                      <a:pt x="3042" y="58"/>
                    </a:cubicBezTo>
                    <a:cubicBezTo>
                      <a:pt x="1608" y="358"/>
                      <a:pt x="440" y="1459"/>
                      <a:pt x="40" y="2894"/>
                    </a:cubicBezTo>
                    <a:cubicBezTo>
                      <a:pt x="0" y="3132"/>
                      <a:pt x="185" y="3275"/>
                      <a:pt x="369" y="3275"/>
                    </a:cubicBezTo>
                    <a:cubicBezTo>
                      <a:pt x="495" y="3275"/>
                      <a:pt x="620" y="3209"/>
                      <a:pt x="674" y="3060"/>
                    </a:cubicBezTo>
                    <a:lnTo>
                      <a:pt x="640" y="3060"/>
                    </a:lnTo>
                    <a:cubicBezTo>
                      <a:pt x="1107" y="1993"/>
                      <a:pt x="2075" y="1192"/>
                      <a:pt x="3209" y="959"/>
                    </a:cubicBezTo>
                    <a:cubicBezTo>
                      <a:pt x="3509" y="892"/>
                      <a:pt x="3776" y="859"/>
                      <a:pt x="4043" y="825"/>
                    </a:cubicBezTo>
                    <a:cubicBezTo>
                      <a:pt x="4310" y="825"/>
                      <a:pt x="4577" y="859"/>
                      <a:pt x="4843" y="992"/>
                    </a:cubicBezTo>
                    <a:cubicBezTo>
                      <a:pt x="5444" y="1259"/>
                      <a:pt x="5911" y="1693"/>
                      <a:pt x="6211" y="2260"/>
                    </a:cubicBezTo>
                    <a:cubicBezTo>
                      <a:pt x="6285" y="2397"/>
                      <a:pt x="6399" y="2454"/>
                      <a:pt x="6513" y="2454"/>
                    </a:cubicBezTo>
                    <a:cubicBezTo>
                      <a:pt x="6759" y="2454"/>
                      <a:pt x="7004" y="2189"/>
                      <a:pt x="6845" y="1893"/>
                    </a:cubicBezTo>
                    <a:cubicBezTo>
                      <a:pt x="6478" y="1192"/>
                      <a:pt x="5877" y="659"/>
                      <a:pt x="5177" y="325"/>
                    </a:cubicBezTo>
                    <a:cubicBezTo>
                      <a:pt x="4704" y="112"/>
                      <a:pt x="4199" y="0"/>
                      <a:pt x="3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21;p56">
                <a:extLst>
                  <a:ext uri="{FF2B5EF4-FFF2-40B4-BE49-F238E27FC236}">
                    <a16:creationId xmlns:a16="http://schemas.microsoft.com/office/drawing/2014/main" id="{8C8D565C-22A6-B51C-FAE7-D1778F77B367}"/>
                  </a:ext>
                </a:extLst>
              </p:cNvPr>
              <p:cNvSpPr/>
              <p:nvPr/>
            </p:nvSpPr>
            <p:spPr>
              <a:xfrm>
                <a:off x="5809819" y="1911362"/>
                <a:ext cx="182948" cy="71698"/>
              </a:xfrm>
              <a:custGeom>
                <a:avLst/>
                <a:gdLst/>
                <a:ahLst/>
                <a:cxnLst/>
                <a:rect l="l" t="t" r="r" b="b"/>
                <a:pathLst>
                  <a:path w="7091" h="2779" extrusionOk="0">
                    <a:moveTo>
                      <a:pt x="3680" y="1"/>
                    </a:moveTo>
                    <a:cubicBezTo>
                      <a:pt x="3588" y="1"/>
                      <a:pt x="3496" y="4"/>
                      <a:pt x="3404" y="11"/>
                    </a:cubicBezTo>
                    <a:cubicBezTo>
                      <a:pt x="3070" y="11"/>
                      <a:pt x="2703" y="77"/>
                      <a:pt x="2370" y="244"/>
                    </a:cubicBezTo>
                    <a:cubicBezTo>
                      <a:pt x="2036" y="344"/>
                      <a:pt x="1736" y="478"/>
                      <a:pt x="1436" y="644"/>
                    </a:cubicBezTo>
                    <a:cubicBezTo>
                      <a:pt x="835" y="1045"/>
                      <a:pt x="368" y="1645"/>
                      <a:pt x="101" y="2312"/>
                    </a:cubicBezTo>
                    <a:cubicBezTo>
                      <a:pt x="1" y="2594"/>
                      <a:pt x="215" y="2778"/>
                      <a:pt x="445" y="2778"/>
                    </a:cubicBezTo>
                    <a:cubicBezTo>
                      <a:pt x="597" y="2778"/>
                      <a:pt x="756" y="2698"/>
                      <a:pt x="835" y="2512"/>
                    </a:cubicBezTo>
                    <a:cubicBezTo>
                      <a:pt x="1035" y="1979"/>
                      <a:pt x="1402" y="1512"/>
                      <a:pt x="1936" y="1211"/>
                    </a:cubicBezTo>
                    <a:cubicBezTo>
                      <a:pt x="2355" y="1002"/>
                      <a:pt x="2855" y="873"/>
                      <a:pt x="3339" y="873"/>
                    </a:cubicBezTo>
                    <a:cubicBezTo>
                      <a:pt x="3394" y="873"/>
                      <a:pt x="3449" y="874"/>
                      <a:pt x="3504" y="878"/>
                    </a:cubicBezTo>
                    <a:cubicBezTo>
                      <a:pt x="3544" y="877"/>
                      <a:pt x="3585" y="876"/>
                      <a:pt x="3625" y="876"/>
                    </a:cubicBezTo>
                    <a:cubicBezTo>
                      <a:pt x="4714" y="876"/>
                      <a:pt x="5732" y="1308"/>
                      <a:pt x="6439" y="2112"/>
                    </a:cubicBezTo>
                    <a:cubicBezTo>
                      <a:pt x="6496" y="2177"/>
                      <a:pt x="6567" y="2204"/>
                      <a:pt x="6638" y="2204"/>
                    </a:cubicBezTo>
                    <a:cubicBezTo>
                      <a:pt x="6860" y="2204"/>
                      <a:pt x="7091" y="1939"/>
                      <a:pt x="6939" y="1712"/>
                    </a:cubicBezTo>
                    <a:lnTo>
                      <a:pt x="6939" y="1712"/>
                    </a:lnTo>
                    <a:lnTo>
                      <a:pt x="6939" y="1745"/>
                    </a:lnTo>
                    <a:cubicBezTo>
                      <a:pt x="6192" y="655"/>
                      <a:pt x="4978" y="1"/>
                      <a:pt x="3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22;p56">
                <a:extLst>
                  <a:ext uri="{FF2B5EF4-FFF2-40B4-BE49-F238E27FC236}">
                    <a16:creationId xmlns:a16="http://schemas.microsoft.com/office/drawing/2014/main" id="{AEBBDA80-DED3-6DC8-574A-88349D11ACB6}"/>
                  </a:ext>
                </a:extLst>
              </p:cNvPr>
              <p:cNvSpPr/>
              <p:nvPr/>
            </p:nvSpPr>
            <p:spPr>
              <a:xfrm>
                <a:off x="5408784" y="2343899"/>
                <a:ext cx="191101" cy="138933"/>
              </a:xfrm>
              <a:custGeom>
                <a:avLst/>
                <a:gdLst/>
                <a:ahLst/>
                <a:cxnLst/>
                <a:rect l="l" t="t" r="r" b="b"/>
                <a:pathLst>
                  <a:path w="7407" h="5385" extrusionOk="0">
                    <a:moveTo>
                      <a:pt x="4008" y="0"/>
                    </a:moveTo>
                    <a:cubicBezTo>
                      <a:pt x="3767" y="0"/>
                      <a:pt x="3520" y="19"/>
                      <a:pt x="3270" y="58"/>
                    </a:cubicBezTo>
                    <a:cubicBezTo>
                      <a:pt x="1368" y="358"/>
                      <a:pt x="1" y="1792"/>
                      <a:pt x="234" y="3260"/>
                    </a:cubicBezTo>
                    <a:cubicBezTo>
                      <a:pt x="438" y="4513"/>
                      <a:pt x="1813" y="5384"/>
                      <a:pt x="3425" y="5384"/>
                    </a:cubicBezTo>
                    <a:cubicBezTo>
                      <a:pt x="3659" y="5384"/>
                      <a:pt x="3897" y="5366"/>
                      <a:pt x="4137" y="5328"/>
                    </a:cubicBezTo>
                    <a:cubicBezTo>
                      <a:pt x="6038" y="5028"/>
                      <a:pt x="7406" y="3593"/>
                      <a:pt x="7173" y="2126"/>
                    </a:cubicBezTo>
                    <a:cubicBezTo>
                      <a:pt x="6969" y="848"/>
                      <a:pt x="5628" y="0"/>
                      <a:pt x="4008" y="0"/>
                    </a:cubicBezTo>
                    <a:close/>
                  </a:path>
                </a:pathLst>
              </a:custGeom>
              <a:solidFill>
                <a:srgbClr val="C8A2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23;p56">
                <a:extLst>
                  <a:ext uri="{FF2B5EF4-FFF2-40B4-BE49-F238E27FC236}">
                    <a16:creationId xmlns:a16="http://schemas.microsoft.com/office/drawing/2014/main" id="{285F8F80-F5C1-A3A3-B1F1-AA81F970B816}"/>
                  </a:ext>
                </a:extLst>
              </p:cNvPr>
              <p:cNvSpPr/>
              <p:nvPr/>
            </p:nvSpPr>
            <p:spPr>
              <a:xfrm>
                <a:off x="5821016" y="1991316"/>
                <a:ext cx="230678" cy="254336"/>
              </a:xfrm>
              <a:custGeom>
                <a:avLst/>
                <a:gdLst/>
                <a:ahLst/>
                <a:cxnLst/>
                <a:rect l="l" t="t" r="r" b="b"/>
                <a:pathLst>
                  <a:path w="8941" h="9858" extrusionOk="0">
                    <a:moveTo>
                      <a:pt x="4287" y="0"/>
                    </a:moveTo>
                    <a:cubicBezTo>
                      <a:pt x="4028" y="0"/>
                      <a:pt x="3766" y="26"/>
                      <a:pt x="3503" y="81"/>
                    </a:cubicBezTo>
                    <a:cubicBezTo>
                      <a:pt x="1368" y="481"/>
                      <a:pt x="1" y="2549"/>
                      <a:pt x="434" y="4684"/>
                    </a:cubicBezTo>
                    <a:lnTo>
                      <a:pt x="868" y="6719"/>
                    </a:lnTo>
                    <a:cubicBezTo>
                      <a:pt x="1221" y="8574"/>
                      <a:pt x="2875" y="9857"/>
                      <a:pt x="4703" y="9857"/>
                    </a:cubicBezTo>
                    <a:cubicBezTo>
                      <a:pt x="4946" y="9857"/>
                      <a:pt x="5192" y="9834"/>
                      <a:pt x="5438" y="9787"/>
                    </a:cubicBezTo>
                    <a:cubicBezTo>
                      <a:pt x="7573" y="9354"/>
                      <a:pt x="8941" y="7286"/>
                      <a:pt x="8507" y="5151"/>
                    </a:cubicBezTo>
                    <a:lnTo>
                      <a:pt x="8107" y="3116"/>
                    </a:lnTo>
                    <a:cubicBezTo>
                      <a:pt x="7727" y="1277"/>
                      <a:pt x="6096" y="0"/>
                      <a:pt x="4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24;p56">
                <a:extLst>
                  <a:ext uri="{FF2B5EF4-FFF2-40B4-BE49-F238E27FC236}">
                    <a16:creationId xmlns:a16="http://schemas.microsoft.com/office/drawing/2014/main" id="{70F0127F-4D98-7417-47D3-D49F47D12617}"/>
                  </a:ext>
                </a:extLst>
              </p:cNvPr>
              <p:cNvSpPr/>
              <p:nvPr/>
            </p:nvSpPr>
            <p:spPr>
              <a:xfrm>
                <a:off x="5877828" y="2004009"/>
                <a:ext cx="168706" cy="217984"/>
              </a:xfrm>
              <a:custGeom>
                <a:avLst/>
                <a:gdLst/>
                <a:ahLst/>
                <a:cxnLst/>
                <a:rect l="l" t="t" r="r" b="b"/>
                <a:pathLst>
                  <a:path w="6539" h="8449" extrusionOk="0">
                    <a:moveTo>
                      <a:pt x="3589" y="0"/>
                    </a:moveTo>
                    <a:cubicBezTo>
                      <a:pt x="3393" y="0"/>
                      <a:pt x="3198" y="16"/>
                      <a:pt x="3003" y="56"/>
                    </a:cubicBezTo>
                    <a:cubicBezTo>
                      <a:pt x="1135" y="422"/>
                      <a:pt x="0" y="2591"/>
                      <a:pt x="467" y="4892"/>
                    </a:cubicBezTo>
                    <a:cubicBezTo>
                      <a:pt x="889" y="6969"/>
                      <a:pt x="2450" y="8448"/>
                      <a:pt x="4124" y="8448"/>
                    </a:cubicBezTo>
                    <a:cubicBezTo>
                      <a:pt x="4305" y="8448"/>
                      <a:pt x="4488" y="8431"/>
                      <a:pt x="4670" y="8395"/>
                    </a:cubicBezTo>
                    <a:cubicBezTo>
                      <a:pt x="4837" y="8361"/>
                      <a:pt x="5004" y="8328"/>
                      <a:pt x="5171" y="8261"/>
                    </a:cubicBezTo>
                    <a:cubicBezTo>
                      <a:pt x="6138" y="7327"/>
                      <a:pt x="6538" y="5960"/>
                      <a:pt x="6305" y="4659"/>
                    </a:cubicBezTo>
                    <a:lnTo>
                      <a:pt x="5871" y="2624"/>
                    </a:lnTo>
                    <a:cubicBezTo>
                      <a:pt x="5671" y="1523"/>
                      <a:pt x="4971" y="589"/>
                      <a:pt x="4003" y="22"/>
                    </a:cubicBezTo>
                    <a:cubicBezTo>
                      <a:pt x="3865" y="8"/>
                      <a:pt x="3727" y="0"/>
                      <a:pt x="3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5;p56">
                <a:extLst>
                  <a:ext uri="{FF2B5EF4-FFF2-40B4-BE49-F238E27FC236}">
                    <a16:creationId xmlns:a16="http://schemas.microsoft.com/office/drawing/2014/main" id="{0A78C7A3-DE01-396F-7A66-4A6DC2A26C79}"/>
                  </a:ext>
                </a:extLst>
              </p:cNvPr>
              <p:cNvSpPr/>
              <p:nvPr/>
            </p:nvSpPr>
            <p:spPr>
              <a:xfrm>
                <a:off x="5728936" y="2144852"/>
                <a:ext cx="50800" cy="46492"/>
              </a:xfrm>
              <a:custGeom>
                <a:avLst/>
                <a:gdLst/>
                <a:ahLst/>
                <a:cxnLst/>
                <a:rect l="l" t="t" r="r" b="b"/>
                <a:pathLst>
                  <a:path w="1969" h="1802" extrusionOk="0">
                    <a:moveTo>
                      <a:pt x="1552" y="0"/>
                    </a:moveTo>
                    <a:cubicBezTo>
                      <a:pt x="1485" y="0"/>
                      <a:pt x="1418" y="34"/>
                      <a:pt x="1402" y="100"/>
                    </a:cubicBezTo>
                    <a:cubicBezTo>
                      <a:pt x="1368" y="201"/>
                      <a:pt x="1302" y="301"/>
                      <a:pt x="1235" y="367"/>
                    </a:cubicBezTo>
                    <a:lnTo>
                      <a:pt x="1001" y="634"/>
                    </a:lnTo>
                    <a:cubicBezTo>
                      <a:pt x="935" y="733"/>
                      <a:pt x="877" y="825"/>
                      <a:pt x="819" y="916"/>
                    </a:cubicBezTo>
                    <a:lnTo>
                      <a:pt x="819" y="916"/>
                    </a:lnTo>
                    <a:cubicBezTo>
                      <a:pt x="685" y="726"/>
                      <a:pt x="535" y="547"/>
                      <a:pt x="401" y="367"/>
                    </a:cubicBezTo>
                    <a:cubicBezTo>
                      <a:pt x="379" y="303"/>
                      <a:pt x="316" y="266"/>
                      <a:pt x="247" y="266"/>
                    </a:cubicBezTo>
                    <a:cubicBezTo>
                      <a:pt x="209" y="266"/>
                      <a:pt x="169" y="277"/>
                      <a:pt x="134" y="301"/>
                    </a:cubicBezTo>
                    <a:cubicBezTo>
                      <a:pt x="34" y="334"/>
                      <a:pt x="1" y="467"/>
                      <a:pt x="67" y="567"/>
                    </a:cubicBezTo>
                    <a:cubicBezTo>
                      <a:pt x="267" y="868"/>
                      <a:pt x="434" y="1168"/>
                      <a:pt x="668" y="1401"/>
                    </a:cubicBezTo>
                    <a:cubicBezTo>
                      <a:pt x="701" y="1468"/>
                      <a:pt x="768" y="1501"/>
                      <a:pt x="835" y="1535"/>
                    </a:cubicBezTo>
                    <a:cubicBezTo>
                      <a:pt x="901" y="1535"/>
                      <a:pt x="968" y="1468"/>
                      <a:pt x="1001" y="1401"/>
                    </a:cubicBezTo>
                    <a:cubicBezTo>
                      <a:pt x="1101" y="1201"/>
                      <a:pt x="1201" y="1034"/>
                      <a:pt x="1302" y="834"/>
                    </a:cubicBezTo>
                    <a:cubicBezTo>
                      <a:pt x="1368" y="734"/>
                      <a:pt x="1402" y="634"/>
                      <a:pt x="1468" y="567"/>
                    </a:cubicBezTo>
                    <a:cubicBezTo>
                      <a:pt x="1469" y="565"/>
                      <a:pt x="1470" y="563"/>
                      <a:pt x="1470" y="561"/>
                    </a:cubicBezTo>
                    <a:lnTo>
                      <a:pt x="1470" y="561"/>
                    </a:lnTo>
                    <a:cubicBezTo>
                      <a:pt x="1495" y="683"/>
                      <a:pt x="1519" y="805"/>
                      <a:pt x="1535" y="934"/>
                    </a:cubicBezTo>
                    <a:cubicBezTo>
                      <a:pt x="1535" y="1068"/>
                      <a:pt x="1568" y="1168"/>
                      <a:pt x="1568" y="1301"/>
                    </a:cubicBezTo>
                    <a:cubicBezTo>
                      <a:pt x="1568" y="1435"/>
                      <a:pt x="1602" y="1568"/>
                      <a:pt x="1635" y="1702"/>
                    </a:cubicBezTo>
                    <a:cubicBezTo>
                      <a:pt x="1668" y="1768"/>
                      <a:pt x="1727" y="1802"/>
                      <a:pt x="1785" y="1802"/>
                    </a:cubicBezTo>
                    <a:cubicBezTo>
                      <a:pt x="1844" y="1802"/>
                      <a:pt x="1902" y="1768"/>
                      <a:pt x="1935" y="1702"/>
                    </a:cubicBezTo>
                    <a:cubicBezTo>
                      <a:pt x="1969" y="1568"/>
                      <a:pt x="1969" y="1435"/>
                      <a:pt x="1935" y="1301"/>
                    </a:cubicBezTo>
                    <a:cubicBezTo>
                      <a:pt x="1935" y="1168"/>
                      <a:pt x="1902" y="1034"/>
                      <a:pt x="1902" y="868"/>
                    </a:cubicBezTo>
                    <a:cubicBezTo>
                      <a:pt x="1869" y="601"/>
                      <a:pt x="1802" y="367"/>
                      <a:pt x="1702" y="100"/>
                    </a:cubicBezTo>
                    <a:cubicBezTo>
                      <a:pt x="1685" y="34"/>
                      <a:pt x="1618" y="0"/>
                      <a:pt x="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126;p56">
                <a:extLst>
                  <a:ext uri="{FF2B5EF4-FFF2-40B4-BE49-F238E27FC236}">
                    <a16:creationId xmlns:a16="http://schemas.microsoft.com/office/drawing/2014/main" id="{28FA93D6-A21B-5330-AF56-45DA73EFD548}"/>
                  </a:ext>
                </a:extLst>
              </p:cNvPr>
              <p:cNvSpPr/>
              <p:nvPr/>
            </p:nvSpPr>
            <p:spPr>
              <a:xfrm>
                <a:off x="5438918" y="2077488"/>
                <a:ext cx="234961" cy="253795"/>
              </a:xfrm>
              <a:custGeom>
                <a:avLst/>
                <a:gdLst/>
                <a:ahLst/>
                <a:cxnLst/>
                <a:rect l="l" t="t" r="r" b="b"/>
                <a:pathLst>
                  <a:path w="9107" h="9837" extrusionOk="0">
                    <a:moveTo>
                      <a:pt x="4293" y="1"/>
                    </a:moveTo>
                    <a:cubicBezTo>
                      <a:pt x="3988" y="1"/>
                      <a:pt x="3679" y="36"/>
                      <a:pt x="3369" y="110"/>
                    </a:cubicBezTo>
                    <a:cubicBezTo>
                      <a:pt x="1268" y="610"/>
                      <a:pt x="0" y="2745"/>
                      <a:pt x="501" y="4846"/>
                    </a:cubicBezTo>
                    <a:lnTo>
                      <a:pt x="1001" y="6848"/>
                    </a:lnTo>
                    <a:cubicBezTo>
                      <a:pt x="1425" y="8630"/>
                      <a:pt x="3025" y="9836"/>
                      <a:pt x="4783" y="9836"/>
                    </a:cubicBezTo>
                    <a:cubicBezTo>
                      <a:pt x="5098" y="9836"/>
                      <a:pt x="5418" y="9798"/>
                      <a:pt x="5738" y="9716"/>
                    </a:cubicBezTo>
                    <a:cubicBezTo>
                      <a:pt x="7839" y="9216"/>
                      <a:pt x="9107" y="7081"/>
                      <a:pt x="8606" y="4980"/>
                    </a:cubicBezTo>
                    <a:lnTo>
                      <a:pt x="8106" y="2978"/>
                    </a:lnTo>
                    <a:cubicBezTo>
                      <a:pt x="7651" y="1186"/>
                      <a:pt x="6056" y="1"/>
                      <a:pt x="4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127;p56">
                <a:extLst>
                  <a:ext uri="{FF2B5EF4-FFF2-40B4-BE49-F238E27FC236}">
                    <a16:creationId xmlns:a16="http://schemas.microsoft.com/office/drawing/2014/main" id="{EFA06D81-DF01-FB75-36E8-B19F8FFE602E}"/>
                  </a:ext>
                </a:extLst>
              </p:cNvPr>
              <p:cNvSpPr/>
              <p:nvPr/>
            </p:nvSpPr>
            <p:spPr>
              <a:xfrm>
                <a:off x="5496581" y="2088582"/>
                <a:ext cx="172138" cy="217468"/>
              </a:xfrm>
              <a:custGeom>
                <a:avLst/>
                <a:gdLst/>
                <a:ahLst/>
                <a:cxnLst/>
                <a:rect l="l" t="t" r="r" b="b"/>
                <a:pathLst>
                  <a:path w="6672" h="8429" extrusionOk="0">
                    <a:moveTo>
                      <a:pt x="3602" y="0"/>
                    </a:moveTo>
                    <a:cubicBezTo>
                      <a:pt x="3360" y="0"/>
                      <a:pt x="3122" y="31"/>
                      <a:pt x="2902" y="80"/>
                    </a:cubicBezTo>
                    <a:cubicBezTo>
                      <a:pt x="1034" y="514"/>
                      <a:pt x="0" y="2748"/>
                      <a:pt x="567" y="5050"/>
                    </a:cubicBezTo>
                    <a:cubicBezTo>
                      <a:pt x="1067" y="7051"/>
                      <a:pt x="2631" y="8428"/>
                      <a:pt x="4275" y="8428"/>
                    </a:cubicBezTo>
                    <a:cubicBezTo>
                      <a:pt x="4495" y="8428"/>
                      <a:pt x="4716" y="8404"/>
                      <a:pt x="4937" y="8352"/>
                    </a:cubicBezTo>
                    <a:cubicBezTo>
                      <a:pt x="5104" y="8319"/>
                      <a:pt x="5237" y="8252"/>
                      <a:pt x="5404" y="8186"/>
                    </a:cubicBezTo>
                    <a:cubicBezTo>
                      <a:pt x="6305" y="7218"/>
                      <a:pt x="6672" y="5851"/>
                      <a:pt x="6371" y="4550"/>
                    </a:cubicBezTo>
                    <a:lnTo>
                      <a:pt x="5871" y="2548"/>
                    </a:lnTo>
                    <a:cubicBezTo>
                      <a:pt x="5604" y="1448"/>
                      <a:pt x="4870" y="514"/>
                      <a:pt x="3870" y="13"/>
                    </a:cubicBezTo>
                    <a:cubicBezTo>
                      <a:pt x="3780" y="4"/>
                      <a:pt x="3691" y="0"/>
                      <a:pt x="36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128;p56">
                <a:extLst>
                  <a:ext uri="{FF2B5EF4-FFF2-40B4-BE49-F238E27FC236}">
                    <a16:creationId xmlns:a16="http://schemas.microsoft.com/office/drawing/2014/main" id="{84E51E89-97D4-47B9-2900-2DC649293795}"/>
                  </a:ext>
                </a:extLst>
              </p:cNvPr>
              <p:cNvSpPr/>
              <p:nvPr/>
            </p:nvSpPr>
            <p:spPr>
              <a:xfrm>
                <a:off x="5898494" y="2553653"/>
                <a:ext cx="780579" cy="439555"/>
              </a:xfrm>
              <a:custGeom>
                <a:avLst/>
                <a:gdLst/>
                <a:ahLst/>
                <a:cxnLst/>
                <a:rect l="l" t="t" r="r" b="b"/>
                <a:pathLst>
                  <a:path w="30255" h="17037" extrusionOk="0">
                    <a:moveTo>
                      <a:pt x="4236" y="0"/>
                    </a:moveTo>
                    <a:lnTo>
                      <a:pt x="4236" y="0"/>
                    </a:lnTo>
                    <a:cubicBezTo>
                      <a:pt x="4236" y="0"/>
                      <a:pt x="0" y="12776"/>
                      <a:pt x="13643" y="16345"/>
                    </a:cubicBezTo>
                    <a:cubicBezTo>
                      <a:pt x="15496" y="16826"/>
                      <a:pt x="17146" y="17036"/>
                      <a:pt x="18616" y="17036"/>
                    </a:cubicBezTo>
                    <a:cubicBezTo>
                      <a:pt x="28656" y="17036"/>
                      <a:pt x="30255" y="7239"/>
                      <a:pt x="30255" y="7239"/>
                    </a:cubicBezTo>
                    <a:lnTo>
                      <a:pt x="4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129;p56">
                <a:extLst>
                  <a:ext uri="{FF2B5EF4-FFF2-40B4-BE49-F238E27FC236}">
                    <a16:creationId xmlns:a16="http://schemas.microsoft.com/office/drawing/2014/main" id="{95B7148A-DEC7-42EC-44C6-BFC820C4FDB1}"/>
                  </a:ext>
                </a:extLst>
              </p:cNvPr>
              <p:cNvSpPr/>
              <p:nvPr/>
            </p:nvSpPr>
            <p:spPr>
              <a:xfrm>
                <a:off x="5964103" y="2513663"/>
                <a:ext cx="811255" cy="247990"/>
              </a:xfrm>
              <a:custGeom>
                <a:avLst/>
                <a:gdLst/>
                <a:ahLst/>
                <a:cxnLst/>
                <a:rect l="l" t="t" r="r" b="b"/>
                <a:pathLst>
                  <a:path w="31444" h="9612" extrusionOk="0">
                    <a:moveTo>
                      <a:pt x="5483" y="0"/>
                    </a:moveTo>
                    <a:cubicBezTo>
                      <a:pt x="3596" y="0"/>
                      <a:pt x="2244" y="341"/>
                      <a:pt x="1827" y="1150"/>
                    </a:cubicBezTo>
                    <a:cubicBezTo>
                      <a:pt x="0" y="4612"/>
                      <a:pt x="15351" y="9612"/>
                      <a:pt x="23554" y="9612"/>
                    </a:cubicBezTo>
                    <a:cubicBezTo>
                      <a:pt x="25388" y="9612"/>
                      <a:pt x="26865" y="9362"/>
                      <a:pt x="27712" y="8789"/>
                    </a:cubicBezTo>
                    <a:cubicBezTo>
                      <a:pt x="31444" y="6247"/>
                      <a:pt x="13562" y="0"/>
                      <a:pt x="54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130;p56">
                <a:extLst>
                  <a:ext uri="{FF2B5EF4-FFF2-40B4-BE49-F238E27FC236}">
                    <a16:creationId xmlns:a16="http://schemas.microsoft.com/office/drawing/2014/main" id="{2EDA171D-A80F-525D-0DD2-F31E025322F4}"/>
                  </a:ext>
                </a:extLst>
              </p:cNvPr>
              <p:cNvSpPr/>
              <p:nvPr/>
            </p:nvSpPr>
            <p:spPr>
              <a:xfrm>
                <a:off x="6021560" y="2533503"/>
                <a:ext cx="644613" cy="227788"/>
              </a:xfrm>
              <a:custGeom>
                <a:avLst/>
                <a:gdLst/>
                <a:ahLst/>
                <a:cxnLst/>
                <a:rect l="l" t="t" r="r" b="b"/>
                <a:pathLst>
                  <a:path w="24985" h="8829" extrusionOk="0">
                    <a:moveTo>
                      <a:pt x="2654" y="0"/>
                    </a:moveTo>
                    <a:cubicBezTo>
                      <a:pt x="2296" y="0"/>
                      <a:pt x="1935" y="46"/>
                      <a:pt x="1568" y="147"/>
                    </a:cubicBezTo>
                    <a:cubicBezTo>
                      <a:pt x="0" y="548"/>
                      <a:pt x="100" y="1748"/>
                      <a:pt x="467" y="2682"/>
                    </a:cubicBezTo>
                    <a:cubicBezTo>
                      <a:pt x="567" y="2782"/>
                      <a:pt x="701" y="2849"/>
                      <a:pt x="801" y="2949"/>
                    </a:cubicBezTo>
                    <a:lnTo>
                      <a:pt x="867" y="2983"/>
                    </a:lnTo>
                    <a:lnTo>
                      <a:pt x="1134" y="3216"/>
                    </a:lnTo>
                    <a:lnTo>
                      <a:pt x="1234" y="3283"/>
                    </a:lnTo>
                    <a:lnTo>
                      <a:pt x="1534" y="3483"/>
                    </a:lnTo>
                    <a:lnTo>
                      <a:pt x="1601" y="3516"/>
                    </a:lnTo>
                    <a:cubicBezTo>
                      <a:pt x="1901" y="3716"/>
                      <a:pt x="2168" y="3883"/>
                      <a:pt x="2468" y="4050"/>
                    </a:cubicBezTo>
                    <a:lnTo>
                      <a:pt x="2569" y="4083"/>
                    </a:lnTo>
                    <a:lnTo>
                      <a:pt x="2969" y="4284"/>
                    </a:lnTo>
                    <a:lnTo>
                      <a:pt x="3069" y="4350"/>
                    </a:lnTo>
                    <a:lnTo>
                      <a:pt x="3469" y="4550"/>
                    </a:lnTo>
                    <a:lnTo>
                      <a:pt x="3603" y="4617"/>
                    </a:lnTo>
                    <a:cubicBezTo>
                      <a:pt x="3936" y="4784"/>
                      <a:pt x="4303" y="4951"/>
                      <a:pt x="4670" y="5117"/>
                    </a:cubicBezTo>
                    <a:lnTo>
                      <a:pt x="4770" y="5151"/>
                    </a:lnTo>
                    <a:lnTo>
                      <a:pt x="5237" y="5351"/>
                    </a:lnTo>
                    <a:lnTo>
                      <a:pt x="5404" y="5418"/>
                    </a:lnTo>
                    <a:lnTo>
                      <a:pt x="5871" y="5584"/>
                    </a:lnTo>
                    <a:lnTo>
                      <a:pt x="6004" y="5651"/>
                    </a:lnTo>
                    <a:cubicBezTo>
                      <a:pt x="6405" y="5785"/>
                      <a:pt x="6838" y="5951"/>
                      <a:pt x="7239" y="6085"/>
                    </a:cubicBezTo>
                    <a:lnTo>
                      <a:pt x="7372" y="6152"/>
                    </a:lnTo>
                    <a:lnTo>
                      <a:pt x="7872" y="6318"/>
                    </a:lnTo>
                    <a:lnTo>
                      <a:pt x="8072" y="6385"/>
                    </a:lnTo>
                    <a:lnTo>
                      <a:pt x="8573" y="6552"/>
                    </a:lnTo>
                    <a:lnTo>
                      <a:pt x="8740" y="6585"/>
                    </a:lnTo>
                    <a:cubicBezTo>
                      <a:pt x="9173" y="6719"/>
                      <a:pt x="9607" y="6852"/>
                      <a:pt x="10074" y="7019"/>
                    </a:cubicBezTo>
                    <a:lnTo>
                      <a:pt x="10207" y="7052"/>
                    </a:lnTo>
                    <a:lnTo>
                      <a:pt x="10741" y="7186"/>
                    </a:lnTo>
                    <a:lnTo>
                      <a:pt x="10941" y="7252"/>
                    </a:lnTo>
                    <a:lnTo>
                      <a:pt x="11442" y="7386"/>
                    </a:lnTo>
                    <a:lnTo>
                      <a:pt x="11642" y="7419"/>
                    </a:lnTo>
                    <a:cubicBezTo>
                      <a:pt x="12075" y="7553"/>
                      <a:pt x="12542" y="7653"/>
                      <a:pt x="13009" y="7753"/>
                    </a:cubicBezTo>
                    <a:lnTo>
                      <a:pt x="13176" y="7786"/>
                    </a:lnTo>
                    <a:lnTo>
                      <a:pt x="13676" y="7920"/>
                    </a:lnTo>
                    <a:lnTo>
                      <a:pt x="13910" y="7953"/>
                    </a:lnTo>
                    <a:lnTo>
                      <a:pt x="14377" y="8053"/>
                    </a:lnTo>
                    <a:lnTo>
                      <a:pt x="14577" y="8086"/>
                    </a:lnTo>
                    <a:cubicBezTo>
                      <a:pt x="15044" y="8186"/>
                      <a:pt x="15478" y="8253"/>
                      <a:pt x="15911" y="8353"/>
                    </a:cubicBezTo>
                    <a:lnTo>
                      <a:pt x="16112" y="8353"/>
                    </a:lnTo>
                    <a:lnTo>
                      <a:pt x="16579" y="8453"/>
                    </a:lnTo>
                    <a:lnTo>
                      <a:pt x="16812" y="8487"/>
                    </a:lnTo>
                    <a:lnTo>
                      <a:pt x="17279" y="8553"/>
                    </a:lnTo>
                    <a:lnTo>
                      <a:pt x="17446" y="8553"/>
                    </a:lnTo>
                    <a:cubicBezTo>
                      <a:pt x="17879" y="8620"/>
                      <a:pt x="18280" y="8687"/>
                      <a:pt x="18713" y="8720"/>
                    </a:cubicBezTo>
                    <a:lnTo>
                      <a:pt x="18880" y="8720"/>
                    </a:lnTo>
                    <a:lnTo>
                      <a:pt x="19347" y="8753"/>
                    </a:lnTo>
                    <a:lnTo>
                      <a:pt x="19514" y="8753"/>
                    </a:lnTo>
                    <a:lnTo>
                      <a:pt x="19948" y="8787"/>
                    </a:lnTo>
                    <a:lnTo>
                      <a:pt x="20114" y="8787"/>
                    </a:lnTo>
                    <a:lnTo>
                      <a:pt x="20681" y="8820"/>
                    </a:lnTo>
                    <a:cubicBezTo>
                      <a:pt x="20866" y="8826"/>
                      <a:pt x="21049" y="8828"/>
                      <a:pt x="21231" y="8828"/>
                    </a:cubicBezTo>
                    <a:cubicBezTo>
                      <a:pt x="22173" y="8828"/>
                      <a:pt x="23095" y="8754"/>
                      <a:pt x="24017" y="8587"/>
                    </a:cubicBezTo>
                    <a:cubicBezTo>
                      <a:pt x="24384" y="8453"/>
                      <a:pt x="24618" y="8286"/>
                      <a:pt x="24651" y="8020"/>
                    </a:cubicBezTo>
                    <a:cubicBezTo>
                      <a:pt x="24985" y="4884"/>
                      <a:pt x="19814" y="5518"/>
                      <a:pt x="17312" y="4183"/>
                    </a:cubicBezTo>
                    <a:cubicBezTo>
                      <a:pt x="14811" y="2849"/>
                      <a:pt x="13977" y="3750"/>
                      <a:pt x="10374" y="2782"/>
                    </a:cubicBezTo>
                    <a:cubicBezTo>
                      <a:pt x="7220" y="1943"/>
                      <a:pt x="4995"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131;p56">
                <a:extLst>
                  <a:ext uri="{FF2B5EF4-FFF2-40B4-BE49-F238E27FC236}">
                    <a16:creationId xmlns:a16="http://schemas.microsoft.com/office/drawing/2014/main" id="{C3FB15C1-2807-057E-981E-66157564BC22}"/>
                  </a:ext>
                </a:extLst>
              </p:cNvPr>
              <p:cNvSpPr/>
              <p:nvPr/>
            </p:nvSpPr>
            <p:spPr>
              <a:xfrm>
                <a:off x="6046508" y="2570190"/>
                <a:ext cx="567161" cy="190017"/>
              </a:xfrm>
              <a:custGeom>
                <a:avLst/>
                <a:gdLst/>
                <a:ahLst/>
                <a:cxnLst/>
                <a:rect l="l" t="t" r="r" b="b"/>
                <a:pathLst>
                  <a:path w="21983" h="7365" extrusionOk="0">
                    <a:moveTo>
                      <a:pt x="1581" y="0"/>
                    </a:moveTo>
                    <a:cubicBezTo>
                      <a:pt x="1314" y="0"/>
                      <a:pt x="1045" y="57"/>
                      <a:pt x="768" y="193"/>
                    </a:cubicBezTo>
                    <a:cubicBezTo>
                      <a:pt x="201" y="460"/>
                      <a:pt x="34" y="1027"/>
                      <a:pt x="0" y="1661"/>
                    </a:cubicBezTo>
                    <a:lnTo>
                      <a:pt x="167" y="1794"/>
                    </a:lnTo>
                    <a:lnTo>
                      <a:pt x="267" y="1827"/>
                    </a:lnTo>
                    <a:lnTo>
                      <a:pt x="567" y="2061"/>
                    </a:lnTo>
                    <a:lnTo>
                      <a:pt x="634" y="2094"/>
                    </a:lnTo>
                    <a:cubicBezTo>
                      <a:pt x="934" y="2294"/>
                      <a:pt x="1201" y="2461"/>
                      <a:pt x="1501" y="2628"/>
                    </a:cubicBezTo>
                    <a:lnTo>
                      <a:pt x="1602" y="2661"/>
                    </a:lnTo>
                    <a:lnTo>
                      <a:pt x="2002" y="2862"/>
                    </a:lnTo>
                    <a:lnTo>
                      <a:pt x="2102" y="2928"/>
                    </a:lnTo>
                    <a:lnTo>
                      <a:pt x="2502" y="3128"/>
                    </a:lnTo>
                    <a:lnTo>
                      <a:pt x="2636" y="3195"/>
                    </a:lnTo>
                    <a:cubicBezTo>
                      <a:pt x="2969" y="3362"/>
                      <a:pt x="3336" y="3529"/>
                      <a:pt x="3703" y="3695"/>
                    </a:cubicBezTo>
                    <a:lnTo>
                      <a:pt x="3803" y="3729"/>
                    </a:lnTo>
                    <a:lnTo>
                      <a:pt x="4270" y="3929"/>
                    </a:lnTo>
                    <a:lnTo>
                      <a:pt x="4437" y="3996"/>
                    </a:lnTo>
                    <a:lnTo>
                      <a:pt x="4904" y="4162"/>
                    </a:lnTo>
                    <a:lnTo>
                      <a:pt x="5037" y="4229"/>
                    </a:lnTo>
                    <a:cubicBezTo>
                      <a:pt x="5438" y="4363"/>
                      <a:pt x="5871" y="4529"/>
                      <a:pt x="6272" y="4663"/>
                    </a:cubicBezTo>
                    <a:lnTo>
                      <a:pt x="6405" y="4730"/>
                    </a:lnTo>
                    <a:lnTo>
                      <a:pt x="6905" y="4896"/>
                    </a:lnTo>
                    <a:lnTo>
                      <a:pt x="7105" y="4930"/>
                    </a:lnTo>
                    <a:lnTo>
                      <a:pt x="7606" y="5097"/>
                    </a:lnTo>
                    <a:lnTo>
                      <a:pt x="7773" y="5163"/>
                    </a:lnTo>
                    <a:cubicBezTo>
                      <a:pt x="8206" y="5297"/>
                      <a:pt x="8640" y="5430"/>
                      <a:pt x="9107" y="5564"/>
                    </a:cubicBezTo>
                    <a:lnTo>
                      <a:pt x="9240" y="5630"/>
                    </a:lnTo>
                    <a:lnTo>
                      <a:pt x="9774" y="5764"/>
                    </a:lnTo>
                    <a:lnTo>
                      <a:pt x="9974" y="5830"/>
                    </a:lnTo>
                    <a:lnTo>
                      <a:pt x="10475" y="5964"/>
                    </a:lnTo>
                    <a:lnTo>
                      <a:pt x="10675" y="5997"/>
                    </a:lnTo>
                    <a:cubicBezTo>
                      <a:pt x="11108" y="6097"/>
                      <a:pt x="11575" y="6231"/>
                      <a:pt x="12042" y="6331"/>
                    </a:cubicBezTo>
                    <a:lnTo>
                      <a:pt x="12209" y="6364"/>
                    </a:lnTo>
                    <a:lnTo>
                      <a:pt x="12709" y="6464"/>
                    </a:lnTo>
                    <a:lnTo>
                      <a:pt x="12943" y="6531"/>
                    </a:lnTo>
                    <a:lnTo>
                      <a:pt x="13443" y="6631"/>
                    </a:lnTo>
                    <a:lnTo>
                      <a:pt x="13610" y="6664"/>
                    </a:lnTo>
                    <a:cubicBezTo>
                      <a:pt x="14077" y="6764"/>
                      <a:pt x="14511" y="6831"/>
                      <a:pt x="14978" y="6898"/>
                    </a:cubicBezTo>
                    <a:lnTo>
                      <a:pt x="15145" y="6931"/>
                    </a:lnTo>
                    <a:lnTo>
                      <a:pt x="15645" y="6998"/>
                    </a:lnTo>
                    <a:lnTo>
                      <a:pt x="15845" y="7031"/>
                    </a:lnTo>
                    <a:lnTo>
                      <a:pt x="16312" y="7131"/>
                    </a:lnTo>
                    <a:lnTo>
                      <a:pt x="16512" y="7131"/>
                    </a:lnTo>
                    <a:cubicBezTo>
                      <a:pt x="16912" y="7198"/>
                      <a:pt x="17346" y="7231"/>
                      <a:pt x="17746" y="7298"/>
                    </a:cubicBezTo>
                    <a:lnTo>
                      <a:pt x="17913" y="7298"/>
                    </a:lnTo>
                    <a:lnTo>
                      <a:pt x="18380" y="7331"/>
                    </a:lnTo>
                    <a:lnTo>
                      <a:pt x="18547" y="7331"/>
                    </a:lnTo>
                    <a:lnTo>
                      <a:pt x="18981" y="7365"/>
                    </a:lnTo>
                    <a:lnTo>
                      <a:pt x="20749" y="7365"/>
                    </a:lnTo>
                    <a:cubicBezTo>
                      <a:pt x="21549" y="6898"/>
                      <a:pt x="21983" y="6431"/>
                      <a:pt x="21949" y="5930"/>
                    </a:cubicBezTo>
                    <a:cubicBezTo>
                      <a:pt x="21890" y="4629"/>
                      <a:pt x="20887" y="4324"/>
                      <a:pt x="19500" y="4324"/>
                    </a:cubicBezTo>
                    <a:cubicBezTo>
                      <a:pt x="18279" y="4324"/>
                      <a:pt x="16760" y="4561"/>
                      <a:pt x="15328" y="4561"/>
                    </a:cubicBezTo>
                    <a:cubicBezTo>
                      <a:pt x="14719" y="4561"/>
                      <a:pt x="14125" y="4518"/>
                      <a:pt x="13577" y="4396"/>
                    </a:cubicBezTo>
                    <a:cubicBezTo>
                      <a:pt x="10274" y="3662"/>
                      <a:pt x="11509" y="3395"/>
                      <a:pt x="9440" y="2495"/>
                    </a:cubicBezTo>
                    <a:cubicBezTo>
                      <a:pt x="7372" y="1594"/>
                      <a:pt x="7639" y="2161"/>
                      <a:pt x="5638" y="1661"/>
                    </a:cubicBezTo>
                    <a:cubicBezTo>
                      <a:pt x="4017" y="1249"/>
                      <a:pt x="2827" y="0"/>
                      <a:pt x="1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132;p56">
                <a:extLst>
                  <a:ext uri="{FF2B5EF4-FFF2-40B4-BE49-F238E27FC236}">
                    <a16:creationId xmlns:a16="http://schemas.microsoft.com/office/drawing/2014/main" id="{ECACBCE5-DC58-DC6E-6306-E16D25E52577}"/>
                  </a:ext>
                </a:extLst>
              </p:cNvPr>
              <p:cNvSpPr/>
              <p:nvPr/>
            </p:nvSpPr>
            <p:spPr>
              <a:xfrm>
                <a:off x="6319317" y="2516501"/>
                <a:ext cx="178768" cy="88958"/>
              </a:xfrm>
              <a:custGeom>
                <a:avLst/>
                <a:gdLst/>
                <a:ahLst/>
                <a:cxnLst/>
                <a:rect l="l" t="t" r="r" b="b"/>
                <a:pathLst>
                  <a:path w="6929" h="3448" extrusionOk="0">
                    <a:moveTo>
                      <a:pt x="3010" y="1"/>
                    </a:moveTo>
                    <a:cubicBezTo>
                      <a:pt x="2468" y="1"/>
                      <a:pt x="1884" y="120"/>
                      <a:pt x="1268" y="406"/>
                    </a:cubicBezTo>
                    <a:cubicBezTo>
                      <a:pt x="1268" y="406"/>
                      <a:pt x="1" y="2374"/>
                      <a:pt x="935" y="2507"/>
                    </a:cubicBezTo>
                    <a:cubicBezTo>
                      <a:pt x="977" y="2513"/>
                      <a:pt x="1020" y="2516"/>
                      <a:pt x="1063" y="2516"/>
                    </a:cubicBezTo>
                    <a:cubicBezTo>
                      <a:pt x="1403" y="2516"/>
                      <a:pt x="1729" y="2338"/>
                      <a:pt x="1923" y="2056"/>
                    </a:cubicBezTo>
                    <a:lnTo>
                      <a:pt x="1923" y="2056"/>
                    </a:lnTo>
                    <a:cubicBezTo>
                      <a:pt x="1805" y="2365"/>
                      <a:pt x="1711" y="2802"/>
                      <a:pt x="2069" y="2908"/>
                    </a:cubicBezTo>
                    <a:cubicBezTo>
                      <a:pt x="2116" y="2925"/>
                      <a:pt x="2161" y="2933"/>
                      <a:pt x="2205" y="2933"/>
                    </a:cubicBezTo>
                    <a:cubicBezTo>
                      <a:pt x="2653" y="2933"/>
                      <a:pt x="2903" y="2074"/>
                      <a:pt x="2903" y="2074"/>
                    </a:cubicBezTo>
                    <a:lnTo>
                      <a:pt x="2903" y="2074"/>
                    </a:lnTo>
                    <a:cubicBezTo>
                      <a:pt x="2903" y="2074"/>
                      <a:pt x="2636" y="3341"/>
                      <a:pt x="3236" y="3441"/>
                    </a:cubicBezTo>
                    <a:cubicBezTo>
                      <a:pt x="3258" y="3445"/>
                      <a:pt x="3280" y="3447"/>
                      <a:pt x="3302" y="3447"/>
                    </a:cubicBezTo>
                    <a:cubicBezTo>
                      <a:pt x="3640" y="3447"/>
                      <a:pt x="3913" y="2986"/>
                      <a:pt x="4067" y="2650"/>
                    </a:cubicBezTo>
                    <a:lnTo>
                      <a:pt x="4067" y="2650"/>
                    </a:lnTo>
                    <a:cubicBezTo>
                      <a:pt x="3976" y="2951"/>
                      <a:pt x="3940" y="3341"/>
                      <a:pt x="4370" y="3341"/>
                    </a:cubicBezTo>
                    <a:cubicBezTo>
                      <a:pt x="5071" y="3341"/>
                      <a:pt x="5138" y="2541"/>
                      <a:pt x="5138" y="2541"/>
                    </a:cubicBezTo>
                    <a:cubicBezTo>
                      <a:pt x="5138" y="2541"/>
                      <a:pt x="5870" y="3090"/>
                      <a:pt x="6358" y="3090"/>
                    </a:cubicBezTo>
                    <a:cubicBezTo>
                      <a:pt x="6529" y="3090"/>
                      <a:pt x="6670" y="3023"/>
                      <a:pt x="6739" y="2841"/>
                    </a:cubicBezTo>
                    <a:cubicBezTo>
                      <a:pt x="6929" y="2271"/>
                      <a:pt x="5374" y="1"/>
                      <a:pt x="3010" y="1"/>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133;p56">
                <a:extLst>
                  <a:ext uri="{FF2B5EF4-FFF2-40B4-BE49-F238E27FC236}">
                    <a16:creationId xmlns:a16="http://schemas.microsoft.com/office/drawing/2014/main" id="{1783929D-83E5-BBB0-284F-549CD9DB6A34}"/>
                  </a:ext>
                </a:extLst>
              </p:cNvPr>
              <p:cNvSpPr/>
              <p:nvPr/>
            </p:nvSpPr>
            <p:spPr>
              <a:xfrm>
                <a:off x="5586933" y="2683736"/>
                <a:ext cx="685067" cy="286715"/>
              </a:xfrm>
              <a:custGeom>
                <a:avLst/>
                <a:gdLst/>
                <a:ahLst/>
                <a:cxnLst/>
                <a:rect l="l" t="t" r="r" b="b"/>
                <a:pathLst>
                  <a:path w="26553" h="11113" extrusionOk="0">
                    <a:moveTo>
                      <a:pt x="3600" y="0"/>
                    </a:moveTo>
                    <a:cubicBezTo>
                      <a:pt x="2840" y="0"/>
                      <a:pt x="2078" y="262"/>
                      <a:pt x="1468" y="796"/>
                    </a:cubicBezTo>
                    <a:cubicBezTo>
                      <a:pt x="101" y="1996"/>
                      <a:pt x="1" y="4031"/>
                      <a:pt x="1168" y="5399"/>
                    </a:cubicBezTo>
                    <a:cubicBezTo>
                      <a:pt x="5306" y="9769"/>
                      <a:pt x="9624" y="11113"/>
                      <a:pt x="13373" y="11113"/>
                    </a:cubicBezTo>
                    <a:cubicBezTo>
                      <a:pt x="16092" y="11113"/>
                      <a:pt x="18512" y="10406"/>
                      <a:pt x="20349" y="9635"/>
                    </a:cubicBezTo>
                    <a:cubicBezTo>
                      <a:pt x="20749" y="9869"/>
                      <a:pt x="21191" y="9985"/>
                      <a:pt x="21629" y="9985"/>
                    </a:cubicBezTo>
                    <a:cubicBezTo>
                      <a:pt x="22066" y="9985"/>
                      <a:pt x="22500" y="9869"/>
                      <a:pt x="22884" y="9635"/>
                    </a:cubicBezTo>
                    <a:lnTo>
                      <a:pt x="23417" y="9335"/>
                    </a:lnTo>
                    <a:cubicBezTo>
                      <a:pt x="23918" y="9035"/>
                      <a:pt x="24318" y="8534"/>
                      <a:pt x="24518" y="7967"/>
                    </a:cubicBezTo>
                    <a:cubicBezTo>
                      <a:pt x="25085" y="7801"/>
                      <a:pt x="25619" y="7534"/>
                      <a:pt x="26086" y="7133"/>
                    </a:cubicBezTo>
                    <a:cubicBezTo>
                      <a:pt x="26309" y="6845"/>
                      <a:pt x="26140" y="6758"/>
                      <a:pt x="25854" y="6758"/>
                    </a:cubicBezTo>
                    <a:cubicBezTo>
                      <a:pt x="25410" y="6758"/>
                      <a:pt x="24685" y="6967"/>
                      <a:pt x="24685" y="6967"/>
                    </a:cubicBezTo>
                    <a:cubicBezTo>
                      <a:pt x="24685" y="6967"/>
                      <a:pt x="26553" y="6133"/>
                      <a:pt x="26186" y="5366"/>
                    </a:cubicBezTo>
                    <a:cubicBezTo>
                      <a:pt x="26093" y="5159"/>
                      <a:pt x="25905" y="5084"/>
                      <a:pt x="25678" y="5084"/>
                    </a:cubicBezTo>
                    <a:cubicBezTo>
                      <a:pt x="25171" y="5084"/>
                      <a:pt x="24471" y="5461"/>
                      <a:pt x="24218" y="5599"/>
                    </a:cubicBezTo>
                    <a:cubicBezTo>
                      <a:pt x="24585" y="5265"/>
                      <a:pt x="25819" y="4031"/>
                      <a:pt x="25352" y="3464"/>
                    </a:cubicBezTo>
                    <a:cubicBezTo>
                      <a:pt x="25275" y="3359"/>
                      <a:pt x="25170" y="3314"/>
                      <a:pt x="25046" y="3314"/>
                    </a:cubicBezTo>
                    <a:cubicBezTo>
                      <a:pt x="24585" y="3314"/>
                      <a:pt x="23872" y="3943"/>
                      <a:pt x="23451" y="4365"/>
                    </a:cubicBezTo>
                    <a:lnTo>
                      <a:pt x="23417" y="4298"/>
                    </a:lnTo>
                    <a:cubicBezTo>
                      <a:pt x="23651" y="3898"/>
                      <a:pt x="23884" y="3297"/>
                      <a:pt x="23651" y="2830"/>
                    </a:cubicBezTo>
                    <a:cubicBezTo>
                      <a:pt x="23611" y="2734"/>
                      <a:pt x="23537" y="2692"/>
                      <a:pt x="23440" y="2692"/>
                    </a:cubicBezTo>
                    <a:cubicBezTo>
                      <a:pt x="23134" y="2692"/>
                      <a:pt x="22589" y="3109"/>
                      <a:pt x="22083" y="3564"/>
                    </a:cubicBezTo>
                    <a:cubicBezTo>
                      <a:pt x="21900" y="3514"/>
                      <a:pt x="21708" y="3489"/>
                      <a:pt x="21512" y="3489"/>
                    </a:cubicBezTo>
                    <a:cubicBezTo>
                      <a:pt x="21316" y="3489"/>
                      <a:pt x="21116" y="3514"/>
                      <a:pt x="20916" y="3564"/>
                    </a:cubicBezTo>
                    <a:cubicBezTo>
                      <a:pt x="20882" y="2997"/>
                      <a:pt x="20715" y="2397"/>
                      <a:pt x="20315" y="2263"/>
                    </a:cubicBezTo>
                    <a:cubicBezTo>
                      <a:pt x="20273" y="2248"/>
                      <a:pt x="20232" y="2240"/>
                      <a:pt x="20193" y="2240"/>
                    </a:cubicBezTo>
                    <a:cubicBezTo>
                      <a:pt x="19651" y="2240"/>
                      <a:pt x="19443" y="3678"/>
                      <a:pt x="19381" y="4331"/>
                    </a:cubicBezTo>
                    <a:cubicBezTo>
                      <a:pt x="18881" y="4765"/>
                      <a:pt x="18547" y="5366"/>
                      <a:pt x="18481" y="5999"/>
                    </a:cubicBezTo>
                    <a:cubicBezTo>
                      <a:pt x="17312" y="6573"/>
                      <a:pt x="16041" y="6869"/>
                      <a:pt x="14764" y="6869"/>
                    </a:cubicBezTo>
                    <a:cubicBezTo>
                      <a:pt x="14110" y="6869"/>
                      <a:pt x="13454" y="6791"/>
                      <a:pt x="12810" y="6633"/>
                    </a:cubicBezTo>
                    <a:cubicBezTo>
                      <a:pt x="10475" y="5999"/>
                      <a:pt x="7840" y="3297"/>
                      <a:pt x="6038" y="1096"/>
                    </a:cubicBezTo>
                    <a:cubicBezTo>
                      <a:pt x="5404" y="371"/>
                      <a:pt x="4504" y="0"/>
                      <a:pt x="3600" y="0"/>
                    </a:cubicBezTo>
                    <a:close/>
                  </a:path>
                </a:pathLst>
              </a:custGeom>
              <a:solidFill>
                <a:srgbClr val="E6B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134;p56">
                <a:extLst>
                  <a:ext uri="{FF2B5EF4-FFF2-40B4-BE49-F238E27FC236}">
                    <a16:creationId xmlns:a16="http://schemas.microsoft.com/office/drawing/2014/main" id="{71F85497-F2AE-071D-80CC-3C64F6B2A0F6}"/>
                  </a:ext>
                </a:extLst>
              </p:cNvPr>
              <p:cNvSpPr/>
              <p:nvPr/>
            </p:nvSpPr>
            <p:spPr>
              <a:xfrm>
                <a:off x="5584946" y="2672049"/>
                <a:ext cx="243862" cy="253408"/>
              </a:xfrm>
              <a:custGeom>
                <a:avLst/>
                <a:gdLst/>
                <a:ahLst/>
                <a:cxnLst/>
                <a:rect l="l" t="t" r="r" b="b"/>
                <a:pathLst>
                  <a:path w="9452" h="9822" extrusionOk="0">
                    <a:moveTo>
                      <a:pt x="3036" y="0"/>
                    </a:moveTo>
                    <a:cubicBezTo>
                      <a:pt x="1308" y="0"/>
                      <a:pt x="0" y="1336"/>
                      <a:pt x="44" y="3383"/>
                    </a:cubicBezTo>
                    <a:cubicBezTo>
                      <a:pt x="178" y="7987"/>
                      <a:pt x="5582" y="9821"/>
                      <a:pt x="5582" y="9821"/>
                    </a:cubicBezTo>
                    <a:lnTo>
                      <a:pt x="9451" y="4518"/>
                    </a:lnTo>
                    <a:cubicBezTo>
                      <a:pt x="8350" y="3317"/>
                      <a:pt x="7149" y="2216"/>
                      <a:pt x="5915" y="1149"/>
                    </a:cubicBezTo>
                    <a:cubicBezTo>
                      <a:pt x="4929" y="355"/>
                      <a:pt x="3927" y="0"/>
                      <a:pt x="3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135;p56">
              <a:extLst>
                <a:ext uri="{FF2B5EF4-FFF2-40B4-BE49-F238E27FC236}">
                  <a16:creationId xmlns:a16="http://schemas.microsoft.com/office/drawing/2014/main" id="{66702574-4E19-861D-F96F-AD5C81DBB65B}"/>
                </a:ext>
              </a:extLst>
            </p:cNvPr>
            <p:cNvGrpSpPr/>
            <p:nvPr/>
          </p:nvGrpSpPr>
          <p:grpSpPr>
            <a:xfrm>
              <a:off x="5104364" y="3105233"/>
              <a:ext cx="3036273" cy="1173047"/>
              <a:chOff x="5127357" y="3257633"/>
              <a:chExt cx="3036273" cy="1173047"/>
            </a:xfrm>
          </p:grpSpPr>
          <p:sp>
            <p:nvSpPr>
              <p:cNvPr id="14" name="Google Shape;3136;p56">
                <a:extLst>
                  <a:ext uri="{FF2B5EF4-FFF2-40B4-BE49-F238E27FC236}">
                    <a16:creationId xmlns:a16="http://schemas.microsoft.com/office/drawing/2014/main" id="{E4740570-0E61-091C-26D2-15397E613025}"/>
                  </a:ext>
                </a:extLst>
              </p:cNvPr>
              <p:cNvSpPr/>
              <p:nvPr/>
            </p:nvSpPr>
            <p:spPr>
              <a:xfrm>
                <a:off x="5127357" y="3788570"/>
                <a:ext cx="3036273" cy="642110"/>
              </a:xfrm>
              <a:custGeom>
                <a:avLst/>
                <a:gdLst/>
                <a:ahLst/>
                <a:cxnLst/>
                <a:rect l="l" t="t" r="r" b="b"/>
                <a:pathLst>
                  <a:path w="117685" h="24888" extrusionOk="0">
                    <a:moveTo>
                      <a:pt x="43688" y="1"/>
                    </a:moveTo>
                    <a:cubicBezTo>
                      <a:pt x="25915" y="1"/>
                      <a:pt x="11127" y="64"/>
                      <a:pt x="10575" y="169"/>
                    </a:cubicBezTo>
                    <a:cubicBezTo>
                      <a:pt x="9174" y="403"/>
                      <a:pt x="234" y="20951"/>
                      <a:pt x="234" y="20951"/>
                    </a:cubicBezTo>
                    <a:cubicBezTo>
                      <a:pt x="1" y="22852"/>
                      <a:pt x="1269" y="22852"/>
                      <a:pt x="2670" y="23886"/>
                    </a:cubicBezTo>
                    <a:cubicBezTo>
                      <a:pt x="4071" y="24887"/>
                      <a:pt x="110680" y="24620"/>
                      <a:pt x="113482" y="24754"/>
                    </a:cubicBezTo>
                    <a:cubicBezTo>
                      <a:pt x="113620" y="24760"/>
                      <a:pt x="113755" y="24763"/>
                      <a:pt x="113886" y="24763"/>
                    </a:cubicBezTo>
                    <a:cubicBezTo>
                      <a:pt x="116419" y="24763"/>
                      <a:pt x="117685" y="23582"/>
                      <a:pt x="117685" y="22852"/>
                    </a:cubicBezTo>
                    <a:cubicBezTo>
                      <a:pt x="117685" y="22085"/>
                      <a:pt x="106577" y="1170"/>
                      <a:pt x="105943" y="536"/>
                    </a:cubicBezTo>
                    <a:cubicBezTo>
                      <a:pt x="105559" y="152"/>
                      <a:pt x="71079" y="1"/>
                      <a:pt x="43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37;p56">
                <a:extLst>
                  <a:ext uri="{FF2B5EF4-FFF2-40B4-BE49-F238E27FC236}">
                    <a16:creationId xmlns:a16="http://schemas.microsoft.com/office/drawing/2014/main" id="{0B05E9B8-785B-2197-9848-9B49B0C08D62}"/>
                  </a:ext>
                </a:extLst>
              </p:cNvPr>
              <p:cNvSpPr/>
              <p:nvPr/>
            </p:nvSpPr>
            <p:spPr>
              <a:xfrm>
                <a:off x="5214303" y="3821594"/>
                <a:ext cx="2868444" cy="553126"/>
              </a:xfrm>
              <a:custGeom>
                <a:avLst/>
                <a:gdLst/>
                <a:ahLst/>
                <a:cxnLst/>
                <a:rect l="l" t="t" r="r" b="b"/>
                <a:pathLst>
                  <a:path w="111180" h="21439" extrusionOk="0">
                    <a:moveTo>
                      <a:pt x="39547" y="1"/>
                    </a:moveTo>
                    <a:cubicBezTo>
                      <a:pt x="23545" y="1"/>
                      <a:pt x="10514" y="48"/>
                      <a:pt x="10007" y="124"/>
                    </a:cubicBezTo>
                    <a:cubicBezTo>
                      <a:pt x="8673" y="357"/>
                      <a:pt x="267" y="18036"/>
                      <a:pt x="267" y="18036"/>
                    </a:cubicBezTo>
                    <a:cubicBezTo>
                      <a:pt x="0" y="19671"/>
                      <a:pt x="1268" y="19671"/>
                      <a:pt x="2569" y="20572"/>
                    </a:cubicBezTo>
                    <a:cubicBezTo>
                      <a:pt x="3869" y="21439"/>
                      <a:pt x="104575" y="21239"/>
                      <a:pt x="107210" y="21339"/>
                    </a:cubicBezTo>
                    <a:cubicBezTo>
                      <a:pt x="107290" y="21341"/>
                      <a:pt x="107369" y="21342"/>
                      <a:pt x="107447" y="21342"/>
                    </a:cubicBezTo>
                    <a:cubicBezTo>
                      <a:pt x="109955" y="21342"/>
                      <a:pt x="111179" y="20318"/>
                      <a:pt x="111179" y="19671"/>
                    </a:cubicBezTo>
                    <a:cubicBezTo>
                      <a:pt x="111179" y="19004"/>
                      <a:pt x="100705" y="1024"/>
                      <a:pt x="100105" y="457"/>
                    </a:cubicBezTo>
                    <a:cubicBezTo>
                      <a:pt x="99732" y="126"/>
                      <a:pt x="65679" y="1"/>
                      <a:pt x="3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38;p56">
                <a:extLst>
                  <a:ext uri="{FF2B5EF4-FFF2-40B4-BE49-F238E27FC236}">
                    <a16:creationId xmlns:a16="http://schemas.microsoft.com/office/drawing/2014/main" id="{1C8C878C-1342-C722-41E2-916EA8C8E125}"/>
                  </a:ext>
                </a:extLst>
              </p:cNvPr>
              <p:cNvSpPr/>
              <p:nvPr/>
            </p:nvSpPr>
            <p:spPr>
              <a:xfrm>
                <a:off x="6846024" y="3735293"/>
                <a:ext cx="235838" cy="184444"/>
              </a:xfrm>
              <a:custGeom>
                <a:avLst/>
                <a:gdLst/>
                <a:ahLst/>
                <a:cxnLst/>
                <a:rect l="l" t="t" r="r" b="b"/>
                <a:pathLst>
                  <a:path w="9141" h="7149" extrusionOk="0">
                    <a:moveTo>
                      <a:pt x="5171" y="1"/>
                    </a:moveTo>
                    <a:cubicBezTo>
                      <a:pt x="3051" y="1"/>
                      <a:pt x="601" y="66"/>
                      <a:pt x="601" y="66"/>
                    </a:cubicBezTo>
                    <a:cubicBezTo>
                      <a:pt x="534" y="166"/>
                      <a:pt x="0" y="4136"/>
                      <a:pt x="134" y="5036"/>
                    </a:cubicBezTo>
                    <a:cubicBezTo>
                      <a:pt x="300" y="5937"/>
                      <a:pt x="2102" y="6971"/>
                      <a:pt x="3836" y="7138"/>
                    </a:cubicBezTo>
                    <a:cubicBezTo>
                      <a:pt x="3926" y="7145"/>
                      <a:pt x="4018" y="7148"/>
                      <a:pt x="4112" y="7148"/>
                    </a:cubicBezTo>
                    <a:cubicBezTo>
                      <a:pt x="5831" y="7148"/>
                      <a:pt x="8165" y="6027"/>
                      <a:pt x="8640" y="5237"/>
                    </a:cubicBezTo>
                    <a:cubicBezTo>
                      <a:pt x="9140" y="4403"/>
                      <a:pt x="8306" y="467"/>
                      <a:pt x="8206" y="166"/>
                    </a:cubicBezTo>
                    <a:cubicBezTo>
                      <a:pt x="8163" y="38"/>
                      <a:pt x="6760"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39;p56">
                <a:extLst>
                  <a:ext uri="{FF2B5EF4-FFF2-40B4-BE49-F238E27FC236}">
                    <a16:creationId xmlns:a16="http://schemas.microsoft.com/office/drawing/2014/main" id="{752E8C94-63BE-29E8-F9CF-EE926B39E52B}"/>
                  </a:ext>
                </a:extLst>
              </p:cNvPr>
              <p:cNvSpPr/>
              <p:nvPr/>
            </p:nvSpPr>
            <p:spPr>
              <a:xfrm>
                <a:off x="6854616" y="3747006"/>
                <a:ext cx="201421" cy="153949"/>
              </a:xfrm>
              <a:custGeom>
                <a:avLst/>
                <a:gdLst/>
                <a:ahLst/>
                <a:cxnLst/>
                <a:rect l="l" t="t" r="r" b="b"/>
                <a:pathLst>
                  <a:path w="7807" h="5967" extrusionOk="0">
                    <a:moveTo>
                      <a:pt x="6381" y="0"/>
                    </a:moveTo>
                    <a:cubicBezTo>
                      <a:pt x="4439" y="0"/>
                      <a:pt x="743" y="38"/>
                      <a:pt x="668" y="113"/>
                    </a:cubicBezTo>
                    <a:cubicBezTo>
                      <a:pt x="568" y="246"/>
                      <a:pt x="1" y="3782"/>
                      <a:pt x="1102" y="4883"/>
                    </a:cubicBezTo>
                    <a:cubicBezTo>
                      <a:pt x="1979" y="5734"/>
                      <a:pt x="3235" y="5967"/>
                      <a:pt x="4145" y="5967"/>
                    </a:cubicBezTo>
                    <a:cubicBezTo>
                      <a:pt x="4412" y="5967"/>
                      <a:pt x="4649" y="5947"/>
                      <a:pt x="4838" y="5917"/>
                    </a:cubicBezTo>
                    <a:cubicBezTo>
                      <a:pt x="6472" y="5650"/>
                      <a:pt x="7673" y="4282"/>
                      <a:pt x="7706" y="2648"/>
                    </a:cubicBezTo>
                    <a:cubicBezTo>
                      <a:pt x="7806" y="313"/>
                      <a:pt x="7773" y="79"/>
                      <a:pt x="7539" y="13"/>
                    </a:cubicBezTo>
                    <a:cubicBezTo>
                      <a:pt x="7481" y="4"/>
                      <a:pt x="7029" y="0"/>
                      <a:pt x="6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40;p56">
                <a:extLst>
                  <a:ext uri="{FF2B5EF4-FFF2-40B4-BE49-F238E27FC236}">
                    <a16:creationId xmlns:a16="http://schemas.microsoft.com/office/drawing/2014/main" id="{6E41AE1C-3008-6DEB-69EA-77E6F3564FCE}"/>
                  </a:ext>
                </a:extLst>
              </p:cNvPr>
              <p:cNvSpPr/>
              <p:nvPr/>
            </p:nvSpPr>
            <p:spPr>
              <a:xfrm>
                <a:off x="6469061" y="3735293"/>
                <a:ext cx="235838" cy="184444"/>
              </a:xfrm>
              <a:custGeom>
                <a:avLst/>
                <a:gdLst/>
                <a:ahLst/>
                <a:cxnLst/>
                <a:rect l="l" t="t" r="r" b="b"/>
                <a:pathLst>
                  <a:path w="9141" h="7149" extrusionOk="0">
                    <a:moveTo>
                      <a:pt x="5171" y="1"/>
                    </a:moveTo>
                    <a:cubicBezTo>
                      <a:pt x="3052" y="1"/>
                      <a:pt x="601" y="66"/>
                      <a:pt x="601" y="66"/>
                    </a:cubicBezTo>
                    <a:cubicBezTo>
                      <a:pt x="534" y="166"/>
                      <a:pt x="1" y="4136"/>
                      <a:pt x="168" y="5036"/>
                    </a:cubicBezTo>
                    <a:cubicBezTo>
                      <a:pt x="301" y="5937"/>
                      <a:pt x="2102" y="6971"/>
                      <a:pt x="3837" y="7138"/>
                    </a:cubicBezTo>
                    <a:cubicBezTo>
                      <a:pt x="3927" y="7145"/>
                      <a:pt x="4018" y="7148"/>
                      <a:pt x="4112" y="7148"/>
                    </a:cubicBezTo>
                    <a:cubicBezTo>
                      <a:pt x="5831" y="7148"/>
                      <a:pt x="8166" y="6027"/>
                      <a:pt x="8640" y="5237"/>
                    </a:cubicBezTo>
                    <a:cubicBezTo>
                      <a:pt x="9141" y="4403"/>
                      <a:pt x="8307" y="467"/>
                      <a:pt x="8207" y="166"/>
                    </a:cubicBezTo>
                    <a:cubicBezTo>
                      <a:pt x="8164" y="38"/>
                      <a:pt x="6761" y="1"/>
                      <a:pt x="5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1;p56">
                <a:extLst>
                  <a:ext uri="{FF2B5EF4-FFF2-40B4-BE49-F238E27FC236}">
                    <a16:creationId xmlns:a16="http://schemas.microsoft.com/office/drawing/2014/main" id="{3D4A215B-5F25-AE24-0184-FC8FB7016685}"/>
                  </a:ext>
                </a:extLst>
              </p:cNvPr>
              <p:cNvSpPr/>
              <p:nvPr/>
            </p:nvSpPr>
            <p:spPr>
              <a:xfrm>
                <a:off x="6476801" y="3749870"/>
                <a:ext cx="202272" cy="151085"/>
              </a:xfrm>
              <a:custGeom>
                <a:avLst/>
                <a:gdLst/>
                <a:ahLst/>
                <a:cxnLst/>
                <a:rect l="l" t="t" r="r" b="b"/>
                <a:pathLst>
                  <a:path w="7840" h="5856" extrusionOk="0">
                    <a:moveTo>
                      <a:pt x="5518" y="0"/>
                    </a:moveTo>
                    <a:cubicBezTo>
                      <a:pt x="3515" y="0"/>
                      <a:pt x="766" y="37"/>
                      <a:pt x="701" y="102"/>
                    </a:cubicBezTo>
                    <a:cubicBezTo>
                      <a:pt x="601" y="235"/>
                      <a:pt x="1" y="3704"/>
                      <a:pt x="1135" y="4772"/>
                    </a:cubicBezTo>
                    <a:cubicBezTo>
                      <a:pt x="2012" y="5623"/>
                      <a:pt x="3289" y="5856"/>
                      <a:pt x="4208" y="5856"/>
                    </a:cubicBezTo>
                    <a:cubicBezTo>
                      <a:pt x="4477" y="5856"/>
                      <a:pt x="4716" y="5836"/>
                      <a:pt x="4904" y="5806"/>
                    </a:cubicBezTo>
                    <a:cubicBezTo>
                      <a:pt x="6506" y="5572"/>
                      <a:pt x="7706" y="4238"/>
                      <a:pt x="7773" y="2603"/>
                    </a:cubicBezTo>
                    <a:cubicBezTo>
                      <a:pt x="7840" y="302"/>
                      <a:pt x="7807" y="68"/>
                      <a:pt x="7573" y="35"/>
                    </a:cubicBezTo>
                    <a:cubicBezTo>
                      <a:pt x="7490" y="11"/>
                      <a:pt x="6616" y="0"/>
                      <a:pt x="5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42;p56">
                <a:extLst>
                  <a:ext uri="{FF2B5EF4-FFF2-40B4-BE49-F238E27FC236}">
                    <a16:creationId xmlns:a16="http://schemas.microsoft.com/office/drawing/2014/main" id="{876EED54-A9CB-C87B-E8C6-22835938FF79}"/>
                  </a:ext>
                </a:extLst>
              </p:cNvPr>
              <p:cNvSpPr/>
              <p:nvPr/>
            </p:nvSpPr>
            <p:spPr>
              <a:xfrm>
                <a:off x="7584420" y="3841976"/>
                <a:ext cx="199692" cy="32740"/>
              </a:xfrm>
              <a:custGeom>
                <a:avLst/>
                <a:gdLst/>
                <a:ahLst/>
                <a:cxnLst/>
                <a:rect l="l" t="t" r="r" b="b"/>
                <a:pathLst>
                  <a:path w="7740" h="1269" extrusionOk="0">
                    <a:moveTo>
                      <a:pt x="768" y="1"/>
                    </a:moveTo>
                    <a:cubicBezTo>
                      <a:pt x="568" y="1"/>
                      <a:pt x="368" y="101"/>
                      <a:pt x="267" y="268"/>
                    </a:cubicBezTo>
                    <a:lnTo>
                      <a:pt x="201" y="434"/>
                    </a:lnTo>
                    <a:cubicBezTo>
                      <a:pt x="1" y="801"/>
                      <a:pt x="267" y="1268"/>
                      <a:pt x="701" y="1268"/>
                    </a:cubicBezTo>
                    <a:lnTo>
                      <a:pt x="7106" y="1268"/>
                    </a:lnTo>
                    <a:cubicBezTo>
                      <a:pt x="7473" y="1268"/>
                      <a:pt x="7739" y="935"/>
                      <a:pt x="7639" y="568"/>
                    </a:cubicBezTo>
                    <a:cubicBezTo>
                      <a:pt x="7606" y="334"/>
                      <a:pt x="7373" y="134"/>
                      <a:pt x="7106" y="134"/>
                    </a:cubicBezTo>
                    <a:lnTo>
                      <a:pt x="76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43;p56">
                <a:extLst>
                  <a:ext uri="{FF2B5EF4-FFF2-40B4-BE49-F238E27FC236}">
                    <a16:creationId xmlns:a16="http://schemas.microsoft.com/office/drawing/2014/main" id="{E6BAC493-D71B-EBD3-7557-DFE85B7B0572}"/>
                  </a:ext>
                </a:extLst>
              </p:cNvPr>
              <p:cNvSpPr/>
              <p:nvPr/>
            </p:nvSpPr>
            <p:spPr>
              <a:xfrm>
                <a:off x="5442350" y="3894479"/>
                <a:ext cx="784913" cy="408827"/>
              </a:xfrm>
              <a:custGeom>
                <a:avLst/>
                <a:gdLst/>
                <a:ahLst/>
                <a:cxnLst/>
                <a:rect l="l" t="t" r="r" b="b"/>
                <a:pathLst>
                  <a:path w="30423" h="15846" extrusionOk="0">
                    <a:moveTo>
                      <a:pt x="15212" y="1"/>
                    </a:moveTo>
                    <a:cubicBezTo>
                      <a:pt x="6806" y="1"/>
                      <a:pt x="1" y="3570"/>
                      <a:pt x="1" y="7940"/>
                    </a:cubicBezTo>
                    <a:cubicBezTo>
                      <a:pt x="1" y="12309"/>
                      <a:pt x="6806" y="15845"/>
                      <a:pt x="15212" y="15845"/>
                    </a:cubicBezTo>
                    <a:cubicBezTo>
                      <a:pt x="23618" y="15845"/>
                      <a:pt x="30422" y="12309"/>
                      <a:pt x="30422" y="7940"/>
                    </a:cubicBezTo>
                    <a:cubicBezTo>
                      <a:pt x="30422" y="3570"/>
                      <a:pt x="23618" y="1"/>
                      <a:pt x="15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44;p56">
                <a:extLst>
                  <a:ext uri="{FF2B5EF4-FFF2-40B4-BE49-F238E27FC236}">
                    <a16:creationId xmlns:a16="http://schemas.microsoft.com/office/drawing/2014/main" id="{42EA0BF2-6C85-7CCB-5263-A7C9E6E355C9}"/>
                  </a:ext>
                </a:extLst>
              </p:cNvPr>
              <p:cNvSpPr/>
              <p:nvPr/>
            </p:nvSpPr>
            <p:spPr>
              <a:xfrm>
                <a:off x="5465595" y="3894479"/>
                <a:ext cx="738422" cy="383852"/>
              </a:xfrm>
              <a:custGeom>
                <a:avLst/>
                <a:gdLst/>
                <a:ahLst/>
                <a:cxnLst/>
                <a:rect l="l" t="t" r="r" b="b"/>
                <a:pathLst>
                  <a:path w="28621" h="14878" extrusionOk="0">
                    <a:moveTo>
                      <a:pt x="14311" y="1"/>
                    </a:moveTo>
                    <a:cubicBezTo>
                      <a:pt x="6405" y="1"/>
                      <a:pt x="0" y="3336"/>
                      <a:pt x="0" y="7439"/>
                    </a:cubicBezTo>
                    <a:cubicBezTo>
                      <a:pt x="0" y="11542"/>
                      <a:pt x="6405" y="14878"/>
                      <a:pt x="14311" y="14878"/>
                    </a:cubicBezTo>
                    <a:cubicBezTo>
                      <a:pt x="22216" y="14878"/>
                      <a:pt x="28621" y="11542"/>
                      <a:pt x="28621" y="7439"/>
                    </a:cubicBezTo>
                    <a:cubicBezTo>
                      <a:pt x="28621" y="3336"/>
                      <a:pt x="22216" y="1"/>
                      <a:pt x="14311" y="1"/>
                    </a:cubicBez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45;p56">
                <a:extLst>
                  <a:ext uri="{FF2B5EF4-FFF2-40B4-BE49-F238E27FC236}">
                    <a16:creationId xmlns:a16="http://schemas.microsoft.com/office/drawing/2014/main" id="{6710E7C6-B7DE-031E-AA4F-E3D00A141F2E}"/>
                  </a:ext>
                </a:extLst>
              </p:cNvPr>
              <p:cNvSpPr/>
              <p:nvPr/>
            </p:nvSpPr>
            <p:spPr>
              <a:xfrm>
                <a:off x="5497433" y="3935784"/>
                <a:ext cx="679056" cy="307278"/>
              </a:xfrm>
              <a:custGeom>
                <a:avLst/>
                <a:gdLst/>
                <a:ahLst/>
                <a:cxnLst/>
                <a:rect l="l" t="t" r="r" b="b"/>
                <a:pathLst>
                  <a:path w="26320" h="11910" extrusionOk="0">
                    <a:moveTo>
                      <a:pt x="13143" y="1"/>
                    </a:moveTo>
                    <a:cubicBezTo>
                      <a:pt x="5871" y="1"/>
                      <a:pt x="1" y="2636"/>
                      <a:pt x="1" y="5938"/>
                    </a:cubicBezTo>
                    <a:cubicBezTo>
                      <a:pt x="1" y="9241"/>
                      <a:pt x="5871"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46;p56">
                <a:extLst>
                  <a:ext uri="{FF2B5EF4-FFF2-40B4-BE49-F238E27FC236}">
                    <a16:creationId xmlns:a16="http://schemas.microsoft.com/office/drawing/2014/main" id="{41B8AAB6-AE3C-0C65-41EB-5FA6CC3385C9}"/>
                  </a:ext>
                </a:extLst>
              </p:cNvPr>
              <p:cNvSpPr/>
              <p:nvPr/>
            </p:nvSpPr>
            <p:spPr>
              <a:xfrm>
                <a:off x="5394155" y="3967441"/>
                <a:ext cx="306401" cy="154310"/>
              </a:xfrm>
              <a:custGeom>
                <a:avLst/>
                <a:gdLst/>
                <a:ahLst/>
                <a:cxnLst/>
                <a:rect l="l" t="t" r="r" b="b"/>
                <a:pathLst>
                  <a:path w="11876" h="5981" extrusionOk="0">
                    <a:moveTo>
                      <a:pt x="5660" y="1"/>
                    </a:moveTo>
                    <a:cubicBezTo>
                      <a:pt x="3551" y="1"/>
                      <a:pt x="1578" y="161"/>
                      <a:pt x="1101" y="608"/>
                    </a:cubicBezTo>
                    <a:cubicBezTo>
                      <a:pt x="1" y="1642"/>
                      <a:pt x="1368" y="5879"/>
                      <a:pt x="1368" y="5879"/>
                    </a:cubicBezTo>
                    <a:cubicBezTo>
                      <a:pt x="1368" y="5879"/>
                      <a:pt x="5605" y="5879"/>
                      <a:pt x="6372" y="5979"/>
                    </a:cubicBezTo>
                    <a:cubicBezTo>
                      <a:pt x="6383" y="5980"/>
                      <a:pt x="6394" y="5980"/>
                      <a:pt x="6404" y="5980"/>
                    </a:cubicBezTo>
                    <a:cubicBezTo>
                      <a:pt x="7109" y="5980"/>
                      <a:pt x="6105" y="3764"/>
                      <a:pt x="6105" y="2877"/>
                    </a:cubicBezTo>
                    <a:cubicBezTo>
                      <a:pt x="6105" y="2092"/>
                      <a:pt x="10204" y="2042"/>
                      <a:pt x="11262" y="2042"/>
                    </a:cubicBezTo>
                    <a:cubicBezTo>
                      <a:pt x="11419" y="2042"/>
                      <a:pt x="11509" y="2043"/>
                      <a:pt x="11509" y="2043"/>
                    </a:cubicBezTo>
                    <a:cubicBezTo>
                      <a:pt x="11509" y="2043"/>
                      <a:pt x="11876" y="1009"/>
                      <a:pt x="11576"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47;p56">
                <a:extLst>
                  <a:ext uri="{FF2B5EF4-FFF2-40B4-BE49-F238E27FC236}">
                    <a16:creationId xmlns:a16="http://schemas.microsoft.com/office/drawing/2014/main" id="{86ED93B9-D22E-0A99-E691-38B66B246F81}"/>
                  </a:ext>
                </a:extLst>
              </p:cNvPr>
              <p:cNvSpPr/>
              <p:nvPr/>
            </p:nvSpPr>
            <p:spPr>
              <a:xfrm>
                <a:off x="5962168" y="3967441"/>
                <a:ext cx="306401" cy="154310"/>
              </a:xfrm>
              <a:custGeom>
                <a:avLst/>
                <a:gdLst/>
                <a:ahLst/>
                <a:cxnLst/>
                <a:rect l="l" t="t" r="r" b="b"/>
                <a:pathLst>
                  <a:path w="11876" h="5981" extrusionOk="0">
                    <a:moveTo>
                      <a:pt x="6216" y="1"/>
                    </a:moveTo>
                    <a:cubicBezTo>
                      <a:pt x="3450" y="1"/>
                      <a:pt x="452" y="277"/>
                      <a:pt x="301" y="542"/>
                    </a:cubicBezTo>
                    <a:cubicBezTo>
                      <a:pt x="0" y="1009"/>
                      <a:pt x="367" y="2043"/>
                      <a:pt x="367" y="2043"/>
                    </a:cubicBezTo>
                    <a:cubicBezTo>
                      <a:pt x="367" y="2043"/>
                      <a:pt x="457" y="2042"/>
                      <a:pt x="614" y="2042"/>
                    </a:cubicBezTo>
                    <a:cubicBezTo>
                      <a:pt x="1672" y="2042"/>
                      <a:pt x="5771" y="2092"/>
                      <a:pt x="5771" y="2877"/>
                    </a:cubicBezTo>
                    <a:cubicBezTo>
                      <a:pt x="5771" y="3764"/>
                      <a:pt x="4767" y="5980"/>
                      <a:pt x="5472" y="5980"/>
                    </a:cubicBezTo>
                    <a:cubicBezTo>
                      <a:pt x="5483" y="5980"/>
                      <a:pt x="5493" y="5980"/>
                      <a:pt x="5504" y="5979"/>
                    </a:cubicBezTo>
                    <a:cubicBezTo>
                      <a:pt x="6272" y="5879"/>
                      <a:pt x="10508" y="5879"/>
                      <a:pt x="10508" y="5879"/>
                    </a:cubicBezTo>
                    <a:cubicBezTo>
                      <a:pt x="10508" y="5879"/>
                      <a:pt x="11876" y="1642"/>
                      <a:pt x="10775" y="608"/>
                    </a:cubicBezTo>
                    <a:cubicBezTo>
                      <a:pt x="10299" y="161"/>
                      <a:pt x="8325" y="1"/>
                      <a:pt x="6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48;p56">
                <a:extLst>
                  <a:ext uri="{FF2B5EF4-FFF2-40B4-BE49-F238E27FC236}">
                    <a16:creationId xmlns:a16="http://schemas.microsoft.com/office/drawing/2014/main" id="{FA6A4257-BA71-DBD7-5BCA-135D4FE34C42}"/>
                  </a:ext>
                </a:extLst>
              </p:cNvPr>
              <p:cNvSpPr/>
              <p:nvPr/>
            </p:nvSpPr>
            <p:spPr>
              <a:xfrm>
                <a:off x="5802956" y="4023246"/>
                <a:ext cx="53380" cy="257355"/>
              </a:xfrm>
              <a:custGeom>
                <a:avLst/>
                <a:gdLst/>
                <a:ahLst/>
                <a:cxnLst/>
                <a:rect l="l" t="t" r="r" b="b"/>
                <a:pathLst>
                  <a:path w="2069" h="9975" extrusionOk="0">
                    <a:moveTo>
                      <a:pt x="1326" y="0"/>
                    </a:moveTo>
                    <a:cubicBezTo>
                      <a:pt x="1018" y="0"/>
                      <a:pt x="718" y="31"/>
                      <a:pt x="401" y="80"/>
                    </a:cubicBezTo>
                    <a:cubicBezTo>
                      <a:pt x="67" y="213"/>
                      <a:pt x="0" y="9954"/>
                      <a:pt x="0" y="9954"/>
                    </a:cubicBezTo>
                    <a:cubicBezTo>
                      <a:pt x="0" y="9954"/>
                      <a:pt x="263" y="9975"/>
                      <a:pt x="589" y="9975"/>
                    </a:cubicBezTo>
                    <a:cubicBezTo>
                      <a:pt x="969" y="9975"/>
                      <a:pt x="1435" y="9946"/>
                      <a:pt x="1668" y="9820"/>
                    </a:cubicBezTo>
                    <a:cubicBezTo>
                      <a:pt x="2068" y="9620"/>
                      <a:pt x="1668" y="13"/>
                      <a:pt x="1668" y="13"/>
                    </a:cubicBezTo>
                    <a:cubicBezTo>
                      <a:pt x="1552" y="4"/>
                      <a:pt x="1438" y="0"/>
                      <a:pt x="1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149;p56">
                <a:extLst>
                  <a:ext uri="{FF2B5EF4-FFF2-40B4-BE49-F238E27FC236}">
                    <a16:creationId xmlns:a16="http://schemas.microsoft.com/office/drawing/2014/main" id="{333A7EB5-5C3A-8F2B-FC71-F5DBD4C5A432}"/>
                  </a:ext>
                </a:extLst>
              </p:cNvPr>
              <p:cNvSpPr/>
              <p:nvPr/>
            </p:nvSpPr>
            <p:spPr>
              <a:xfrm>
                <a:off x="7012976" y="3894479"/>
                <a:ext cx="785765" cy="408827"/>
              </a:xfrm>
              <a:custGeom>
                <a:avLst/>
                <a:gdLst/>
                <a:ahLst/>
                <a:cxnLst/>
                <a:rect l="l" t="t" r="r" b="b"/>
                <a:pathLst>
                  <a:path w="30456" h="15846" extrusionOk="0">
                    <a:moveTo>
                      <a:pt x="15211" y="1"/>
                    </a:moveTo>
                    <a:cubicBezTo>
                      <a:pt x="6805" y="1"/>
                      <a:pt x="0" y="3570"/>
                      <a:pt x="0" y="7940"/>
                    </a:cubicBezTo>
                    <a:cubicBezTo>
                      <a:pt x="0" y="12309"/>
                      <a:pt x="6805" y="15845"/>
                      <a:pt x="15211" y="15845"/>
                    </a:cubicBezTo>
                    <a:cubicBezTo>
                      <a:pt x="23617" y="15845"/>
                      <a:pt x="30456" y="12309"/>
                      <a:pt x="30456" y="7940"/>
                    </a:cubicBezTo>
                    <a:cubicBezTo>
                      <a:pt x="30456" y="3570"/>
                      <a:pt x="23617" y="1"/>
                      <a:pt x="15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150;p56">
                <a:extLst>
                  <a:ext uri="{FF2B5EF4-FFF2-40B4-BE49-F238E27FC236}">
                    <a16:creationId xmlns:a16="http://schemas.microsoft.com/office/drawing/2014/main" id="{6B9C1E7D-9592-FB7F-0A0A-050268A1668A}"/>
                  </a:ext>
                </a:extLst>
              </p:cNvPr>
              <p:cNvSpPr/>
              <p:nvPr/>
            </p:nvSpPr>
            <p:spPr>
              <a:xfrm>
                <a:off x="7037073" y="3894479"/>
                <a:ext cx="737570" cy="383852"/>
              </a:xfrm>
              <a:custGeom>
                <a:avLst/>
                <a:gdLst/>
                <a:ahLst/>
                <a:cxnLst/>
                <a:rect l="l" t="t" r="r" b="b"/>
                <a:pathLst>
                  <a:path w="28588" h="14878" extrusionOk="0">
                    <a:moveTo>
                      <a:pt x="14277" y="1"/>
                    </a:moveTo>
                    <a:cubicBezTo>
                      <a:pt x="6372" y="1"/>
                      <a:pt x="0" y="3336"/>
                      <a:pt x="0" y="7439"/>
                    </a:cubicBezTo>
                    <a:cubicBezTo>
                      <a:pt x="0" y="11542"/>
                      <a:pt x="6372" y="14878"/>
                      <a:pt x="14277" y="14878"/>
                    </a:cubicBezTo>
                    <a:cubicBezTo>
                      <a:pt x="22183" y="14878"/>
                      <a:pt x="28588" y="11542"/>
                      <a:pt x="28588" y="7439"/>
                    </a:cubicBezTo>
                    <a:cubicBezTo>
                      <a:pt x="28588" y="3336"/>
                      <a:pt x="22183" y="1"/>
                      <a:pt x="1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151;p56">
                <a:extLst>
                  <a:ext uri="{FF2B5EF4-FFF2-40B4-BE49-F238E27FC236}">
                    <a16:creationId xmlns:a16="http://schemas.microsoft.com/office/drawing/2014/main" id="{BB76A29E-BE72-E07B-F731-7DA48EF4A948}"/>
                  </a:ext>
                </a:extLst>
              </p:cNvPr>
              <p:cNvSpPr/>
              <p:nvPr/>
            </p:nvSpPr>
            <p:spPr>
              <a:xfrm>
                <a:off x="7068059" y="3935784"/>
                <a:ext cx="679056" cy="307278"/>
              </a:xfrm>
              <a:custGeom>
                <a:avLst/>
                <a:gdLst/>
                <a:ahLst/>
                <a:cxnLst/>
                <a:rect l="l" t="t" r="r" b="b"/>
                <a:pathLst>
                  <a:path w="26320" h="11910" extrusionOk="0">
                    <a:moveTo>
                      <a:pt x="13143" y="1"/>
                    </a:moveTo>
                    <a:cubicBezTo>
                      <a:pt x="5871" y="1"/>
                      <a:pt x="0" y="2636"/>
                      <a:pt x="0" y="5938"/>
                    </a:cubicBezTo>
                    <a:cubicBezTo>
                      <a:pt x="0" y="9241"/>
                      <a:pt x="5905" y="11909"/>
                      <a:pt x="13143" y="11909"/>
                    </a:cubicBezTo>
                    <a:cubicBezTo>
                      <a:pt x="20415" y="11909"/>
                      <a:pt x="26319" y="9241"/>
                      <a:pt x="26319" y="5938"/>
                    </a:cubicBezTo>
                    <a:cubicBezTo>
                      <a:pt x="26319" y="2669"/>
                      <a:pt x="20415" y="1"/>
                      <a:pt x="13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152;p56">
                <a:extLst>
                  <a:ext uri="{FF2B5EF4-FFF2-40B4-BE49-F238E27FC236}">
                    <a16:creationId xmlns:a16="http://schemas.microsoft.com/office/drawing/2014/main" id="{E927CE9D-9F3B-A340-C53E-260AA44CABAC}"/>
                  </a:ext>
                </a:extLst>
              </p:cNvPr>
              <p:cNvSpPr/>
              <p:nvPr/>
            </p:nvSpPr>
            <p:spPr>
              <a:xfrm>
                <a:off x="6957042" y="3967441"/>
                <a:ext cx="306401" cy="154310"/>
              </a:xfrm>
              <a:custGeom>
                <a:avLst/>
                <a:gdLst/>
                <a:ahLst/>
                <a:cxnLst/>
                <a:rect l="l" t="t" r="r" b="b"/>
                <a:pathLst>
                  <a:path w="11876" h="5981" extrusionOk="0">
                    <a:moveTo>
                      <a:pt x="5660" y="1"/>
                    </a:moveTo>
                    <a:cubicBezTo>
                      <a:pt x="3551" y="1"/>
                      <a:pt x="1577" y="161"/>
                      <a:pt x="1101" y="608"/>
                    </a:cubicBezTo>
                    <a:cubicBezTo>
                      <a:pt x="0" y="1642"/>
                      <a:pt x="1368" y="5879"/>
                      <a:pt x="1368" y="5879"/>
                    </a:cubicBezTo>
                    <a:cubicBezTo>
                      <a:pt x="1368" y="5879"/>
                      <a:pt x="5604" y="5879"/>
                      <a:pt x="6371" y="5979"/>
                    </a:cubicBezTo>
                    <a:cubicBezTo>
                      <a:pt x="6383" y="5980"/>
                      <a:pt x="6393" y="5980"/>
                      <a:pt x="6404" y="5980"/>
                    </a:cubicBezTo>
                    <a:cubicBezTo>
                      <a:pt x="7109" y="5980"/>
                      <a:pt x="6105" y="3764"/>
                      <a:pt x="6105" y="2877"/>
                    </a:cubicBezTo>
                    <a:cubicBezTo>
                      <a:pt x="6105" y="2092"/>
                      <a:pt x="10204" y="2042"/>
                      <a:pt x="11262" y="2042"/>
                    </a:cubicBezTo>
                    <a:cubicBezTo>
                      <a:pt x="11419" y="2042"/>
                      <a:pt x="11508" y="2043"/>
                      <a:pt x="11508" y="2043"/>
                    </a:cubicBezTo>
                    <a:cubicBezTo>
                      <a:pt x="11508" y="2043"/>
                      <a:pt x="11875" y="1009"/>
                      <a:pt x="11575" y="542"/>
                    </a:cubicBezTo>
                    <a:cubicBezTo>
                      <a:pt x="11424" y="277"/>
                      <a:pt x="8426" y="1"/>
                      <a:pt x="5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53;p56">
                <a:extLst>
                  <a:ext uri="{FF2B5EF4-FFF2-40B4-BE49-F238E27FC236}">
                    <a16:creationId xmlns:a16="http://schemas.microsoft.com/office/drawing/2014/main" id="{00411AA3-8F06-D116-7253-094FA6B66B41}"/>
                  </a:ext>
                </a:extLst>
              </p:cNvPr>
              <p:cNvSpPr/>
              <p:nvPr/>
            </p:nvSpPr>
            <p:spPr>
              <a:xfrm>
                <a:off x="7525906" y="3967441"/>
                <a:ext cx="305549" cy="154310"/>
              </a:xfrm>
              <a:custGeom>
                <a:avLst/>
                <a:gdLst/>
                <a:ahLst/>
                <a:cxnLst/>
                <a:rect l="l" t="t" r="r" b="b"/>
                <a:pathLst>
                  <a:path w="11843" h="5981" extrusionOk="0">
                    <a:moveTo>
                      <a:pt x="6183" y="1"/>
                    </a:moveTo>
                    <a:cubicBezTo>
                      <a:pt x="3417" y="1"/>
                      <a:pt x="419" y="277"/>
                      <a:pt x="267" y="542"/>
                    </a:cubicBezTo>
                    <a:cubicBezTo>
                      <a:pt x="0" y="1009"/>
                      <a:pt x="334" y="2043"/>
                      <a:pt x="334" y="2043"/>
                    </a:cubicBezTo>
                    <a:cubicBezTo>
                      <a:pt x="334" y="2043"/>
                      <a:pt x="424" y="2042"/>
                      <a:pt x="581" y="2042"/>
                    </a:cubicBezTo>
                    <a:cubicBezTo>
                      <a:pt x="1638" y="2042"/>
                      <a:pt x="5738" y="2092"/>
                      <a:pt x="5738" y="2877"/>
                    </a:cubicBezTo>
                    <a:cubicBezTo>
                      <a:pt x="5738" y="3764"/>
                      <a:pt x="4733" y="5980"/>
                      <a:pt x="5439" y="5980"/>
                    </a:cubicBezTo>
                    <a:cubicBezTo>
                      <a:pt x="5449" y="5980"/>
                      <a:pt x="5460" y="5980"/>
                      <a:pt x="5471" y="5979"/>
                    </a:cubicBezTo>
                    <a:cubicBezTo>
                      <a:pt x="6205" y="5879"/>
                      <a:pt x="10474" y="5879"/>
                      <a:pt x="10474" y="5879"/>
                    </a:cubicBezTo>
                    <a:cubicBezTo>
                      <a:pt x="10474" y="5879"/>
                      <a:pt x="11842" y="1642"/>
                      <a:pt x="10741" y="608"/>
                    </a:cubicBezTo>
                    <a:cubicBezTo>
                      <a:pt x="10265" y="161"/>
                      <a:pt x="8291" y="1"/>
                      <a:pt x="6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54;p56">
                <a:extLst>
                  <a:ext uri="{FF2B5EF4-FFF2-40B4-BE49-F238E27FC236}">
                    <a16:creationId xmlns:a16="http://schemas.microsoft.com/office/drawing/2014/main" id="{CBFFB501-FC10-2153-A692-ABA9B45611A3}"/>
                  </a:ext>
                </a:extLst>
              </p:cNvPr>
              <p:cNvSpPr/>
              <p:nvPr/>
            </p:nvSpPr>
            <p:spPr>
              <a:xfrm>
                <a:off x="7382174" y="4045873"/>
                <a:ext cx="53380" cy="237076"/>
              </a:xfrm>
              <a:custGeom>
                <a:avLst/>
                <a:gdLst/>
                <a:ahLst/>
                <a:cxnLst/>
                <a:rect l="l" t="t" r="r" b="b"/>
                <a:pathLst>
                  <a:path w="2069" h="9189" extrusionOk="0">
                    <a:moveTo>
                      <a:pt x="1183" y="0"/>
                    </a:moveTo>
                    <a:cubicBezTo>
                      <a:pt x="924" y="0"/>
                      <a:pt x="669" y="29"/>
                      <a:pt x="401" y="70"/>
                    </a:cubicBezTo>
                    <a:cubicBezTo>
                      <a:pt x="67" y="204"/>
                      <a:pt x="1" y="9177"/>
                      <a:pt x="1" y="9177"/>
                    </a:cubicBezTo>
                    <a:cubicBezTo>
                      <a:pt x="135" y="9185"/>
                      <a:pt x="268" y="9189"/>
                      <a:pt x="402" y="9189"/>
                    </a:cubicBezTo>
                    <a:cubicBezTo>
                      <a:pt x="834" y="9189"/>
                      <a:pt x="1261" y="9145"/>
                      <a:pt x="1669" y="9043"/>
                    </a:cubicBezTo>
                    <a:cubicBezTo>
                      <a:pt x="2069" y="8876"/>
                      <a:pt x="1669" y="37"/>
                      <a:pt x="1669" y="37"/>
                    </a:cubicBezTo>
                    <a:cubicBezTo>
                      <a:pt x="1503" y="11"/>
                      <a:pt x="1342"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55;p56">
                <a:extLst>
                  <a:ext uri="{FF2B5EF4-FFF2-40B4-BE49-F238E27FC236}">
                    <a16:creationId xmlns:a16="http://schemas.microsoft.com/office/drawing/2014/main" id="{5343E688-A89E-6D31-D9A3-44C9BF67D406}"/>
                  </a:ext>
                </a:extLst>
              </p:cNvPr>
              <p:cNvSpPr/>
              <p:nvPr/>
            </p:nvSpPr>
            <p:spPr>
              <a:xfrm>
                <a:off x="7377014" y="3850232"/>
                <a:ext cx="54257" cy="123788"/>
              </a:xfrm>
              <a:custGeom>
                <a:avLst/>
                <a:gdLst/>
                <a:ahLst/>
                <a:cxnLst/>
                <a:rect l="l" t="t" r="r" b="b"/>
                <a:pathLst>
                  <a:path w="2103" h="4798" extrusionOk="0">
                    <a:moveTo>
                      <a:pt x="1310" y="1"/>
                    </a:moveTo>
                    <a:cubicBezTo>
                      <a:pt x="1017" y="1"/>
                      <a:pt x="717" y="24"/>
                      <a:pt x="434" y="48"/>
                    </a:cubicBezTo>
                    <a:cubicBezTo>
                      <a:pt x="67" y="114"/>
                      <a:pt x="1" y="4784"/>
                      <a:pt x="1" y="4784"/>
                    </a:cubicBezTo>
                    <a:cubicBezTo>
                      <a:pt x="153" y="4793"/>
                      <a:pt x="304" y="4798"/>
                      <a:pt x="456" y="4798"/>
                    </a:cubicBezTo>
                    <a:cubicBezTo>
                      <a:pt x="869" y="4798"/>
                      <a:pt x="1278" y="4767"/>
                      <a:pt x="1668" y="4718"/>
                    </a:cubicBezTo>
                    <a:cubicBezTo>
                      <a:pt x="2102" y="4618"/>
                      <a:pt x="1668" y="14"/>
                      <a:pt x="1668" y="14"/>
                    </a:cubicBezTo>
                    <a:cubicBezTo>
                      <a:pt x="1551" y="5"/>
                      <a:pt x="1431" y="1"/>
                      <a:pt x="1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156;p56">
                <a:extLst>
                  <a:ext uri="{FF2B5EF4-FFF2-40B4-BE49-F238E27FC236}">
                    <a16:creationId xmlns:a16="http://schemas.microsoft.com/office/drawing/2014/main" id="{4F03EBEC-BD6C-069D-B9BB-AAC5C6705B6E}"/>
                  </a:ext>
                </a:extLst>
              </p:cNvPr>
              <p:cNvGrpSpPr/>
              <p:nvPr/>
            </p:nvGrpSpPr>
            <p:grpSpPr>
              <a:xfrm>
                <a:off x="5209417" y="3257633"/>
                <a:ext cx="1222213" cy="775464"/>
                <a:chOff x="5209417" y="3257633"/>
                <a:chExt cx="1222213" cy="775464"/>
              </a:xfrm>
            </p:grpSpPr>
            <p:sp>
              <p:nvSpPr>
                <p:cNvPr id="41" name="Google Shape;3157;p56">
                  <a:extLst>
                    <a:ext uri="{FF2B5EF4-FFF2-40B4-BE49-F238E27FC236}">
                      <a16:creationId xmlns:a16="http://schemas.microsoft.com/office/drawing/2014/main" id="{517B98EE-1AF0-F250-7BC0-84D377CC8CA6}"/>
                    </a:ext>
                  </a:extLst>
                </p:cNvPr>
                <p:cNvSpPr/>
                <p:nvPr/>
              </p:nvSpPr>
              <p:spPr>
                <a:xfrm>
                  <a:off x="6161705" y="3308718"/>
                  <a:ext cx="269924" cy="164711"/>
                </a:xfrm>
                <a:custGeom>
                  <a:avLst/>
                  <a:gdLst/>
                  <a:ahLst/>
                  <a:cxnLst/>
                  <a:rect l="l" t="t" r="r" b="b"/>
                  <a:pathLst>
                    <a:path w="11809" h="7206" extrusionOk="0">
                      <a:moveTo>
                        <a:pt x="8302" y="2000"/>
                      </a:moveTo>
                      <a:cubicBezTo>
                        <a:pt x="10399" y="2000"/>
                        <a:pt x="10409" y="5175"/>
                        <a:pt x="8333" y="5175"/>
                      </a:cubicBezTo>
                      <a:cubicBezTo>
                        <a:pt x="8291" y="5175"/>
                        <a:pt x="8249" y="5174"/>
                        <a:pt x="8206" y="5171"/>
                      </a:cubicBezTo>
                      <a:lnTo>
                        <a:pt x="3603" y="5171"/>
                      </a:lnTo>
                      <a:cubicBezTo>
                        <a:pt x="3561" y="5174"/>
                        <a:pt x="3519" y="5175"/>
                        <a:pt x="3478" y="5175"/>
                      </a:cubicBezTo>
                      <a:cubicBezTo>
                        <a:pt x="1433" y="5175"/>
                        <a:pt x="1443" y="2000"/>
                        <a:pt x="3509" y="2000"/>
                      </a:cubicBezTo>
                      <a:cubicBezTo>
                        <a:pt x="3540" y="2000"/>
                        <a:pt x="3571" y="2001"/>
                        <a:pt x="3603" y="2002"/>
                      </a:cubicBezTo>
                      <a:lnTo>
                        <a:pt x="8206" y="2002"/>
                      </a:lnTo>
                      <a:cubicBezTo>
                        <a:pt x="8239" y="2001"/>
                        <a:pt x="8271" y="2000"/>
                        <a:pt x="8302" y="2000"/>
                      </a:cubicBezTo>
                      <a:close/>
                      <a:moveTo>
                        <a:pt x="3603" y="1"/>
                      </a:moveTo>
                      <a:cubicBezTo>
                        <a:pt x="1635" y="1"/>
                        <a:pt x="0" y="1602"/>
                        <a:pt x="0" y="3603"/>
                      </a:cubicBezTo>
                      <a:cubicBezTo>
                        <a:pt x="0" y="5571"/>
                        <a:pt x="1635"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58;p56">
                  <a:extLst>
                    <a:ext uri="{FF2B5EF4-FFF2-40B4-BE49-F238E27FC236}">
                      <a16:creationId xmlns:a16="http://schemas.microsoft.com/office/drawing/2014/main" id="{F818BC57-0B0A-6E38-7AEE-61FA476F5B61}"/>
                    </a:ext>
                  </a:extLst>
                </p:cNvPr>
                <p:cNvSpPr/>
                <p:nvPr/>
              </p:nvSpPr>
              <p:spPr>
                <a:xfrm>
                  <a:off x="5209417" y="3308718"/>
                  <a:ext cx="269924" cy="164711"/>
                </a:xfrm>
                <a:custGeom>
                  <a:avLst/>
                  <a:gdLst/>
                  <a:ahLst/>
                  <a:cxnLst/>
                  <a:rect l="l" t="t" r="r" b="b"/>
                  <a:pathLst>
                    <a:path w="11809" h="7206" extrusionOk="0">
                      <a:moveTo>
                        <a:pt x="8206" y="2002"/>
                      </a:moveTo>
                      <a:cubicBezTo>
                        <a:pt x="10208" y="2102"/>
                        <a:pt x="10208" y="5071"/>
                        <a:pt x="8206" y="5171"/>
                      </a:cubicBezTo>
                      <a:lnTo>
                        <a:pt x="3603" y="5171"/>
                      </a:lnTo>
                      <a:cubicBezTo>
                        <a:pt x="1568" y="5071"/>
                        <a:pt x="1568" y="2102"/>
                        <a:pt x="3603" y="2002"/>
                      </a:cubicBezTo>
                      <a:close/>
                      <a:moveTo>
                        <a:pt x="3603" y="1"/>
                      </a:moveTo>
                      <a:cubicBezTo>
                        <a:pt x="1601" y="1"/>
                        <a:pt x="0" y="1602"/>
                        <a:pt x="0" y="3603"/>
                      </a:cubicBezTo>
                      <a:cubicBezTo>
                        <a:pt x="0" y="5571"/>
                        <a:pt x="1601" y="7206"/>
                        <a:pt x="3603" y="7206"/>
                      </a:cubicBezTo>
                      <a:lnTo>
                        <a:pt x="8206" y="7206"/>
                      </a:lnTo>
                      <a:cubicBezTo>
                        <a:pt x="10208" y="7206"/>
                        <a:pt x="11809" y="5571"/>
                        <a:pt x="11809" y="3603"/>
                      </a:cubicBezTo>
                      <a:cubicBezTo>
                        <a:pt x="11809" y="1602"/>
                        <a:pt x="10208" y="1"/>
                        <a:pt x="8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59;p56">
                  <a:extLst>
                    <a:ext uri="{FF2B5EF4-FFF2-40B4-BE49-F238E27FC236}">
                      <a16:creationId xmlns:a16="http://schemas.microsoft.com/office/drawing/2014/main" id="{25728310-E2E0-72EB-8A42-40BE455B2478}"/>
                    </a:ext>
                  </a:extLst>
                </p:cNvPr>
                <p:cNvSpPr/>
                <p:nvPr/>
              </p:nvSpPr>
              <p:spPr>
                <a:xfrm>
                  <a:off x="5335221" y="3257633"/>
                  <a:ext cx="959192" cy="775464"/>
                </a:xfrm>
                <a:custGeom>
                  <a:avLst/>
                  <a:gdLst/>
                  <a:ahLst/>
                  <a:cxnLst/>
                  <a:rect l="l" t="t" r="r" b="b"/>
                  <a:pathLst>
                    <a:path w="41964" h="33926" extrusionOk="0">
                      <a:moveTo>
                        <a:pt x="0" y="1"/>
                      </a:moveTo>
                      <a:lnTo>
                        <a:pt x="0" y="25619"/>
                      </a:lnTo>
                      <a:cubicBezTo>
                        <a:pt x="0" y="30189"/>
                        <a:pt x="3703" y="33925"/>
                        <a:pt x="8306" y="33925"/>
                      </a:cubicBezTo>
                      <a:lnTo>
                        <a:pt x="33658" y="33925"/>
                      </a:lnTo>
                      <a:cubicBezTo>
                        <a:pt x="38228" y="33925"/>
                        <a:pt x="41964" y="30189"/>
                        <a:pt x="41964" y="25619"/>
                      </a:cubicBezTo>
                      <a:lnTo>
                        <a:pt x="41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160;p56">
                <a:extLst>
                  <a:ext uri="{FF2B5EF4-FFF2-40B4-BE49-F238E27FC236}">
                    <a16:creationId xmlns:a16="http://schemas.microsoft.com/office/drawing/2014/main" id="{C840904B-E75E-B3B5-0380-644C1407399C}"/>
                  </a:ext>
                </a:extLst>
              </p:cNvPr>
              <p:cNvSpPr/>
              <p:nvPr/>
            </p:nvSpPr>
            <p:spPr>
              <a:xfrm>
                <a:off x="5463867" y="3980547"/>
                <a:ext cx="244455" cy="172215"/>
              </a:xfrm>
              <a:custGeom>
                <a:avLst/>
                <a:gdLst/>
                <a:ahLst/>
                <a:cxnLst/>
                <a:rect l="l" t="t" r="r" b="b"/>
                <a:pathLst>
                  <a:path w="9475" h="6675" extrusionOk="0">
                    <a:moveTo>
                      <a:pt x="1" y="0"/>
                    </a:moveTo>
                    <a:cubicBezTo>
                      <a:pt x="1248" y="3947"/>
                      <a:pt x="4886" y="6675"/>
                      <a:pt x="7191" y="6675"/>
                    </a:cubicBezTo>
                    <a:cubicBezTo>
                      <a:pt x="8277" y="6675"/>
                      <a:pt x="9067" y="6070"/>
                      <a:pt x="9174" y="4704"/>
                    </a:cubicBezTo>
                    <a:cubicBezTo>
                      <a:pt x="9474" y="43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61;p56">
                <a:extLst>
                  <a:ext uri="{FF2B5EF4-FFF2-40B4-BE49-F238E27FC236}">
                    <a16:creationId xmlns:a16="http://schemas.microsoft.com/office/drawing/2014/main" id="{380A2596-8C0F-ECE5-4582-F638B55A693D}"/>
                  </a:ext>
                </a:extLst>
              </p:cNvPr>
              <p:cNvSpPr/>
              <p:nvPr/>
            </p:nvSpPr>
            <p:spPr>
              <a:xfrm>
                <a:off x="5499161" y="4013236"/>
                <a:ext cx="204852" cy="133902"/>
              </a:xfrm>
              <a:custGeom>
                <a:avLst/>
                <a:gdLst/>
                <a:ahLst/>
                <a:cxnLst/>
                <a:rect l="l" t="t" r="r" b="b"/>
                <a:pathLst>
                  <a:path w="7940" h="5190" extrusionOk="0">
                    <a:moveTo>
                      <a:pt x="0" y="1"/>
                    </a:moveTo>
                    <a:cubicBezTo>
                      <a:pt x="0" y="1"/>
                      <a:pt x="3933" y="5190"/>
                      <a:pt x="5851" y="5190"/>
                    </a:cubicBezTo>
                    <a:cubicBezTo>
                      <a:pt x="6229" y="5190"/>
                      <a:pt x="6529" y="4988"/>
                      <a:pt x="6705" y="4504"/>
                    </a:cubicBezTo>
                    <a:cubicBezTo>
                      <a:pt x="7939" y="1135"/>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62;p56">
                <a:extLst>
                  <a:ext uri="{FF2B5EF4-FFF2-40B4-BE49-F238E27FC236}">
                    <a16:creationId xmlns:a16="http://schemas.microsoft.com/office/drawing/2014/main" id="{F892581D-8460-074A-1093-AA7E9A10E3B0}"/>
                  </a:ext>
                </a:extLst>
              </p:cNvPr>
              <p:cNvSpPr/>
              <p:nvPr/>
            </p:nvSpPr>
            <p:spPr>
              <a:xfrm>
                <a:off x="5956131" y="3975387"/>
                <a:ext cx="244455" cy="172215"/>
              </a:xfrm>
              <a:custGeom>
                <a:avLst/>
                <a:gdLst/>
                <a:ahLst/>
                <a:cxnLst/>
                <a:rect l="l" t="t" r="r" b="b"/>
                <a:pathLst>
                  <a:path w="9475" h="6675" extrusionOk="0">
                    <a:moveTo>
                      <a:pt x="9474" y="0"/>
                    </a:moveTo>
                    <a:cubicBezTo>
                      <a:pt x="9474" y="0"/>
                      <a:pt x="1" y="434"/>
                      <a:pt x="301" y="4704"/>
                    </a:cubicBezTo>
                    <a:cubicBezTo>
                      <a:pt x="408" y="6070"/>
                      <a:pt x="1198" y="6675"/>
                      <a:pt x="2284" y="6675"/>
                    </a:cubicBezTo>
                    <a:cubicBezTo>
                      <a:pt x="4589" y="6675"/>
                      <a:pt x="8227" y="3947"/>
                      <a:pt x="94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63;p56">
                <a:extLst>
                  <a:ext uri="{FF2B5EF4-FFF2-40B4-BE49-F238E27FC236}">
                    <a16:creationId xmlns:a16="http://schemas.microsoft.com/office/drawing/2014/main" id="{8065A96F-D2FD-12C9-B989-484E3C332089}"/>
                  </a:ext>
                </a:extLst>
              </p:cNvPr>
              <p:cNvSpPr/>
              <p:nvPr/>
            </p:nvSpPr>
            <p:spPr>
              <a:xfrm>
                <a:off x="5960439" y="4008076"/>
                <a:ext cx="205729" cy="133902"/>
              </a:xfrm>
              <a:custGeom>
                <a:avLst/>
                <a:gdLst/>
                <a:ahLst/>
                <a:cxnLst/>
                <a:rect l="l" t="t" r="r" b="b"/>
                <a:pathLst>
                  <a:path w="7974" h="5190" extrusionOk="0">
                    <a:moveTo>
                      <a:pt x="7973" y="1"/>
                    </a:moveTo>
                    <a:lnTo>
                      <a:pt x="7973" y="1"/>
                    </a:lnTo>
                    <a:cubicBezTo>
                      <a:pt x="7973" y="1"/>
                      <a:pt x="1" y="1135"/>
                      <a:pt x="1235" y="4504"/>
                    </a:cubicBezTo>
                    <a:cubicBezTo>
                      <a:pt x="1411" y="4988"/>
                      <a:pt x="1712" y="5190"/>
                      <a:pt x="2092" y="5190"/>
                    </a:cubicBezTo>
                    <a:cubicBezTo>
                      <a:pt x="4017" y="5190"/>
                      <a:pt x="7973" y="1"/>
                      <a:pt x="7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64;p56">
                <a:extLst>
                  <a:ext uri="{FF2B5EF4-FFF2-40B4-BE49-F238E27FC236}">
                    <a16:creationId xmlns:a16="http://schemas.microsoft.com/office/drawing/2014/main" id="{70FE2FA9-BBD8-938A-A9D3-FAA1549326C6}"/>
                  </a:ext>
                </a:extLst>
              </p:cNvPr>
              <p:cNvSpPr/>
              <p:nvPr/>
            </p:nvSpPr>
            <p:spPr>
              <a:xfrm>
                <a:off x="5706567" y="3909107"/>
                <a:ext cx="192623" cy="228949"/>
              </a:xfrm>
              <a:custGeom>
                <a:avLst/>
                <a:gdLst/>
                <a:ahLst/>
                <a:cxnLst/>
                <a:rect l="l" t="t" r="r" b="b"/>
                <a:pathLst>
                  <a:path w="7466" h="8874" extrusionOk="0">
                    <a:moveTo>
                      <a:pt x="3970" y="1"/>
                    </a:moveTo>
                    <a:cubicBezTo>
                      <a:pt x="3970" y="1"/>
                      <a:pt x="0" y="7740"/>
                      <a:pt x="4237" y="8807"/>
                    </a:cubicBezTo>
                    <a:cubicBezTo>
                      <a:pt x="4416" y="8852"/>
                      <a:pt x="4586" y="8873"/>
                      <a:pt x="4746" y="8873"/>
                    </a:cubicBezTo>
                    <a:cubicBezTo>
                      <a:pt x="7453" y="8873"/>
                      <a:pt x="7465" y="2772"/>
                      <a:pt x="3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65;p56">
                <a:extLst>
                  <a:ext uri="{FF2B5EF4-FFF2-40B4-BE49-F238E27FC236}">
                    <a16:creationId xmlns:a16="http://schemas.microsoft.com/office/drawing/2014/main" id="{D9ABD5E0-378C-9460-9434-C633236A1A40}"/>
                  </a:ext>
                </a:extLst>
              </p:cNvPr>
              <p:cNvSpPr/>
              <p:nvPr/>
            </p:nvSpPr>
            <p:spPr>
              <a:xfrm>
                <a:off x="5739462" y="3931476"/>
                <a:ext cx="177968" cy="190404"/>
              </a:xfrm>
              <a:custGeom>
                <a:avLst/>
                <a:gdLst/>
                <a:ahLst/>
                <a:cxnLst/>
                <a:rect l="l" t="t" r="r" b="b"/>
                <a:pathLst>
                  <a:path w="6898" h="7380" extrusionOk="0">
                    <a:moveTo>
                      <a:pt x="2928" y="1"/>
                    </a:moveTo>
                    <a:cubicBezTo>
                      <a:pt x="2928" y="1"/>
                      <a:pt x="1" y="7380"/>
                      <a:pt x="3079" y="7380"/>
                    </a:cubicBezTo>
                    <a:cubicBezTo>
                      <a:pt x="3254" y="7380"/>
                      <a:pt x="3447" y="7356"/>
                      <a:pt x="3662" y="7306"/>
                    </a:cubicBezTo>
                    <a:cubicBezTo>
                      <a:pt x="6898" y="6572"/>
                      <a:pt x="2929" y="1"/>
                      <a:pt x="29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 name="组合 1">
            <a:extLst>
              <a:ext uri="{FF2B5EF4-FFF2-40B4-BE49-F238E27FC236}">
                <a16:creationId xmlns:a16="http://schemas.microsoft.com/office/drawing/2014/main" id="{1751C2F8-6B77-C5E6-0712-9F646E8916A5}"/>
              </a:ext>
            </a:extLst>
          </p:cNvPr>
          <p:cNvGrpSpPr/>
          <p:nvPr/>
        </p:nvGrpSpPr>
        <p:grpSpPr>
          <a:xfrm>
            <a:off x="-7519" y="2914046"/>
            <a:ext cx="9164411" cy="2326004"/>
            <a:chOff x="189986" y="4409848"/>
            <a:chExt cx="12033193" cy="2608648"/>
          </a:xfrm>
        </p:grpSpPr>
        <p:pic>
          <p:nvPicPr>
            <p:cNvPr id="106" name="图片 35">
              <a:extLst>
                <a:ext uri="{FF2B5EF4-FFF2-40B4-BE49-F238E27FC236}">
                  <a16:creationId xmlns:a16="http://schemas.microsoft.com/office/drawing/2014/main" id="{06587641-9F1D-F5BC-1DD1-361E39B5002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107" name="图片 37">
              <a:extLst>
                <a:ext uri="{FF2B5EF4-FFF2-40B4-BE49-F238E27FC236}">
                  <a16:creationId xmlns:a16="http://schemas.microsoft.com/office/drawing/2014/main" id="{155EF401-D581-1444-BADC-A59E73880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108" name="图片 21">
              <a:extLst>
                <a:ext uri="{FF2B5EF4-FFF2-40B4-BE49-F238E27FC236}">
                  <a16:creationId xmlns:a16="http://schemas.microsoft.com/office/drawing/2014/main" id="{9CCAC596-6492-2169-9674-A6619662F3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109" name="图片 42">
              <a:extLst>
                <a:ext uri="{FF2B5EF4-FFF2-40B4-BE49-F238E27FC236}">
                  <a16:creationId xmlns:a16="http://schemas.microsoft.com/office/drawing/2014/main" id="{031027E3-18D4-C48B-96A9-ADEAC6D44B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139" name="Speech Bubble: Oval 138">
            <a:extLst>
              <a:ext uri="{FF2B5EF4-FFF2-40B4-BE49-F238E27FC236}">
                <a16:creationId xmlns:a16="http://schemas.microsoft.com/office/drawing/2014/main" id="{682A55B0-55C3-44FB-9ACA-34FF0B9B50C7}"/>
              </a:ext>
            </a:extLst>
          </p:cNvPr>
          <p:cNvSpPr/>
          <p:nvPr/>
        </p:nvSpPr>
        <p:spPr>
          <a:xfrm>
            <a:off x="4743723" y="333489"/>
            <a:ext cx="4141957" cy="2676822"/>
          </a:xfrm>
          <a:custGeom>
            <a:avLst/>
            <a:gdLst>
              <a:gd name="connsiteX0" fmla="*/ 147992 w 4141957"/>
              <a:gd name="connsiteY0" fmla="*/ 2340051 h 2676822"/>
              <a:gd name="connsiteX1" fmla="*/ 240177 w 4141957"/>
              <a:gd name="connsiteY1" fmla="*/ 1964032 h 2676822"/>
              <a:gd name="connsiteX2" fmla="*/ 1510271 w 4141957"/>
              <a:gd name="connsiteY2" fmla="*/ 49989 h 2676822"/>
              <a:gd name="connsiteX3" fmla="*/ 3665627 w 4141957"/>
              <a:gd name="connsiteY3" fmla="*/ 484442 h 2676822"/>
              <a:gd name="connsiteX4" fmla="*/ 2867794 w 4141957"/>
              <a:gd name="connsiteY4" fmla="*/ 2573790 h 2676822"/>
              <a:gd name="connsiteX5" fmla="*/ 736126 w 4141957"/>
              <a:gd name="connsiteY5" fmla="*/ 2361707 h 2676822"/>
              <a:gd name="connsiteX6" fmla="*/ 147992 w 4141957"/>
              <a:gd name="connsiteY6" fmla="*/ 2340051 h 267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57" h="2676822" fill="none" extrusionOk="0">
                <a:moveTo>
                  <a:pt x="147992" y="2340051"/>
                </a:moveTo>
                <a:cubicBezTo>
                  <a:pt x="179438" y="2203846"/>
                  <a:pt x="205129" y="2147260"/>
                  <a:pt x="240177" y="1964032"/>
                </a:cubicBezTo>
                <a:cubicBezTo>
                  <a:pt x="-372037" y="1241667"/>
                  <a:pt x="251547" y="247264"/>
                  <a:pt x="1510271" y="49989"/>
                </a:cubicBezTo>
                <a:cubicBezTo>
                  <a:pt x="2332829" y="-180581"/>
                  <a:pt x="3056741" y="215537"/>
                  <a:pt x="3665627" y="484442"/>
                </a:cubicBezTo>
                <a:cubicBezTo>
                  <a:pt x="4621192" y="1081288"/>
                  <a:pt x="4182082" y="2246825"/>
                  <a:pt x="2867794" y="2573790"/>
                </a:cubicBezTo>
                <a:cubicBezTo>
                  <a:pt x="2193287" y="2667768"/>
                  <a:pt x="1344927" y="2693833"/>
                  <a:pt x="736126" y="2361707"/>
                </a:cubicBezTo>
                <a:cubicBezTo>
                  <a:pt x="538638" y="2331847"/>
                  <a:pt x="322702" y="2341733"/>
                  <a:pt x="147992" y="2340051"/>
                </a:cubicBezTo>
                <a:close/>
              </a:path>
              <a:path w="4141957" h="2676822" stroke="0" extrusionOk="0">
                <a:moveTo>
                  <a:pt x="147992" y="2340051"/>
                </a:moveTo>
                <a:cubicBezTo>
                  <a:pt x="156646" y="2241327"/>
                  <a:pt x="218415" y="2125663"/>
                  <a:pt x="240177" y="1964032"/>
                </a:cubicBezTo>
                <a:cubicBezTo>
                  <a:pt x="-393105" y="1168659"/>
                  <a:pt x="275845" y="326872"/>
                  <a:pt x="1510271" y="49989"/>
                </a:cubicBezTo>
                <a:cubicBezTo>
                  <a:pt x="2295115" y="-46073"/>
                  <a:pt x="3012875" y="19620"/>
                  <a:pt x="3665627" y="484442"/>
                </a:cubicBezTo>
                <a:cubicBezTo>
                  <a:pt x="4533799" y="1253148"/>
                  <a:pt x="4178536" y="2137569"/>
                  <a:pt x="2867794" y="2573790"/>
                </a:cubicBezTo>
                <a:cubicBezTo>
                  <a:pt x="2241495" y="2639923"/>
                  <a:pt x="1250986" y="2677141"/>
                  <a:pt x="736126" y="2361707"/>
                </a:cubicBezTo>
                <a:cubicBezTo>
                  <a:pt x="458040" y="2338191"/>
                  <a:pt x="298712" y="2317525"/>
                  <a:pt x="147992" y="2340051"/>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46427"/>
                      <a:gd name="adj2" fmla="val 3741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02060"/>
                </a:solidFill>
                <a:latin typeface="UTM Avo" panose="02040603050506020204" pitchFamily="18" charset="0"/>
              </a:rPr>
              <a:t>Ở nhà em đã từng giúp mẹ làm món thịt rang chưa?</a:t>
            </a:r>
          </a:p>
        </p:txBody>
      </p:sp>
      <p:sp>
        <p:nvSpPr>
          <p:cNvPr id="140" name="Speech Bubble: Oval 139">
            <a:extLst>
              <a:ext uri="{FF2B5EF4-FFF2-40B4-BE49-F238E27FC236}">
                <a16:creationId xmlns:a16="http://schemas.microsoft.com/office/drawing/2014/main" id="{2EF15694-60DC-4CE4-BD88-8B14122D73B8}"/>
              </a:ext>
            </a:extLst>
          </p:cNvPr>
          <p:cNvSpPr/>
          <p:nvPr/>
        </p:nvSpPr>
        <p:spPr>
          <a:xfrm>
            <a:off x="4900153" y="586186"/>
            <a:ext cx="3773826" cy="3292857"/>
          </a:xfrm>
          <a:custGeom>
            <a:avLst/>
            <a:gdLst>
              <a:gd name="connsiteX0" fmla="*/ -245903 w 3773826"/>
              <a:gd name="connsiteY0" fmla="*/ 1955759 h 3292857"/>
              <a:gd name="connsiteX1" fmla="*/ 702 w 3773826"/>
              <a:gd name="connsiteY1" fmla="*/ 1601530 h 3292857"/>
              <a:gd name="connsiteX2" fmla="*/ 1786924 w 3773826"/>
              <a:gd name="connsiteY2" fmla="*/ 2313 h 3292857"/>
              <a:gd name="connsiteX3" fmla="*/ 3747845 w 3773826"/>
              <a:gd name="connsiteY3" fmla="*/ 1374149 h 3292857"/>
              <a:gd name="connsiteX4" fmla="*/ 2264324 w 3773826"/>
              <a:gd name="connsiteY4" fmla="*/ 3259588 h 3292857"/>
              <a:gd name="connsiteX5" fmla="*/ 118773 w 3773826"/>
              <a:gd name="connsiteY5" fmla="*/ 2221333 h 3292857"/>
              <a:gd name="connsiteX6" fmla="*/ -245903 w 3773826"/>
              <a:gd name="connsiteY6" fmla="*/ 1955759 h 329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3826" h="3292857" fill="none" extrusionOk="0">
                <a:moveTo>
                  <a:pt x="-245903" y="1955759"/>
                </a:moveTo>
                <a:cubicBezTo>
                  <a:pt x="-152300" y="1811422"/>
                  <a:pt x="-115280" y="1749027"/>
                  <a:pt x="702" y="1601530"/>
                </a:cubicBezTo>
                <a:cubicBezTo>
                  <a:pt x="49899" y="898974"/>
                  <a:pt x="847033" y="-76120"/>
                  <a:pt x="1786924" y="2313"/>
                </a:cubicBezTo>
                <a:cubicBezTo>
                  <a:pt x="2779700" y="-129471"/>
                  <a:pt x="3487469" y="711137"/>
                  <a:pt x="3747845" y="1374149"/>
                </a:cubicBezTo>
                <a:cubicBezTo>
                  <a:pt x="3961947" y="2183114"/>
                  <a:pt x="3354074" y="3143654"/>
                  <a:pt x="2264324" y="3259588"/>
                </a:cubicBezTo>
                <a:cubicBezTo>
                  <a:pt x="1376316" y="3367801"/>
                  <a:pt x="610921" y="3077187"/>
                  <a:pt x="118773" y="2221333"/>
                </a:cubicBezTo>
                <a:cubicBezTo>
                  <a:pt x="20723" y="2124648"/>
                  <a:pt x="-64070" y="2064644"/>
                  <a:pt x="-245903" y="1955759"/>
                </a:cubicBezTo>
                <a:close/>
              </a:path>
              <a:path w="3773826" h="3292857" stroke="0" extrusionOk="0">
                <a:moveTo>
                  <a:pt x="-245903" y="1955759"/>
                </a:moveTo>
                <a:cubicBezTo>
                  <a:pt x="-176079" y="1849713"/>
                  <a:pt x="-98624" y="1778460"/>
                  <a:pt x="702" y="1601530"/>
                </a:cubicBezTo>
                <a:cubicBezTo>
                  <a:pt x="8508" y="695970"/>
                  <a:pt x="871653" y="133793"/>
                  <a:pt x="1786924" y="2313"/>
                </a:cubicBezTo>
                <a:cubicBezTo>
                  <a:pt x="2739654" y="37646"/>
                  <a:pt x="3564421" y="537413"/>
                  <a:pt x="3747845" y="1374149"/>
                </a:cubicBezTo>
                <a:cubicBezTo>
                  <a:pt x="3900415" y="2307385"/>
                  <a:pt x="3267034" y="3057805"/>
                  <a:pt x="2264324" y="3259588"/>
                </a:cubicBezTo>
                <a:cubicBezTo>
                  <a:pt x="1441257" y="3297997"/>
                  <a:pt x="383225" y="2975354"/>
                  <a:pt x="118773" y="2221333"/>
                </a:cubicBezTo>
                <a:cubicBezTo>
                  <a:pt x="17968" y="2174356"/>
                  <a:pt x="-114743" y="2031127"/>
                  <a:pt x="-245903" y="1955759"/>
                </a:cubicBezTo>
                <a:close/>
              </a:path>
            </a:pathLst>
          </a:custGeom>
          <a:solidFill>
            <a:srgbClr val="FFFF00"/>
          </a:solidFill>
          <a:ln>
            <a:solidFill>
              <a:srgbClr val="002060"/>
            </a:solidFill>
            <a:extLst>
              <a:ext uri="{C807C97D-BFC1-408E-A445-0C87EB9F89A2}">
                <ask:lineSketchStyleProps xmlns:ask="http://schemas.microsoft.com/office/drawing/2018/sketchyshapes" xmlns="" sd="265727420">
                  <a:prstGeom prst="wedgeEllipseCallout">
                    <a:avLst>
                      <a:gd name="adj1" fmla="val -56516"/>
                      <a:gd name="adj2" fmla="val 939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latin typeface="UTM Avo" panose="02040603050506020204" pitchFamily="18" charset="0"/>
              </a:rPr>
              <a:t>Ở nhà em đã làm món thịt rang thế nào? Các bước có giống với các bước ở trên không?</a:t>
            </a:r>
          </a:p>
        </p:txBody>
      </p:sp>
    </p:spTree>
    <p:extLst>
      <p:ext uri="{BB962C8B-B14F-4D97-AF65-F5344CB8AC3E}">
        <p14:creationId xmlns:p14="http://schemas.microsoft.com/office/powerpoint/2010/main" val="23682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wipe(left)">
                                      <p:cBhvr>
                                        <p:cTn id="7" dur="500"/>
                                        <p:tgtEl>
                                          <p:spTgt spid="1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39"/>
                                        </p:tgtEl>
                                        <p:attrNameLst>
                                          <p:attrName>ppt_w</p:attrName>
                                        </p:attrNameLst>
                                      </p:cBhvr>
                                      <p:tavLst>
                                        <p:tav tm="0">
                                          <p:val>
                                            <p:strVal val="ppt_w"/>
                                          </p:val>
                                        </p:tav>
                                        <p:tav tm="100000">
                                          <p:val>
                                            <p:fltVal val="0"/>
                                          </p:val>
                                        </p:tav>
                                      </p:tavLst>
                                    </p:anim>
                                    <p:anim calcmode="lin" valueType="num">
                                      <p:cBhvr>
                                        <p:cTn id="12" dur="500"/>
                                        <p:tgtEl>
                                          <p:spTgt spid="139"/>
                                        </p:tgtEl>
                                        <p:attrNameLst>
                                          <p:attrName>ppt_h</p:attrName>
                                        </p:attrNameLst>
                                      </p:cBhvr>
                                      <p:tavLst>
                                        <p:tav tm="0">
                                          <p:val>
                                            <p:strVal val="ppt_h"/>
                                          </p:val>
                                        </p:tav>
                                        <p:tav tm="100000">
                                          <p:val>
                                            <p:fltVal val="0"/>
                                          </p:val>
                                        </p:tav>
                                      </p:tavLst>
                                    </p:anim>
                                    <p:animEffect transition="out" filter="fade">
                                      <p:cBhvr>
                                        <p:cTn id="13" dur="500"/>
                                        <p:tgtEl>
                                          <p:spTgt spid="139"/>
                                        </p:tgtEl>
                                      </p:cBhvr>
                                    </p:animEffect>
                                    <p:set>
                                      <p:cBhvr>
                                        <p:cTn id="14" dur="1" fill="hold">
                                          <p:stCondLst>
                                            <p:cond delay="499"/>
                                          </p:stCondLst>
                                        </p:cTn>
                                        <p:tgtEl>
                                          <p:spTgt spid="1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wipe(left)">
                                      <p:cBhvr>
                                        <p:cTn id="19"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39" grpId="1" animBg="1"/>
      <p:bldP spid="1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23" name="Picture 22">
            <a:extLst>
              <a:ext uri="{FF2B5EF4-FFF2-40B4-BE49-F238E27FC236}">
                <a16:creationId xmlns:a16="http://schemas.microsoft.com/office/drawing/2014/main" id="{CBA2FE5E-B883-4697-A66B-93B67D38BB09}"/>
              </a:ext>
            </a:extLst>
          </p:cNvPr>
          <p:cNvPicPr>
            <a:picLocks noChangeAspect="1"/>
          </p:cNvPicPr>
          <p:nvPr/>
        </p:nvPicPr>
        <p:blipFill>
          <a:blip r:embed="rId3"/>
          <a:stretch>
            <a:fillRect/>
          </a:stretch>
        </p:blipFill>
        <p:spPr>
          <a:xfrm>
            <a:off x="73494" y="-600679"/>
            <a:ext cx="4242816" cy="6598396"/>
          </a:xfrm>
          <a:prstGeom prst="rect">
            <a:avLst/>
          </a:prstGeom>
        </p:spPr>
      </p:pic>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1"/>
          <p:cNvSpPr txBox="1">
            <a:spLocks noGrp="1"/>
          </p:cNvSpPr>
          <p:nvPr>
            <p:ph type="ctrTitle"/>
          </p:nvPr>
        </p:nvSpPr>
        <p:spPr>
          <a:xfrm>
            <a:off x="2497720" y="1508538"/>
            <a:ext cx="7611794" cy="2153400"/>
          </a:xfrm>
          <a:prstGeom prst="rect">
            <a:avLst/>
          </a:prstGeom>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tabLst/>
              <a:defRPr/>
            </a:pPr>
            <a:r>
              <a:rPr kumimoji="0" lang="en-US" altLang="zh-CN" sz="6500" b="0" i="0" u="none" strike="noStrike" kern="1200" cap="none" spc="0" normalizeH="0" baseline="0" noProof="0" err="1">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Khởi</a:t>
            </a:r>
            <a:r>
              <a:rPr kumimoji="0" lang="en-US" altLang="zh-CN" sz="65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 động</a:t>
            </a:r>
            <a:r>
              <a:rPr kumimoji="0" lang="zh-CN" altLang="en-US" sz="65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t/>
            </a:r>
            <a:br>
              <a:rPr kumimoji="0" lang="zh-CN" altLang="en-US" sz="65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rPr>
            </a:br>
            <a:endParaRPr lang="en-US" sz="6500">
              <a:latin typeface="#9Slide07 SVNZiclets" panose="02000603000000000000" pitchFamily="2" charset="0"/>
            </a:endParaRPr>
          </a:p>
        </p:txBody>
      </p:sp>
      <p:cxnSp>
        <p:nvCxnSpPr>
          <p:cNvPr id="2287" name="Google Shape;2287;p31"/>
          <p:cNvCxnSpPr/>
          <p:nvPr/>
        </p:nvCxnSpPr>
        <p:spPr>
          <a:xfrm>
            <a:off x="4572000" y="3708231"/>
            <a:ext cx="3962100" cy="0"/>
          </a:xfrm>
          <a:prstGeom prst="straightConnector1">
            <a:avLst/>
          </a:prstGeom>
          <a:noFill/>
          <a:ln w="9525" cap="flat" cmpd="sng">
            <a:solidFill>
              <a:schemeClr val="dk1"/>
            </a:solidFill>
            <a:prstDash val="solid"/>
            <a:round/>
            <a:headEnd type="none" w="med" len="med"/>
            <a:tailEnd type="none" w="med" len="med"/>
          </a:ln>
        </p:spPr>
      </p:cxnSp>
      <p:sp>
        <p:nvSpPr>
          <p:cNvPr id="2340" name="Google Shape;2340;p31"/>
          <p:cNvSpPr/>
          <p:nvPr/>
        </p:nvSpPr>
        <p:spPr>
          <a:xfrm>
            <a:off x="7517168" y="1456149"/>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7539921" y="1460250"/>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7566051" y="1463707"/>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7492405" y="1449918"/>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7652120" y="1465074"/>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7593588" y="1465757"/>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grpSp>
        <p:nvGrpSpPr>
          <p:cNvPr id="18" name="组合 1">
            <a:extLst>
              <a:ext uri="{FF2B5EF4-FFF2-40B4-BE49-F238E27FC236}">
                <a16:creationId xmlns:a16="http://schemas.microsoft.com/office/drawing/2014/main" id="{66614EA0-2737-4823-82F5-5EB4628930B7}"/>
              </a:ext>
            </a:extLst>
          </p:cNvPr>
          <p:cNvGrpSpPr/>
          <p:nvPr/>
        </p:nvGrpSpPr>
        <p:grpSpPr>
          <a:xfrm>
            <a:off x="-7519" y="2914046"/>
            <a:ext cx="9164411" cy="2326004"/>
            <a:chOff x="189986" y="4409848"/>
            <a:chExt cx="12033193" cy="2608648"/>
          </a:xfrm>
        </p:grpSpPr>
        <p:pic>
          <p:nvPicPr>
            <p:cNvPr id="19" name="图片 35">
              <a:extLst>
                <a:ext uri="{FF2B5EF4-FFF2-40B4-BE49-F238E27FC236}">
                  <a16:creationId xmlns:a16="http://schemas.microsoft.com/office/drawing/2014/main" id="{5CAD8763-793A-4A19-918F-C0A95519F78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20" name="图片 37">
              <a:extLst>
                <a:ext uri="{FF2B5EF4-FFF2-40B4-BE49-F238E27FC236}">
                  <a16:creationId xmlns:a16="http://schemas.microsoft.com/office/drawing/2014/main" id="{7CF3B8B7-25D2-468D-9682-CC1EB33689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21" name="图片 21">
              <a:extLst>
                <a:ext uri="{FF2B5EF4-FFF2-40B4-BE49-F238E27FC236}">
                  <a16:creationId xmlns:a16="http://schemas.microsoft.com/office/drawing/2014/main" id="{17AE52B8-074D-42E4-87B7-43F48A08FE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22" name="图片 42">
              <a:extLst>
                <a:ext uri="{FF2B5EF4-FFF2-40B4-BE49-F238E27FC236}">
                  <a16:creationId xmlns:a16="http://schemas.microsoft.com/office/drawing/2014/main" id="{911D23E1-6421-4C58-9B56-988AC6E214E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24" name="TextBox 23">
            <a:extLst>
              <a:ext uri="{FF2B5EF4-FFF2-40B4-BE49-F238E27FC236}">
                <a16:creationId xmlns:a16="http://schemas.microsoft.com/office/drawing/2014/main" id="{EA8117FC-F469-4C90-A8A2-447927A8DA0B}"/>
              </a:ext>
            </a:extLst>
          </p:cNvPr>
          <p:cNvSpPr txBox="1"/>
          <p:nvPr/>
        </p:nvSpPr>
        <p:spPr>
          <a:xfrm>
            <a:off x="3531169" y="2645605"/>
            <a:ext cx="5856669" cy="938719"/>
          </a:xfrm>
          <a:prstGeom prst="rect">
            <a:avLst/>
          </a:prstGeom>
          <a:noFill/>
        </p:spPr>
        <p:txBody>
          <a:bodyPr wrap="square" rtlCol="0">
            <a:spAutoFit/>
          </a:bodyPr>
          <a:lstStyle/>
          <a:p>
            <a:r>
              <a:rPr lang="en-US" sz="5500">
                <a:ln w="12700">
                  <a:solidFill>
                    <a:schemeClr val="tx1"/>
                  </a:solidFill>
                </a:ln>
                <a:solidFill>
                  <a:srgbClr val="C5316D"/>
                </a:solidFill>
                <a:latin typeface="#9Slide07 SVNZiclets" panose="02000603000000000000" pitchFamily="2" charset="0"/>
              </a:rPr>
              <a:t>Ai NHANH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85"/>
                                        </p:tgtEl>
                                        <p:attrNameLst>
                                          <p:attrName>style.visibility</p:attrName>
                                        </p:attrNameLst>
                                      </p:cBhvr>
                                      <p:to>
                                        <p:strVal val="visible"/>
                                      </p:to>
                                    </p:set>
                                    <p:anim calcmode="lin" valueType="num">
                                      <p:cBhvr>
                                        <p:cTn id="7" dur="500" fill="hold"/>
                                        <p:tgtEl>
                                          <p:spTgt spid="2285"/>
                                        </p:tgtEl>
                                        <p:attrNameLst>
                                          <p:attrName>ppt_w</p:attrName>
                                        </p:attrNameLst>
                                      </p:cBhvr>
                                      <p:tavLst>
                                        <p:tav tm="0">
                                          <p:val>
                                            <p:fltVal val="0"/>
                                          </p:val>
                                        </p:tav>
                                        <p:tav tm="100000">
                                          <p:val>
                                            <p:strVal val="#ppt_w"/>
                                          </p:val>
                                        </p:tav>
                                      </p:tavLst>
                                    </p:anim>
                                    <p:anim calcmode="lin" valueType="num">
                                      <p:cBhvr>
                                        <p:cTn id="8" dur="500" fill="hold"/>
                                        <p:tgtEl>
                                          <p:spTgt spid="2285"/>
                                        </p:tgtEl>
                                        <p:attrNameLst>
                                          <p:attrName>ppt_h</p:attrName>
                                        </p:attrNameLst>
                                      </p:cBhvr>
                                      <p:tavLst>
                                        <p:tav tm="0">
                                          <p:val>
                                            <p:fltVal val="0"/>
                                          </p:val>
                                        </p:tav>
                                        <p:tav tm="100000">
                                          <p:val>
                                            <p:strVal val="#ppt_h"/>
                                          </p:val>
                                        </p:tav>
                                      </p:tavLst>
                                    </p:anim>
                                    <p:animEffect transition="in" filter="fade">
                                      <p:cBhvr>
                                        <p:cTn id="9" dur="500"/>
                                        <p:tgtEl>
                                          <p:spTgt spid="2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1257300" y="-279400"/>
            <a:ext cx="11595100" cy="5727699"/>
          </a:xfrm>
          <a:custGeom>
            <a:avLst/>
            <a:gdLst>
              <a:gd name="connsiteX0" fmla="*/ 0 w 11595100"/>
              <a:gd name="connsiteY0" fmla="*/ 0 h 5727699"/>
              <a:gd name="connsiteX1" fmla="*/ 463804 w 11595100"/>
              <a:gd name="connsiteY1" fmla="*/ 0 h 5727699"/>
              <a:gd name="connsiteX2" fmla="*/ 811657 w 11595100"/>
              <a:gd name="connsiteY2" fmla="*/ 0 h 5727699"/>
              <a:gd name="connsiteX3" fmla="*/ 1507363 w 11595100"/>
              <a:gd name="connsiteY3" fmla="*/ 0 h 5727699"/>
              <a:gd name="connsiteX4" fmla="*/ 2203069 w 11595100"/>
              <a:gd name="connsiteY4" fmla="*/ 0 h 5727699"/>
              <a:gd name="connsiteX5" fmla="*/ 3014726 w 11595100"/>
              <a:gd name="connsiteY5" fmla="*/ 0 h 5727699"/>
              <a:gd name="connsiteX6" fmla="*/ 3710432 w 11595100"/>
              <a:gd name="connsiteY6" fmla="*/ 0 h 5727699"/>
              <a:gd name="connsiteX7" fmla="*/ 4522089 w 11595100"/>
              <a:gd name="connsiteY7" fmla="*/ 0 h 5727699"/>
              <a:gd name="connsiteX8" fmla="*/ 4753991 w 11595100"/>
              <a:gd name="connsiteY8" fmla="*/ 0 h 5727699"/>
              <a:gd name="connsiteX9" fmla="*/ 4985893 w 11595100"/>
              <a:gd name="connsiteY9" fmla="*/ 0 h 5727699"/>
              <a:gd name="connsiteX10" fmla="*/ 5565648 w 11595100"/>
              <a:gd name="connsiteY10" fmla="*/ 0 h 5727699"/>
              <a:gd name="connsiteX11" fmla="*/ 6029452 w 11595100"/>
              <a:gd name="connsiteY11" fmla="*/ 0 h 5727699"/>
              <a:gd name="connsiteX12" fmla="*/ 6493256 w 11595100"/>
              <a:gd name="connsiteY12" fmla="*/ 0 h 5727699"/>
              <a:gd name="connsiteX13" fmla="*/ 7073011 w 11595100"/>
              <a:gd name="connsiteY13" fmla="*/ 0 h 5727699"/>
              <a:gd name="connsiteX14" fmla="*/ 7768717 w 11595100"/>
              <a:gd name="connsiteY14" fmla="*/ 0 h 5727699"/>
              <a:gd name="connsiteX15" fmla="*/ 8116570 w 11595100"/>
              <a:gd name="connsiteY15" fmla="*/ 0 h 5727699"/>
              <a:gd name="connsiteX16" fmla="*/ 8580374 w 11595100"/>
              <a:gd name="connsiteY16" fmla="*/ 0 h 5727699"/>
              <a:gd name="connsiteX17" fmla="*/ 9160129 w 11595100"/>
              <a:gd name="connsiteY17" fmla="*/ 0 h 5727699"/>
              <a:gd name="connsiteX18" fmla="*/ 9392031 w 11595100"/>
              <a:gd name="connsiteY18" fmla="*/ 0 h 5727699"/>
              <a:gd name="connsiteX19" fmla="*/ 9623933 w 11595100"/>
              <a:gd name="connsiteY19" fmla="*/ 0 h 5727699"/>
              <a:gd name="connsiteX20" fmla="*/ 9971786 w 11595100"/>
              <a:gd name="connsiteY20" fmla="*/ 0 h 5727699"/>
              <a:gd name="connsiteX21" fmla="*/ 10667492 w 11595100"/>
              <a:gd name="connsiteY21" fmla="*/ 0 h 5727699"/>
              <a:gd name="connsiteX22" fmla="*/ 11595100 w 11595100"/>
              <a:gd name="connsiteY22" fmla="*/ 0 h 5727699"/>
              <a:gd name="connsiteX23" fmla="*/ 11595100 w 11595100"/>
              <a:gd name="connsiteY23" fmla="*/ 400939 h 5727699"/>
              <a:gd name="connsiteX24" fmla="*/ 11595100 w 11595100"/>
              <a:gd name="connsiteY24" fmla="*/ 973709 h 5727699"/>
              <a:gd name="connsiteX25" fmla="*/ 11595100 w 11595100"/>
              <a:gd name="connsiteY25" fmla="*/ 1489202 h 5727699"/>
              <a:gd name="connsiteX26" fmla="*/ 11595100 w 11595100"/>
              <a:gd name="connsiteY26" fmla="*/ 2061972 h 5727699"/>
              <a:gd name="connsiteX27" fmla="*/ 11595100 w 11595100"/>
              <a:gd name="connsiteY27" fmla="*/ 2577465 h 5727699"/>
              <a:gd name="connsiteX28" fmla="*/ 11595100 w 11595100"/>
              <a:gd name="connsiteY28" fmla="*/ 3150234 h 5727699"/>
              <a:gd name="connsiteX29" fmla="*/ 11595100 w 11595100"/>
              <a:gd name="connsiteY29" fmla="*/ 3780281 h 5727699"/>
              <a:gd name="connsiteX30" fmla="*/ 11595100 w 11595100"/>
              <a:gd name="connsiteY30" fmla="*/ 4181220 h 5727699"/>
              <a:gd name="connsiteX31" fmla="*/ 11595100 w 11595100"/>
              <a:gd name="connsiteY31" fmla="*/ 4811267 h 5727699"/>
              <a:gd name="connsiteX32" fmla="*/ 11595100 w 11595100"/>
              <a:gd name="connsiteY32" fmla="*/ 5727699 h 5727699"/>
              <a:gd name="connsiteX33" fmla="*/ 11131296 w 11595100"/>
              <a:gd name="connsiteY33" fmla="*/ 5727699 h 5727699"/>
              <a:gd name="connsiteX34" fmla="*/ 10899394 w 11595100"/>
              <a:gd name="connsiteY34" fmla="*/ 5727699 h 5727699"/>
              <a:gd name="connsiteX35" fmla="*/ 10203688 w 11595100"/>
              <a:gd name="connsiteY35" fmla="*/ 5727699 h 5727699"/>
              <a:gd name="connsiteX36" fmla="*/ 9507982 w 11595100"/>
              <a:gd name="connsiteY36" fmla="*/ 5727699 h 5727699"/>
              <a:gd name="connsiteX37" fmla="*/ 9160129 w 11595100"/>
              <a:gd name="connsiteY37" fmla="*/ 5727699 h 5727699"/>
              <a:gd name="connsiteX38" fmla="*/ 8812276 w 11595100"/>
              <a:gd name="connsiteY38" fmla="*/ 5727699 h 5727699"/>
              <a:gd name="connsiteX39" fmla="*/ 8348472 w 11595100"/>
              <a:gd name="connsiteY39" fmla="*/ 5727699 h 5727699"/>
              <a:gd name="connsiteX40" fmla="*/ 7652766 w 11595100"/>
              <a:gd name="connsiteY40" fmla="*/ 5727699 h 5727699"/>
              <a:gd name="connsiteX41" fmla="*/ 7188962 w 11595100"/>
              <a:gd name="connsiteY41" fmla="*/ 5727699 h 5727699"/>
              <a:gd name="connsiteX42" fmla="*/ 6377305 w 11595100"/>
              <a:gd name="connsiteY42" fmla="*/ 5727699 h 5727699"/>
              <a:gd name="connsiteX43" fmla="*/ 6029452 w 11595100"/>
              <a:gd name="connsiteY43" fmla="*/ 5727699 h 5727699"/>
              <a:gd name="connsiteX44" fmla="*/ 5449697 w 11595100"/>
              <a:gd name="connsiteY44" fmla="*/ 5727699 h 5727699"/>
              <a:gd name="connsiteX45" fmla="*/ 4869942 w 11595100"/>
              <a:gd name="connsiteY45" fmla="*/ 5727699 h 5727699"/>
              <a:gd name="connsiteX46" fmla="*/ 4638040 w 11595100"/>
              <a:gd name="connsiteY46" fmla="*/ 5727699 h 5727699"/>
              <a:gd name="connsiteX47" fmla="*/ 4174236 w 11595100"/>
              <a:gd name="connsiteY47" fmla="*/ 5727699 h 5727699"/>
              <a:gd name="connsiteX48" fmla="*/ 3942334 w 11595100"/>
              <a:gd name="connsiteY48" fmla="*/ 5727699 h 5727699"/>
              <a:gd name="connsiteX49" fmla="*/ 3362579 w 11595100"/>
              <a:gd name="connsiteY49" fmla="*/ 5727699 h 5727699"/>
              <a:gd name="connsiteX50" fmla="*/ 3014726 w 11595100"/>
              <a:gd name="connsiteY50" fmla="*/ 5727699 h 5727699"/>
              <a:gd name="connsiteX51" fmla="*/ 2782824 w 11595100"/>
              <a:gd name="connsiteY51" fmla="*/ 5727699 h 5727699"/>
              <a:gd name="connsiteX52" fmla="*/ 1971167 w 11595100"/>
              <a:gd name="connsiteY52" fmla="*/ 5727699 h 5727699"/>
              <a:gd name="connsiteX53" fmla="*/ 1507363 w 11595100"/>
              <a:gd name="connsiteY53" fmla="*/ 5727699 h 5727699"/>
              <a:gd name="connsiteX54" fmla="*/ 1275461 w 11595100"/>
              <a:gd name="connsiteY54" fmla="*/ 5727699 h 5727699"/>
              <a:gd name="connsiteX55" fmla="*/ 0 w 11595100"/>
              <a:gd name="connsiteY55" fmla="*/ 5727699 h 5727699"/>
              <a:gd name="connsiteX56" fmla="*/ 0 w 11595100"/>
              <a:gd name="connsiteY56" fmla="*/ 5269483 h 5727699"/>
              <a:gd name="connsiteX57" fmla="*/ 0 w 11595100"/>
              <a:gd name="connsiteY57" fmla="*/ 4753990 h 5727699"/>
              <a:gd name="connsiteX58" fmla="*/ 0 w 11595100"/>
              <a:gd name="connsiteY58" fmla="*/ 4295774 h 5727699"/>
              <a:gd name="connsiteX59" fmla="*/ 0 w 11595100"/>
              <a:gd name="connsiteY59" fmla="*/ 3894835 h 5727699"/>
              <a:gd name="connsiteX60" fmla="*/ 0 w 11595100"/>
              <a:gd name="connsiteY60" fmla="*/ 3379342 h 5727699"/>
              <a:gd name="connsiteX61" fmla="*/ 0 w 11595100"/>
              <a:gd name="connsiteY61" fmla="*/ 2978403 h 5727699"/>
              <a:gd name="connsiteX62" fmla="*/ 0 w 11595100"/>
              <a:gd name="connsiteY62" fmla="*/ 2291080 h 5727699"/>
              <a:gd name="connsiteX63" fmla="*/ 0 w 11595100"/>
              <a:gd name="connsiteY63" fmla="*/ 1890141 h 5727699"/>
              <a:gd name="connsiteX64" fmla="*/ 0 w 11595100"/>
              <a:gd name="connsiteY64" fmla="*/ 1317371 h 5727699"/>
              <a:gd name="connsiteX65" fmla="*/ 0 w 11595100"/>
              <a:gd name="connsiteY65" fmla="*/ 916432 h 5727699"/>
              <a:gd name="connsiteX66" fmla="*/ 0 w 11595100"/>
              <a:gd name="connsiteY66" fmla="*/ 0 h 572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595100" h="5727699" fill="none" extrusionOk="0">
                <a:moveTo>
                  <a:pt x="0" y="0"/>
                </a:moveTo>
                <a:cubicBezTo>
                  <a:pt x="136163" y="-19870"/>
                  <a:pt x="360419" y="21425"/>
                  <a:pt x="463804" y="0"/>
                </a:cubicBezTo>
                <a:cubicBezTo>
                  <a:pt x="567189" y="-21425"/>
                  <a:pt x="711000" y="29385"/>
                  <a:pt x="811657" y="0"/>
                </a:cubicBezTo>
                <a:cubicBezTo>
                  <a:pt x="912314" y="-29385"/>
                  <a:pt x="1271610" y="52108"/>
                  <a:pt x="1507363" y="0"/>
                </a:cubicBezTo>
                <a:cubicBezTo>
                  <a:pt x="1743116" y="-52108"/>
                  <a:pt x="2003922" y="58514"/>
                  <a:pt x="2203069" y="0"/>
                </a:cubicBezTo>
                <a:cubicBezTo>
                  <a:pt x="2402216" y="-58514"/>
                  <a:pt x="2610496" y="22369"/>
                  <a:pt x="3014726" y="0"/>
                </a:cubicBezTo>
                <a:cubicBezTo>
                  <a:pt x="3418956" y="-22369"/>
                  <a:pt x="3477585" y="83305"/>
                  <a:pt x="3710432" y="0"/>
                </a:cubicBezTo>
                <a:cubicBezTo>
                  <a:pt x="3943279" y="-83305"/>
                  <a:pt x="4178806" y="4463"/>
                  <a:pt x="4522089" y="0"/>
                </a:cubicBezTo>
                <a:cubicBezTo>
                  <a:pt x="4865372" y="-4463"/>
                  <a:pt x="4691346" y="20870"/>
                  <a:pt x="4753991" y="0"/>
                </a:cubicBezTo>
                <a:cubicBezTo>
                  <a:pt x="4816636" y="-20870"/>
                  <a:pt x="4912117" y="17488"/>
                  <a:pt x="4985893" y="0"/>
                </a:cubicBezTo>
                <a:cubicBezTo>
                  <a:pt x="5059669" y="-17488"/>
                  <a:pt x="5302253" y="64496"/>
                  <a:pt x="5565648" y="0"/>
                </a:cubicBezTo>
                <a:cubicBezTo>
                  <a:pt x="5829043" y="-64496"/>
                  <a:pt x="5809399" y="29611"/>
                  <a:pt x="6029452" y="0"/>
                </a:cubicBezTo>
                <a:cubicBezTo>
                  <a:pt x="6249505" y="-29611"/>
                  <a:pt x="6284372" y="21790"/>
                  <a:pt x="6493256" y="0"/>
                </a:cubicBezTo>
                <a:cubicBezTo>
                  <a:pt x="6702140" y="-21790"/>
                  <a:pt x="6913409" y="38614"/>
                  <a:pt x="7073011" y="0"/>
                </a:cubicBezTo>
                <a:cubicBezTo>
                  <a:pt x="7232613" y="-38614"/>
                  <a:pt x="7623931" y="76528"/>
                  <a:pt x="7768717" y="0"/>
                </a:cubicBezTo>
                <a:cubicBezTo>
                  <a:pt x="7913503" y="-76528"/>
                  <a:pt x="7981718" y="17660"/>
                  <a:pt x="8116570" y="0"/>
                </a:cubicBezTo>
                <a:cubicBezTo>
                  <a:pt x="8251422" y="-17660"/>
                  <a:pt x="8398121" y="26211"/>
                  <a:pt x="8580374" y="0"/>
                </a:cubicBezTo>
                <a:cubicBezTo>
                  <a:pt x="8762627" y="-26211"/>
                  <a:pt x="8962911" y="8403"/>
                  <a:pt x="9160129" y="0"/>
                </a:cubicBezTo>
                <a:cubicBezTo>
                  <a:pt x="9357347" y="-8403"/>
                  <a:pt x="9325854" y="9641"/>
                  <a:pt x="9392031" y="0"/>
                </a:cubicBezTo>
                <a:cubicBezTo>
                  <a:pt x="9458208" y="-9641"/>
                  <a:pt x="9535429" y="20503"/>
                  <a:pt x="9623933" y="0"/>
                </a:cubicBezTo>
                <a:cubicBezTo>
                  <a:pt x="9712437" y="-20503"/>
                  <a:pt x="9842687" y="19773"/>
                  <a:pt x="9971786" y="0"/>
                </a:cubicBezTo>
                <a:cubicBezTo>
                  <a:pt x="10100885" y="-19773"/>
                  <a:pt x="10423636" y="34985"/>
                  <a:pt x="10667492" y="0"/>
                </a:cubicBezTo>
                <a:cubicBezTo>
                  <a:pt x="10911348" y="-34985"/>
                  <a:pt x="11277194" y="83175"/>
                  <a:pt x="11595100" y="0"/>
                </a:cubicBezTo>
                <a:cubicBezTo>
                  <a:pt x="11614914" y="161009"/>
                  <a:pt x="11577622" y="218461"/>
                  <a:pt x="11595100" y="400939"/>
                </a:cubicBezTo>
                <a:cubicBezTo>
                  <a:pt x="11612578" y="583417"/>
                  <a:pt x="11586054" y="797124"/>
                  <a:pt x="11595100" y="973709"/>
                </a:cubicBezTo>
                <a:cubicBezTo>
                  <a:pt x="11604146" y="1150294"/>
                  <a:pt x="11577359" y="1341675"/>
                  <a:pt x="11595100" y="1489202"/>
                </a:cubicBezTo>
                <a:cubicBezTo>
                  <a:pt x="11612841" y="1636729"/>
                  <a:pt x="11531464" y="1832019"/>
                  <a:pt x="11595100" y="2061972"/>
                </a:cubicBezTo>
                <a:cubicBezTo>
                  <a:pt x="11658736" y="2291925"/>
                  <a:pt x="11568983" y="2393967"/>
                  <a:pt x="11595100" y="2577465"/>
                </a:cubicBezTo>
                <a:cubicBezTo>
                  <a:pt x="11621217" y="2760963"/>
                  <a:pt x="11545019" y="3010557"/>
                  <a:pt x="11595100" y="3150234"/>
                </a:cubicBezTo>
                <a:cubicBezTo>
                  <a:pt x="11645181" y="3289911"/>
                  <a:pt x="11534405" y="3491784"/>
                  <a:pt x="11595100" y="3780281"/>
                </a:cubicBezTo>
                <a:cubicBezTo>
                  <a:pt x="11655795" y="4068778"/>
                  <a:pt x="11575887" y="4053475"/>
                  <a:pt x="11595100" y="4181220"/>
                </a:cubicBezTo>
                <a:cubicBezTo>
                  <a:pt x="11614313" y="4308965"/>
                  <a:pt x="11590790" y="4647332"/>
                  <a:pt x="11595100" y="4811267"/>
                </a:cubicBezTo>
                <a:cubicBezTo>
                  <a:pt x="11599410" y="4975202"/>
                  <a:pt x="11493734" y="5283713"/>
                  <a:pt x="11595100" y="5727699"/>
                </a:cubicBezTo>
                <a:cubicBezTo>
                  <a:pt x="11397656" y="5729985"/>
                  <a:pt x="11238442" y="5702348"/>
                  <a:pt x="11131296" y="5727699"/>
                </a:cubicBezTo>
                <a:cubicBezTo>
                  <a:pt x="11024150" y="5753050"/>
                  <a:pt x="10945918" y="5711027"/>
                  <a:pt x="10899394" y="5727699"/>
                </a:cubicBezTo>
                <a:cubicBezTo>
                  <a:pt x="10852870" y="5744371"/>
                  <a:pt x="10396163" y="5684694"/>
                  <a:pt x="10203688" y="5727699"/>
                </a:cubicBezTo>
                <a:cubicBezTo>
                  <a:pt x="10011213" y="5770704"/>
                  <a:pt x="9647995" y="5648826"/>
                  <a:pt x="9507982" y="5727699"/>
                </a:cubicBezTo>
                <a:cubicBezTo>
                  <a:pt x="9367969" y="5806572"/>
                  <a:pt x="9237984" y="5714250"/>
                  <a:pt x="9160129" y="5727699"/>
                </a:cubicBezTo>
                <a:cubicBezTo>
                  <a:pt x="9082274" y="5741148"/>
                  <a:pt x="8894531" y="5698130"/>
                  <a:pt x="8812276" y="5727699"/>
                </a:cubicBezTo>
                <a:cubicBezTo>
                  <a:pt x="8730021" y="5757268"/>
                  <a:pt x="8461704" y="5717121"/>
                  <a:pt x="8348472" y="5727699"/>
                </a:cubicBezTo>
                <a:cubicBezTo>
                  <a:pt x="8235240" y="5738277"/>
                  <a:pt x="7824110" y="5653415"/>
                  <a:pt x="7652766" y="5727699"/>
                </a:cubicBezTo>
                <a:cubicBezTo>
                  <a:pt x="7481422" y="5801983"/>
                  <a:pt x="7325011" y="5717053"/>
                  <a:pt x="7188962" y="5727699"/>
                </a:cubicBezTo>
                <a:cubicBezTo>
                  <a:pt x="7052913" y="5738345"/>
                  <a:pt x="6760920" y="5676400"/>
                  <a:pt x="6377305" y="5727699"/>
                </a:cubicBezTo>
                <a:cubicBezTo>
                  <a:pt x="5993690" y="5778998"/>
                  <a:pt x="6153353" y="5691054"/>
                  <a:pt x="6029452" y="5727699"/>
                </a:cubicBezTo>
                <a:cubicBezTo>
                  <a:pt x="5905551" y="5764344"/>
                  <a:pt x="5619497" y="5718707"/>
                  <a:pt x="5449697" y="5727699"/>
                </a:cubicBezTo>
                <a:cubicBezTo>
                  <a:pt x="5279897" y="5736691"/>
                  <a:pt x="5012237" y="5713637"/>
                  <a:pt x="4869942" y="5727699"/>
                </a:cubicBezTo>
                <a:cubicBezTo>
                  <a:pt x="4727648" y="5741761"/>
                  <a:pt x="4738328" y="5723996"/>
                  <a:pt x="4638040" y="5727699"/>
                </a:cubicBezTo>
                <a:cubicBezTo>
                  <a:pt x="4537752" y="5731402"/>
                  <a:pt x="4362221" y="5703360"/>
                  <a:pt x="4174236" y="5727699"/>
                </a:cubicBezTo>
                <a:cubicBezTo>
                  <a:pt x="3986251" y="5752038"/>
                  <a:pt x="4001047" y="5722433"/>
                  <a:pt x="3942334" y="5727699"/>
                </a:cubicBezTo>
                <a:cubicBezTo>
                  <a:pt x="3883621" y="5732965"/>
                  <a:pt x="3562093" y="5686901"/>
                  <a:pt x="3362579" y="5727699"/>
                </a:cubicBezTo>
                <a:cubicBezTo>
                  <a:pt x="3163066" y="5768497"/>
                  <a:pt x="3142627" y="5697556"/>
                  <a:pt x="3014726" y="5727699"/>
                </a:cubicBezTo>
                <a:cubicBezTo>
                  <a:pt x="2886825" y="5757842"/>
                  <a:pt x="2846608" y="5722599"/>
                  <a:pt x="2782824" y="5727699"/>
                </a:cubicBezTo>
                <a:cubicBezTo>
                  <a:pt x="2719040" y="5732799"/>
                  <a:pt x="2363241" y="5644281"/>
                  <a:pt x="1971167" y="5727699"/>
                </a:cubicBezTo>
                <a:cubicBezTo>
                  <a:pt x="1579093" y="5811117"/>
                  <a:pt x="1726224" y="5720090"/>
                  <a:pt x="1507363" y="5727699"/>
                </a:cubicBezTo>
                <a:cubicBezTo>
                  <a:pt x="1288502" y="5735308"/>
                  <a:pt x="1355370" y="5713643"/>
                  <a:pt x="1275461" y="5727699"/>
                </a:cubicBezTo>
                <a:cubicBezTo>
                  <a:pt x="1195552" y="5741755"/>
                  <a:pt x="513308" y="5620476"/>
                  <a:pt x="0" y="5727699"/>
                </a:cubicBezTo>
                <a:cubicBezTo>
                  <a:pt x="-38502" y="5623419"/>
                  <a:pt x="39214" y="5390623"/>
                  <a:pt x="0" y="5269483"/>
                </a:cubicBezTo>
                <a:cubicBezTo>
                  <a:pt x="-39214" y="5148343"/>
                  <a:pt x="10696" y="4936321"/>
                  <a:pt x="0" y="4753990"/>
                </a:cubicBezTo>
                <a:cubicBezTo>
                  <a:pt x="-10696" y="4571659"/>
                  <a:pt x="35589" y="4456638"/>
                  <a:pt x="0" y="4295774"/>
                </a:cubicBezTo>
                <a:cubicBezTo>
                  <a:pt x="-35589" y="4134910"/>
                  <a:pt x="24819" y="4028350"/>
                  <a:pt x="0" y="3894835"/>
                </a:cubicBezTo>
                <a:cubicBezTo>
                  <a:pt x="-24819" y="3761320"/>
                  <a:pt x="30961" y="3551759"/>
                  <a:pt x="0" y="3379342"/>
                </a:cubicBezTo>
                <a:cubicBezTo>
                  <a:pt x="-30961" y="3206925"/>
                  <a:pt x="32085" y="3129420"/>
                  <a:pt x="0" y="2978403"/>
                </a:cubicBezTo>
                <a:cubicBezTo>
                  <a:pt x="-32085" y="2827386"/>
                  <a:pt x="26582" y="2630818"/>
                  <a:pt x="0" y="2291080"/>
                </a:cubicBezTo>
                <a:cubicBezTo>
                  <a:pt x="-26582" y="1951342"/>
                  <a:pt x="15448" y="2051656"/>
                  <a:pt x="0" y="1890141"/>
                </a:cubicBezTo>
                <a:cubicBezTo>
                  <a:pt x="-15448" y="1728626"/>
                  <a:pt x="2770" y="1499461"/>
                  <a:pt x="0" y="1317371"/>
                </a:cubicBezTo>
                <a:cubicBezTo>
                  <a:pt x="-2770" y="1135281"/>
                  <a:pt x="28868" y="1059589"/>
                  <a:pt x="0" y="916432"/>
                </a:cubicBezTo>
                <a:cubicBezTo>
                  <a:pt x="-28868" y="773275"/>
                  <a:pt x="91521" y="425950"/>
                  <a:pt x="0" y="0"/>
                </a:cubicBezTo>
                <a:close/>
              </a:path>
              <a:path w="11595100" h="5727699" stroke="0" extrusionOk="0">
                <a:moveTo>
                  <a:pt x="0" y="0"/>
                </a:moveTo>
                <a:cubicBezTo>
                  <a:pt x="350769" y="-68727"/>
                  <a:pt x="550032" y="12852"/>
                  <a:pt x="811657" y="0"/>
                </a:cubicBezTo>
                <a:cubicBezTo>
                  <a:pt x="1073282" y="-12852"/>
                  <a:pt x="1169551" y="77017"/>
                  <a:pt x="1507363" y="0"/>
                </a:cubicBezTo>
                <a:cubicBezTo>
                  <a:pt x="1845175" y="-77017"/>
                  <a:pt x="1661795" y="12470"/>
                  <a:pt x="1739265" y="0"/>
                </a:cubicBezTo>
                <a:cubicBezTo>
                  <a:pt x="1816735" y="-12470"/>
                  <a:pt x="1979281" y="20399"/>
                  <a:pt x="2087118" y="0"/>
                </a:cubicBezTo>
                <a:cubicBezTo>
                  <a:pt x="2194955" y="-20399"/>
                  <a:pt x="2414436" y="43984"/>
                  <a:pt x="2550922" y="0"/>
                </a:cubicBezTo>
                <a:cubicBezTo>
                  <a:pt x="2687408" y="-43984"/>
                  <a:pt x="3176830" y="69685"/>
                  <a:pt x="3362579" y="0"/>
                </a:cubicBezTo>
                <a:cubicBezTo>
                  <a:pt x="3548328" y="-69685"/>
                  <a:pt x="3519232" y="10284"/>
                  <a:pt x="3594481" y="0"/>
                </a:cubicBezTo>
                <a:cubicBezTo>
                  <a:pt x="3669730" y="-10284"/>
                  <a:pt x="3896642" y="3577"/>
                  <a:pt x="4058285" y="0"/>
                </a:cubicBezTo>
                <a:cubicBezTo>
                  <a:pt x="4219928" y="-3577"/>
                  <a:pt x="4236755" y="5106"/>
                  <a:pt x="4290187" y="0"/>
                </a:cubicBezTo>
                <a:cubicBezTo>
                  <a:pt x="4343619" y="-5106"/>
                  <a:pt x="4517969" y="33023"/>
                  <a:pt x="4638040" y="0"/>
                </a:cubicBezTo>
                <a:cubicBezTo>
                  <a:pt x="4758111" y="-33023"/>
                  <a:pt x="5163287" y="59828"/>
                  <a:pt x="5333746" y="0"/>
                </a:cubicBezTo>
                <a:cubicBezTo>
                  <a:pt x="5504205" y="-59828"/>
                  <a:pt x="5884783" y="12943"/>
                  <a:pt x="6029452" y="0"/>
                </a:cubicBezTo>
                <a:cubicBezTo>
                  <a:pt x="6174121" y="-12943"/>
                  <a:pt x="6403469" y="929"/>
                  <a:pt x="6725158" y="0"/>
                </a:cubicBezTo>
                <a:cubicBezTo>
                  <a:pt x="7046847" y="-929"/>
                  <a:pt x="6966775" y="2084"/>
                  <a:pt x="7188962" y="0"/>
                </a:cubicBezTo>
                <a:cubicBezTo>
                  <a:pt x="7411149" y="-2084"/>
                  <a:pt x="7431702" y="28223"/>
                  <a:pt x="7652766" y="0"/>
                </a:cubicBezTo>
                <a:cubicBezTo>
                  <a:pt x="7873830" y="-28223"/>
                  <a:pt x="7917607" y="20513"/>
                  <a:pt x="8000619" y="0"/>
                </a:cubicBezTo>
                <a:cubicBezTo>
                  <a:pt x="8083631" y="-20513"/>
                  <a:pt x="8393331" y="51250"/>
                  <a:pt x="8580374" y="0"/>
                </a:cubicBezTo>
                <a:cubicBezTo>
                  <a:pt x="8767418" y="-51250"/>
                  <a:pt x="8857895" y="685"/>
                  <a:pt x="8928227" y="0"/>
                </a:cubicBezTo>
                <a:cubicBezTo>
                  <a:pt x="8998559" y="-685"/>
                  <a:pt x="9406413" y="24412"/>
                  <a:pt x="9623933" y="0"/>
                </a:cubicBezTo>
                <a:cubicBezTo>
                  <a:pt x="9841453" y="-24412"/>
                  <a:pt x="9797168" y="16177"/>
                  <a:pt x="9855835" y="0"/>
                </a:cubicBezTo>
                <a:cubicBezTo>
                  <a:pt x="9914502" y="-16177"/>
                  <a:pt x="10217716" y="64656"/>
                  <a:pt x="10435590" y="0"/>
                </a:cubicBezTo>
                <a:cubicBezTo>
                  <a:pt x="10653464" y="-64656"/>
                  <a:pt x="11205586" y="25220"/>
                  <a:pt x="11595100" y="0"/>
                </a:cubicBezTo>
                <a:cubicBezTo>
                  <a:pt x="11667617" y="289013"/>
                  <a:pt x="11578563" y="408664"/>
                  <a:pt x="11595100" y="630047"/>
                </a:cubicBezTo>
                <a:cubicBezTo>
                  <a:pt x="11611637" y="851430"/>
                  <a:pt x="11551956" y="928701"/>
                  <a:pt x="11595100" y="1202817"/>
                </a:cubicBezTo>
                <a:cubicBezTo>
                  <a:pt x="11638244" y="1476933"/>
                  <a:pt x="11573667" y="1587363"/>
                  <a:pt x="11595100" y="1775587"/>
                </a:cubicBezTo>
                <a:cubicBezTo>
                  <a:pt x="11616533" y="1963811"/>
                  <a:pt x="11592778" y="2137770"/>
                  <a:pt x="11595100" y="2405634"/>
                </a:cubicBezTo>
                <a:cubicBezTo>
                  <a:pt x="11597422" y="2673498"/>
                  <a:pt x="11572574" y="2785052"/>
                  <a:pt x="11595100" y="2921126"/>
                </a:cubicBezTo>
                <a:cubicBezTo>
                  <a:pt x="11617626" y="3057200"/>
                  <a:pt x="11563007" y="3276393"/>
                  <a:pt x="11595100" y="3379342"/>
                </a:cubicBezTo>
                <a:cubicBezTo>
                  <a:pt x="11627193" y="3482291"/>
                  <a:pt x="11589487" y="3663763"/>
                  <a:pt x="11595100" y="3894835"/>
                </a:cubicBezTo>
                <a:cubicBezTo>
                  <a:pt x="11600713" y="4125907"/>
                  <a:pt x="11583632" y="4290776"/>
                  <a:pt x="11595100" y="4467605"/>
                </a:cubicBezTo>
                <a:cubicBezTo>
                  <a:pt x="11606568" y="4644434"/>
                  <a:pt x="11561259" y="4767778"/>
                  <a:pt x="11595100" y="4868544"/>
                </a:cubicBezTo>
                <a:cubicBezTo>
                  <a:pt x="11628941" y="4969310"/>
                  <a:pt x="11533324" y="5523050"/>
                  <a:pt x="11595100" y="5727699"/>
                </a:cubicBezTo>
                <a:cubicBezTo>
                  <a:pt x="11398394" y="5730230"/>
                  <a:pt x="11308725" y="5678575"/>
                  <a:pt x="11131296" y="5727699"/>
                </a:cubicBezTo>
                <a:cubicBezTo>
                  <a:pt x="10953867" y="5776823"/>
                  <a:pt x="10956224" y="5711252"/>
                  <a:pt x="10783443" y="5727699"/>
                </a:cubicBezTo>
                <a:cubicBezTo>
                  <a:pt x="10610662" y="5744146"/>
                  <a:pt x="10444070" y="5688063"/>
                  <a:pt x="10203688" y="5727699"/>
                </a:cubicBezTo>
                <a:cubicBezTo>
                  <a:pt x="9963307" y="5767335"/>
                  <a:pt x="9646772" y="5635398"/>
                  <a:pt x="9392031" y="5727699"/>
                </a:cubicBezTo>
                <a:cubicBezTo>
                  <a:pt x="9137290" y="5820000"/>
                  <a:pt x="8848123" y="5665117"/>
                  <a:pt x="8696325" y="5727699"/>
                </a:cubicBezTo>
                <a:cubicBezTo>
                  <a:pt x="8544527" y="5790281"/>
                  <a:pt x="8398711" y="5691678"/>
                  <a:pt x="8232521" y="5727699"/>
                </a:cubicBezTo>
                <a:cubicBezTo>
                  <a:pt x="8066331" y="5763720"/>
                  <a:pt x="8072064" y="5716713"/>
                  <a:pt x="8000619" y="5727699"/>
                </a:cubicBezTo>
                <a:cubicBezTo>
                  <a:pt x="7929174" y="5738685"/>
                  <a:pt x="7834563" y="5700901"/>
                  <a:pt x="7768717" y="5727699"/>
                </a:cubicBezTo>
                <a:cubicBezTo>
                  <a:pt x="7702871" y="5754497"/>
                  <a:pt x="7463589" y="5658214"/>
                  <a:pt x="7188962" y="5727699"/>
                </a:cubicBezTo>
                <a:cubicBezTo>
                  <a:pt x="6914336" y="5797184"/>
                  <a:pt x="7023157" y="5706820"/>
                  <a:pt x="6957060" y="5727699"/>
                </a:cubicBezTo>
                <a:cubicBezTo>
                  <a:pt x="6890963" y="5748578"/>
                  <a:pt x="6606400" y="5692308"/>
                  <a:pt x="6493256" y="5727699"/>
                </a:cubicBezTo>
                <a:cubicBezTo>
                  <a:pt x="6380112" y="5763090"/>
                  <a:pt x="6346751" y="5706505"/>
                  <a:pt x="6261354" y="5727699"/>
                </a:cubicBezTo>
                <a:cubicBezTo>
                  <a:pt x="6175957" y="5748893"/>
                  <a:pt x="6088633" y="5703906"/>
                  <a:pt x="6029452" y="5727699"/>
                </a:cubicBezTo>
                <a:cubicBezTo>
                  <a:pt x="5970271" y="5751492"/>
                  <a:pt x="5896598" y="5718166"/>
                  <a:pt x="5797550" y="5727699"/>
                </a:cubicBezTo>
                <a:cubicBezTo>
                  <a:pt x="5698502" y="5737232"/>
                  <a:pt x="5378298" y="5687210"/>
                  <a:pt x="5217795" y="5727699"/>
                </a:cubicBezTo>
                <a:cubicBezTo>
                  <a:pt x="5057293" y="5768188"/>
                  <a:pt x="4712093" y="5700144"/>
                  <a:pt x="4522089" y="5727699"/>
                </a:cubicBezTo>
                <a:cubicBezTo>
                  <a:pt x="4332085" y="5755254"/>
                  <a:pt x="4388254" y="5707747"/>
                  <a:pt x="4290187" y="5727699"/>
                </a:cubicBezTo>
                <a:cubicBezTo>
                  <a:pt x="4192120" y="5747651"/>
                  <a:pt x="3977726" y="5679639"/>
                  <a:pt x="3826383" y="5727699"/>
                </a:cubicBezTo>
                <a:cubicBezTo>
                  <a:pt x="3675040" y="5775759"/>
                  <a:pt x="3366346" y="5674319"/>
                  <a:pt x="3014726" y="5727699"/>
                </a:cubicBezTo>
                <a:cubicBezTo>
                  <a:pt x="2663106" y="5781079"/>
                  <a:pt x="2716756" y="5707432"/>
                  <a:pt x="2434971" y="5727699"/>
                </a:cubicBezTo>
                <a:cubicBezTo>
                  <a:pt x="2153187" y="5747966"/>
                  <a:pt x="2069252" y="5674068"/>
                  <a:pt x="1971167" y="5727699"/>
                </a:cubicBezTo>
                <a:cubicBezTo>
                  <a:pt x="1873082" y="5781330"/>
                  <a:pt x="1502090" y="5673599"/>
                  <a:pt x="1275461" y="5727699"/>
                </a:cubicBezTo>
                <a:cubicBezTo>
                  <a:pt x="1048832" y="5781799"/>
                  <a:pt x="1010733" y="5685027"/>
                  <a:pt x="811657" y="5727699"/>
                </a:cubicBezTo>
                <a:cubicBezTo>
                  <a:pt x="612581" y="5770371"/>
                  <a:pt x="172342" y="5637183"/>
                  <a:pt x="0" y="5727699"/>
                </a:cubicBezTo>
                <a:cubicBezTo>
                  <a:pt x="-28115" y="5444440"/>
                  <a:pt x="50385" y="5272140"/>
                  <a:pt x="0" y="5097652"/>
                </a:cubicBezTo>
                <a:cubicBezTo>
                  <a:pt x="-50385" y="4923164"/>
                  <a:pt x="60925" y="4732931"/>
                  <a:pt x="0" y="4410328"/>
                </a:cubicBezTo>
                <a:cubicBezTo>
                  <a:pt x="-60925" y="4087725"/>
                  <a:pt x="40032" y="4113906"/>
                  <a:pt x="0" y="4009389"/>
                </a:cubicBezTo>
                <a:cubicBezTo>
                  <a:pt x="-40032" y="3904872"/>
                  <a:pt x="65765" y="3631682"/>
                  <a:pt x="0" y="3436619"/>
                </a:cubicBezTo>
                <a:cubicBezTo>
                  <a:pt x="-65765" y="3241556"/>
                  <a:pt x="7181" y="2968197"/>
                  <a:pt x="0" y="2806573"/>
                </a:cubicBezTo>
                <a:cubicBezTo>
                  <a:pt x="-7181" y="2644949"/>
                  <a:pt x="47052" y="2533427"/>
                  <a:pt x="0" y="2348357"/>
                </a:cubicBezTo>
                <a:cubicBezTo>
                  <a:pt x="-47052" y="2163287"/>
                  <a:pt x="42156" y="1995812"/>
                  <a:pt x="0" y="1890141"/>
                </a:cubicBezTo>
                <a:cubicBezTo>
                  <a:pt x="-42156" y="1784470"/>
                  <a:pt x="40514" y="1473766"/>
                  <a:pt x="0" y="1317371"/>
                </a:cubicBezTo>
                <a:cubicBezTo>
                  <a:pt x="-40514" y="1160976"/>
                  <a:pt x="56983" y="993308"/>
                  <a:pt x="0" y="687324"/>
                </a:cubicBezTo>
                <a:cubicBezTo>
                  <a:pt x="-56983" y="381340"/>
                  <a:pt x="390" y="187834"/>
                  <a:pt x="0" y="0"/>
                </a:cubicBezTo>
                <a:close/>
              </a:path>
            </a:pathLst>
          </a:custGeom>
          <a:solidFill>
            <a:schemeClr val="bg1">
              <a:alpha val="81000"/>
            </a:schemeClr>
          </a:solidFill>
          <a:ln w="57150">
            <a:solidFill>
              <a:srgbClr val="C5316D"/>
            </a:solidFill>
            <a:prstDash val="sysDot"/>
            <a:extLst>
              <a:ext uri="{C807C97D-BFC1-408E-A445-0C87EB9F89A2}">
                <ask:lineSketchStyleProps xmlns:ask="http://schemas.microsoft.com/office/drawing/2018/sketchyshapes" xmln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21B53-1D74-CD14-B24F-960C3EDA7CA4}"/>
              </a:ext>
            </a:extLst>
          </p:cNvPr>
          <p:cNvSpPr txBox="1"/>
          <p:nvPr/>
        </p:nvSpPr>
        <p:spPr>
          <a:xfrm>
            <a:off x="392457" y="721269"/>
            <a:ext cx="8144938" cy="1123712"/>
          </a:xfrm>
          <a:prstGeom prst="roundRect">
            <a:avLst/>
          </a:prstGeom>
          <a:ln w="57150">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b="1">
                <a:solidFill>
                  <a:srgbClr val="C5316D"/>
                </a:solidFill>
                <a:latin typeface="UTM Avo" panose="02040603050506020204" pitchFamily="18" charset="0"/>
              </a:rPr>
              <a:t>Hãy viết lại các bước rang thịt </a:t>
            </a:r>
          </a:p>
          <a:p>
            <a:pPr algn="ctr"/>
            <a:r>
              <a:rPr lang="en-US" sz="3000" b="1">
                <a:solidFill>
                  <a:srgbClr val="C5316D"/>
                </a:solidFill>
                <a:latin typeface="UTM Avo" panose="02040603050506020204" pitchFamily="18" charset="0"/>
              </a:rPr>
              <a:t>ở bài tập 2</a:t>
            </a:r>
          </a:p>
        </p:txBody>
      </p:sp>
      <p:grpSp>
        <p:nvGrpSpPr>
          <p:cNvPr id="109" name="Group 108">
            <a:extLst>
              <a:ext uri="{FF2B5EF4-FFF2-40B4-BE49-F238E27FC236}">
                <a16:creationId xmlns:a16="http://schemas.microsoft.com/office/drawing/2014/main" id="{040A872F-7591-4D34-885E-BF64E6039294}"/>
              </a:ext>
            </a:extLst>
          </p:cNvPr>
          <p:cNvGrpSpPr/>
          <p:nvPr/>
        </p:nvGrpSpPr>
        <p:grpSpPr>
          <a:xfrm>
            <a:off x="327897" y="2076019"/>
            <a:ext cx="1982075" cy="2879984"/>
            <a:chOff x="304081" y="1811944"/>
            <a:chExt cx="1982075" cy="2879984"/>
          </a:xfrm>
        </p:grpSpPr>
        <p:grpSp>
          <p:nvGrpSpPr>
            <p:cNvPr id="12" name="Group 11">
              <a:extLst>
                <a:ext uri="{FF2B5EF4-FFF2-40B4-BE49-F238E27FC236}">
                  <a16:creationId xmlns:a16="http://schemas.microsoft.com/office/drawing/2014/main" id="{54B963C2-EE8A-4AB8-B009-249D3AE03191}"/>
                </a:ext>
              </a:extLst>
            </p:cNvPr>
            <p:cNvGrpSpPr/>
            <p:nvPr/>
          </p:nvGrpSpPr>
          <p:grpSpPr>
            <a:xfrm>
              <a:off x="304081" y="1811944"/>
              <a:ext cx="1982075" cy="1680785"/>
              <a:chOff x="350402" y="1814721"/>
              <a:chExt cx="1982075" cy="1680785"/>
            </a:xfrm>
          </p:grpSpPr>
          <p:pic>
            <p:nvPicPr>
              <p:cNvPr id="7" name="Picture 6" descr="Diagram&#10;&#10;Description automatically generated">
                <a:extLst>
                  <a:ext uri="{FF2B5EF4-FFF2-40B4-BE49-F238E27FC236}">
                    <a16:creationId xmlns:a16="http://schemas.microsoft.com/office/drawing/2014/main" id="{BB04F32E-E14D-405D-BB26-9634F5E59D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Effect>
                          <a14:brightnessContrast bright="20000" contrast="20000"/>
                        </a14:imgEffect>
                      </a14:imgLayer>
                    </a14:imgProps>
                  </a:ext>
                </a:extLst>
              </a:blip>
              <a:srcRect l="24921" t="36917" r="27622" b="31917"/>
              <a:stretch/>
            </p:blipFill>
            <p:spPr>
              <a:xfrm>
                <a:off x="414962" y="1814721"/>
                <a:ext cx="1917515" cy="1680785"/>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13" name="Google Shape;818;p6">
                <a:extLst>
                  <a:ext uri="{FF2B5EF4-FFF2-40B4-BE49-F238E27FC236}">
                    <a16:creationId xmlns:a16="http://schemas.microsoft.com/office/drawing/2014/main" id="{5C1B3CF3-78D8-44E4-893B-082E24C00137}"/>
                  </a:ext>
                </a:extLst>
              </p:cNvPr>
              <p:cNvGrpSpPr/>
              <p:nvPr/>
            </p:nvGrpSpPr>
            <p:grpSpPr>
              <a:xfrm rot="20897998">
                <a:off x="350402" y="1829635"/>
                <a:ext cx="437964" cy="470264"/>
                <a:chOff x="2564750" y="287500"/>
                <a:chExt cx="926875" cy="1589100"/>
              </a:xfrm>
            </p:grpSpPr>
            <p:sp>
              <p:nvSpPr>
                <p:cNvPr id="14" name="Google Shape;819;p6">
                  <a:extLst>
                    <a:ext uri="{FF2B5EF4-FFF2-40B4-BE49-F238E27FC236}">
                      <a16:creationId xmlns:a16="http://schemas.microsoft.com/office/drawing/2014/main" id="{28D4ADDF-6837-4BD3-B1D6-3ECDFE108637}"/>
                    </a:ext>
                  </a:extLst>
                </p:cNvPr>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20;p6">
                  <a:extLst>
                    <a:ext uri="{FF2B5EF4-FFF2-40B4-BE49-F238E27FC236}">
                      <a16:creationId xmlns:a16="http://schemas.microsoft.com/office/drawing/2014/main" id="{4E2172CA-DFD1-4712-8060-E88AC5457AE3}"/>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821;p6">
                  <a:extLst>
                    <a:ext uri="{FF2B5EF4-FFF2-40B4-BE49-F238E27FC236}">
                      <a16:creationId xmlns:a16="http://schemas.microsoft.com/office/drawing/2014/main" id="{2DDF6648-5D11-4667-81F1-10D3993FB5FC}"/>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22;p6">
                  <a:extLst>
                    <a:ext uri="{FF2B5EF4-FFF2-40B4-BE49-F238E27FC236}">
                      <a16:creationId xmlns:a16="http://schemas.microsoft.com/office/drawing/2014/main" id="{BF18C179-7E84-4558-BDA6-551A04B79FB6}"/>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823;p6">
                  <a:extLst>
                    <a:ext uri="{FF2B5EF4-FFF2-40B4-BE49-F238E27FC236}">
                      <a16:creationId xmlns:a16="http://schemas.microsoft.com/office/drawing/2014/main" id="{EF48D7CF-E95E-46BA-BA47-36808D658AAE}"/>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24;p6">
                  <a:extLst>
                    <a:ext uri="{FF2B5EF4-FFF2-40B4-BE49-F238E27FC236}">
                      <a16:creationId xmlns:a16="http://schemas.microsoft.com/office/drawing/2014/main" id="{648E93A6-403A-4EF7-B0EC-AD8CF6FF321F}"/>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825;p6">
                  <a:extLst>
                    <a:ext uri="{FF2B5EF4-FFF2-40B4-BE49-F238E27FC236}">
                      <a16:creationId xmlns:a16="http://schemas.microsoft.com/office/drawing/2014/main" id="{C2F95D03-38EE-418D-A487-91249C02B7EB}"/>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26;p6">
                  <a:extLst>
                    <a:ext uri="{FF2B5EF4-FFF2-40B4-BE49-F238E27FC236}">
                      <a16:creationId xmlns:a16="http://schemas.microsoft.com/office/drawing/2014/main" id="{341F87A9-642C-401D-BE52-3D2A11A457BC}"/>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827;p6">
                  <a:extLst>
                    <a:ext uri="{FF2B5EF4-FFF2-40B4-BE49-F238E27FC236}">
                      <a16:creationId xmlns:a16="http://schemas.microsoft.com/office/drawing/2014/main" id="{5921FA4E-B9C7-487E-9732-E3E6E01CD9C3}"/>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28;p6">
                  <a:extLst>
                    <a:ext uri="{FF2B5EF4-FFF2-40B4-BE49-F238E27FC236}">
                      <a16:creationId xmlns:a16="http://schemas.microsoft.com/office/drawing/2014/main" id="{0564DEF0-9337-4845-98E8-1B016D1079BE}"/>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829;p6">
                  <a:extLst>
                    <a:ext uri="{FF2B5EF4-FFF2-40B4-BE49-F238E27FC236}">
                      <a16:creationId xmlns:a16="http://schemas.microsoft.com/office/drawing/2014/main" id="{C685ACB2-66DD-41AD-B563-5CCB9BE5779E}"/>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30;p6">
                  <a:extLst>
                    <a:ext uri="{FF2B5EF4-FFF2-40B4-BE49-F238E27FC236}">
                      <a16:creationId xmlns:a16="http://schemas.microsoft.com/office/drawing/2014/main" id="{72D80EF6-6334-4732-B03F-68F7E81E71BD}"/>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831;p6">
                  <a:extLst>
                    <a:ext uri="{FF2B5EF4-FFF2-40B4-BE49-F238E27FC236}">
                      <a16:creationId xmlns:a16="http://schemas.microsoft.com/office/drawing/2014/main" id="{E156D536-C4D6-47C0-A55B-045F7AF472AD}"/>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832;p6">
                  <a:extLst>
                    <a:ext uri="{FF2B5EF4-FFF2-40B4-BE49-F238E27FC236}">
                      <a16:creationId xmlns:a16="http://schemas.microsoft.com/office/drawing/2014/main" id="{0CE4BC20-769A-4A0A-A985-CB81806E767C}"/>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33;p6">
                  <a:extLst>
                    <a:ext uri="{FF2B5EF4-FFF2-40B4-BE49-F238E27FC236}">
                      <a16:creationId xmlns:a16="http://schemas.microsoft.com/office/drawing/2014/main" id="{6C3974A0-DF60-4686-975B-F6A68E7F98BC}"/>
                    </a:ext>
                  </a:extLst>
                </p:cNvPr>
                <p:cNvSpPr/>
                <p:nvPr/>
              </p:nvSpPr>
              <p:spPr>
                <a:xfrm>
                  <a:off x="2601674" y="319724"/>
                  <a:ext cx="815625" cy="1532939"/>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34;p6">
                  <a:extLst>
                    <a:ext uri="{FF2B5EF4-FFF2-40B4-BE49-F238E27FC236}">
                      <a16:creationId xmlns:a16="http://schemas.microsoft.com/office/drawing/2014/main" id="{4F74A31C-5F40-4DE3-A0F6-1C8F93B22290}"/>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35;p6">
                  <a:extLst>
                    <a:ext uri="{FF2B5EF4-FFF2-40B4-BE49-F238E27FC236}">
                      <a16:creationId xmlns:a16="http://schemas.microsoft.com/office/drawing/2014/main" id="{0E8FD40B-818C-4D6E-AD5D-7664FA2109C9}"/>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36;p6">
                  <a:extLst>
                    <a:ext uri="{FF2B5EF4-FFF2-40B4-BE49-F238E27FC236}">
                      <a16:creationId xmlns:a16="http://schemas.microsoft.com/office/drawing/2014/main" id="{387B418E-91CC-4F88-B1BB-BD65DBB64487}"/>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37;p6">
                  <a:extLst>
                    <a:ext uri="{FF2B5EF4-FFF2-40B4-BE49-F238E27FC236}">
                      <a16:creationId xmlns:a16="http://schemas.microsoft.com/office/drawing/2014/main" id="{B7335BC8-3DFE-487B-97CC-DC8220EDE219}"/>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5" name="TextBox 104">
              <a:extLst>
                <a:ext uri="{FF2B5EF4-FFF2-40B4-BE49-F238E27FC236}">
                  <a16:creationId xmlns:a16="http://schemas.microsoft.com/office/drawing/2014/main" id="{0042CE28-E245-4641-A7EB-56AC43DD1867}"/>
                </a:ext>
              </a:extLst>
            </p:cNvPr>
            <p:cNvSpPr txBox="1"/>
            <p:nvPr/>
          </p:nvSpPr>
          <p:spPr>
            <a:xfrm>
              <a:off x="508915" y="3840631"/>
              <a:ext cx="1777241"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a:t>
              </a:r>
            </a:p>
            <a:p>
              <a:pPr algn="ctr"/>
              <a:r>
                <a:rPr lang="en-US" sz="2200" b="1">
                  <a:solidFill>
                    <a:srgbClr val="000000"/>
                  </a:solidFill>
                  <a:latin typeface="UTM Avo" panose="02040603050506020204" pitchFamily="18" charset="0"/>
                </a:rPr>
                <a:t>dầu ăn</a:t>
              </a:r>
            </a:p>
          </p:txBody>
        </p:sp>
      </p:grpSp>
      <p:grpSp>
        <p:nvGrpSpPr>
          <p:cNvPr id="110" name="Group 109">
            <a:extLst>
              <a:ext uri="{FF2B5EF4-FFF2-40B4-BE49-F238E27FC236}">
                <a16:creationId xmlns:a16="http://schemas.microsoft.com/office/drawing/2014/main" id="{F8547A51-CCED-4596-A316-7BA1C78F4D27}"/>
              </a:ext>
            </a:extLst>
          </p:cNvPr>
          <p:cNvGrpSpPr/>
          <p:nvPr/>
        </p:nvGrpSpPr>
        <p:grpSpPr>
          <a:xfrm>
            <a:off x="2490595" y="1942645"/>
            <a:ext cx="1901466" cy="2999576"/>
            <a:chOff x="2466779" y="1678570"/>
            <a:chExt cx="1901466" cy="2999576"/>
          </a:xfrm>
        </p:grpSpPr>
        <p:grpSp>
          <p:nvGrpSpPr>
            <p:cNvPr id="102" name="Group 101">
              <a:extLst>
                <a:ext uri="{FF2B5EF4-FFF2-40B4-BE49-F238E27FC236}">
                  <a16:creationId xmlns:a16="http://schemas.microsoft.com/office/drawing/2014/main" id="{9109BF4B-6865-490A-B0FE-3649708C365F}"/>
                </a:ext>
              </a:extLst>
            </p:cNvPr>
            <p:cNvGrpSpPr/>
            <p:nvPr/>
          </p:nvGrpSpPr>
          <p:grpSpPr>
            <a:xfrm>
              <a:off x="2466779" y="1678570"/>
              <a:ext cx="1901466" cy="1814160"/>
              <a:chOff x="2513100" y="1681347"/>
              <a:chExt cx="1901466" cy="1814160"/>
            </a:xfrm>
          </p:grpSpPr>
          <p:pic>
            <p:nvPicPr>
              <p:cNvPr id="9" name="Picture 8" descr="Diagram&#10;&#10;Description automatically generated">
                <a:extLst>
                  <a:ext uri="{FF2B5EF4-FFF2-40B4-BE49-F238E27FC236}">
                    <a16:creationId xmlns:a16="http://schemas.microsoft.com/office/drawing/2014/main" id="{6ED72145-9FEE-490E-A730-F4575153F756}"/>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Effect>
                          <a14:brightnessContrast bright="20000" contrast="20000"/>
                        </a14:imgEffect>
                      </a14:imgLayer>
                    </a14:imgProps>
                  </a:ext>
                </a:extLst>
              </a:blip>
              <a:srcRect l="28927" t="38471" r="25641" b="30469"/>
              <a:stretch/>
            </p:blipFill>
            <p:spPr>
              <a:xfrm>
                <a:off x="2513100" y="1822334"/>
                <a:ext cx="1901466" cy="1673173"/>
              </a:xfrm>
              <a:prstGeom prst="roundRect">
                <a:avLst/>
              </a:prstGeom>
              <a:ln>
                <a:solidFill>
                  <a:srgbClr val="002060"/>
                </a:solidFill>
              </a:ln>
            </p:spPr>
          </p:pic>
          <p:grpSp>
            <p:nvGrpSpPr>
              <p:cNvPr id="33" name="Google Shape;1160;p7">
                <a:extLst>
                  <a:ext uri="{FF2B5EF4-FFF2-40B4-BE49-F238E27FC236}">
                    <a16:creationId xmlns:a16="http://schemas.microsoft.com/office/drawing/2014/main" id="{68F7911D-4918-477A-B553-F9F017867954}"/>
                  </a:ext>
                </a:extLst>
              </p:cNvPr>
              <p:cNvGrpSpPr/>
              <p:nvPr/>
            </p:nvGrpSpPr>
            <p:grpSpPr>
              <a:xfrm rot="892695">
                <a:off x="2594487" y="1681347"/>
                <a:ext cx="411333" cy="461182"/>
                <a:chOff x="3905900" y="256825"/>
                <a:chExt cx="1061500" cy="1527775"/>
              </a:xfrm>
            </p:grpSpPr>
            <p:sp>
              <p:nvSpPr>
                <p:cNvPr id="34" name="Google Shape;1161;p7">
                  <a:extLst>
                    <a:ext uri="{FF2B5EF4-FFF2-40B4-BE49-F238E27FC236}">
                      <a16:creationId xmlns:a16="http://schemas.microsoft.com/office/drawing/2014/main" id="{3497A8B9-E9C4-4732-869E-5F1CBB9A66A3}"/>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62;p7">
                  <a:extLst>
                    <a:ext uri="{FF2B5EF4-FFF2-40B4-BE49-F238E27FC236}">
                      <a16:creationId xmlns:a16="http://schemas.microsoft.com/office/drawing/2014/main" id="{A7E6228B-F20F-430A-AF8A-E6868207F746}"/>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63;p7">
                  <a:extLst>
                    <a:ext uri="{FF2B5EF4-FFF2-40B4-BE49-F238E27FC236}">
                      <a16:creationId xmlns:a16="http://schemas.microsoft.com/office/drawing/2014/main" id="{4C145C8C-FEEA-4C6B-AE79-791CA8FDB067}"/>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64;p7">
                  <a:extLst>
                    <a:ext uri="{FF2B5EF4-FFF2-40B4-BE49-F238E27FC236}">
                      <a16:creationId xmlns:a16="http://schemas.microsoft.com/office/drawing/2014/main" id="{41DC7B9F-76B8-4BC8-9C08-27F910DE973F}"/>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65;p7">
                  <a:extLst>
                    <a:ext uri="{FF2B5EF4-FFF2-40B4-BE49-F238E27FC236}">
                      <a16:creationId xmlns:a16="http://schemas.microsoft.com/office/drawing/2014/main" id="{6156FE4E-F168-45AE-9087-F372DEB62447}"/>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6;p7">
                  <a:extLst>
                    <a:ext uri="{FF2B5EF4-FFF2-40B4-BE49-F238E27FC236}">
                      <a16:creationId xmlns:a16="http://schemas.microsoft.com/office/drawing/2014/main" id="{0F102FE4-1F15-4065-84AF-362EE1EC2B9F}"/>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7;p7">
                  <a:extLst>
                    <a:ext uri="{FF2B5EF4-FFF2-40B4-BE49-F238E27FC236}">
                      <a16:creationId xmlns:a16="http://schemas.microsoft.com/office/drawing/2014/main" id="{F2AA398E-380C-4FBB-BE2C-FAE1D6EC22EB}"/>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8;p7">
                  <a:extLst>
                    <a:ext uri="{FF2B5EF4-FFF2-40B4-BE49-F238E27FC236}">
                      <a16:creationId xmlns:a16="http://schemas.microsoft.com/office/drawing/2014/main" id="{50776E4E-B134-4F65-814D-5E1FCB2F968C}"/>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9;p7">
                  <a:extLst>
                    <a:ext uri="{FF2B5EF4-FFF2-40B4-BE49-F238E27FC236}">
                      <a16:creationId xmlns:a16="http://schemas.microsoft.com/office/drawing/2014/main" id="{ACDD4F5F-2C18-46D2-AA44-FEB9B43A3229}"/>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70;p7">
                  <a:extLst>
                    <a:ext uri="{FF2B5EF4-FFF2-40B4-BE49-F238E27FC236}">
                      <a16:creationId xmlns:a16="http://schemas.microsoft.com/office/drawing/2014/main" id="{A704E00D-9AD1-4BD5-A057-0E43EA027D11}"/>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71;p7">
                  <a:extLst>
                    <a:ext uri="{FF2B5EF4-FFF2-40B4-BE49-F238E27FC236}">
                      <a16:creationId xmlns:a16="http://schemas.microsoft.com/office/drawing/2014/main" id="{03725B9F-F031-4FEB-8BC5-901031B362DE}"/>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72;p7">
                  <a:extLst>
                    <a:ext uri="{FF2B5EF4-FFF2-40B4-BE49-F238E27FC236}">
                      <a16:creationId xmlns:a16="http://schemas.microsoft.com/office/drawing/2014/main" id="{BAC32DEA-E5BB-4C48-A64F-440F1EDFE7AD}"/>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73;p7">
                  <a:extLst>
                    <a:ext uri="{FF2B5EF4-FFF2-40B4-BE49-F238E27FC236}">
                      <a16:creationId xmlns:a16="http://schemas.microsoft.com/office/drawing/2014/main" id="{DA48E347-E60D-4877-A063-B4BF1BE5A7E8}"/>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74;p7">
                  <a:extLst>
                    <a:ext uri="{FF2B5EF4-FFF2-40B4-BE49-F238E27FC236}">
                      <a16:creationId xmlns:a16="http://schemas.microsoft.com/office/drawing/2014/main" id="{3125D2E3-DDCE-4BA0-B102-7993498C2027}"/>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75;p7">
                  <a:extLst>
                    <a:ext uri="{FF2B5EF4-FFF2-40B4-BE49-F238E27FC236}">
                      <a16:creationId xmlns:a16="http://schemas.microsoft.com/office/drawing/2014/main" id="{880921EE-F2C7-46BA-99C5-713A467F1730}"/>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76;p7">
                  <a:extLst>
                    <a:ext uri="{FF2B5EF4-FFF2-40B4-BE49-F238E27FC236}">
                      <a16:creationId xmlns:a16="http://schemas.microsoft.com/office/drawing/2014/main" id="{180965EA-17BA-4152-9AD5-2825B94A0BFA}"/>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77;p7">
                  <a:extLst>
                    <a:ext uri="{FF2B5EF4-FFF2-40B4-BE49-F238E27FC236}">
                      <a16:creationId xmlns:a16="http://schemas.microsoft.com/office/drawing/2014/main" id="{E495F0E1-9D9D-477E-894E-452F742BC917}"/>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78;p7">
                  <a:extLst>
                    <a:ext uri="{FF2B5EF4-FFF2-40B4-BE49-F238E27FC236}">
                      <a16:creationId xmlns:a16="http://schemas.microsoft.com/office/drawing/2014/main" id="{F98CDB7C-73C8-429B-994E-AA5A1CA19592}"/>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79;p7">
                  <a:extLst>
                    <a:ext uri="{FF2B5EF4-FFF2-40B4-BE49-F238E27FC236}">
                      <a16:creationId xmlns:a16="http://schemas.microsoft.com/office/drawing/2014/main" id="{935EBD70-8BDF-4E80-BDC4-46679FF6229F}"/>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6" name="TextBox 105">
              <a:extLst>
                <a:ext uri="{FF2B5EF4-FFF2-40B4-BE49-F238E27FC236}">
                  <a16:creationId xmlns:a16="http://schemas.microsoft.com/office/drawing/2014/main" id="{ACFF2D80-E25D-4D00-BAF0-DEB66D2413EB}"/>
                </a:ext>
              </a:extLst>
            </p:cNvPr>
            <p:cNvSpPr txBox="1"/>
            <p:nvPr/>
          </p:nvSpPr>
          <p:spPr>
            <a:xfrm>
              <a:off x="2495853" y="3826849"/>
              <a:ext cx="1854556"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Rán vàng thịt</a:t>
              </a:r>
            </a:p>
          </p:txBody>
        </p:sp>
      </p:grpSp>
      <p:grpSp>
        <p:nvGrpSpPr>
          <p:cNvPr id="111" name="Group 110">
            <a:extLst>
              <a:ext uri="{FF2B5EF4-FFF2-40B4-BE49-F238E27FC236}">
                <a16:creationId xmlns:a16="http://schemas.microsoft.com/office/drawing/2014/main" id="{2EC79F6A-078A-4411-BF3A-464C28F9E5A8}"/>
              </a:ext>
            </a:extLst>
          </p:cNvPr>
          <p:cNvGrpSpPr/>
          <p:nvPr/>
        </p:nvGrpSpPr>
        <p:grpSpPr>
          <a:xfrm>
            <a:off x="4552896" y="2006378"/>
            <a:ext cx="2000203" cy="2949624"/>
            <a:chOff x="4529080" y="1742303"/>
            <a:chExt cx="2000203" cy="2949624"/>
          </a:xfrm>
        </p:grpSpPr>
        <p:grpSp>
          <p:nvGrpSpPr>
            <p:cNvPr id="103" name="Group 102">
              <a:extLst>
                <a:ext uri="{FF2B5EF4-FFF2-40B4-BE49-F238E27FC236}">
                  <a16:creationId xmlns:a16="http://schemas.microsoft.com/office/drawing/2014/main" id="{17DA0B81-255F-419C-9D44-34C1402C7695}"/>
                </a:ext>
              </a:extLst>
            </p:cNvPr>
            <p:cNvGrpSpPr/>
            <p:nvPr/>
          </p:nvGrpSpPr>
          <p:grpSpPr>
            <a:xfrm>
              <a:off x="4529080" y="1742303"/>
              <a:ext cx="2000203" cy="1750426"/>
              <a:chOff x="4641569" y="1745081"/>
              <a:chExt cx="2000203" cy="1750426"/>
            </a:xfrm>
          </p:grpSpPr>
          <p:pic>
            <p:nvPicPr>
              <p:cNvPr id="11" name="Picture 10" descr="Diagram&#10;&#10;Description automatically generated">
                <a:extLst>
                  <a:ext uri="{FF2B5EF4-FFF2-40B4-BE49-F238E27FC236}">
                    <a16:creationId xmlns:a16="http://schemas.microsoft.com/office/drawing/2014/main" id="{6E15963F-7D69-455C-AD0C-08D48F564960}"/>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bright="20000" contrast="20000"/>
                        </a14:imgEffect>
                      </a14:imgLayer>
                    </a14:imgProps>
                  </a:ext>
                </a:extLst>
              </a:blip>
              <a:srcRect l="26848" t="32927" r="27465" b="39170"/>
              <a:stretch/>
            </p:blipFill>
            <p:spPr>
              <a:xfrm>
                <a:off x="4641569" y="1814722"/>
                <a:ext cx="2000203" cy="1680785"/>
              </a:xfrm>
              <a:prstGeom prst="roundRect">
                <a:avLst/>
              </a:prstGeom>
              <a:ln>
                <a:solidFill>
                  <a:srgbClr val="002060"/>
                </a:solidFill>
              </a:ln>
            </p:spPr>
          </p:pic>
          <p:grpSp>
            <p:nvGrpSpPr>
              <p:cNvPr id="54" name="Google Shape;1233;p8">
                <a:extLst>
                  <a:ext uri="{FF2B5EF4-FFF2-40B4-BE49-F238E27FC236}">
                    <a16:creationId xmlns:a16="http://schemas.microsoft.com/office/drawing/2014/main" id="{93A07043-AB47-4C13-A875-030A0F52E2BB}"/>
                  </a:ext>
                </a:extLst>
              </p:cNvPr>
              <p:cNvGrpSpPr/>
              <p:nvPr/>
            </p:nvGrpSpPr>
            <p:grpSpPr>
              <a:xfrm rot="20908402">
                <a:off x="4738075" y="1745081"/>
                <a:ext cx="319284" cy="538096"/>
                <a:chOff x="5326050" y="238125"/>
                <a:chExt cx="1007425" cy="1563625"/>
              </a:xfrm>
            </p:grpSpPr>
            <p:sp>
              <p:nvSpPr>
                <p:cNvPr id="55" name="Google Shape;1234;p8">
                  <a:extLst>
                    <a:ext uri="{FF2B5EF4-FFF2-40B4-BE49-F238E27FC236}">
                      <a16:creationId xmlns:a16="http://schemas.microsoft.com/office/drawing/2014/main" id="{99FA77D5-6C95-4CDC-B80D-8EDB365C6152}"/>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235;p8">
                  <a:extLst>
                    <a:ext uri="{FF2B5EF4-FFF2-40B4-BE49-F238E27FC236}">
                      <a16:creationId xmlns:a16="http://schemas.microsoft.com/office/drawing/2014/main" id="{B1E91FC4-A4DD-4E6A-AF49-22EB3B122453}"/>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36;p8">
                  <a:extLst>
                    <a:ext uri="{FF2B5EF4-FFF2-40B4-BE49-F238E27FC236}">
                      <a16:creationId xmlns:a16="http://schemas.microsoft.com/office/drawing/2014/main" id="{2781DC86-D48A-42A1-B96C-12A7BA242B0F}"/>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37;p8">
                  <a:extLst>
                    <a:ext uri="{FF2B5EF4-FFF2-40B4-BE49-F238E27FC236}">
                      <a16:creationId xmlns:a16="http://schemas.microsoft.com/office/drawing/2014/main" id="{761CF7FB-B146-4366-A685-CFEEA0704F8B}"/>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38;p8">
                  <a:extLst>
                    <a:ext uri="{FF2B5EF4-FFF2-40B4-BE49-F238E27FC236}">
                      <a16:creationId xmlns:a16="http://schemas.microsoft.com/office/drawing/2014/main" id="{12B0F44D-0700-4459-BF43-0A4073DB9892}"/>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39;p8">
                  <a:extLst>
                    <a:ext uri="{FF2B5EF4-FFF2-40B4-BE49-F238E27FC236}">
                      <a16:creationId xmlns:a16="http://schemas.microsoft.com/office/drawing/2014/main" id="{6363860F-6A09-4F1B-8136-73C945B6FB04}"/>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0;p8">
                  <a:extLst>
                    <a:ext uri="{FF2B5EF4-FFF2-40B4-BE49-F238E27FC236}">
                      <a16:creationId xmlns:a16="http://schemas.microsoft.com/office/drawing/2014/main" id="{9289ED74-78B1-4C74-9AE2-80E238D5DE3C}"/>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1;p8">
                  <a:extLst>
                    <a:ext uri="{FF2B5EF4-FFF2-40B4-BE49-F238E27FC236}">
                      <a16:creationId xmlns:a16="http://schemas.microsoft.com/office/drawing/2014/main" id="{A81F4250-C24A-460C-A507-72BBAABDF73C}"/>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242;p8">
                  <a:extLst>
                    <a:ext uri="{FF2B5EF4-FFF2-40B4-BE49-F238E27FC236}">
                      <a16:creationId xmlns:a16="http://schemas.microsoft.com/office/drawing/2014/main" id="{2C2A515F-3D34-4788-9C8F-454B8A3226E9}"/>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3;p8">
                  <a:extLst>
                    <a:ext uri="{FF2B5EF4-FFF2-40B4-BE49-F238E27FC236}">
                      <a16:creationId xmlns:a16="http://schemas.microsoft.com/office/drawing/2014/main" id="{4CDE8E11-F736-480C-B096-1308F5C9C1DA}"/>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4;p8">
                  <a:extLst>
                    <a:ext uri="{FF2B5EF4-FFF2-40B4-BE49-F238E27FC236}">
                      <a16:creationId xmlns:a16="http://schemas.microsoft.com/office/drawing/2014/main" id="{F3805B2E-AE6A-4170-9144-43F63333522B}"/>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5;p8">
                  <a:extLst>
                    <a:ext uri="{FF2B5EF4-FFF2-40B4-BE49-F238E27FC236}">
                      <a16:creationId xmlns:a16="http://schemas.microsoft.com/office/drawing/2014/main" id="{93AF647F-ACBE-48F8-AD2A-672DFC4D6A9A}"/>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6;p8">
                  <a:extLst>
                    <a:ext uri="{FF2B5EF4-FFF2-40B4-BE49-F238E27FC236}">
                      <a16:creationId xmlns:a16="http://schemas.microsoft.com/office/drawing/2014/main" id="{34C653D1-4716-4B68-A838-1AEDC05A4F1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7;p8">
                  <a:extLst>
                    <a:ext uri="{FF2B5EF4-FFF2-40B4-BE49-F238E27FC236}">
                      <a16:creationId xmlns:a16="http://schemas.microsoft.com/office/drawing/2014/main" id="{38CA8BC7-FCEA-471C-B1B6-3C092A3E3F97}"/>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8;p8">
                  <a:extLst>
                    <a:ext uri="{FF2B5EF4-FFF2-40B4-BE49-F238E27FC236}">
                      <a16:creationId xmlns:a16="http://schemas.microsoft.com/office/drawing/2014/main" id="{DBBE59D6-6AB3-4065-839F-BDEE0AAC0D11}"/>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8">
                  <a:extLst>
                    <a:ext uri="{FF2B5EF4-FFF2-40B4-BE49-F238E27FC236}">
                      <a16:creationId xmlns:a16="http://schemas.microsoft.com/office/drawing/2014/main" id="{C8E63DC2-BF9E-4739-BA6A-F174944636E2}"/>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50;p8">
                  <a:extLst>
                    <a:ext uri="{FF2B5EF4-FFF2-40B4-BE49-F238E27FC236}">
                      <a16:creationId xmlns:a16="http://schemas.microsoft.com/office/drawing/2014/main" id="{1344FFBA-64FE-4916-84A0-861943396CBF}"/>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51;p8">
                  <a:extLst>
                    <a:ext uri="{FF2B5EF4-FFF2-40B4-BE49-F238E27FC236}">
                      <a16:creationId xmlns:a16="http://schemas.microsoft.com/office/drawing/2014/main" id="{C9110150-7A2A-42D9-B553-D4C49A5B9B1F}"/>
                    </a:ext>
                  </a:extLst>
                </p:cNvPr>
                <p:cNvSpPr/>
                <p:nvPr/>
              </p:nvSpPr>
              <p:spPr>
                <a:xfrm>
                  <a:off x="5372713" y="301818"/>
                  <a:ext cx="877999"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52;p8">
                  <a:extLst>
                    <a:ext uri="{FF2B5EF4-FFF2-40B4-BE49-F238E27FC236}">
                      <a16:creationId xmlns:a16="http://schemas.microsoft.com/office/drawing/2014/main" id="{1D7DFED7-F1DD-4E9C-A133-BA7D58843356}"/>
                    </a:ext>
                  </a:extLst>
                </p:cNvPr>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53;p8">
                  <a:extLst>
                    <a:ext uri="{FF2B5EF4-FFF2-40B4-BE49-F238E27FC236}">
                      <a16:creationId xmlns:a16="http://schemas.microsoft.com/office/drawing/2014/main" id="{83A7BFCF-462F-4575-869B-747B6B63548B}"/>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54;p8">
                  <a:extLst>
                    <a:ext uri="{FF2B5EF4-FFF2-40B4-BE49-F238E27FC236}">
                      <a16:creationId xmlns:a16="http://schemas.microsoft.com/office/drawing/2014/main" id="{90820D31-3887-4B59-8D2F-2705F587DFBC}"/>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55;p8">
                  <a:extLst>
                    <a:ext uri="{FF2B5EF4-FFF2-40B4-BE49-F238E27FC236}">
                      <a16:creationId xmlns:a16="http://schemas.microsoft.com/office/drawing/2014/main" id="{D7742D4A-FF41-4DF5-88DA-078D05A19629}"/>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56;p8">
                  <a:extLst>
                    <a:ext uri="{FF2B5EF4-FFF2-40B4-BE49-F238E27FC236}">
                      <a16:creationId xmlns:a16="http://schemas.microsoft.com/office/drawing/2014/main" id="{9B50C676-5994-4530-98D2-53B1EBE4DE92}"/>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7" name="TextBox 106">
              <a:extLst>
                <a:ext uri="{FF2B5EF4-FFF2-40B4-BE49-F238E27FC236}">
                  <a16:creationId xmlns:a16="http://schemas.microsoft.com/office/drawing/2014/main" id="{312E7323-DD10-445F-9D6E-81F221F1CC0B}"/>
                </a:ext>
              </a:extLst>
            </p:cNvPr>
            <p:cNvSpPr txBox="1"/>
            <p:nvPr/>
          </p:nvSpPr>
          <p:spPr>
            <a:xfrm>
              <a:off x="4641639" y="3840630"/>
              <a:ext cx="1860085" cy="851297"/>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a:t>
              </a:r>
            </a:p>
            <a:p>
              <a:pPr algn="ctr"/>
              <a:r>
                <a:rPr lang="en-US" sz="2200" b="1">
                  <a:solidFill>
                    <a:srgbClr val="000000"/>
                  </a:solidFill>
                  <a:latin typeface="UTM Avo" panose="02040603050506020204" pitchFamily="18" charset="0"/>
                </a:rPr>
                <a:t>hành khô</a:t>
              </a:r>
            </a:p>
          </p:txBody>
        </p:sp>
      </p:grpSp>
      <p:grpSp>
        <p:nvGrpSpPr>
          <p:cNvPr id="112" name="Group 111">
            <a:extLst>
              <a:ext uri="{FF2B5EF4-FFF2-40B4-BE49-F238E27FC236}">
                <a16:creationId xmlns:a16="http://schemas.microsoft.com/office/drawing/2014/main" id="{A9688957-65D9-414D-B2DD-7D44764E0499}"/>
              </a:ext>
            </a:extLst>
          </p:cNvPr>
          <p:cNvGrpSpPr/>
          <p:nvPr/>
        </p:nvGrpSpPr>
        <p:grpSpPr>
          <a:xfrm>
            <a:off x="6629190" y="2002754"/>
            <a:ext cx="2301872" cy="3119280"/>
            <a:chOff x="6605374" y="1738679"/>
            <a:chExt cx="2301872" cy="3119280"/>
          </a:xfrm>
        </p:grpSpPr>
        <p:grpSp>
          <p:nvGrpSpPr>
            <p:cNvPr id="104" name="Group 103">
              <a:extLst>
                <a:ext uri="{FF2B5EF4-FFF2-40B4-BE49-F238E27FC236}">
                  <a16:creationId xmlns:a16="http://schemas.microsoft.com/office/drawing/2014/main" id="{5F738100-ED89-4130-A4D1-09485FC69D57}"/>
                </a:ext>
              </a:extLst>
            </p:cNvPr>
            <p:cNvGrpSpPr/>
            <p:nvPr/>
          </p:nvGrpSpPr>
          <p:grpSpPr>
            <a:xfrm>
              <a:off x="6605374" y="1738679"/>
              <a:ext cx="2164926" cy="1761663"/>
              <a:chOff x="6804495" y="1741456"/>
              <a:chExt cx="2012126" cy="1761663"/>
            </a:xfrm>
          </p:grpSpPr>
          <p:pic>
            <p:nvPicPr>
              <p:cNvPr id="3" name="Picture 2" descr="Diagram&#10;&#10;Description automatically generated">
                <a:extLst>
                  <a:ext uri="{FF2B5EF4-FFF2-40B4-BE49-F238E27FC236}">
                    <a16:creationId xmlns:a16="http://schemas.microsoft.com/office/drawing/2014/main" id="{DACE1EF7-3F27-475F-B257-9EEA5A345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Effect>
                          <a14:saturation sat="200000"/>
                        </a14:imgEffect>
                        <a14:imgEffect>
                          <a14:brightnessContrast bright="20000" contrast="20000"/>
                        </a14:imgEffect>
                      </a14:imgLayer>
                    </a14:imgProps>
                  </a:ext>
                </a:extLst>
              </a:blip>
              <a:srcRect l="25426" t="33800" r="20087" b="32840"/>
              <a:stretch/>
            </p:blipFill>
            <p:spPr>
              <a:xfrm>
                <a:off x="6857904" y="1822334"/>
                <a:ext cx="1958717" cy="1680785"/>
              </a:xfrm>
              <a:prstGeom prst="roundRect">
                <a:avLst/>
              </a:prstGeom>
              <a:ln>
                <a:solidFill>
                  <a:srgbClr val="002060"/>
                </a:solidFill>
              </a:ln>
              <a:effectLst>
                <a:outerShdw blurRad="292100" dist="139700" dir="2700000" algn="tl" rotWithShape="0">
                  <a:srgbClr val="333333">
                    <a:alpha val="65000"/>
                  </a:srgbClr>
                </a:outerShdw>
              </a:effectLst>
            </p:spPr>
          </p:pic>
          <p:grpSp>
            <p:nvGrpSpPr>
              <p:cNvPr id="78" name="Google Shape;1352;p8">
                <a:extLst>
                  <a:ext uri="{FF2B5EF4-FFF2-40B4-BE49-F238E27FC236}">
                    <a16:creationId xmlns:a16="http://schemas.microsoft.com/office/drawing/2014/main" id="{A13926A4-3922-4BF5-8516-7376F7B88051}"/>
                  </a:ext>
                </a:extLst>
              </p:cNvPr>
              <p:cNvGrpSpPr/>
              <p:nvPr/>
            </p:nvGrpSpPr>
            <p:grpSpPr>
              <a:xfrm rot="1295762">
                <a:off x="6804495" y="1741456"/>
                <a:ext cx="448915" cy="455426"/>
                <a:chOff x="1147225" y="2154700"/>
                <a:chExt cx="1129575" cy="1567800"/>
              </a:xfrm>
            </p:grpSpPr>
            <p:sp>
              <p:nvSpPr>
                <p:cNvPr id="79" name="Google Shape;1353;p8">
                  <a:extLst>
                    <a:ext uri="{FF2B5EF4-FFF2-40B4-BE49-F238E27FC236}">
                      <a16:creationId xmlns:a16="http://schemas.microsoft.com/office/drawing/2014/main" id="{C2178E38-63C0-4E70-BA45-DF26CC0A7956}"/>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354;p8">
                  <a:extLst>
                    <a:ext uri="{FF2B5EF4-FFF2-40B4-BE49-F238E27FC236}">
                      <a16:creationId xmlns:a16="http://schemas.microsoft.com/office/drawing/2014/main" id="{53D49D8C-6F45-4CF5-93CB-4F05EAF5E455}"/>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355;p8">
                  <a:extLst>
                    <a:ext uri="{FF2B5EF4-FFF2-40B4-BE49-F238E27FC236}">
                      <a16:creationId xmlns:a16="http://schemas.microsoft.com/office/drawing/2014/main" id="{D9447257-A3D3-499D-AA39-1F219BBE37C1}"/>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356;p8">
                  <a:extLst>
                    <a:ext uri="{FF2B5EF4-FFF2-40B4-BE49-F238E27FC236}">
                      <a16:creationId xmlns:a16="http://schemas.microsoft.com/office/drawing/2014/main" id="{A512222D-EC71-4AB9-AC56-D4014AE9581C}"/>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357;p8">
                  <a:extLst>
                    <a:ext uri="{FF2B5EF4-FFF2-40B4-BE49-F238E27FC236}">
                      <a16:creationId xmlns:a16="http://schemas.microsoft.com/office/drawing/2014/main" id="{A233F97B-B32A-4E7B-B9FF-8DDFE0C291E2}"/>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358;p8">
                  <a:extLst>
                    <a:ext uri="{FF2B5EF4-FFF2-40B4-BE49-F238E27FC236}">
                      <a16:creationId xmlns:a16="http://schemas.microsoft.com/office/drawing/2014/main" id="{6C389BCF-8A60-4671-9969-20AAF034250D}"/>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359;p8">
                  <a:extLst>
                    <a:ext uri="{FF2B5EF4-FFF2-40B4-BE49-F238E27FC236}">
                      <a16:creationId xmlns:a16="http://schemas.microsoft.com/office/drawing/2014/main" id="{D7597C65-57DC-454B-92F2-C367EB28977C}"/>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360;p8">
                  <a:extLst>
                    <a:ext uri="{FF2B5EF4-FFF2-40B4-BE49-F238E27FC236}">
                      <a16:creationId xmlns:a16="http://schemas.microsoft.com/office/drawing/2014/main" id="{E2545677-516F-4496-B69B-E8A4E4551ACC}"/>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361;p8">
                  <a:extLst>
                    <a:ext uri="{FF2B5EF4-FFF2-40B4-BE49-F238E27FC236}">
                      <a16:creationId xmlns:a16="http://schemas.microsoft.com/office/drawing/2014/main" id="{7EBB1668-8A3E-4CDF-805A-3DE06FE4E647}"/>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362;p8">
                  <a:extLst>
                    <a:ext uri="{FF2B5EF4-FFF2-40B4-BE49-F238E27FC236}">
                      <a16:creationId xmlns:a16="http://schemas.microsoft.com/office/drawing/2014/main" id="{4E2F54C9-9A74-4C55-8BA2-7757CC372806}"/>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363;p8">
                  <a:extLst>
                    <a:ext uri="{FF2B5EF4-FFF2-40B4-BE49-F238E27FC236}">
                      <a16:creationId xmlns:a16="http://schemas.microsoft.com/office/drawing/2014/main" id="{A09723EF-4F35-4FE3-B351-2078F9060042}"/>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364;p8">
                  <a:extLst>
                    <a:ext uri="{FF2B5EF4-FFF2-40B4-BE49-F238E27FC236}">
                      <a16:creationId xmlns:a16="http://schemas.microsoft.com/office/drawing/2014/main" id="{C1CF9BAA-72A3-4754-AB44-7A1810063E5E}"/>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365;p8">
                  <a:extLst>
                    <a:ext uri="{FF2B5EF4-FFF2-40B4-BE49-F238E27FC236}">
                      <a16:creationId xmlns:a16="http://schemas.microsoft.com/office/drawing/2014/main" id="{94C53B8D-3AEE-41A7-8DEE-A6A65DB0D8FD}"/>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366;p8">
                  <a:extLst>
                    <a:ext uri="{FF2B5EF4-FFF2-40B4-BE49-F238E27FC236}">
                      <a16:creationId xmlns:a16="http://schemas.microsoft.com/office/drawing/2014/main" id="{515BEBE7-5091-450A-B306-36BEFAADB0C9}"/>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367;p8">
                  <a:extLst>
                    <a:ext uri="{FF2B5EF4-FFF2-40B4-BE49-F238E27FC236}">
                      <a16:creationId xmlns:a16="http://schemas.microsoft.com/office/drawing/2014/main" id="{84FFDE56-97EA-4B34-A0BD-7FD38B8EB682}"/>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368;p8">
                  <a:extLst>
                    <a:ext uri="{FF2B5EF4-FFF2-40B4-BE49-F238E27FC236}">
                      <a16:creationId xmlns:a16="http://schemas.microsoft.com/office/drawing/2014/main" id="{B9C53938-4B6E-4A4F-B496-C693D9770918}"/>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369;p8">
                  <a:extLst>
                    <a:ext uri="{FF2B5EF4-FFF2-40B4-BE49-F238E27FC236}">
                      <a16:creationId xmlns:a16="http://schemas.microsoft.com/office/drawing/2014/main" id="{BD83A76F-2517-487A-BDEE-AF9E514D285B}"/>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370;p8">
                  <a:extLst>
                    <a:ext uri="{FF2B5EF4-FFF2-40B4-BE49-F238E27FC236}">
                      <a16:creationId xmlns:a16="http://schemas.microsoft.com/office/drawing/2014/main" id="{95E26762-212E-4340-B2D0-70B5A2651AEA}"/>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371;p8">
                  <a:extLst>
                    <a:ext uri="{FF2B5EF4-FFF2-40B4-BE49-F238E27FC236}">
                      <a16:creationId xmlns:a16="http://schemas.microsoft.com/office/drawing/2014/main" id="{63D7ED25-25BC-40ED-B406-85F02AB8BC18}"/>
                    </a:ext>
                  </a:extLst>
                </p:cNvPr>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372;p8">
                  <a:extLst>
                    <a:ext uri="{FF2B5EF4-FFF2-40B4-BE49-F238E27FC236}">
                      <a16:creationId xmlns:a16="http://schemas.microsoft.com/office/drawing/2014/main" id="{1812509B-5150-4670-A6F9-E04D1CFD153E}"/>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373;p8">
                  <a:extLst>
                    <a:ext uri="{FF2B5EF4-FFF2-40B4-BE49-F238E27FC236}">
                      <a16:creationId xmlns:a16="http://schemas.microsoft.com/office/drawing/2014/main" id="{E844CEFC-7501-49F1-B660-E805866490E7}"/>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374;p8">
                  <a:extLst>
                    <a:ext uri="{FF2B5EF4-FFF2-40B4-BE49-F238E27FC236}">
                      <a16:creationId xmlns:a16="http://schemas.microsoft.com/office/drawing/2014/main" id="{A9D3A2C8-91FD-4436-A0B2-94358E2AF37D}"/>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375;p8">
                  <a:extLst>
                    <a:ext uri="{FF2B5EF4-FFF2-40B4-BE49-F238E27FC236}">
                      <a16:creationId xmlns:a16="http://schemas.microsoft.com/office/drawing/2014/main" id="{F1603ECD-CA64-4F9C-A221-C9B2637A7EAB}"/>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08" name="TextBox 107">
              <a:extLst>
                <a:ext uri="{FF2B5EF4-FFF2-40B4-BE49-F238E27FC236}">
                  <a16:creationId xmlns:a16="http://schemas.microsoft.com/office/drawing/2014/main" id="{661EF57A-9A18-4F89-AB43-22D648623AFE}"/>
                </a:ext>
              </a:extLst>
            </p:cNvPr>
            <p:cNvSpPr txBox="1"/>
            <p:nvPr/>
          </p:nvSpPr>
          <p:spPr>
            <a:xfrm>
              <a:off x="6605374" y="3632091"/>
              <a:ext cx="2301872" cy="1225868"/>
            </a:xfrm>
            <a:prstGeom prst="roundRect">
              <a:avLst/>
            </a:prstGeom>
            <a:solidFill>
              <a:schemeClr val="accent5">
                <a:lumMod val="20000"/>
                <a:lumOff val="80000"/>
              </a:schemeClr>
            </a:solidFill>
            <a:ln w="57150">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b="1">
                  <a:solidFill>
                    <a:srgbClr val="000000"/>
                  </a:solidFill>
                  <a:latin typeface="UTM Avo" panose="02040603050506020204" pitchFamily="18" charset="0"/>
                </a:rPr>
                <a:t>Cho nước mắm, muối, hành lá…</a:t>
              </a:r>
            </a:p>
          </p:txBody>
        </p:sp>
      </p:grpSp>
      <p:sp>
        <p:nvSpPr>
          <p:cNvPr id="113" name="Google Shape;2285;p31">
            <a:extLst>
              <a:ext uri="{FF2B5EF4-FFF2-40B4-BE49-F238E27FC236}">
                <a16:creationId xmlns:a16="http://schemas.microsoft.com/office/drawing/2014/main" id="{6476DD7B-2A66-4742-AA65-A7B514AD200D}"/>
              </a:ext>
            </a:extLst>
          </p:cNvPr>
          <p:cNvSpPr txBox="1">
            <a:spLocks/>
          </p:cNvSpPr>
          <p:nvPr/>
        </p:nvSpPr>
        <p:spPr>
          <a:xfrm>
            <a:off x="1318935" y="139976"/>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4500" kern="1200" err="1">
                <a:ln w="28575">
                  <a:solidFill>
                    <a:srgbClr val="2D3847"/>
                  </a:solidFill>
                </a:ln>
                <a:blipFill>
                  <a:blip r:embed="rId11"/>
                  <a:stretch>
                    <a:fillRect/>
                  </a:stretch>
                </a:blipFill>
                <a:latin typeface="#9Slide07 SVNZiclets" panose="02000603000000000000" pitchFamily="2" charset="0"/>
                <a:ea typeface="思源黑体 CN Medium" panose="020B0600000000000000" pitchFamily="34" charset="-122"/>
                <a:cs typeface="+mn-cs"/>
              </a:rPr>
              <a:t>Bài</a:t>
            </a:r>
            <a:r>
              <a:rPr lang="en-US" altLang="zh-CN" sz="4500" kern="1200">
                <a:ln w="28575">
                  <a:solidFill>
                    <a:srgbClr val="2D3847"/>
                  </a:solidFill>
                </a:ln>
                <a:blipFill>
                  <a:blip r:embed="rId11"/>
                  <a:stretch>
                    <a:fillRect/>
                  </a:stretch>
                </a:blipFill>
                <a:latin typeface="#9Slide07 SVNZiclets" panose="02000603000000000000" pitchFamily="2" charset="0"/>
                <a:ea typeface="思源黑体 CN Medium" panose="020B0600000000000000" pitchFamily="34" charset="-122"/>
                <a:cs typeface="+mn-cs"/>
              </a:rPr>
              <a:t> 3</a:t>
            </a:r>
            <a:endParaRPr lang="en-US" sz="4500">
              <a:latin typeface="#9Slide07 SVNZiclets" panose="02000603000000000000" pitchFamily="2" charset="0"/>
            </a:endParaRPr>
          </a:p>
        </p:txBody>
      </p:sp>
    </p:spTree>
    <p:extLst>
      <p:ext uri="{BB962C8B-B14F-4D97-AF65-F5344CB8AC3E}">
        <p14:creationId xmlns:p14="http://schemas.microsoft.com/office/powerpoint/2010/main" val="90378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barn(inVertical)">
                                      <p:cBhvr>
                                        <p:cTn id="7" dur="500"/>
                                        <p:tgtEl>
                                          <p:spTgt spid="11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125" autoRev="1" fill="hold">
                                          <p:stCondLst>
                                            <p:cond delay="0"/>
                                          </p:stCondLst>
                                        </p:cTn>
                                        <p:tgtEl>
                                          <p:spTgt spid="5"/>
                                        </p:tgtEl>
                                        <p:attrNameLst>
                                          <p:attrName>ppt_w</p:attrName>
                                        </p:attrNameLst>
                                      </p:cBhvr>
                                    </p:anim>
                                    <p:anim by="(#ppt_w*0.50)" calcmode="lin" valueType="num">
                                      <p:cBhvr>
                                        <p:cTn id="12" dur="125" decel="50000" autoRev="1" fill="hold">
                                          <p:stCondLst>
                                            <p:cond delay="0"/>
                                          </p:stCondLst>
                                        </p:cTn>
                                        <p:tgtEl>
                                          <p:spTgt spid="5"/>
                                        </p:tgtEl>
                                        <p:attrNameLst>
                                          <p:attrName>ppt_x</p:attrName>
                                        </p:attrNameLst>
                                      </p:cBhvr>
                                    </p:anim>
                                    <p:anim from="(-#ppt_h/2)" to="(#ppt_y)" calcmode="lin" valueType="num">
                                      <p:cBhvr>
                                        <p:cTn id="13" dur="250" fill="hold">
                                          <p:stCondLst>
                                            <p:cond delay="0"/>
                                          </p:stCondLst>
                                        </p:cTn>
                                        <p:tgtEl>
                                          <p:spTgt spid="5"/>
                                        </p:tgtEl>
                                        <p:attrNameLst>
                                          <p:attrName>ppt_y</p:attrName>
                                        </p:attrNameLst>
                                      </p:cBhvr>
                                    </p:anim>
                                    <p:animRot by="21600000">
                                      <p:cBhvr>
                                        <p:cTn id="14" dur="250" fill="hold">
                                          <p:stCondLst>
                                            <p:cond delay="0"/>
                                          </p:stCondLst>
                                        </p:cTn>
                                        <p:tgtEl>
                                          <p:spTgt spid="5"/>
                                        </p:tgtEl>
                                        <p:attrNameLst>
                                          <p:attrName>r</p:attrName>
                                        </p:attrNameLst>
                                      </p:cBhvr>
                                    </p:animRot>
                                  </p:childTnLst>
                                </p:cTn>
                              </p:par>
                            </p:childTnLst>
                          </p:cTn>
                        </p:par>
                        <p:par>
                          <p:cTn id="15" fill="hold">
                            <p:stCondLst>
                              <p:cond delay="1550"/>
                            </p:stCondLst>
                            <p:childTnLst>
                              <p:par>
                                <p:cTn id="16" presetID="42" presetClass="entr" presetSubtype="0" fill="hold" nodeType="after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1000"/>
                                        <p:tgtEl>
                                          <p:spTgt spid="109"/>
                                        </p:tgtEl>
                                      </p:cBhvr>
                                    </p:animEffect>
                                    <p:anim calcmode="lin" valueType="num">
                                      <p:cBhvr>
                                        <p:cTn id="19" dur="1000" fill="hold"/>
                                        <p:tgtEl>
                                          <p:spTgt spid="109"/>
                                        </p:tgtEl>
                                        <p:attrNameLst>
                                          <p:attrName>ppt_x</p:attrName>
                                        </p:attrNameLst>
                                      </p:cBhvr>
                                      <p:tavLst>
                                        <p:tav tm="0">
                                          <p:val>
                                            <p:strVal val="#ppt_x"/>
                                          </p:val>
                                        </p:tav>
                                        <p:tav tm="100000">
                                          <p:val>
                                            <p:strVal val="#ppt_x"/>
                                          </p:val>
                                        </p:tav>
                                      </p:tavLst>
                                    </p:anim>
                                    <p:anim calcmode="lin" valueType="num">
                                      <p:cBhvr>
                                        <p:cTn id="20" dur="1000" fill="hold"/>
                                        <p:tgtEl>
                                          <p:spTgt spid="109"/>
                                        </p:tgtEl>
                                        <p:attrNameLst>
                                          <p:attrName>ppt_y</p:attrName>
                                        </p:attrNameLst>
                                      </p:cBhvr>
                                      <p:tavLst>
                                        <p:tav tm="0">
                                          <p:val>
                                            <p:strVal val="#ppt_y+.1"/>
                                          </p:val>
                                        </p:tav>
                                        <p:tav tm="100000">
                                          <p:val>
                                            <p:strVal val="#ppt_y"/>
                                          </p:val>
                                        </p:tav>
                                      </p:tavLst>
                                    </p:anim>
                                  </p:childTnLst>
                                </p:cTn>
                              </p:par>
                            </p:childTnLst>
                          </p:cTn>
                        </p:par>
                        <p:par>
                          <p:cTn id="21" fill="hold">
                            <p:stCondLst>
                              <p:cond delay="2550"/>
                            </p:stCondLst>
                            <p:childTnLst>
                              <p:par>
                                <p:cTn id="22" presetID="42" presetClass="entr" presetSubtype="0" fill="hold" nodeType="after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fade">
                                      <p:cBhvr>
                                        <p:cTn id="24" dur="1000"/>
                                        <p:tgtEl>
                                          <p:spTgt spid="110"/>
                                        </p:tgtEl>
                                      </p:cBhvr>
                                    </p:animEffect>
                                    <p:anim calcmode="lin" valueType="num">
                                      <p:cBhvr>
                                        <p:cTn id="25" dur="1000" fill="hold"/>
                                        <p:tgtEl>
                                          <p:spTgt spid="110"/>
                                        </p:tgtEl>
                                        <p:attrNameLst>
                                          <p:attrName>ppt_x</p:attrName>
                                        </p:attrNameLst>
                                      </p:cBhvr>
                                      <p:tavLst>
                                        <p:tav tm="0">
                                          <p:val>
                                            <p:strVal val="#ppt_x"/>
                                          </p:val>
                                        </p:tav>
                                        <p:tav tm="100000">
                                          <p:val>
                                            <p:strVal val="#ppt_x"/>
                                          </p:val>
                                        </p:tav>
                                      </p:tavLst>
                                    </p:anim>
                                    <p:anim calcmode="lin" valueType="num">
                                      <p:cBhvr>
                                        <p:cTn id="26" dur="1000" fill="hold"/>
                                        <p:tgtEl>
                                          <p:spTgt spid="110"/>
                                        </p:tgtEl>
                                        <p:attrNameLst>
                                          <p:attrName>ppt_y</p:attrName>
                                        </p:attrNameLst>
                                      </p:cBhvr>
                                      <p:tavLst>
                                        <p:tav tm="0">
                                          <p:val>
                                            <p:strVal val="#ppt_y+.1"/>
                                          </p:val>
                                        </p:tav>
                                        <p:tav tm="100000">
                                          <p:val>
                                            <p:strVal val="#ppt_y"/>
                                          </p:val>
                                        </p:tav>
                                      </p:tavLst>
                                    </p:anim>
                                  </p:childTnLst>
                                </p:cTn>
                              </p:par>
                            </p:childTnLst>
                          </p:cTn>
                        </p:par>
                        <p:par>
                          <p:cTn id="27" fill="hold">
                            <p:stCondLst>
                              <p:cond delay="3550"/>
                            </p:stCondLst>
                            <p:childTnLst>
                              <p:par>
                                <p:cTn id="28" presetID="42" presetClass="entr" presetSubtype="0" fill="hold" nodeType="afterEffect">
                                  <p:stCondLst>
                                    <p:cond delay="0"/>
                                  </p:stCondLst>
                                  <p:childTnLst>
                                    <p:set>
                                      <p:cBhvr>
                                        <p:cTn id="29" dur="1" fill="hold">
                                          <p:stCondLst>
                                            <p:cond delay="0"/>
                                          </p:stCondLst>
                                        </p:cTn>
                                        <p:tgtEl>
                                          <p:spTgt spid="111"/>
                                        </p:tgtEl>
                                        <p:attrNameLst>
                                          <p:attrName>style.visibility</p:attrName>
                                        </p:attrNameLst>
                                      </p:cBhvr>
                                      <p:to>
                                        <p:strVal val="visible"/>
                                      </p:to>
                                    </p:set>
                                    <p:animEffect transition="in" filter="fade">
                                      <p:cBhvr>
                                        <p:cTn id="30" dur="1000"/>
                                        <p:tgtEl>
                                          <p:spTgt spid="111"/>
                                        </p:tgtEl>
                                      </p:cBhvr>
                                    </p:animEffect>
                                    <p:anim calcmode="lin" valueType="num">
                                      <p:cBhvr>
                                        <p:cTn id="31" dur="1000" fill="hold"/>
                                        <p:tgtEl>
                                          <p:spTgt spid="111"/>
                                        </p:tgtEl>
                                        <p:attrNameLst>
                                          <p:attrName>ppt_x</p:attrName>
                                        </p:attrNameLst>
                                      </p:cBhvr>
                                      <p:tavLst>
                                        <p:tav tm="0">
                                          <p:val>
                                            <p:strVal val="#ppt_x"/>
                                          </p:val>
                                        </p:tav>
                                        <p:tav tm="100000">
                                          <p:val>
                                            <p:strVal val="#ppt_x"/>
                                          </p:val>
                                        </p:tav>
                                      </p:tavLst>
                                    </p:anim>
                                    <p:anim calcmode="lin" valueType="num">
                                      <p:cBhvr>
                                        <p:cTn id="32" dur="1000" fill="hold"/>
                                        <p:tgtEl>
                                          <p:spTgt spid="111"/>
                                        </p:tgtEl>
                                        <p:attrNameLst>
                                          <p:attrName>ppt_y</p:attrName>
                                        </p:attrNameLst>
                                      </p:cBhvr>
                                      <p:tavLst>
                                        <p:tav tm="0">
                                          <p:val>
                                            <p:strVal val="#ppt_y+.1"/>
                                          </p:val>
                                        </p:tav>
                                        <p:tav tm="100000">
                                          <p:val>
                                            <p:strVal val="#ppt_y"/>
                                          </p:val>
                                        </p:tav>
                                      </p:tavLst>
                                    </p:anim>
                                  </p:childTnLst>
                                </p:cTn>
                              </p:par>
                            </p:childTnLst>
                          </p:cTn>
                        </p:par>
                        <p:par>
                          <p:cTn id="33" fill="hold">
                            <p:stCondLst>
                              <p:cond delay="4550"/>
                            </p:stCondLst>
                            <p:childTnLst>
                              <p:par>
                                <p:cTn id="34" presetID="42" presetClass="entr" presetSubtype="0" fill="hold" nodeType="after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1000"/>
                                        <p:tgtEl>
                                          <p:spTgt spid="112"/>
                                        </p:tgtEl>
                                      </p:cBhvr>
                                    </p:animEffect>
                                    <p:anim calcmode="lin" valueType="num">
                                      <p:cBhvr>
                                        <p:cTn id="37" dur="1000" fill="hold"/>
                                        <p:tgtEl>
                                          <p:spTgt spid="112"/>
                                        </p:tgtEl>
                                        <p:attrNameLst>
                                          <p:attrName>ppt_x</p:attrName>
                                        </p:attrNameLst>
                                      </p:cBhvr>
                                      <p:tavLst>
                                        <p:tav tm="0">
                                          <p:val>
                                            <p:strVal val="#ppt_x"/>
                                          </p:val>
                                        </p:tav>
                                        <p:tav tm="100000">
                                          <p:val>
                                            <p:strVal val="#ppt_x"/>
                                          </p:val>
                                        </p:tav>
                                      </p:tavLst>
                                    </p:anim>
                                    <p:anim calcmode="lin" valueType="num">
                                      <p:cBhvr>
                                        <p:cTn id="38"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9AB6DAA-02B6-4F50-AC01-CD4B5E0F245F}"/>
              </a:ext>
            </a:extLst>
          </p:cNvPr>
          <p:cNvSpPr/>
          <p:nvPr/>
        </p:nvSpPr>
        <p:spPr>
          <a:xfrm>
            <a:off x="70070" y="114300"/>
            <a:ext cx="8940557" cy="4892996"/>
          </a:xfrm>
          <a:custGeom>
            <a:avLst/>
            <a:gdLst>
              <a:gd name="connsiteX0" fmla="*/ 0 w 8940557"/>
              <a:gd name="connsiteY0" fmla="*/ 815516 h 4892996"/>
              <a:gd name="connsiteX1" fmla="*/ 815516 w 8940557"/>
              <a:gd name="connsiteY1" fmla="*/ 0 h 4892996"/>
              <a:gd name="connsiteX2" fmla="*/ 1231597 w 8940557"/>
              <a:gd name="connsiteY2" fmla="*/ 0 h 4892996"/>
              <a:gd name="connsiteX3" fmla="*/ 1940058 w 8940557"/>
              <a:gd name="connsiteY3" fmla="*/ 0 h 4892996"/>
              <a:gd name="connsiteX4" fmla="*/ 2575425 w 8940557"/>
              <a:gd name="connsiteY4" fmla="*/ 0 h 4892996"/>
              <a:gd name="connsiteX5" fmla="*/ 3137696 w 8940557"/>
              <a:gd name="connsiteY5" fmla="*/ 0 h 4892996"/>
              <a:gd name="connsiteX6" fmla="*/ 3626872 w 8940557"/>
              <a:gd name="connsiteY6" fmla="*/ 0 h 4892996"/>
              <a:gd name="connsiteX7" fmla="*/ 4042952 w 8940557"/>
              <a:gd name="connsiteY7" fmla="*/ 0 h 4892996"/>
              <a:gd name="connsiteX8" fmla="*/ 4385938 w 8940557"/>
              <a:gd name="connsiteY8" fmla="*/ 0 h 4892996"/>
              <a:gd name="connsiteX9" fmla="*/ 4948209 w 8940557"/>
              <a:gd name="connsiteY9" fmla="*/ 0 h 4892996"/>
              <a:gd name="connsiteX10" fmla="*/ 5364290 w 8940557"/>
              <a:gd name="connsiteY10" fmla="*/ 0 h 4892996"/>
              <a:gd name="connsiteX11" fmla="*/ 5707275 w 8940557"/>
              <a:gd name="connsiteY11" fmla="*/ 0 h 4892996"/>
              <a:gd name="connsiteX12" fmla="*/ 6050260 w 8940557"/>
              <a:gd name="connsiteY12" fmla="*/ 0 h 4892996"/>
              <a:gd name="connsiteX13" fmla="*/ 6758722 w 8940557"/>
              <a:gd name="connsiteY13" fmla="*/ 0 h 4892996"/>
              <a:gd name="connsiteX14" fmla="*/ 7394089 w 8940557"/>
              <a:gd name="connsiteY14" fmla="*/ 0 h 4892996"/>
              <a:gd name="connsiteX15" fmla="*/ 8125041 w 8940557"/>
              <a:gd name="connsiteY15" fmla="*/ 0 h 4892996"/>
              <a:gd name="connsiteX16" fmla="*/ 8940557 w 8940557"/>
              <a:gd name="connsiteY16" fmla="*/ 815516 h 4892996"/>
              <a:gd name="connsiteX17" fmla="*/ 8940557 w 8940557"/>
              <a:gd name="connsiteY17" fmla="*/ 1391796 h 4892996"/>
              <a:gd name="connsiteX18" fmla="*/ 8940557 w 8940557"/>
              <a:gd name="connsiteY18" fmla="*/ 1902837 h 4892996"/>
              <a:gd name="connsiteX19" fmla="*/ 8940557 w 8940557"/>
              <a:gd name="connsiteY19" fmla="*/ 2413878 h 4892996"/>
              <a:gd name="connsiteX20" fmla="*/ 8940557 w 8940557"/>
              <a:gd name="connsiteY20" fmla="*/ 2990159 h 4892996"/>
              <a:gd name="connsiteX21" fmla="*/ 8940557 w 8940557"/>
              <a:gd name="connsiteY21" fmla="*/ 3566439 h 4892996"/>
              <a:gd name="connsiteX22" fmla="*/ 8940557 w 8940557"/>
              <a:gd name="connsiteY22" fmla="*/ 4077480 h 4892996"/>
              <a:gd name="connsiteX23" fmla="*/ 8125041 w 8940557"/>
              <a:gd name="connsiteY23" fmla="*/ 4892996 h 4892996"/>
              <a:gd name="connsiteX24" fmla="*/ 7416579 w 8940557"/>
              <a:gd name="connsiteY24" fmla="*/ 4892996 h 4892996"/>
              <a:gd name="connsiteX25" fmla="*/ 7073594 w 8940557"/>
              <a:gd name="connsiteY25" fmla="*/ 4892996 h 4892996"/>
              <a:gd name="connsiteX26" fmla="*/ 6657513 w 8940557"/>
              <a:gd name="connsiteY26" fmla="*/ 4892996 h 4892996"/>
              <a:gd name="connsiteX27" fmla="*/ 5949052 w 8940557"/>
              <a:gd name="connsiteY27" fmla="*/ 4892996 h 4892996"/>
              <a:gd name="connsiteX28" fmla="*/ 5606066 w 8940557"/>
              <a:gd name="connsiteY28" fmla="*/ 4892996 h 4892996"/>
              <a:gd name="connsiteX29" fmla="*/ 4970700 w 8940557"/>
              <a:gd name="connsiteY29" fmla="*/ 4892996 h 4892996"/>
              <a:gd name="connsiteX30" fmla="*/ 4335333 w 8940557"/>
              <a:gd name="connsiteY30" fmla="*/ 4892996 h 4892996"/>
              <a:gd name="connsiteX31" fmla="*/ 3773062 w 8940557"/>
              <a:gd name="connsiteY31" fmla="*/ 4892996 h 4892996"/>
              <a:gd name="connsiteX32" fmla="*/ 3430077 w 8940557"/>
              <a:gd name="connsiteY32" fmla="*/ 4892996 h 4892996"/>
              <a:gd name="connsiteX33" fmla="*/ 2867806 w 8940557"/>
              <a:gd name="connsiteY33" fmla="*/ 4892996 h 4892996"/>
              <a:gd name="connsiteX34" fmla="*/ 2524820 w 8940557"/>
              <a:gd name="connsiteY34" fmla="*/ 4892996 h 4892996"/>
              <a:gd name="connsiteX35" fmla="*/ 1962549 w 8940557"/>
              <a:gd name="connsiteY35" fmla="*/ 4892996 h 4892996"/>
              <a:gd name="connsiteX36" fmla="*/ 815516 w 8940557"/>
              <a:gd name="connsiteY36" fmla="*/ 4892996 h 4892996"/>
              <a:gd name="connsiteX37" fmla="*/ 0 w 8940557"/>
              <a:gd name="connsiteY37" fmla="*/ 4077480 h 4892996"/>
              <a:gd name="connsiteX38" fmla="*/ 0 w 8940557"/>
              <a:gd name="connsiteY38" fmla="*/ 3631678 h 4892996"/>
              <a:gd name="connsiteX39" fmla="*/ 0 w 8940557"/>
              <a:gd name="connsiteY39" fmla="*/ 3055398 h 4892996"/>
              <a:gd name="connsiteX40" fmla="*/ 0 w 8940557"/>
              <a:gd name="connsiteY40" fmla="*/ 2609596 h 4892996"/>
              <a:gd name="connsiteX41" fmla="*/ 0 w 8940557"/>
              <a:gd name="connsiteY41" fmla="*/ 2000696 h 4892996"/>
              <a:gd name="connsiteX42" fmla="*/ 0 w 8940557"/>
              <a:gd name="connsiteY42" fmla="*/ 1457036 h 4892996"/>
              <a:gd name="connsiteX43" fmla="*/ 0 w 8940557"/>
              <a:gd name="connsiteY43" fmla="*/ 815516 h 48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40557" h="4892996" fill="none" extrusionOk="0">
                <a:moveTo>
                  <a:pt x="0" y="815516"/>
                </a:moveTo>
                <a:cubicBezTo>
                  <a:pt x="93156" y="340326"/>
                  <a:pt x="294541" y="112733"/>
                  <a:pt x="815516" y="0"/>
                </a:cubicBezTo>
                <a:cubicBezTo>
                  <a:pt x="927402" y="-17293"/>
                  <a:pt x="1044196" y="18675"/>
                  <a:pt x="1231597" y="0"/>
                </a:cubicBezTo>
                <a:cubicBezTo>
                  <a:pt x="1418998" y="-18675"/>
                  <a:pt x="1649471" y="5316"/>
                  <a:pt x="1940058" y="0"/>
                </a:cubicBezTo>
                <a:cubicBezTo>
                  <a:pt x="2230645" y="-5316"/>
                  <a:pt x="2291038" y="41916"/>
                  <a:pt x="2575425" y="0"/>
                </a:cubicBezTo>
                <a:cubicBezTo>
                  <a:pt x="2859812" y="-41916"/>
                  <a:pt x="2930869" y="55618"/>
                  <a:pt x="3137696" y="0"/>
                </a:cubicBezTo>
                <a:cubicBezTo>
                  <a:pt x="3344523" y="-55618"/>
                  <a:pt x="3477708" y="30357"/>
                  <a:pt x="3626872" y="0"/>
                </a:cubicBezTo>
                <a:cubicBezTo>
                  <a:pt x="3776036" y="-30357"/>
                  <a:pt x="3847215" y="12462"/>
                  <a:pt x="4042952" y="0"/>
                </a:cubicBezTo>
                <a:cubicBezTo>
                  <a:pt x="4238689" y="-12462"/>
                  <a:pt x="4272227" y="30213"/>
                  <a:pt x="4385938" y="0"/>
                </a:cubicBezTo>
                <a:cubicBezTo>
                  <a:pt x="4499649" y="-30213"/>
                  <a:pt x="4807581" y="20364"/>
                  <a:pt x="4948209" y="0"/>
                </a:cubicBezTo>
                <a:cubicBezTo>
                  <a:pt x="5088837" y="-20364"/>
                  <a:pt x="5219611" y="29178"/>
                  <a:pt x="5364290" y="0"/>
                </a:cubicBezTo>
                <a:cubicBezTo>
                  <a:pt x="5508969" y="-29178"/>
                  <a:pt x="5558962" y="25083"/>
                  <a:pt x="5707275" y="0"/>
                </a:cubicBezTo>
                <a:cubicBezTo>
                  <a:pt x="5855588" y="-25083"/>
                  <a:pt x="5923619" y="9075"/>
                  <a:pt x="6050260" y="0"/>
                </a:cubicBezTo>
                <a:cubicBezTo>
                  <a:pt x="6176901" y="-9075"/>
                  <a:pt x="6587089" y="80897"/>
                  <a:pt x="6758722" y="0"/>
                </a:cubicBezTo>
                <a:cubicBezTo>
                  <a:pt x="6930355" y="-80897"/>
                  <a:pt x="7077733" y="50708"/>
                  <a:pt x="7394089" y="0"/>
                </a:cubicBezTo>
                <a:cubicBezTo>
                  <a:pt x="7710445" y="-50708"/>
                  <a:pt x="7928524" y="29344"/>
                  <a:pt x="8125041" y="0"/>
                </a:cubicBezTo>
                <a:cubicBezTo>
                  <a:pt x="8598433" y="27802"/>
                  <a:pt x="9015713" y="275413"/>
                  <a:pt x="8940557" y="815516"/>
                </a:cubicBezTo>
                <a:cubicBezTo>
                  <a:pt x="8958140" y="954687"/>
                  <a:pt x="8924565" y="1256507"/>
                  <a:pt x="8940557" y="1391796"/>
                </a:cubicBezTo>
                <a:cubicBezTo>
                  <a:pt x="8956549" y="1527085"/>
                  <a:pt x="8892735" y="1777564"/>
                  <a:pt x="8940557" y="1902837"/>
                </a:cubicBezTo>
                <a:cubicBezTo>
                  <a:pt x="8988379" y="2028110"/>
                  <a:pt x="8910320" y="2263662"/>
                  <a:pt x="8940557" y="2413878"/>
                </a:cubicBezTo>
                <a:cubicBezTo>
                  <a:pt x="8970794" y="2564094"/>
                  <a:pt x="8910336" y="2726715"/>
                  <a:pt x="8940557" y="2990159"/>
                </a:cubicBezTo>
                <a:cubicBezTo>
                  <a:pt x="8970778" y="3253603"/>
                  <a:pt x="8933715" y="3383815"/>
                  <a:pt x="8940557" y="3566439"/>
                </a:cubicBezTo>
                <a:cubicBezTo>
                  <a:pt x="8947399" y="3749063"/>
                  <a:pt x="8911331" y="3897645"/>
                  <a:pt x="8940557" y="4077480"/>
                </a:cubicBezTo>
                <a:cubicBezTo>
                  <a:pt x="8840114" y="4596663"/>
                  <a:pt x="8627692" y="4875852"/>
                  <a:pt x="8125041" y="4892996"/>
                </a:cubicBezTo>
                <a:cubicBezTo>
                  <a:pt x="7941890" y="4909616"/>
                  <a:pt x="7758484" y="4860735"/>
                  <a:pt x="7416579" y="4892996"/>
                </a:cubicBezTo>
                <a:cubicBezTo>
                  <a:pt x="7074674" y="4925257"/>
                  <a:pt x="7224948" y="4880354"/>
                  <a:pt x="7073594" y="4892996"/>
                </a:cubicBezTo>
                <a:cubicBezTo>
                  <a:pt x="6922241" y="4905638"/>
                  <a:pt x="6796845" y="4865078"/>
                  <a:pt x="6657513" y="4892996"/>
                </a:cubicBezTo>
                <a:cubicBezTo>
                  <a:pt x="6518181" y="4920914"/>
                  <a:pt x="6168043" y="4835243"/>
                  <a:pt x="5949052" y="4892996"/>
                </a:cubicBezTo>
                <a:cubicBezTo>
                  <a:pt x="5730061" y="4950749"/>
                  <a:pt x="5728194" y="4871517"/>
                  <a:pt x="5606066" y="4892996"/>
                </a:cubicBezTo>
                <a:cubicBezTo>
                  <a:pt x="5483938" y="4914475"/>
                  <a:pt x="5106101" y="4879425"/>
                  <a:pt x="4970700" y="4892996"/>
                </a:cubicBezTo>
                <a:cubicBezTo>
                  <a:pt x="4835299" y="4906567"/>
                  <a:pt x="4488396" y="4827486"/>
                  <a:pt x="4335333" y="4892996"/>
                </a:cubicBezTo>
                <a:cubicBezTo>
                  <a:pt x="4182270" y="4958506"/>
                  <a:pt x="3937367" y="4839967"/>
                  <a:pt x="3773062" y="4892996"/>
                </a:cubicBezTo>
                <a:cubicBezTo>
                  <a:pt x="3608757" y="4946025"/>
                  <a:pt x="3506175" y="4891770"/>
                  <a:pt x="3430077" y="4892996"/>
                </a:cubicBezTo>
                <a:cubicBezTo>
                  <a:pt x="3353980" y="4894222"/>
                  <a:pt x="3006299" y="4853612"/>
                  <a:pt x="2867806" y="4892996"/>
                </a:cubicBezTo>
                <a:cubicBezTo>
                  <a:pt x="2729313" y="4932380"/>
                  <a:pt x="2657547" y="4861561"/>
                  <a:pt x="2524820" y="4892996"/>
                </a:cubicBezTo>
                <a:cubicBezTo>
                  <a:pt x="2392093" y="4924431"/>
                  <a:pt x="2167335" y="4866953"/>
                  <a:pt x="1962549" y="4892996"/>
                </a:cubicBezTo>
                <a:cubicBezTo>
                  <a:pt x="1757763" y="4919039"/>
                  <a:pt x="1199963" y="4841969"/>
                  <a:pt x="815516" y="4892996"/>
                </a:cubicBezTo>
                <a:cubicBezTo>
                  <a:pt x="463816" y="4905647"/>
                  <a:pt x="130540" y="4520045"/>
                  <a:pt x="0" y="4077480"/>
                </a:cubicBezTo>
                <a:cubicBezTo>
                  <a:pt x="-21536" y="3934272"/>
                  <a:pt x="49939" y="3791452"/>
                  <a:pt x="0" y="3631678"/>
                </a:cubicBezTo>
                <a:cubicBezTo>
                  <a:pt x="-49939" y="3471904"/>
                  <a:pt x="736" y="3249985"/>
                  <a:pt x="0" y="3055398"/>
                </a:cubicBezTo>
                <a:cubicBezTo>
                  <a:pt x="-736" y="2860811"/>
                  <a:pt x="31055" y="2750862"/>
                  <a:pt x="0" y="2609596"/>
                </a:cubicBezTo>
                <a:cubicBezTo>
                  <a:pt x="-31055" y="2468330"/>
                  <a:pt x="46342" y="2176355"/>
                  <a:pt x="0" y="2000696"/>
                </a:cubicBezTo>
                <a:cubicBezTo>
                  <a:pt x="-46342" y="1825037"/>
                  <a:pt x="13762" y="1635144"/>
                  <a:pt x="0" y="1457036"/>
                </a:cubicBezTo>
                <a:cubicBezTo>
                  <a:pt x="-13762" y="1278928"/>
                  <a:pt x="63427" y="1046296"/>
                  <a:pt x="0" y="815516"/>
                </a:cubicBezTo>
                <a:close/>
              </a:path>
              <a:path w="8940557" h="4892996" stroke="0" extrusionOk="0">
                <a:moveTo>
                  <a:pt x="0" y="815516"/>
                </a:moveTo>
                <a:cubicBezTo>
                  <a:pt x="13245" y="345359"/>
                  <a:pt x="330344" y="97266"/>
                  <a:pt x="815516" y="0"/>
                </a:cubicBezTo>
                <a:cubicBezTo>
                  <a:pt x="895383" y="-28182"/>
                  <a:pt x="1004194" y="40478"/>
                  <a:pt x="1158501" y="0"/>
                </a:cubicBezTo>
                <a:cubicBezTo>
                  <a:pt x="1312809" y="-40478"/>
                  <a:pt x="1428320" y="17015"/>
                  <a:pt x="1501487" y="0"/>
                </a:cubicBezTo>
                <a:cubicBezTo>
                  <a:pt x="1574654" y="-17015"/>
                  <a:pt x="1944687" y="50315"/>
                  <a:pt x="2136853" y="0"/>
                </a:cubicBezTo>
                <a:cubicBezTo>
                  <a:pt x="2329019" y="-50315"/>
                  <a:pt x="2472976" y="1047"/>
                  <a:pt x="2772220" y="0"/>
                </a:cubicBezTo>
                <a:cubicBezTo>
                  <a:pt x="3071464" y="-1047"/>
                  <a:pt x="2967245" y="30266"/>
                  <a:pt x="3115205" y="0"/>
                </a:cubicBezTo>
                <a:cubicBezTo>
                  <a:pt x="3263166" y="-30266"/>
                  <a:pt x="3503433" y="27339"/>
                  <a:pt x="3604381" y="0"/>
                </a:cubicBezTo>
                <a:cubicBezTo>
                  <a:pt x="3705329" y="-27339"/>
                  <a:pt x="4041418" y="74169"/>
                  <a:pt x="4239747" y="0"/>
                </a:cubicBezTo>
                <a:cubicBezTo>
                  <a:pt x="4438076" y="-74169"/>
                  <a:pt x="4580201" y="4632"/>
                  <a:pt x="4802018" y="0"/>
                </a:cubicBezTo>
                <a:cubicBezTo>
                  <a:pt x="5023835" y="-4632"/>
                  <a:pt x="5091299" y="23027"/>
                  <a:pt x="5291194" y="0"/>
                </a:cubicBezTo>
                <a:cubicBezTo>
                  <a:pt x="5491089" y="-23027"/>
                  <a:pt x="5617234" y="27845"/>
                  <a:pt x="5853466" y="0"/>
                </a:cubicBezTo>
                <a:cubicBezTo>
                  <a:pt x="6089698" y="-27845"/>
                  <a:pt x="6047461" y="35236"/>
                  <a:pt x="6196451" y="0"/>
                </a:cubicBezTo>
                <a:cubicBezTo>
                  <a:pt x="6345441" y="-35236"/>
                  <a:pt x="6560128" y="75338"/>
                  <a:pt x="6831817" y="0"/>
                </a:cubicBezTo>
                <a:cubicBezTo>
                  <a:pt x="7103506" y="-75338"/>
                  <a:pt x="7082086" y="25492"/>
                  <a:pt x="7320993" y="0"/>
                </a:cubicBezTo>
                <a:cubicBezTo>
                  <a:pt x="7559900" y="-25492"/>
                  <a:pt x="7830246" y="16864"/>
                  <a:pt x="8125041" y="0"/>
                </a:cubicBezTo>
                <a:cubicBezTo>
                  <a:pt x="8584456" y="68596"/>
                  <a:pt x="8987000" y="255606"/>
                  <a:pt x="8940557" y="815516"/>
                </a:cubicBezTo>
                <a:cubicBezTo>
                  <a:pt x="8950621" y="1014024"/>
                  <a:pt x="8887459" y="1056239"/>
                  <a:pt x="8940557" y="1293937"/>
                </a:cubicBezTo>
                <a:cubicBezTo>
                  <a:pt x="8993655" y="1531635"/>
                  <a:pt x="8900317" y="1568837"/>
                  <a:pt x="8940557" y="1772359"/>
                </a:cubicBezTo>
                <a:cubicBezTo>
                  <a:pt x="8980797" y="1975881"/>
                  <a:pt x="8888531" y="2202503"/>
                  <a:pt x="8940557" y="2316019"/>
                </a:cubicBezTo>
                <a:cubicBezTo>
                  <a:pt x="8992583" y="2429535"/>
                  <a:pt x="8935306" y="2699146"/>
                  <a:pt x="8940557" y="2827060"/>
                </a:cubicBezTo>
                <a:cubicBezTo>
                  <a:pt x="8945808" y="2954974"/>
                  <a:pt x="8928816" y="3157166"/>
                  <a:pt x="8940557" y="3435960"/>
                </a:cubicBezTo>
                <a:cubicBezTo>
                  <a:pt x="8952298" y="3714754"/>
                  <a:pt x="8928430" y="3881749"/>
                  <a:pt x="8940557" y="4077480"/>
                </a:cubicBezTo>
                <a:cubicBezTo>
                  <a:pt x="8954324" y="4599594"/>
                  <a:pt x="8643714" y="4983076"/>
                  <a:pt x="8125041" y="4892996"/>
                </a:cubicBezTo>
                <a:cubicBezTo>
                  <a:pt x="8004224" y="4904920"/>
                  <a:pt x="7798799" y="4850631"/>
                  <a:pt x="7708960" y="4892996"/>
                </a:cubicBezTo>
                <a:cubicBezTo>
                  <a:pt x="7619121" y="4935361"/>
                  <a:pt x="7355239" y="4885200"/>
                  <a:pt x="7219784" y="4892996"/>
                </a:cubicBezTo>
                <a:cubicBezTo>
                  <a:pt x="7084329" y="4900792"/>
                  <a:pt x="6724915" y="4841067"/>
                  <a:pt x="6584418" y="4892996"/>
                </a:cubicBezTo>
                <a:cubicBezTo>
                  <a:pt x="6443921" y="4944925"/>
                  <a:pt x="6199443" y="4861506"/>
                  <a:pt x="6095242" y="4892996"/>
                </a:cubicBezTo>
                <a:cubicBezTo>
                  <a:pt x="5991041" y="4924486"/>
                  <a:pt x="5800196" y="4889080"/>
                  <a:pt x="5532971" y="4892996"/>
                </a:cubicBezTo>
                <a:cubicBezTo>
                  <a:pt x="5265746" y="4896912"/>
                  <a:pt x="5001286" y="4836048"/>
                  <a:pt x="4824509" y="4892996"/>
                </a:cubicBezTo>
                <a:cubicBezTo>
                  <a:pt x="4647732" y="4949944"/>
                  <a:pt x="4505411" y="4850009"/>
                  <a:pt x="4262238" y="4892996"/>
                </a:cubicBezTo>
                <a:cubicBezTo>
                  <a:pt x="4019065" y="4935983"/>
                  <a:pt x="3725707" y="4866456"/>
                  <a:pt x="3553777" y="4892996"/>
                </a:cubicBezTo>
                <a:cubicBezTo>
                  <a:pt x="3381847" y="4919536"/>
                  <a:pt x="3176373" y="4857394"/>
                  <a:pt x="3064601" y="4892996"/>
                </a:cubicBezTo>
                <a:cubicBezTo>
                  <a:pt x="2952829" y="4928598"/>
                  <a:pt x="2569307" y="4842053"/>
                  <a:pt x="2356139" y="4892996"/>
                </a:cubicBezTo>
                <a:cubicBezTo>
                  <a:pt x="2142971" y="4943939"/>
                  <a:pt x="1913887" y="4882932"/>
                  <a:pt x="1793868" y="4892996"/>
                </a:cubicBezTo>
                <a:cubicBezTo>
                  <a:pt x="1673849" y="4903060"/>
                  <a:pt x="1470072" y="4874941"/>
                  <a:pt x="1377787" y="4892996"/>
                </a:cubicBezTo>
                <a:cubicBezTo>
                  <a:pt x="1285502" y="4911051"/>
                  <a:pt x="993255" y="4887312"/>
                  <a:pt x="815516" y="4892996"/>
                </a:cubicBezTo>
                <a:cubicBezTo>
                  <a:pt x="370102" y="4944356"/>
                  <a:pt x="-12496" y="4403537"/>
                  <a:pt x="0" y="4077480"/>
                </a:cubicBezTo>
                <a:cubicBezTo>
                  <a:pt x="-51386" y="3831169"/>
                  <a:pt x="41522" y="3743687"/>
                  <a:pt x="0" y="3533819"/>
                </a:cubicBezTo>
                <a:cubicBezTo>
                  <a:pt x="-41522" y="3323951"/>
                  <a:pt x="48727" y="3166647"/>
                  <a:pt x="0" y="3055398"/>
                </a:cubicBezTo>
                <a:cubicBezTo>
                  <a:pt x="-48727" y="2944149"/>
                  <a:pt x="30809" y="2660420"/>
                  <a:pt x="0" y="2544357"/>
                </a:cubicBezTo>
                <a:cubicBezTo>
                  <a:pt x="-30809" y="2428294"/>
                  <a:pt x="28834" y="2222357"/>
                  <a:pt x="0" y="2033316"/>
                </a:cubicBezTo>
                <a:cubicBezTo>
                  <a:pt x="-28834" y="1844275"/>
                  <a:pt x="38081" y="1697315"/>
                  <a:pt x="0" y="1522275"/>
                </a:cubicBezTo>
                <a:cubicBezTo>
                  <a:pt x="-38081" y="1347235"/>
                  <a:pt x="15649" y="1161302"/>
                  <a:pt x="0" y="815516"/>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 name="Group 1">
            <a:extLst>
              <a:ext uri="{FF2B5EF4-FFF2-40B4-BE49-F238E27FC236}">
                <a16:creationId xmlns:a16="http://schemas.microsoft.com/office/drawing/2014/main" id="{AC8FA9EA-0410-4F4C-ABF6-6533C8945036}"/>
              </a:ext>
            </a:extLst>
          </p:cNvPr>
          <p:cNvGrpSpPr/>
          <p:nvPr/>
        </p:nvGrpSpPr>
        <p:grpSpPr>
          <a:xfrm>
            <a:off x="150596" y="211564"/>
            <a:ext cx="8035852" cy="894167"/>
            <a:chOff x="74360" y="210128"/>
            <a:chExt cx="8035852" cy="894167"/>
          </a:xfrm>
        </p:grpSpPr>
        <p:sp>
          <p:nvSpPr>
            <p:cNvPr id="56" name="TextBox 55">
              <a:extLst>
                <a:ext uri="{FF2B5EF4-FFF2-40B4-BE49-F238E27FC236}">
                  <a16:creationId xmlns:a16="http://schemas.microsoft.com/office/drawing/2014/main" id="{63A01E68-E4EF-7F23-5EBB-13B7943E6F63}"/>
                </a:ext>
              </a:extLst>
            </p:cNvPr>
            <p:cNvSpPr txBox="1"/>
            <p:nvPr/>
          </p:nvSpPr>
          <p:spPr>
            <a:xfrm>
              <a:off x="927409" y="457309"/>
              <a:ext cx="7182803"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chemeClr val="accent1">
                      <a:lumMod val="75000"/>
                    </a:schemeClr>
                  </a:solidFill>
                  <a:latin typeface="UTM Avo" panose="02040603050506020204" pitchFamily="18" charset="0"/>
                </a:rPr>
                <a:t>Cho dầu ăn vào chảo, đun nóng</a:t>
              </a:r>
            </a:p>
          </p:txBody>
        </p:sp>
        <p:grpSp>
          <p:nvGrpSpPr>
            <p:cNvPr id="26" name="Google Shape;818;p6">
              <a:extLst>
                <a:ext uri="{FF2B5EF4-FFF2-40B4-BE49-F238E27FC236}">
                  <a16:creationId xmlns:a16="http://schemas.microsoft.com/office/drawing/2014/main" id="{335EDE18-A68F-40F2-811E-365A335C28EC}"/>
                </a:ext>
              </a:extLst>
            </p:cNvPr>
            <p:cNvGrpSpPr/>
            <p:nvPr/>
          </p:nvGrpSpPr>
          <p:grpSpPr>
            <a:xfrm rot="20897998">
              <a:off x="74360" y="210128"/>
              <a:ext cx="819048" cy="878086"/>
              <a:chOff x="2492052" y="272918"/>
              <a:chExt cx="999573" cy="1603682"/>
            </a:xfrm>
          </p:grpSpPr>
          <p:sp>
            <p:nvSpPr>
              <p:cNvPr id="27" name="Google Shape;819;p6">
                <a:extLst>
                  <a:ext uri="{FF2B5EF4-FFF2-40B4-BE49-F238E27FC236}">
                    <a16:creationId xmlns:a16="http://schemas.microsoft.com/office/drawing/2014/main" id="{26004019-639D-43AB-8EEC-BDCFA9D52494}"/>
                  </a:ext>
                </a:extLst>
              </p:cNvPr>
              <p:cNvSpPr/>
              <p:nvPr/>
            </p:nvSpPr>
            <p:spPr>
              <a:xfrm>
                <a:off x="2603651" y="320581"/>
                <a:ext cx="815624"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20;p6">
                <a:extLst>
                  <a:ext uri="{FF2B5EF4-FFF2-40B4-BE49-F238E27FC236}">
                    <a16:creationId xmlns:a16="http://schemas.microsoft.com/office/drawing/2014/main" id="{433B0A88-3FB3-423E-A431-62043568F883}"/>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21;p6">
                <a:extLst>
                  <a:ext uri="{FF2B5EF4-FFF2-40B4-BE49-F238E27FC236}">
                    <a16:creationId xmlns:a16="http://schemas.microsoft.com/office/drawing/2014/main" id="{ECCAD3A9-E495-47FF-BF8E-2906D2DDBEAD}"/>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22;p6">
                <a:extLst>
                  <a:ext uri="{FF2B5EF4-FFF2-40B4-BE49-F238E27FC236}">
                    <a16:creationId xmlns:a16="http://schemas.microsoft.com/office/drawing/2014/main" id="{46F9787F-098C-4C71-ACDF-3983FA65B553}"/>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23;p6">
                <a:extLst>
                  <a:ext uri="{FF2B5EF4-FFF2-40B4-BE49-F238E27FC236}">
                    <a16:creationId xmlns:a16="http://schemas.microsoft.com/office/drawing/2014/main" id="{84A6DD8F-825A-4633-9763-89ECE45B036D}"/>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24;p6">
                <a:extLst>
                  <a:ext uri="{FF2B5EF4-FFF2-40B4-BE49-F238E27FC236}">
                    <a16:creationId xmlns:a16="http://schemas.microsoft.com/office/drawing/2014/main" id="{99261456-E94F-4778-91EC-45EEB321B9C3}"/>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25;p6">
                <a:extLst>
                  <a:ext uri="{FF2B5EF4-FFF2-40B4-BE49-F238E27FC236}">
                    <a16:creationId xmlns:a16="http://schemas.microsoft.com/office/drawing/2014/main" id="{34713CD3-68C9-4A25-B470-C948090F0722}"/>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26;p6">
                <a:extLst>
                  <a:ext uri="{FF2B5EF4-FFF2-40B4-BE49-F238E27FC236}">
                    <a16:creationId xmlns:a16="http://schemas.microsoft.com/office/drawing/2014/main" id="{2D5EB641-EFC4-4F99-8AF0-F50655D7BB6E}"/>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27;p6">
                <a:extLst>
                  <a:ext uri="{FF2B5EF4-FFF2-40B4-BE49-F238E27FC236}">
                    <a16:creationId xmlns:a16="http://schemas.microsoft.com/office/drawing/2014/main" id="{F49A74DE-1959-4BD6-B459-738DC935EA76}"/>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28;p6">
                <a:extLst>
                  <a:ext uri="{FF2B5EF4-FFF2-40B4-BE49-F238E27FC236}">
                    <a16:creationId xmlns:a16="http://schemas.microsoft.com/office/drawing/2014/main" id="{4C829792-B730-440F-B8F9-526A1C661AB9}"/>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29;p6">
                <a:extLst>
                  <a:ext uri="{FF2B5EF4-FFF2-40B4-BE49-F238E27FC236}">
                    <a16:creationId xmlns:a16="http://schemas.microsoft.com/office/drawing/2014/main" id="{1782D1C9-C3C0-462C-9514-66C77390BCE0}"/>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30;p6">
                <a:extLst>
                  <a:ext uri="{FF2B5EF4-FFF2-40B4-BE49-F238E27FC236}">
                    <a16:creationId xmlns:a16="http://schemas.microsoft.com/office/drawing/2014/main" id="{423D03D1-70C1-41C9-8893-9953F13CFD30}"/>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31;p6">
                <a:extLst>
                  <a:ext uri="{FF2B5EF4-FFF2-40B4-BE49-F238E27FC236}">
                    <a16:creationId xmlns:a16="http://schemas.microsoft.com/office/drawing/2014/main" id="{2948E759-0A06-407E-80E9-E25956A4D371}"/>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32;p6">
                <a:extLst>
                  <a:ext uri="{FF2B5EF4-FFF2-40B4-BE49-F238E27FC236}">
                    <a16:creationId xmlns:a16="http://schemas.microsoft.com/office/drawing/2014/main" id="{DBC88184-110C-4B16-9DBE-09856AF8F367}"/>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33;p6">
                <a:extLst>
                  <a:ext uri="{FF2B5EF4-FFF2-40B4-BE49-F238E27FC236}">
                    <a16:creationId xmlns:a16="http://schemas.microsoft.com/office/drawing/2014/main" id="{CEA48F93-799D-46F9-A8E0-9BAC70A5CED0}"/>
                  </a:ext>
                </a:extLst>
              </p:cNvPr>
              <p:cNvSpPr/>
              <p:nvPr/>
            </p:nvSpPr>
            <p:spPr>
              <a:xfrm>
                <a:off x="2492052" y="272918"/>
                <a:ext cx="961655" cy="1532938"/>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34;p6">
                <a:extLst>
                  <a:ext uri="{FF2B5EF4-FFF2-40B4-BE49-F238E27FC236}">
                    <a16:creationId xmlns:a16="http://schemas.microsoft.com/office/drawing/2014/main" id="{42114D61-15AC-4455-8DA9-BA1288301700}"/>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35;p6">
                <a:extLst>
                  <a:ext uri="{FF2B5EF4-FFF2-40B4-BE49-F238E27FC236}">
                    <a16:creationId xmlns:a16="http://schemas.microsoft.com/office/drawing/2014/main" id="{E3DF44C1-A3D5-4099-914B-BB56DA0920F8}"/>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36;p6">
                <a:extLst>
                  <a:ext uri="{FF2B5EF4-FFF2-40B4-BE49-F238E27FC236}">
                    <a16:creationId xmlns:a16="http://schemas.microsoft.com/office/drawing/2014/main" id="{C48DC901-B17E-4175-BB86-857548D93C3B}"/>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37;p6">
                <a:extLst>
                  <a:ext uri="{FF2B5EF4-FFF2-40B4-BE49-F238E27FC236}">
                    <a16:creationId xmlns:a16="http://schemas.microsoft.com/office/drawing/2014/main" id="{BAD5E457-FF7B-4198-A2D0-2F9DBFFA94CD}"/>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id="{24756828-DDDA-4D59-A3F9-235224DB2B9C}"/>
              </a:ext>
            </a:extLst>
          </p:cNvPr>
          <p:cNvGrpSpPr/>
          <p:nvPr/>
        </p:nvGrpSpPr>
        <p:grpSpPr>
          <a:xfrm>
            <a:off x="393592" y="1219096"/>
            <a:ext cx="7459592" cy="874542"/>
            <a:chOff x="393592" y="1219096"/>
            <a:chExt cx="7459592" cy="874542"/>
          </a:xfrm>
        </p:grpSpPr>
        <p:sp>
          <p:nvSpPr>
            <p:cNvPr id="60" name="TextBox 59">
              <a:extLst>
                <a:ext uri="{FF2B5EF4-FFF2-40B4-BE49-F238E27FC236}">
                  <a16:creationId xmlns:a16="http://schemas.microsoft.com/office/drawing/2014/main" id="{77D68866-116C-6573-3B3A-E74B3FAD9D0B}"/>
                </a:ext>
              </a:extLst>
            </p:cNvPr>
            <p:cNvSpPr txBox="1"/>
            <p:nvPr/>
          </p:nvSpPr>
          <p:spPr>
            <a:xfrm>
              <a:off x="1184434" y="1392460"/>
              <a:ext cx="6668750"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chemeClr val="accent3">
                      <a:lumMod val="50000"/>
                    </a:schemeClr>
                  </a:solidFill>
                  <a:latin typeface="UTM Avo" panose="02040603050506020204" pitchFamily="18" charset="0"/>
                </a:rPr>
                <a:t>Rán vàng thịt thật đều</a:t>
              </a:r>
            </a:p>
          </p:txBody>
        </p:sp>
        <p:grpSp>
          <p:nvGrpSpPr>
            <p:cNvPr id="46" name="Google Shape;1160;p7">
              <a:extLst>
                <a:ext uri="{FF2B5EF4-FFF2-40B4-BE49-F238E27FC236}">
                  <a16:creationId xmlns:a16="http://schemas.microsoft.com/office/drawing/2014/main" id="{455A9B05-FBC4-4160-840F-C37DF9431410}"/>
                </a:ext>
              </a:extLst>
            </p:cNvPr>
            <p:cNvGrpSpPr/>
            <p:nvPr/>
          </p:nvGrpSpPr>
          <p:grpSpPr>
            <a:xfrm rot="892695">
              <a:off x="393592" y="1219096"/>
              <a:ext cx="767934" cy="874542"/>
              <a:chOff x="3905900" y="256825"/>
              <a:chExt cx="1061500" cy="1527775"/>
            </a:xfrm>
          </p:grpSpPr>
          <p:sp>
            <p:nvSpPr>
              <p:cNvPr id="47" name="Google Shape;1161;p7">
                <a:extLst>
                  <a:ext uri="{FF2B5EF4-FFF2-40B4-BE49-F238E27FC236}">
                    <a16:creationId xmlns:a16="http://schemas.microsoft.com/office/drawing/2014/main" id="{778F3031-21C4-4183-BE8A-7BB234361B4E}"/>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62;p7">
                <a:extLst>
                  <a:ext uri="{FF2B5EF4-FFF2-40B4-BE49-F238E27FC236}">
                    <a16:creationId xmlns:a16="http://schemas.microsoft.com/office/drawing/2014/main" id="{75906B42-F6DC-44F5-9C62-8F49FFC5CAFB}"/>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63;p7">
                <a:extLst>
                  <a:ext uri="{FF2B5EF4-FFF2-40B4-BE49-F238E27FC236}">
                    <a16:creationId xmlns:a16="http://schemas.microsoft.com/office/drawing/2014/main" id="{75D85F67-87CF-47A5-936C-3765498E2B4F}"/>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64;p7">
                <a:extLst>
                  <a:ext uri="{FF2B5EF4-FFF2-40B4-BE49-F238E27FC236}">
                    <a16:creationId xmlns:a16="http://schemas.microsoft.com/office/drawing/2014/main" id="{B06D7DFD-A369-49BD-B5E1-26DC98CA8504}"/>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65;p7">
                <a:extLst>
                  <a:ext uri="{FF2B5EF4-FFF2-40B4-BE49-F238E27FC236}">
                    <a16:creationId xmlns:a16="http://schemas.microsoft.com/office/drawing/2014/main" id="{171369F8-E110-4103-ACF4-9D04A4751D65}"/>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66;p7">
                <a:extLst>
                  <a:ext uri="{FF2B5EF4-FFF2-40B4-BE49-F238E27FC236}">
                    <a16:creationId xmlns:a16="http://schemas.microsoft.com/office/drawing/2014/main" id="{C49470C3-85AF-4537-9304-927CCA832BDC}"/>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67;p7">
                <a:extLst>
                  <a:ext uri="{FF2B5EF4-FFF2-40B4-BE49-F238E27FC236}">
                    <a16:creationId xmlns:a16="http://schemas.microsoft.com/office/drawing/2014/main" id="{A96AF5EE-EF11-4441-B6A1-733013213F13}"/>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68;p7">
                <a:extLst>
                  <a:ext uri="{FF2B5EF4-FFF2-40B4-BE49-F238E27FC236}">
                    <a16:creationId xmlns:a16="http://schemas.microsoft.com/office/drawing/2014/main" id="{7C4D8AC7-FBD4-4DD6-BCDA-88F1AC6BD839}"/>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69;p7">
                <a:extLst>
                  <a:ext uri="{FF2B5EF4-FFF2-40B4-BE49-F238E27FC236}">
                    <a16:creationId xmlns:a16="http://schemas.microsoft.com/office/drawing/2014/main" id="{DB932920-B75F-4186-A99D-F7617D4AB7FA}"/>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70;p7">
                <a:extLst>
                  <a:ext uri="{FF2B5EF4-FFF2-40B4-BE49-F238E27FC236}">
                    <a16:creationId xmlns:a16="http://schemas.microsoft.com/office/drawing/2014/main" id="{B6F9A7EF-29D4-42D6-83C6-E65D955DBD45}"/>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71;p7">
                <a:extLst>
                  <a:ext uri="{FF2B5EF4-FFF2-40B4-BE49-F238E27FC236}">
                    <a16:creationId xmlns:a16="http://schemas.microsoft.com/office/drawing/2014/main" id="{8F4BAA00-F1C4-43A7-B1E9-167565BAA328}"/>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72;p7">
                <a:extLst>
                  <a:ext uri="{FF2B5EF4-FFF2-40B4-BE49-F238E27FC236}">
                    <a16:creationId xmlns:a16="http://schemas.microsoft.com/office/drawing/2014/main" id="{7B843FCC-8554-4B46-AC16-4B7DFE6D0C45}"/>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73;p7">
                <a:extLst>
                  <a:ext uri="{FF2B5EF4-FFF2-40B4-BE49-F238E27FC236}">
                    <a16:creationId xmlns:a16="http://schemas.microsoft.com/office/drawing/2014/main" id="{62550FCD-7787-4752-8BDE-961CE04A331C}"/>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174;p7">
                <a:extLst>
                  <a:ext uri="{FF2B5EF4-FFF2-40B4-BE49-F238E27FC236}">
                    <a16:creationId xmlns:a16="http://schemas.microsoft.com/office/drawing/2014/main" id="{3A0B6B26-491D-47C5-BB1A-A61F37D3A9AC}"/>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75;p7">
                <a:extLst>
                  <a:ext uri="{FF2B5EF4-FFF2-40B4-BE49-F238E27FC236}">
                    <a16:creationId xmlns:a16="http://schemas.microsoft.com/office/drawing/2014/main" id="{78682AA2-2981-496A-844B-D61AF50A1999}"/>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76;p7">
                <a:extLst>
                  <a:ext uri="{FF2B5EF4-FFF2-40B4-BE49-F238E27FC236}">
                    <a16:creationId xmlns:a16="http://schemas.microsoft.com/office/drawing/2014/main" id="{3AD76641-89F4-43E4-B7E5-669EA5EC4E0B}"/>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77;p7">
                <a:extLst>
                  <a:ext uri="{FF2B5EF4-FFF2-40B4-BE49-F238E27FC236}">
                    <a16:creationId xmlns:a16="http://schemas.microsoft.com/office/drawing/2014/main" id="{AD000AB9-9355-486F-BFE3-A591A6C16C2A}"/>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78;p7">
                <a:extLst>
                  <a:ext uri="{FF2B5EF4-FFF2-40B4-BE49-F238E27FC236}">
                    <a16:creationId xmlns:a16="http://schemas.microsoft.com/office/drawing/2014/main" id="{7A269A0E-1FB3-4FE5-A3DF-C45360BE0088}"/>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79;p7">
                <a:extLst>
                  <a:ext uri="{FF2B5EF4-FFF2-40B4-BE49-F238E27FC236}">
                    <a16:creationId xmlns:a16="http://schemas.microsoft.com/office/drawing/2014/main" id="{16F6612D-EB30-4A7A-90A0-742418DB7B1F}"/>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 name="Group 3">
            <a:extLst>
              <a:ext uri="{FF2B5EF4-FFF2-40B4-BE49-F238E27FC236}">
                <a16:creationId xmlns:a16="http://schemas.microsoft.com/office/drawing/2014/main" id="{E4602801-421E-4F2F-87D2-B5B70B503F04}"/>
              </a:ext>
            </a:extLst>
          </p:cNvPr>
          <p:cNvGrpSpPr/>
          <p:nvPr/>
        </p:nvGrpSpPr>
        <p:grpSpPr>
          <a:xfrm>
            <a:off x="414631" y="2363757"/>
            <a:ext cx="8208356" cy="947038"/>
            <a:chOff x="171098" y="2363141"/>
            <a:chExt cx="8208356" cy="947038"/>
          </a:xfrm>
        </p:grpSpPr>
        <p:sp>
          <p:nvSpPr>
            <p:cNvPr id="63" name="TextBox 62">
              <a:extLst>
                <a:ext uri="{FF2B5EF4-FFF2-40B4-BE49-F238E27FC236}">
                  <a16:creationId xmlns:a16="http://schemas.microsoft.com/office/drawing/2014/main" id="{8D0A997A-746E-4F56-98A3-FED147AADE1F}"/>
                </a:ext>
              </a:extLst>
            </p:cNvPr>
            <p:cNvSpPr txBox="1"/>
            <p:nvPr/>
          </p:nvSpPr>
          <p:spPr>
            <a:xfrm>
              <a:off x="658163" y="2457069"/>
              <a:ext cx="7721291"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rgbClr val="002060"/>
                  </a:solidFill>
                  <a:latin typeface="UTM Avo" panose="02040603050506020204" pitchFamily="18" charset="0"/>
                </a:rPr>
                <a:t>Thái nhỏ hành khô, cho vào chảo</a:t>
              </a:r>
            </a:p>
          </p:txBody>
        </p:sp>
        <p:grpSp>
          <p:nvGrpSpPr>
            <p:cNvPr id="70" name="Google Shape;1233;p8">
              <a:extLst>
                <a:ext uri="{FF2B5EF4-FFF2-40B4-BE49-F238E27FC236}">
                  <a16:creationId xmlns:a16="http://schemas.microsoft.com/office/drawing/2014/main" id="{6714CDCC-FCCF-4A2E-B93C-0DAA55FB2598}"/>
                </a:ext>
              </a:extLst>
            </p:cNvPr>
            <p:cNvGrpSpPr/>
            <p:nvPr/>
          </p:nvGrpSpPr>
          <p:grpSpPr>
            <a:xfrm rot="20304313">
              <a:off x="171098" y="2363141"/>
              <a:ext cx="682884" cy="947038"/>
              <a:chOff x="5326050" y="238125"/>
              <a:chExt cx="1007425" cy="1563625"/>
            </a:xfrm>
          </p:grpSpPr>
          <p:sp>
            <p:nvSpPr>
              <p:cNvPr id="71" name="Google Shape;1234;p8">
                <a:extLst>
                  <a:ext uri="{FF2B5EF4-FFF2-40B4-BE49-F238E27FC236}">
                    <a16:creationId xmlns:a16="http://schemas.microsoft.com/office/drawing/2014/main" id="{3468164C-96F5-4EAF-B85A-C69F734653F7}"/>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35;p8">
                <a:extLst>
                  <a:ext uri="{FF2B5EF4-FFF2-40B4-BE49-F238E27FC236}">
                    <a16:creationId xmlns:a16="http://schemas.microsoft.com/office/drawing/2014/main" id="{813AE266-D5CD-4663-8584-783513BBECF2}"/>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36;p8">
                <a:extLst>
                  <a:ext uri="{FF2B5EF4-FFF2-40B4-BE49-F238E27FC236}">
                    <a16:creationId xmlns:a16="http://schemas.microsoft.com/office/drawing/2014/main" id="{079C8556-FFD9-48BC-AC7D-47B57869F999}"/>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37;p8">
                <a:extLst>
                  <a:ext uri="{FF2B5EF4-FFF2-40B4-BE49-F238E27FC236}">
                    <a16:creationId xmlns:a16="http://schemas.microsoft.com/office/drawing/2014/main" id="{81402CA9-FE07-4C97-AF58-975D9102D60B}"/>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38;p8">
                <a:extLst>
                  <a:ext uri="{FF2B5EF4-FFF2-40B4-BE49-F238E27FC236}">
                    <a16:creationId xmlns:a16="http://schemas.microsoft.com/office/drawing/2014/main" id="{1E73C493-E47C-4A15-9065-2D2591B98E7F}"/>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39;p8">
                <a:extLst>
                  <a:ext uri="{FF2B5EF4-FFF2-40B4-BE49-F238E27FC236}">
                    <a16:creationId xmlns:a16="http://schemas.microsoft.com/office/drawing/2014/main" id="{AA1B6C0B-72C1-4404-8852-C2DAF7C2AB48}"/>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0;p8">
                <a:extLst>
                  <a:ext uri="{FF2B5EF4-FFF2-40B4-BE49-F238E27FC236}">
                    <a16:creationId xmlns:a16="http://schemas.microsoft.com/office/drawing/2014/main" id="{63EC1B5E-1DB4-4BE5-B0D2-9E0CA3D1FFA0}"/>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241;p8">
                <a:extLst>
                  <a:ext uri="{FF2B5EF4-FFF2-40B4-BE49-F238E27FC236}">
                    <a16:creationId xmlns:a16="http://schemas.microsoft.com/office/drawing/2014/main" id="{1740D6D4-F33A-4605-B1AE-1BF5A5A11BEB}"/>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242;p8">
                <a:extLst>
                  <a:ext uri="{FF2B5EF4-FFF2-40B4-BE49-F238E27FC236}">
                    <a16:creationId xmlns:a16="http://schemas.microsoft.com/office/drawing/2014/main" id="{2FC9BDB3-C10B-46FD-A836-1E06901F8201}"/>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243;p8">
                <a:extLst>
                  <a:ext uri="{FF2B5EF4-FFF2-40B4-BE49-F238E27FC236}">
                    <a16:creationId xmlns:a16="http://schemas.microsoft.com/office/drawing/2014/main" id="{C338FD3D-783C-457E-9B3E-BD6A5A7FDE05}"/>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244;p8">
                <a:extLst>
                  <a:ext uri="{FF2B5EF4-FFF2-40B4-BE49-F238E27FC236}">
                    <a16:creationId xmlns:a16="http://schemas.microsoft.com/office/drawing/2014/main" id="{77C1C06F-D02B-476D-A2B9-FA6642B883C5}"/>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245;p8">
                <a:extLst>
                  <a:ext uri="{FF2B5EF4-FFF2-40B4-BE49-F238E27FC236}">
                    <a16:creationId xmlns:a16="http://schemas.microsoft.com/office/drawing/2014/main" id="{96439FF4-BF91-4999-9208-910B10A2FC74}"/>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246;p8">
                <a:extLst>
                  <a:ext uri="{FF2B5EF4-FFF2-40B4-BE49-F238E27FC236}">
                    <a16:creationId xmlns:a16="http://schemas.microsoft.com/office/drawing/2014/main" id="{8D6B9C98-DA81-4B03-BA9D-EDA6E794E9F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247;p8">
                <a:extLst>
                  <a:ext uri="{FF2B5EF4-FFF2-40B4-BE49-F238E27FC236}">
                    <a16:creationId xmlns:a16="http://schemas.microsoft.com/office/drawing/2014/main" id="{C030479F-4A5B-45CF-A802-33A89135A429}"/>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48;p8">
                <a:extLst>
                  <a:ext uri="{FF2B5EF4-FFF2-40B4-BE49-F238E27FC236}">
                    <a16:creationId xmlns:a16="http://schemas.microsoft.com/office/drawing/2014/main" id="{E65C769C-76E0-4CD4-A85F-6BFD95242E7C}"/>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49;p8">
                <a:extLst>
                  <a:ext uri="{FF2B5EF4-FFF2-40B4-BE49-F238E27FC236}">
                    <a16:creationId xmlns:a16="http://schemas.microsoft.com/office/drawing/2014/main" id="{CF83DB5D-7EA5-46D5-942B-850BB1AB4AF2}"/>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50;p8">
                <a:extLst>
                  <a:ext uri="{FF2B5EF4-FFF2-40B4-BE49-F238E27FC236}">
                    <a16:creationId xmlns:a16="http://schemas.microsoft.com/office/drawing/2014/main" id="{5511E277-896E-498A-9C46-2A81720EB052}"/>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51;p8">
                <a:extLst>
                  <a:ext uri="{FF2B5EF4-FFF2-40B4-BE49-F238E27FC236}">
                    <a16:creationId xmlns:a16="http://schemas.microsoft.com/office/drawing/2014/main" id="{D4AB88B4-5287-4B0D-974D-CE01FFEC0E70}"/>
                  </a:ext>
                </a:extLst>
              </p:cNvPr>
              <p:cNvSpPr/>
              <p:nvPr/>
            </p:nvSpPr>
            <p:spPr>
              <a:xfrm>
                <a:off x="5372713" y="301818"/>
                <a:ext cx="877999"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252;p8">
                <a:extLst>
                  <a:ext uri="{FF2B5EF4-FFF2-40B4-BE49-F238E27FC236}">
                    <a16:creationId xmlns:a16="http://schemas.microsoft.com/office/drawing/2014/main" id="{A8B76C74-E1C4-401E-A658-F7B3E77C09EA}"/>
                  </a:ext>
                </a:extLst>
              </p:cNvPr>
              <p:cNvSpPr/>
              <p:nvPr/>
            </p:nvSpPr>
            <p:spPr>
              <a:xfrm>
                <a:off x="5330200" y="238125"/>
                <a:ext cx="1003275"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253;p8">
                <a:extLst>
                  <a:ext uri="{FF2B5EF4-FFF2-40B4-BE49-F238E27FC236}">
                    <a16:creationId xmlns:a16="http://schemas.microsoft.com/office/drawing/2014/main" id="{4CF8DA87-4920-41E0-90DC-C830475675B8}"/>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254;p8">
                <a:extLst>
                  <a:ext uri="{FF2B5EF4-FFF2-40B4-BE49-F238E27FC236}">
                    <a16:creationId xmlns:a16="http://schemas.microsoft.com/office/drawing/2014/main" id="{B34B4E16-E807-4A2A-848A-1F47A0FD8F98}"/>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255;p8">
                <a:extLst>
                  <a:ext uri="{FF2B5EF4-FFF2-40B4-BE49-F238E27FC236}">
                    <a16:creationId xmlns:a16="http://schemas.microsoft.com/office/drawing/2014/main" id="{2AED730E-DF5D-4B4D-9CBC-4D0CB4E7A1E4}"/>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256;p8">
                <a:extLst>
                  <a:ext uri="{FF2B5EF4-FFF2-40B4-BE49-F238E27FC236}">
                    <a16:creationId xmlns:a16="http://schemas.microsoft.com/office/drawing/2014/main" id="{BB7B36BA-F705-4FD1-A414-69360EF20D9C}"/>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 name="Group 4">
            <a:extLst>
              <a:ext uri="{FF2B5EF4-FFF2-40B4-BE49-F238E27FC236}">
                <a16:creationId xmlns:a16="http://schemas.microsoft.com/office/drawing/2014/main" id="{BF732216-579D-4D95-AB2C-2BD786909180}"/>
              </a:ext>
            </a:extLst>
          </p:cNvPr>
          <p:cNvGrpSpPr/>
          <p:nvPr/>
        </p:nvGrpSpPr>
        <p:grpSpPr>
          <a:xfrm>
            <a:off x="450589" y="3366578"/>
            <a:ext cx="7735859" cy="1191816"/>
            <a:chOff x="344993" y="3366817"/>
            <a:chExt cx="7735859" cy="1191816"/>
          </a:xfrm>
        </p:grpSpPr>
        <p:sp>
          <p:nvSpPr>
            <p:cNvPr id="51" name="TextBox 50">
              <a:extLst>
                <a:ext uri="{FF2B5EF4-FFF2-40B4-BE49-F238E27FC236}">
                  <a16:creationId xmlns:a16="http://schemas.microsoft.com/office/drawing/2014/main" id="{3BF64A42-50DE-FFA4-C2E4-955347A59460}"/>
                </a:ext>
              </a:extLst>
            </p:cNvPr>
            <p:cNvSpPr txBox="1"/>
            <p:nvPr/>
          </p:nvSpPr>
          <p:spPr>
            <a:xfrm>
              <a:off x="1063148" y="3366817"/>
              <a:ext cx="7017704" cy="119181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rgbClr val="C5316D"/>
                  </a:solidFill>
                  <a:latin typeface="UTM Avo" panose="02040603050506020204" pitchFamily="18" charset="0"/>
                </a:rPr>
                <a:t>Cho nước mắm, muối, hành lá </a:t>
              </a:r>
            </a:p>
            <a:p>
              <a:pPr algn="ctr"/>
              <a:r>
                <a:rPr lang="en-US" sz="3200" b="1">
                  <a:solidFill>
                    <a:srgbClr val="C5316D"/>
                  </a:solidFill>
                  <a:latin typeface="UTM Avo" panose="02040603050506020204" pitchFamily="18" charset="0"/>
                </a:rPr>
                <a:t>đảo đều rồi tắt bếp</a:t>
              </a:r>
            </a:p>
          </p:txBody>
        </p:sp>
        <p:grpSp>
          <p:nvGrpSpPr>
            <p:cNvPr id="94" name="Google Shape;1352;p8">
              <a:extLst>
                <a:ext uri="{FF2B5EF4-FFF2-40B4-BE49-F238E27FC236}">
                  <a16:creationId xmlns:a16="http://schemas.microsoft.com/office/drawing/2014/main" id="{44498C36-2427-4680-AC0D-E1AC9D92ADE6}"/>
                </a:ext>
              </a:extLst>
            </p:cNvPr>
            <p:cNvGrpSpPr/>
            <p:nvPr/>
          </p:nvGrpSpPr>
          <p:grpSpPr>
            <a:xfrm rot="552828">
              <a:off x="344993" y="3623278"/>
              <a:ext cx="861293" cy="889124"/>
              <a:chOff x="1147225" y="2154700"/>
              <a:chExt cx="1129575" cy="1567800"/>
            </a:xfrm>
          </p:grpSpPr>
          <p:sp>
            <p:nvSpPr>
              <p:cNvPr id="95" name="Google Shape;1353;p8">
                <a:extLst>
                  <a:ext uri="{FF2B5EF4-FFF2-40B4-BE49-F238E27FC236}">
                    <a16:creationId xmlns:a16="http://schemas.microsoft.com/office/drawing/2014/main" id="{DB8C5146-DF1D-4975-9961-32078A02D26A}"/>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354;p8">
                <a:extLst>
                  <a:ext uri="{FF2B5EF4-FFF2-40B4-BE49-F238E27FC236}">
                    <a16:creationId xmlns:a16="http://schemas.microsoft.com/office/drawing/2014/main" id="{F4FEBCA7-2652-4884-A712-A7720B6B74CF}"/>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355;p8">
                <a:extLst>
                  <a:ext uri="{FF2B5EF4-FFF2-40B4-BE49-F238E27FC236}">
                    <a16:creationId xmlns:a16="http://schemas.microsoft.com/office/drawing/2014/main" id="{C553B5EC-943F-46BC-9B5B-E3B1D3DE6668}"/>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356;p8">
                <a:extLst>
                  <a:ext uri="{FF2B5EF4-FFF2-40B4-BE49-F238E27FC236}">
                    <a16:creationId xmlns:a16="http://schemas.microsoft.com/office/drawing/2014/main" id="{CF7985B8-BF38-44B4-AC3E-2986DBC80779}"/>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357;p8">
                <a:extLst>
                  <a:ext uri="{FF2B5EF4-FFF2-40B4-BE49-F238E27FC236}">
                    <a16:creationId xmlns:a16="http://schemas.microsoft.com/office/drawing/2014/main" id="{492F73F0-6513-4667-9947-05E9C10EE4F0}"/>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358;p8">
                <a:extLst>
                  <a:ext uri="{FF2B5EF4-FFF2-40B4-BE49-F238E27FC236}">
                    <a16:creationId xmlns:a16="http://schemas.microsoft.com/office/drawing/2014/main" id="{C2C70363-D42D-44B6-A788-164F774CE72A}"/>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359;p8">
                <a:extLst>
                  <a:ext uri="{FF2B5EF4-FFF2-40B4-BE49-F238E27FC236}">
                    <a16:creationId xmlns:a16="http://schemas.microsoft.com/office/drawing/2014/main" id="{6694122B-5415-408A-A39C-E8184901A2A5}"/>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360;p8">
                <a:extLst>
                  <a:ext uri="{FF2B5EF4-FFF2-40B4-BE49-F238E27FC236}">
                    <a16:creationId xmlns:a16="http://schemas.microsoft.com/office/drawing/2014/main" id="{CABFB679-A3B8-476B-8243-148C38D42A5E}"/>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361;p8">
                <a:extLst>
                  <a:ext uri="{FF2B5EF4-FFF2-40B4-BE49-F238E27FC236}">
                    <a16:creationId xmlns:a16="http://schemas.microsoft.com/office/drawing/2014/main" id="{DE88A8AA-3915-44D8-851B-E5C2D8184E9D}"/>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362;p8">
                <a:extLst>
                  <a:ext uri="{FF2B5EF4-FFF2-40B4-BE49-F238E27FC236}">
                    <a16:creationId xmlns:a16="http://schemas.microsoft.com/office/drawing/2014/main" id="{CC32AC81-4C48-4469-958C-B3188BE69790}"/>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363;p8">
                <a:extLst>
                  <a:ext uri="{FF2B5EF4-FFF2-40B4-BE49-F238E27FC236}">
                    <a16:creationId xmlns:a16="http://schemas.microsoft.com/office/drawing/2014/main" id="{F5FF07A4-A0D1-4AA0-96FF-72D2034E346B}"/>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364;p8">
                <a:extLst>
                  <a:ext uri="{FF2B5EF4-FFF2-40B4-BE49-F238E27FC236}">
                    <a16:creationId xmlns:a16="http://schemas.microsoft.com/office/drawing/2014/main" id="{AD337E20-C7BE-4679-9523-6248C5B15E65}"/>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365;p8">
                <a:extLst>
                  <a:ext uri="{FF2B5EF4-FFF2-40B4-BE49-F238E27FC236}">
                    <a16:creationId xmlns:a16="http://schemas.microsoft.com/office/drawing/2014/main" id="{312B5B73-47AD-4DCD-8016-B4C09E2C2689}"/>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366;p8">
                <a:extLst>
                  <a:ext uri="{FF2B5EF4-FFF2-40B4-BE49-F238E27FC236}">
                    <a16:creationId xmlns:a16="http://schemas.microsoft.com/office/drawing/2014/main" id="{11D0A9B8-5962-43E7-86EF-0A5C6EA1283A}"/>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367;p8">
                <a:extLst>
                  <a:ext uri="{FF2B5EF4-FFF2-40B4-BE49-F238E27FC236}">
                    <a16:creationId xmlns:a16="http://schemas.microsoft.com/office/drawing/2014/main" id="{31949C34-F8DB-41B2-8A69-FB050DEA66F1}"/>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368;p8">
                <a:extLst>
                  <a:ext uri="{FF2B5EF4-FFF2-40B4-BE49-F238E27FC236}">
                    <a16:creationId xmlns:a16="http://schemas.microsoft.com/office/drawing/2014/main" id="{A704682B-E107-4950-A395-D8D73E0EEE1B}"/>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369;p8">
                <a:extLst>
                  <a:ext uri="{FF2B5EF4-FFF2-40B4-BE49-F238E27FC236}">
                    <a16:creationId xmlns:a16="http://schemas.microsoft.com/office/drawing/2014/main" id="{D7610362-DD6F-440F-9716-2645573F2413}"/>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370;p8">
                <a:extLst>
                  <a:ext uri="{FF2B5EF4-FFF2-40B4-BE49-F238E27FC236}">
                    <a16:creationId xmlns:a16="http://schemas.microsoft.com/office/drawing/2014/main" id="{F5EBDA8E-7F1B-4660-8C76-381B4E1FFDC8}"/>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71;p8">
                <a:extLst>
                  <a:ext uri="{FF2B5EF4-FFF2-40B4-BE49-F238E27FC236}">
                    <a16:creationId xmlns:a16="http://schemas.microsoft.com/office/drawing/2014/main" id="{2930F9A3-6AF1-459E-95B0-605FEB2FE21D}"/>
                  </a:ext>
                </a:extLst>
              </p:cNvPr>
              <p:cNvSpPr/>
              <p:nvPr/>
            </p:nvSpPr>
            <p:spPr>
              <a:xfrm>
                <a:off x="1187295" y="2199962"/>
                <a:ext cx="1015750" cy="1448777"/>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372;p8">
                <a:extLst>
                  <a:ext uri="{FF2B5EF4-FFF2-40B4-BE49-F238E27FC236}">
                    <a16:creationId xmlns:a16="http://schemas.microsoft.com/office/drawing/2014/main" id="{740023FC-51F3-4119-B749-6F99CE54D6C5}"/>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373;p8">
                <a:extLst>
                  <a:ext uri="{FF2B5EF4-FFF2-40B4-BE49-F238E27FC236}">
                    <a16:creationId xmlns:a16="http://schemas.microsoft.com/office/drawing/2014/main" id="{491B6C1C-F8A3-49A4-B9B2-E5C9500E5839}"/>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374;p8">
                <a:extLst>
                  <a:ext uri="{FF2B5EF4-FFF2-40B4-BE49-F238E27FC236}">
                    <a16:creationId xmlns:a16="http://schemas.microsoft.com/office/drawing/2014/main" id="{E06ABFA9-D5DD-45BD-AB68-09C19BF8F420}"/>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375;p8">
                <a:extLst>
                  <a:ext uri="{FF2B5EF4-FFF2-40B4-BE49-F238E27FC236}">
                    <a16:creationId xmlns:a16="http://schemas.microsoft.com/office/drawing/2014/main" id="{E234C37F-4904-49CC-A3AF-D089478F99AB}"/>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9003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3"/>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3"/>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85;p31">
            <a:extLst>
              <a:ext uri="{FF2B5EF4-FFF2-40B4-BE49-F238E27FC236}">
                <a16:creationId xmlns:a16="http://schemas.microsoft.com/office/drawing/2014/main" id="{5CA29056-1567-4CFB-87F7-9A6BAD2531C4}"/>
              </a:ext>
            </a:extLst>
          </p:cNvPr>
          <p:cNvSpPr txBox="1">
            <a:spLocks/>
          </p:cNvSpPr>
          <p:nvPr/>
        </p:nvSpPr>
        <p:spPr>
          <a:xfrm>
            <a:off x="-1001109" y="130571"/>
            <a:ext cx="8463707" cy="215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7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VẬN DỤNG</a:t>
            </a:r>
            <a:endParaRPr lang="en-US" sz="7500">
              <a:latin typeface="#9Slide07 SVNZiclets" panose="02000603000000000000" pitchFamily="2" charset="0"/>
            </a:endParaRPr>
          </a:p>
        </p:txBody>
      </p:sp>
      <p:pic>
        <p:nvPicPr>
          <p:cNvPr id="9" name="Picture 8">
            <a:extLst>
              <a:ext uri="{FF2B5EF4-FFF2-40B4-BE49-F238E27FC236}">
                <a16:creationId xmlns:a16="http://schemas.microsoft.com/office/drawing/2014/main" id="{4AF54BE0-93FF-4879-827F-39C50F069C5B}"/>
              </a:ext>
            </a:extLst>
          </p:cNvPr>
          <p:cNvPicPr>
            <a:picLocks noChangeAspect="1"/>
          </p:cNvPicPr>
          <p:nvPr/>
        </p:nvPicPr>
        <p:blipFill>
          <a:blip r:embed="rId3"/>
          <a:stretch>
            <a:fillRect/>
          </a:stretch>
        </p:blipFill>
        <p:spPr>
          <a:xfrm>
            <a:off x="3756615" y="130571"/>
            <a:ext cx="6423281" cy="5143500"/>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5A08E05C-7888-474A-BBA2-20CF18228D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713" b="92560" l="4375" r="45899">
                        <a14:foregroundMark x1="16332" y1="79863" x2="37550" y2="75981"/>
                        <a14:foregroundMark x1="37550" y1="75981" x2="37550" y2="75981"/>
                        <a14:foregroundMark x1="16114" y1="82936" x2="39628" y2="79094"/>
                        <a14:foregroundMark x1="16114" y1="78811" x2="17062" y2="83987"/>
                        <a14:foregroundMark x1="6343" y1="73918" x2="6343" y2="73918"/>
                        <a14:foregroundMark x1="6817" y1="73393" x2="6307" y2="84149"/>
                        <a14:foregroundMark x1="6307" y1="84149" x2="7729" y2="84998"/>
                        <a14:foregroundMark x1="12869" y1="76506" x2="17973" y2="82936"/>
                        <a14:foregroundMark x1="38935" y1="86575" x2="41743" y2="88354"/>
                        <a14:foregroundMark x1="38243" y1="71573" x2="38243" y2="71573"/>
                        <a14:foregroundMark x1="8895" y1="90942" x2="8895" y2="90942"/>
                        <a14:foregroundMark x1="4375" y1="81237" x2="4375" y2="81237"/>
                      </a14:backgroundRemoval>
                    </a14:imgEffect>
                  </a14:imgLayer>
                </a14:imgProps>
              </a:ext>
              <a:ext uri="{28A0092B-C50C-407E-A947-70E740481C1C}">
                <a14:useLocalDpi xmlns:a14="http://schemas.microsoft.com/office/drawing/2010/main" val="0"/>
              </a:ext>
            </a:extLst>
          </a:blip>
          <a:srcRect l="1615" t="66921" r="49126" b="4556"/>
          <a:stretch/>
        </p:blipFill>
        <p:spPr>
          <a:xfrm>
            <a:off x="6092549" y="4098565"/>
            <a:ext cx="1751411" cy="914364"/>
          </a:xfrm>
          <a:prstGeom prst="rect">
            <a:avLst/>
          </a:prstGeom>
        </p:spPr>
      </p:pic>
      <p:grpSp>
        <p:nvGrpSpPr>
          <p:cNvPr id="14" name="Group 13">
            <a:extLst>
              <a:ext uri="{FF2B5EF4-FFF2-40B4-BE49-F238E27FC236}">
                <a16:creationId xmlns:a16="http://schemas.microsoft.com/office/drawing/2014/main" id="{D1BCFAD0-AE81-4935-B311-EE8E67E42A77}"/>
              </a:ext>
            </a:extLst>
          </p:cNvPr>
          <p:cNvGrpSpPr/>
          <p:nvPr/>
        </p:nvGrpSpPr>
        <p:grpSpPr>
          <a:xfrm>
            <a:off x="-157627" y="1902768"/>
            <a:ext cx="5356043" cy="2926605"/>
            <a:chOff x="-61833" y="1876642"/>
            <a:chExt cx="5356043" cy="2926605"/>
          </a:xfrm>
        </p:grpSpPr>
        <p:sp>
          <p:nvSpPr>
            <p:cNvPr id="8" name="Speech Bubble: Oval 7">
              <a:extLst>
                <a:ext uri="{FF2B5EF4-FFF2-40B4-BE49-F238E27FC236}">
                  <a16:creationId xmlns:a16="http://schemas.microsoft.com/office/drawing/2014/main" id="{4BE2E82F-4574-49D5-B9C3-9F0D06D97481}"/>
                </a:ext>
              </a:extLst>
            </p:cNvPr>
            <p:cNvSpPr/>
            <p:nvPr/>
          </p:nvSpPr>
          <p:spPr>
            <a:xfrm>
              <a:off x="1575238" y="1876642"/>
              <a:ext cx="3718972" cy="2856936"/>
            </a:xfrm>
            <a:custGeom>
              <a:avLst/>
              <a:gdLst>
                <a:gd name="connsiteX0" fmla="*/ 4108311 w 3718972"/>
                <a:gd name="connsiteY0" fmla="*/ 1741645 h 2856936"/>
                <a:gd name="connsiteX1" fmla="*/ 3592245 w 3718972"/>
                <a:gd name="connsiteY1" fmla="*/ 1946784 h 2856936"/>
                <a:gd name="connsiteX2" fmla="*/ 1551035 w 3718972"/>
                <a:gd name="connsiteY2" fmla="*/ 2837146 h 2856936"/>
                <a:gd name="connsiteX3" fmla="*/ 30721 w 3718972"/>
                <a:gd name="connsiteY3" fmla="*/ 1169881 h 2856936"/>
                <a:gd name="connsiteX4" fmla="*/ 1952887 w 3718972"/>
                <a:gd name="connsiteY4" fmla="*/ 1803 h 2856936"/>
                <a:gd name="connsiteX5" fmla="*/ 3718823 w 3718972"/>
                <a:gd name="connsiteY5" fmla="*/ 1410397 h 2856936"/>
                <a:gd name="connsiteX6" fmla="*/ 4108311 w 3718972"/>
                <a:gd name="connsiteY6" fmla="*/ 1741645 h 285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972" h="2856936" fill="none" extrusionOk="0">
                  <a:moveTo>
                    <a:pt x="4108311" y="1741645"/>
                  </a:moveTo>
                  <a:cubicBezTo>
                    <a:pt x="3938928" y="1788146"/>
                    <a:pt x="3709344" y="1921928"/>
                    <a:pt x="3592245" y="1946784"/>
                  </a:cubicBezTo>
                  <a:cubicBezTo>
                    <a:pt x="3294074" y="2727519"/>
                    <a:pt x="2480604" y="2771692"/>
                    <a:pt x="1551035" y="2837146"/>
                  </a:cubicBezTo>
                  <a:cubicBezTo>
                    <a:pt x="541412" y="2668941"/>
                    <a:pt x="-217690" y="2051094"/>
                    <a:pt x="30721" y="1169881"/>
                  </a:cubicBezTo>
                  <a:cubicBezTo>
                    <a:pt x="256026" y="384909"/>
                    <a:pt x="1103073" y="19075"/>
                    <a:pt x="1952887" y="1803"/>
                  </a:cubicBezTo>
                  <a:cubicBezTo>
                    <a:pt x="2976665" y="-63985"/>
                    <a:pt x="3746904" y="679583"/>
                    <a:pt x="3718823" y="1410397"/>
                  </a:cubicBezTo>
                  <a:cubicBezTo>
                    <a:pt x="3821017" y="1502547"/>
                    <a:pt x="3937796" y="1622538"/>
                    <a:pt x="4108311" y="1741645"/>
                  </a:cubicBezTo>
                  <a:close/>
                </a:path>
                <a:path w="3718972" h="2856936" stroke="0" extrusionOk="0">
                  <a:moveTo>
                    <a:pt x="4108311" y="1741645"/>
                  </a:moveTo>
                  <a:cubicBezTo>
                    <a:pt x="3914221" y="1827621"/>
                    <a:pt x="3795085" y="1854910"/>
                    <a:pt x="3592245" y="1946784"/>
                  </a:cubicBezTo>
                  <a:cubicBezTo>
                    <a:pt x="3203804" y="2405076"/>
                    <a:pt x="2453061" y="2991872"/>
                    <a:pt x="1551035" y="2837146"/>
                  </a:cubicBezTo>
                  <a:cubicBezTo>
                    <a:pt x="514121" y="2891283"/>
                    <a:pt x="-292404" y="1894695"/>
                    <a:pt x="30721" y="1169881"/>
                  </a:cubicBezTo>
                  <a:cubicBezTo>
                    <a:pt x="174896" y="558721"/>
                    <a:pt x="1045462" y="-117638"/>
                    <a:pt x="1952887" y="1803"/>
                  </a:cubicBezTo>
                  <a:cubicBezTo>
                    <a:pt x="2974790" y="-19080"/>
                    <a:pt x="3549429" y="641005"/>
                    <a:pt x="3718823" y="1410397"/>
                  </a:cubicBezTo>
                  <a:cubicBezTo>
                    <a:pt x="3849656" y="1545118"/>
                    <a:pt x="3994860" y="1631673"/>
                    <a:pt x="4108311" y="1741645"/>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60469"/>
                        <a:gd name="adj2" fmla="val 1096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B050"/>
                  </a:solidFill>
                  <a:latin typeface="UTM Avo" panose="02040603050506020204" pitchFamily="18" charset="0"/>
                </a:rPr>
                <a:t>Các bước luộc một đĩa rau thật xanh và ngon thế nào nhỉ? Hãy giúp mình nhé!~</a:t>
              </a:r>
            </a:p>
          </p:txBody>
        </p:sp>
        <p:pic>
          <p:nvPicPr>
            <p:cNvPr id="12" name="Picture 8" descr="Màu Xanh Lá Rau Chân - Miễn Phí vector hình ảnh trên Pixabay">
              <a:extLst>
                <a:ext uri="{FF2B5EF4-FFF2-40B4-BE49-F238E27FC236}">
                  <a16:creationId xmlns:a16="http://schemas.microsoft.com/office/drawing/2014/main" id="{07ED1D64-14A1-4BE6-9D9D-C5667EA3C4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3" y="2445224"/>
              <a:ext cx="2059332" cy="23580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557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F69C7BA-F16C-4261-B0AE-58EEB39B5422}"/>
              </a:ext>
            </a:extLst>
          </p:cNvPr>
          <p:cNvSpPr/>
          <p:nvPr/>
        </p:nvSpPr>
        <p:spPr>
          <a:xfrm>
            <a:off x="70070" y="1001110"/>
            <a:ext cx="8940557" cy="4006186"/>
          </a:xfrm>
          <a:custGeom>
            <a:avLst/>
            <a:gdLst>
              <a:gd name="connsiteX0" fmla="*/ 0 w 8940557"/>
              <a:gd name="connsiteY0" fmla="*/ 667711 h 4006186"/>
              <a:gd name="connsiteX1" fmla="*/ 667711 w 8940557"/>
              <a:gd name="connsiteY1" fmla="*/ 0 h 4006186"/>
              <a:gd name="connsiteX2" fmla="*/ 8272846 w 8940557"/>
              <a:gd name="connsiteY2" fmla="*/ 0 h 4006186"/>
              <a:gd name="connsiteX3" fmla="*/ 8940557 w 8940557"/>
              <a:gd name="connsiteY3" fmla="*/ 667711 h 4006186"/>
              <a:gd name="connsiteX4" fmla="*/ 8940557 w 8940557"/>
              <a:gd name="connsiteY4" fmla="*/ 3338475 h 4006186"/>
              <a:gd name="connsiteX5" fmla="*/ 8272846 w 8940557"/>
              <a:gd name="connsiteY5" fmla="*/ 4006186 h 4006186"/>
              <a:gd name="connsiteX6" fmla="*/ 667711 w 8940557"/>
              <a:gd name="connsiteY6" fmla="*/ 4006186 h 4006186"/>
              <a:gd name="connsiteX7" fmla="*/ 0 w 8940557"/>
              <a:gd name="connsiteY7" fmla="*/ 3338475 h 4006186"/>
              <a:gd name="connsiteX8" fmla="*/ 0 w 8940557"/>
              <a:gd name="connsiteY8" fmla="*/ 667711 h 40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40557" h="4006186" fill="none" extrusionOk="0">
                <a:moveTo>
                  <a:pt x="0" y="667711"/>
                </a:moveTo>
                <a:cubicBezTo>
                  <a:pt x="5354" y="230798"/>
                  <a:pt x="306318" y="-7220"/>
                  <a:pt x="667711" y="0"/>
                </a:cubicBezTo>
                <a:cubicBezTo>
                  <a:pt x="3937404" y="63861"/>
                  <a:pt x="6210196" y="108172"/>
                  <a:pt x="8272846" y="0"/>
                </a:cubicBezTo>
                <a:cubicBezTo>
                  <a:pt x="8687538" y="-46771"/>
                  <a:pt x="8985288" y="272751"/>
                  <a:pt x="8940557" y="667711"/>
                </a:cubicBezTo>
                <a:cubicBezTo>
                  <a:pt x="8959488" y="1084105"/>
                  <a:pt x="8839132" y="2161364"/>
                  <a:pt x="8940557" y="3338475"/>
                </a:cubicBezTo>
                <a:cubicBezTo>
                  <a:pt x="8941441" y="3713969"/>
                  <a:pt x="8667504" y="3945134"/>
                  <a:pt x="8272846" y="4006186"/>
                </a:cubicBezTo>
                <a:cubicBezTo>
                  <a:pt x="6585560" y="3998037"/>
                  <a:pt x="1784479" y="4098686"/>
                  <a:pt x="667711" y="4006186"/>
                </a:cubicBezTo>
                <a:cubicBezTo>
                  <a:pt x="281899" y="3990639"/>
                  <a:pt x="44799" y="3754656"/>
                  <a:pt x="0" y="3338475"/>
                </a:cubicBezTo>
                <a:cubicBezTo>
                  <a:pt x="-115884" y="2580329"/>
                  <a:pt x="-35072" y="1446022"/>
                  <a:pt x="0" y="667711"/>
                </a:cubicBezTo>
                <a:close/>
              </a:path>
              <a:path w="8940557" h="4006186" stroke="0" extrusionOk="0">
                <a:moveTo>
                  <a:pt x="0" y="667711"/>
                </a:moveTo>
                <a:cubicBezTo>
                  <a:pt x="29006" y="255670"/>
                  <a:pt x="282654" y="45563"/>
                  <a:pt x="667711" y="0"/>
                </a:cubicBezTo>
                <a:cubicBezTo>
                  <a:pt x="2876564" y="146687"/>
                  <a:pt x="5159140" y="30998"/>
                  <a:pt x="8272846" y="0"/>
                </a:cubicBezTo>
                <a:cubicBezTo>
                  <a:pt x="8618628" y="-64771"/>
                  <a:pt x="8986199" y="265484"/>
                  <a:pt x="8940557" y="667711"/>
                </a:cubicBezTo>
                <a:cubicBezTo>
                  <a:pt x="8875988" y="1765094"/>
                  <a:pt x="8846639" y="2758844"/>
                  <a:pt x="8940557" y="3338475"/>
                </a:cubicBezTo>
                <a:cubicBezTo>
                  <a:pt x="8902147" y="3684134"/>
                  <a:pt x="8615651" y="3966136"/>
                  <a:pt x="8272846" y="4006186"/>
                </a:cubicBezTo>
                <a:cubicBezTo>
                  <a:pt x="6577733" y="3943096"/>
                  <a:pt x="3283758" y="3982474"/>
                  <a:pt x="667711" y="4006186"/>
                </a:cubicBezTo>
                <a:cubicBezTo>
                  <a:pt x="290723" y="3982554"/>
                  <a:pt x="55561" y="3665404"/>
                  <a:pt x="0" y="3338475"/>
                </a:cubicBezTo>
                <a:cubicBezTo>
                  <a:pt x="-120625" y="2888635"/>
                  <a:pt x="112623" y="1134590"/>
                  <a:pt x="0" y="667711"/>
                </a:cubicBezTo>
                <a:close/>
              </a:path>
            </a:pathLst>
          </a:custGeom>
          <a:solidFill>
            <a:schemeClr val="bg1"/>
          </a:solidFill>
          <a:ln w="57150">
            <a:solidFill>
              <a:srgbClr val="C5316D"/>
            </a:solidFill>
            <a:prstDash val="sysDot"/>
            <a:extLst>
              <a:ext uri="{C807C97D-BFC1-408E-A445-0C87EB9F89A2}">
                <ask:lineSketchStyleProps xmlns:ask="http://schemas.microsoft.com/office/drawing/2018/sketchyshapes" xmlns="" sd="199984816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a:extLst>
              <a:ext uri="{FF2B5EF4-FFF2-40B4-BE49-F238E27FC236}">
                <a16:creationId xmlns:a16="http://schemas.microsoft.com/office/drawing/2014/main" id="{AE7C9AF3-D539-47B9-991C-6D7D457A7AD2}"/>
              </a:ext>
            </a:extLst>
          </p:cNvPr>
          <p:cNvSpPr txBox="1"/>
          <p:nvPr/>
        </p:nvSpPr>
        <p:spPr>
          <a:xfrm>
            <a:off x="1337549" y="156996"/>
            <a:ext cx="6712941" cy="953453"/>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500" b="1">
                <a:solidFill>
                  <a:srgbClr val="007635"/>
                </a:solidFill>
                <a:latin typeface="UTM Avo" panose="02040603050506020204" pitchFamily="18" charset="0"/>
              </a:rPr>
              <a:t>Hãy ghi lại thứ tự các bước để làm món rau luộc nào!</a:t>
            </a:r>
          </a:p>
        </p:txBody>
      </p:sp>
    </p:spTree>
    <p:controls>
      <mc:AlternateContent xmlns:mc="http://schemas.openxmlformats.org/markup-compatibility/2006">
        <mc:Choice xmlns:v="urn:schemas-microsoft-com:vml" Requires="v">
          <p:control spid="1036" name="TextBox1" r:id="rId2" imgW="8282880" imgH="3535560"/>
        </mc:Choice>
        <mc:Fallback>
          <p:control name="TextBox1" r:id="rId2" imgW="8282880" imgH="3535560">
            <p:pic>
              <p:nvPicPr>
                <p:cNvPr id="6" name="TextBox1">
                  <a:extLst>
                    <a:ext uri="{FF2B5EF4-FFF2-40B4-BE49-F238E27FC236}">
                      <a16:creationId xmlns:a16="http://schemas.microsoft.com/office/drawing/2014/main" id="{AC6318A8-4D09-4D74-85CF-FD808BD41A12}"/>
                    </a:ext>
                  </a:extLst>
                </p:cNvPr>
                <p:cNvPicPr>
                  <a:picLocks/>
                </p:cNvPicPr>
                <p:nvPr/>
              </p:nvPicPr>
              <p:blipFill>
                <a:blip r:embed="rId5"/>
                <a:stretch>
                  <a:fillRect/>
                </a:stretch>
              </p:blipFill>
              <p:spPr>
                <a:xfrm>
                  <a:off x="429419" y="1219789"/>
                  <a:ext cx="8285162" cy="3531320"/>
                </a:xfrm>
                <a:prstGeom prst="rect">
                  <a:avLst/>
                </a:prstGeom>
              </p:spPr>
            </p:pic>
          </p:control>
        </mc:Fallback>
      </mc:AlternateContent>
    </p:controls>
    <p:extLst>
      <p:ext uri="{BB962C8B-B14F-4D97-AF65-F5344CB8AC3E}">
        <p14:creationId xmlns:p14="http://schemas.microsoft.com/office/powerpoint/2010/main" val="22270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9AB6DAA-02B6-4F50-AC01-CD4B5E0F245F}"/>
              </a:ext>
            </a:extLst>
          </p:cNvPr>
          <p:cNvSpPr/>
          <p:nvPr/>
        </p:nvSpPr>
        <p:spPr>
          <a:xfrm>
            <a:off x="70070" y="114300"/>
            <a:ext cx="8940557" cy="4892996"/>
          </a:xfrm>
          <a:custGeom>
            <a:avLst/>
            <a:gdLst>
              <a:gd name="connsiteX0" fmla="*/ 0 w 8940557"/>
              <a:gd name="connsiteY0" fmla="*/ 815516 h 4892996"/>
              <a:gd name="connsiteX1" fmla="*/ 815516 w 8940557"/>
              <a:gd name="connsiteY1" fmla="*/ 0 h 4892996"/>
              <a:gd name="connsiteX2" fmla="*/ 1231597 w 8940557"/>
              <a:gd name="connsiteY2" fmla="*/ 0 h 4892996"/>
              <a:gd name="connsiteX3" fmla="*/ 1940058 w 8940557"/>
              <a:gd name="connsiteY3" fmla="*/ 0 h 4892996"/>
              <a:gd name="connsiteX4" fmla="*/ 2575425 w 8940557"/>
              <a:gd name="connsiteY4" fmla="*/ 0 h 4892996"/>
              <a:gd name="connsiteX5" fmla="*/ 3137696 w 8940557"/>
              <a:gd name="connsiteY5" fmla="*/ 0 h 4892996"/>
              <a:gd name="connsiteX6" fmla="*/ 3626872 w 8940557"/>
              <a:gd name="connsiteY6" fmla="*/ 0 h 4892996"/>
              <a:gd name="connsiteX7" fmla="*/ 4042952 w 8940557"/>
              <a:gd name="connsiteY7" fmla="*/ 0 h 4892996"/>
              <a:gd name="connsiteX8" fmla="*/ 4385938 w 8940557"/>
              <a:gd name="connsiteY8" fmla="*/ 0 h 4892996"/>
              <a:gd name="connsiteX9" fmla="*/ 4948209 w 8940557"/>
              <a:gd name="connsiteY9" fmla="*/ 0 h 4892996"/>
              <a:gd name="connsiteX10" fmla="*/ 5364290 w 8940557"/>
              <a:gd name="connsiteY10" fmla="*/ 0 h 4892996"/>
              <a:gd name="connsiteX11" fmla="*/ 5707275 w 8940557"/>
              <a:gd name="connsiteY11" fmla="*/ 0 h 4892996"/>
              <a:gd name="connsiteX12" fmla="*/ 6050260 w 8940557"/>
              <a:gd name="connsiteY12" fmla="*/ 0 h 4892996"/>
              <a:gd name="connsiteX13" fmla="*/ 6758722 w 8940557"/>
              <a:gd name="connsiteY13" fmla="*/ 0 h 4892996"/>
              <a:gd name="connsiteX14" fmla="*/ 7394089 w 8940557"/>
              <a:gd name="connsiteY14" fmla="*/ 0 h 4892996"/>
              <a:gd name="connsiteX15" fmla="*/ 8125041 w 8940557"/>
              <a:gd name="connsiteY15" fmla="*/ 0 h 4892996"/>
              <a:gd name="connsiteX16" fmla="*/ 8940557 w 8940557"/>
              <a:gd name="connsiteY16" fmla="*/ 815516 h 4892996"/>
              <a:gd name="connsiteX17" fmla="*/ 8940557 w 8940557"/>
              <a:gd name="connsiteY17" fmla="*/ 1391796 h 4892996"/>
              <a:gd name="connsiteX18" fmla="*/ 8940557 w 8940557"/>
              <a:gd name="connsiteY18" fmla="*/ 1902837 h 4892996"/>
              <a:gd name="connsiteX19" fmla="*/ 8940557 w 8940557"/>
              <a:gd name="connsiteY19" fmla="*/ 2413878 h 4892996"/>
              <a:gd name="connsiteX20" fmla="*/ 8940557 w 8940557"/>
              <a:gd name="connsiteY20" fmla="*/ 2990159 h 4892996"/>
              <a:gd name="connsiteX21" fmla="*/ 8940557 w 8940557"/>
              <a:gd name="connsiteY21" fmla="*/ 3566439 h 4892996"/>
              <a:gd name="connsiteX22" fmla="*/ 8940557 w 8940557"/>
              <a:gd name="connsiteY22" fmla="*/ 4077480 h 4892996"/>
              <a:gd name="connsiteX23" fmla="*/ 8125041 w 8940557"/>
              <a:gd name="connsiteY23" fmla="*/ 4892996 h 4892996"/>
              <a:gd name="connsiteX24" fmla="*/ 7416579 w 8940557"/>
              <a:gd name="connsiteY24" fmla="*/ 4892996 h 4892996"/>
              <a:gd name="connsiteX25" fmla="*/ 7073594 w 8940557"/>
              <a:gd name="connsiteY25" fmla="*/ 4892996 h 4892996"/>
              <a:gd name="connsiteX26" fmla="*/ 6657513 w 8940557"/>
              <a:gd name="connsiteY26" fmla="*/ 4892996 h 4892996"/>
              <a:gd name="connsiteX27" fmla="*/ 5949052 w 8940557"/>
              <a:gd name="connsiteY27" fmla="*/ 4892996 h 4892996"/>
              <a:gd name="connsiteX28" fmla="*/ 5606066 w 8940557"/>
              <a:gd name="connsiteY28" fmla="*/ 4892996 h 4892996"/>
              <a:gd name="connsiteX29" fmla="*/ 4970700 w 8940557"/>
              <a:gd name="connsiteY29" fmla="*/ 4892996 h 4892996"/>
              <a:gd name="connsiteX30" fmla="*/ 4335333 w 8940557"/>
              <a:gd name="connsiteY30" fmla="*/ 4892996 h 4892996"/>
              <a:gd name="connsiteX31" fmla="*/ 3773062 w 8940557"/>
              <a:gd name="connsiteY31" fmla="*/ 4892996 h 4892996"/>
              <a:gd name="connsiteX32" fmla="*/ 3430077 w 8940557"/>
              <a:gd name="connsiteY32" fmla="*/ 4892996 h 4892996"/>
              <a:gd name="connsiteX33" fmla="*/ 2867806 w 8940557"/>
              <a:gd name="connsiteY33" fmla="*/ 4892996 h 4892996"/>
              <a:gd name="connsiteX34" fmla="*/ 2524820 w 8940557"/>
              <a:gd name="connsiteY34" fmla="*/ 4892996 h 4892996"/>
              <a:gd name="connsiteX35" fmla="*/ 1962549 w 8940557"/>
              <a:gd name="connsiteY35" fmla="*/ 4892996 h 4892996"/>
              <a:gd name="connsiteX36" fmla="*/ 815516 w 8940557"/>
              <a:gd name="connsiteY36" fmla="*/ 4892996 h 4892996"/>
              <a:gd name="connsiteX37" fmla="*/ 0 w 8940557"/>
              <a:gd name="connsiteY37" fmla="*/ 4077480 h 4892996"/>
              <a:gd name="connsiteX38" fmla="*/ 0 w 8940557"/>
              <a:gd name="connsiteY38" fmla="*/ 3631678 h 4892996"/>
              <a:gd name="connsiteX39" fmla="*/ 0 w 8940557"/>
              <a:gd name="connsiteY39" fmla="*/ 3055398 h 4892996"/>
              <a:gd name="connsiteX40" fmla="*/ 0 w 8940557"/>
              <a:gd name="connsiteY40" fmla="*/ 2609596 h 4892996"/>
              <a:gd name="connsiteX41" fmla="*/ 0 w 8940557"/>
              <a:gd name="connsiteY41" fmla="*/ 2000696 h 4892996"/>
              <a:gd name="connsiteX42" fmla="*/ 0 w 8940557"/>
              <a:gd name="connsiteY42" fmla="*/ 1457036 h 4892996"/>
              <a:gd name="connsiteX43" fmla="*/ 0 w 8940557"/>
              <a:gd name="connsiteY43" fmla="*/ 815516 h 489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40557" h="4892996" fill="none" extrusionOk="0">
                <a:moveTo>
                  <a:pt x="0" y="815516"/>
                </a:moveTo>
                <a:cubicBezTo>
                  <a:pt x="93156" y="340326"/>
                  <a:pt x="294541" y="112733"/>
                  <a:pt x="815516" y="0"/>
                </a:cubicBezTo>
                <a:cubicBezTo>
                  <a:pt x="927402" y="-17293"/>
                  <a:pt x="1044196" y="18675"/>
                  <a:pt x="1231597" y="0"/>
                </a:cubicBezTo>
                <a:cubicBezTo>
                  <a:pt x="1418998" y="-18675"/>
                  <a:pt x="1649471" y="5316"/>
                  <a:pt x="1940058" y="0"/>
                </a:cubicBezTo>
                <a:cubicBezTo>
                  <a:pt x="2230645" y="-5316"/>
                  <a:pt x="2291038" y="41916"/>
                  <a:pt x="2575425" y="0"/>
                </a:cubicBezTo>
                <a:cubicBezTo>
                  <a:pt x="2859812" y="-41916"/>
                  <a:pt x="2930869" y="55618"/>
                  <a:pt x="3137696" y="0"/>
                </a:cubicBezTo>
                <a:cubicBezTo>
                  <a:pt x="3344523" y="-55618"/>
                  <a:pt x="3477708" y="30357"/>
                  <a:pt x="3626872" y="0"/>
                </a:cubicBezTo>
                <a:cubicBezTo>
                  <a:pt x="3776036" y="-30357"/>
                  <a:pt x="3847215" y="12462"/>
                  <a:pt x="4042952" y="0"/>
                </a:cubicBezTo>
                <a:cubicBezTo>
                  <a:pt x="4238689" y="-12462"/>
                  <a:pt x="4272227" y="30213"/>
                  <a:pt x="4385938" y="0"/>
                </a:cubicBezTo>
                <a:cubicBezTo>
                  <a:pt x="4499649" y="-30213"/>
                  <a:pt x="4807581" y="20364"/>
                  <a:pt x="4948209" y="0"/>
                </a:cubicBezTo>
                <a:cubicBezTo>
                  <a:pt x="5088837" y="-20364"/>
                  <a:pt x="5219611" y="29178"/>
                  <a:pt x="5364290" y="0"/>
                </a:cubicBezTo>
                <a:cubicBezTo>
                  <a:pt x="5508969" y="-29178"/>
                  <a:pt x="5558962" y="25083"/>
                  <a:pt x="5707275" y="0"/>
                </a:cubicBezTo>
                <a:cubicBezTo>
                  <a:pt x="5855588" y="-25083"/>
                  <a:pt x="5923619" y="9075"/>
                  <a:pt x="6050260" y="0"/>
                </a:cubicBezTo>
                <a:cubicBezTo>
                  <a:pt x="6176901" y="-9075"/>
                  <a:pt x="6587089" y="80897"/>
                  <a:pt x="6758722" y="0"/>
                </a:cubicBezTo>
                <a:cubicBezTo>
                  <a:pt x="6930355" y="-80897"/>
                  <a:pt x="7077733" y="50708"/>
                  <a:pt x="7394089" y="0"/>
                </a:cubicBezTo>
                <a:cubicBezTo>
                  <a:pt x="7710445" y="-50708"/>
                  <a:pt x="7928524" y="29344"/>
                  <a:pt x="8125041" y="0"/>
                </a:cubicBezTo>
                <a:cubicBezTo>
                  <a:pt x="8598433" y="27802"/>
                  <a:pt x="9015713" y="275413"/>
                  <a:pt x="8940557" y="815516"/>
                </a:cubicBezTo>
                <a:cubicBezTo>
                  <a:pt x="8958140" y="954687"/>
                  <a:pt x="8924565" y="1256507"/>
                  <a:pt x="8940557" y="1391796"/>
                </a:cubicBezTo>
                <a:cubicBezTo>
                  <a:pt x="8956549" y="1527085"/>
                  <a:pt x="8892735" y="1777564"/>
                  <a:pt x="8940557" y="1902837"/>
                </a:cubicBezTo>
                <a:cubicBezTo>
                  <a:pt x="8988379" y="2028110"/>
                  <a:pt x="8910320" y="2263662"/>
                  <a:pt x="8940557" y="2413878"/>
                </a:cubicBezTo>
                <a:cubicBezTo>
                  <a:pt x="8970794" y="2564094"/>
                  <a:pt x="8910336" y="2726715"/>
                  <a:pt x="8940557" y="2990159"/>
                </a:cubicBezTo>
                <a:cubicBezTo>
                  <a:pt x="8970778" y="3253603"/>
                  <a:pt x="8933715" y="3383815"/>
                  <a:pt x="8940557" y="3566439"/>
                </a:cubicBezTo>
                <a:cubicBezTo>
                  <a:pt x="8947399" y="3749063"/>
                  <a:pt x="8911331" y="3897645"/>
                  <a:pt x="8940557" y="4077480"/>
                </a:cubicBezTo>
                <a:cubicBezTo>
                  <a:pt x="8840114" y="4596663"/>
                  <a:pt x="8627692" y="4875852"/>
                  <a:pt x="8125041" y="4892996"/>
                </a:cubicBezTo>
                <a:cubicBezTo>
                  <a:pt x="7941890" y="4909616"/>
                  <a:pt x="7758484" y="4860735"/>
                  <a:pt x="7416579" y="4892996"/>
                </a:cubicBezTo>
                <a:cubicBezTo>
                  <a:pt x="7074674" y="4925257"/>
                  <a:pt x="7224948" y="4880354"/>
                  <a:pt x="7073594" y="4892996"/>
                </a:cubicBezTo>
                <a:cubicBezTo>
                  <a:pt x="6922241" y="4905638"/>
                  <a:pt x="6796845" y="4865078"/>
                  <a:pt x="6657513" y="4892996"/>
                </a:cubicBezTo>
                <a:cubicBezTo>
                  <a:pt x="6518181" y="4920914"/>
                  <a:pt x="6168043" y="4835243"/>
                  <a:pt x="5949052" y="4892996"/>
                </a:cubicBezTo>
                <a:cubicBezTo>
                  <a:pt x="5730061" y="4950749"/>
                  <a:pt x="5728194" y="4871517"/>
                  <a:pt x="5606066" y="4892996"/>
                </a:cubicBezTo>
                <a:cubicBezTo>
                  <a:pt x="5483938" y="4914475"/>
                  <a:pt x="5106101" y="4879425"/>
                  <a:pt x="4970700" y="4892996"/>
                </a:cubicBezTo>
                <a:cubicBezTo>
                  <a:pt x="4835299" y="4906567"/>
                  <a:pt x="4488396" y="4827486"/>
                  <a:pt x="4335333" y="4892996"/>
                </a:cubicBezTo>
                <a:cubicBezTo>
                  <a:pt x="4182270" y="4958506"/>
                  <a:pt x="3937367" y="4839967"/>
                  <a:pt x="3773062" y="4892996"/>
                </a:cubicBezTo>
                <a:cubicBezTo>
                  <a:pt x="3608757" y="4946025"/>
                  <a:pt x="3506175" y="4891770"/>
                  <a:pt x="3430077" y="4892996"/>
                </a:cubicBezTo>
                <a:cubicBezTo>
                  <a:pt x="3353980" y="4894222"/>
                  <a:pt x="3006299" y="4853612"/>
                  <a:pt x="2867806" y="4892996"/>
                </a:cubicBezTo>
                <a:cubicBezTo>
                  <a:pt x="2729313" y="4932380"/>
                  <a:pt x="2657547" y="4861561"/>
                  <a:pt x="2524820" y="4892996"/>
                </a:cubicBezTo>
                <a:cubicBezTo>
                  <a:pt x="2392093" y="4924431"/>
                  <a:pt x="2167335" y="4866953"/>
                  <a:pt x="1962549" y="4892996"/>
                </a:cubicBezTo>
                <a:cubicBezTo>
                  <a:pt x="1757763" y="4919039"/>
                  <a:pt x="1199963" y="4841969"/>
                  <a:pt x="815516" y="4892996"/>
                </a:cubicBezTo>
                <a:cubicBezTo>
                  <a:pt x="463816" y="4905647"/>
                  <a:pt x="130540" y="4520045"/>
                  <a:pt x="0" y="4077480"/>
                </a:cubicBezTo>
                <a:cubicBezTo>
                  <a:pt x="-21536" y="3934272"/>
                  <a:pt x="49939" y="3791452"/>
                  <a:pt x="0" y="3631678"/>
                </a:cubicBezTo>
                <a:cubicBezTo>
                  <a:pt x="-49939" y="3471904"/>
                  <a:pt x="736" y="3249985"/>
                  <a:pt x="0" y="3055398"/>
                </a:cubicBezTo>
                <a:cubicBezTo>
                  <a:pt x="-736" y="2860811"/>
                  <a:pt x="31055" y="2750862"/>
                  <a:pt x="0" y="2609596"/>
                </a:cubicBezTo>
                <a:cubicBezTo>
                  <a:pt x="-31055" y="2468330"/>
                  <a:pt x="46342" y="2176355"/>
                  <a:pt x="0" y="2000696"/>
                </a:cubicBezTo>
                <a:cubicBezTo>
                  <a:pt x="-46342" y="1825037"/>
                  <a:pt x="13762" y="1635144"/>
                  <a:pt x="0" y="1457036"/>
                </a:cubicBezTo>
                <a:cubicBezTo>
                  <a:pt x="-13762" y="1278928"/>
                  <a:pt x="63427" y="1046296"/>
                  <a:pt x="0" y="815516"/>
                </a:cubicBezTo>
                <a:close/>
              </a:path>
              <a:path w="8940557" h="4892996" stroke="0" extrusionOk="0">
                <a:moveTo>
                  <a:pt x="0" y="815516"/>
                </a:moveTo>
                <a:cubicBezTo>
                  <a:pt x="13245" y="345359"/>
                  <a:pt x="330344" y="97266"/>
                  <a:pt x="815516" y="0"/>
                </a:cubicBezTo>
                <a:cubicBezTo>
                  <a:pt x="895383" y="-28182"/>
                  <a:pt x="1004194" y="40478"/>
                  <a:pt x="1158501" y="0"/>
                </a:cubicBezTo>
                <a:cubicBezTo>
                  <a:pt x="1312809" y="-40478"/>
                  <a:pt x="1428320" y="17015"/>
                  <a:pt x="1501487" y="0"/>
                </a:cubicBezTo>
                <a:cubicBezTo>
                  <a:pt x="1574654" y="-17015"/>
                  <a:pt x="1944687" y="50315"/>
                  <a:pt x="2136853" y="0"/>
                </a:cubicBezTo>
                <a:cubicBezTo>
                  <a:pt x="2329019" y="-50315"/>
                  <a:pt x="2472976" y="1047"/>
                  <a:pt x="2772220" y="0"/>
                </a:cubicBezTo>
                <a:cubicBezTo>
                  <a:pt x="3071464" y="-1047"/>
                  <a:pt x="2967245" y="30266"/>
                  <a:pt x="3115205" y="0"/>
                </a:cubicBezTo>
                <a:cubicBezTo>
                  <a:pt x="3263166" y="-30266"/>
                  <a:pt x="3503433" y="27339"/>
                  <a:pt x="3604381" y="0"/>
                </a:cubicBezTo>
                <a:cubicBezTo>
                  <a:pt x="3705329" y="-27339"/>
                  <a:pt x="4041418" y="74169"/>
                  <a:pt x="4239747" y="0"/>
                </a:cubicBezTo>
                <a:cubicBezTo>
                  <a:pt x="4438076" y="-74169"/>
                  <a:pt x="4580201" y="4632"/>
                  <a:pt x="4802018" y="0"/>
                </a:cubicBezTo>
                <a:cubicBezTo>
                  <a:pt x="5023835" y="-4632"/>
                  <a:pt x="5091299" y="23027"/>
                  <a:pt x="5291194" y="0"/>
                </a:cubicBezTo>
                <a:cubicBezTo>
                  <a:pt x="5491089" y="-23027"/>
                  <a:pt x="5617234" y="27845"/>
                  <a:pt x="5853466" y="0"/>
                </a:cubicBezTo>
                <a:cubicBezTo>
                  <a:pt x="6089698" y="-27845"/>
                  <a:pt x="6047461" y="35236"/>
                  <a:pt x="6196451" y="0"/>
                </a:cubicBezTo>
                <a:cubicBezTo>
                  <a:pt x="6345441" y="-35236"/>
                  <a:pt x="6560128" y="75338"/>
                  <a:pt x="6831817" y="0"/>
                </a:cubicBezTo>
                <a:cubicBezTo>
                  <a:pt x="7103506" y="-75338"/>
                  <a:pt x="7082086" y="25492"/>
                  <a:pt x="7320993" y="0"/>
                </a:cubicBezTo>
                <a:cubicBezTo>
                  <a:pt x="7559900" y="-25492"/>
                  <a:pt x="7830246" y="16864"/>
                  <a:pt x="8125041" y="0"/>
                </a:cubicBezTo>
                <a:cubicBezTo>
                  <a:pt x="8584456" y="68596"/>
                  <a:pt x="8987000" y="255606"/>
                  <a:pt x="8940557" y="815516"/>
                </a:cubicBezTo>
                <a:cubicBezTo>
                  <a:pt x="8950621" y="1014024"/>
                  <a:pt x="8887459" y="1056239"/>
                  <a:pt x="8940557" y="1293937"/>
                </a:cubicBezTo>
                <a:cubicBezTo>
                  <a:pt x="8993655" y="1531635"/>
                  <a:pt x="8900317" y="1568837"/>
                  <a:pt x="8940557" y="1772359"/>
                </a:cubicBezTo>
                <a:cubicBezTo>
                  <a:pt x="8980797" y="1975881"/>
                  <a:pt x="8888531" y="2202503"/>
                  <a:pt x="8940557" y="2316019"/>
                </a:cubicBezTo>
                <a:cubicBezTo>
                  <a:pt x="8992583" y="2429535"/>
                  <a:pt x="8935306" y="2699146"/>
                  <a:pt x="8940557" y="2827060"/>
                </a:cubicBezTo>
                <a:cubicBezTo>
                  <a:pt x="8945808" y="2954974"/>
                  <a:pt x="8928816" y="3157166"/>
                  <a:pt x="8940557" y="3435960"/>
                </a:cubicBezTo>
                <a:cubicBezTo>
                  <a:pt x="8952298" y="3714754"/>
                  <a:pt x="8928430" y="3881749"/>
                  <a:pt x="8940557" y="4077480"/>
                </a:cubicBezTo>
                <a:cubicBezTo>
                  <a:pt x="8954324" y="4599594"/>
                  <a:pt x="8643714" y="4983076"/>
                  <a:pt x="8125041" y="4892996"/>
                </a:cubicBezTo>
                <a:cubicBezTo>
                  <a:pt x="8004224" y="4904920"/>
                  <a:pt x="7798799" y="4850631"/>
                  <a:pt x="7708960" y="4892996"/>
                </a:cubicBezTo>
                <a:cubicBezTo>
                  <a:pt x="7619121" y="4935361"/>
                  <a:pt x="7355239" y="4885200"/>
                  <a:pt x="7219784" y="4892996"/>
                </a:cubicBezTo>
                <a:cubicBezTo>
                  <a:pt x="7084329" y="4900792"/>
                  <a:pt x="6724915" y="4841067"/>
                  <a:pt x="6584418" y="4892996"/>
                </a:cubicBezTo>
                <a:cubicBezTo>
                  <a:pt x="6443921" y="4944925"/>
                  <a:pt x="6199443" y="4861506"/>
                  <a:pt x="6095242" y="4892996"/>
                </a:cubicBezTo>
                <a:cubicBezTo>
                  <a:pt x="5991041" y="4924486"/>
                  <a:pt x="5800196" y="4889080"/>
                  <a:pt x="5532971" y="4892996"/>
                </a:cubicBezTo>
                <a:cubicBezTo>
                  <a:pt x="5265746" y="4896912"/>
                  <a:pt x="5001286" y="4836048"/>
                  <a:pt x="4824509" y="4892996"/>
                </a:cubicBezTo>
                <a:cubicBezTo>
                  <a:pt x="4647732" y="4949944"/>
                  <a:pt x="4505411" y="4850009"/>
                  <a:pt x="4262238" y="4892996"/>
                </a:cubicBezTo>
                <a:cubicBezTo>
                  <a:pt x="4019065" y="4935983"/>
                  <a:pt x="3725707" y="4866456"/>
                  <a:pt x="3553777" y="4892996"/>
                </a:cubicBezTo>
                <a:cubicBezTo>
                  <a:pt x="3381847" y="4919536"/>
                  <a:pt x="3176373" y="4857394"/>
                  <a:pt x="3064601" y="4892996"/>
                </a:cubicBezTo>
                <a:cubicBezTo>
                  <a:pt x="2952829" y="4928598"/>
                  <a:pt x="2569307" y="4842053"/>
                  <a:pt x="2356139" y="4892996"/>
                </a:cubicBezTo>
                <a:cubicBezTo>
                  <a:pt x="2142971" y="4943939"/>
                  <a:pt x="1913887" y="4882932"/>
                  <a:pt x="1793868" y="4892996"/>
                </a:cubicBezTo>
                <a:cubicBezTo>
                  <a:pt x="1673849" y="4903060"/>
                  <a:pt x="1470072" y="4874941"/>
                  <a:pt x="1377787" y="4892996"/>
                </a:cubicBezTo>
                <a:cubicBezTo>
                  <a:pt x="1285502" y="4911051"/>
                  <a:pt x="993255" y="4887312"/>
                  <a:pt x="815516" y="4892996"/>
                </a:cubicBezTo>
                <a:cubicBezTo>
                  <a:pt x="370102" y="4944356"/>
                  <a:pt x="-12496" y="4403537"/>
                  <a:pt x="0" y="4077480"/>
                </a:cubicBezTo>
                <a:cubicBezTo>
                  <a:pt x="-51386" y="3831169"/>
                  <a:pt x="41522" y="3743687"/>
                  <a:pt x="0" y="3533819"/>
                </a:cubicBezTo>
                <a:cubicBezTo>
                  <a:pt x="-41522" y="3323951"/>
                  <a:pt x="48727" y="3166647"/>
                  <a:pt x="0" y="3055398"/>
                </a:cubicBezTo>
                <a:cubicBezTo>
                  <a:pt x="-48727" y="2944149"/>
                  <a:pt x="30809" y="2660420"/>
                  <a:pt x="0" y="2544357"/>
                </a:cubicBezTo>
                <a:cubicBezTo>
                  <a:pt x="-30809" y="2428294"/>
                  <a:pt x="28834" y="2222357"/>
                  <a:pt x="0" y="2033316"/>
                </a:cubicBezTo>
                <a:cubicBezTo>
                  <a:pt x="-28834" y="1844275"/>
                  <a:pt x="38081" y="1697315"/>
                  <a:pt x="0" y="1522275"/>
                </a:cubicBezTo>
                <a:cubicBezTo>
                  <a:pt x="-38081" y="1347235"/>
                  <a:pt x="15649" y="1161302"/>
                  <a:pt x="0" y="815516"/>
                </a:cubicBezTo>
                <a:close/>
              </a:path>
            </a:pathLst>
          </a:custGeom>
          <a:solidFill>
            <a:schemeClr val="bg1"/>
          </a:solidFill>
          <a:ln w="57150">
            <a:solidFill>
              <a:schemeClr val="accent3">
                <a:lumMod val="50000"/>
              </a:schemeClr>
            </a:solid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2" name="Group 1">
            <a:extLst>
              <a:ext uri="{FF2B5EF4-FFF2-40B4-BE49-F238E27FC236}">
                <a16:creationId xmlns:a16="http://schemas.microsoft.com/office/drawing/2014/main" id="{AC8FA9EA-0410-4F4C-ABF6-6533C8945036}"/>
              </a:ext>
            </a:extLst>
          </p:cNvPr>
          <p:cNvGrpSpPr/>
          <p:nvPr/>
        </p:nvGrpSpPr>
        <p:grpSpPr>
          <a:xfrm>
            <a:off x="150596" y="211564"/>
            <a:ext cx="8035852" cy="894167"/>
            <a:chOff x="74360" y="210128"/>
            <a:chExt cx="8035852" cy="894167"/>
          </a:xfrm>
        </p:grpSpPr>
        <p:sp>
          <p:nvSpPr>
            <p:cNvPr id="56" name="TextBox 55">
              <a:extLst>
                <a:ext uri="{FF2B5EF4-FFF2-40B4-BE49-F238E27FC236}">
                  <a16:creationId xmlns:a16="http://schemas.microsoft.com/office/drawing/2014/main" id="{63A01E68-E4EF-7F23-5EBB-13B7943E6F63}"/>
                </a:ext>
              </a:extLst>
            </p:cNvPr>
            <p:cNvSpPr txBox="1"/>
            <p:nvPr/>
          </p:nvSpPr>
          <p:spPr>
            <a:xfrm>
              <a:off x="927409" y="457309"/>
              <a:ext cx="7182803"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chemeClr val="accent1">
                      <a:lumMod val="75000"/>
                    </a:schemeClr>
                  </a:solidFill>
                  <a:latin typeface="UTM Avo" panose="02040603050506020204" pitchFamily="18" charset="0"/>
                </a:rPr>
                <a:t>Nhặt rau, rửa sạch rau với nước</a:t>
              </a:r>
            </a:p>
          </p:txBody>
        </p:sp>
        <p:grpSp>
          <p:nvGrpSpPr>
            <p:cNvPr id="26" name="Google Shape;818;p6">
              <a:extLst>
                <a:ext uri="{FF2B5EF4-FFF2-40B4-BE49-F238E27FC236}">
                  <a16:creationId xmlns:a16="http://schemas.microsoft.com/office/drawing/2014/main" id="{335EDE18-A68F-40F2-811E-365A335C28EC}"/>
                </a:ext>
              </a:extLst>
            </p:cNvPr>
            <p:cNvGrpSpPr/>
            <p:nvPr/>
          </p:nvGrpSpPr>
          <p:grpSpPr>
            <a:xfrm rot="20897998">
              <a:off x="74360" y="210128"/>
              <a:ext cx="819048" cy="878086"/>
              <a:chOff x="2492052" y="272918"/>
              <a:chExt cx="999573" cy="1603682"/>
            </a:xfrm>
          </p:grpSpPr>
          <p:sp>
            <p:nvSpPr>
              <p:cNvPr id="27" name="Google Shape;819;p6">
                <a:extLst>
                  <a:ext uri="{FF2B5EF4-FFF2-40B4-BE49-F238E27FC236}">
                    <a16:creationId xmlns:a16="http://schemas.microsoft.com/office/drawing/2014/main" id="{26004019-639D-43AB-8EEC-BDCFA9D52494}"/>
                  </a:ext>
                </a:extLst>
              </p:cNvPr>
              <p:cNvSpPr/>
              <p:nvPr/>
            </p:nvSpPr>
            <p:spPr>
              <a:xfrm>
                <a:off x="2603651" y="320581"/>
                <a:ext cx="815624"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820;p6">
                <a:extLst>
                  <a:ext uri="{FF2B5EF4-FFF2-40B4-BE49-F238E27FC236}">
                    <a16:creationId xmlns:a16="http://schemas.microsoft.com/office/drawing/2014/main" id="{433B0A88-3FB3-423E-A431-62043568F883}"/>
                  </a:ext>
                </a:extLst>
              </p:cNvPr>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821;p6">
                <a:extLst>
                  <a:ext uri="{FF2B5EF4-FFF2-40B4-BE49-F238E27FC236}">
                    <a16:creationId xmlns:a16="http://schemas.microsoft.com/office/drawing/2014/main" id="{ECCAD3A9-E495-47FF-BF8E-2906D2DDBEAD}"/>
                  </a:ext>
                </a:extLst>
              </p:cNvPr>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22;p6">
                <a:extLst>
                  <a:ext uri="{FF2B5EF4-FFF2-40B4-BE49-F238E27FC236}">
                    <a16:creationId xmlns:a16="http://schemas.microsoft.com/office/drawing/2014/main" id="{46F9787F-098C-4C71-ACDF-3983FA65B553}"/>
                  </a:ext>
                </a:extLst>
              </p:cNvPr>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823;p6">
                <a:extLst>
                  <a:ext uri="{FF2B5EF4-FFF2-40B4-BE49-F238E27FC236}">
                    <a16:creationId xmlns:a16="http://schemas.microsoft.com/office/drawing/2014/main" id="{84A6DD8F-825A-4633-9763-89ECE45B036D}"/>
                  </a:ext>
                </a:extLst>
              </p:cNvPr>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824;p6">
                <a:extLst>
                  <a:ext uri="{FF2B5EF4-FFF2-40B4-BE49-F238E27FC236}">
                    <a16:creationId xmlns:a16="http://schemas.microsoft.com/office/drawing/2014/main" id="{99261456-E94F-4778-91EC-45EEB321B9C3}"/>
                  </a:ext>
                </a:extLst>
              </p:cNvPr>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825;p6">
                <a:extLst>
                  <a:ext uri="{FF2B5EF4-FFF2-40B4-BE49-F238E27FC236}">
                    <a16:creationId xmlns:a16="http://schemas.microsoft.com/office/drawing/2014/main" id="{34713CD3-68C9-4A25-B470-C948090F0722}"/>
                  </a:ext>
                </a:extLst>
              </p:cNvPr>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826;p6">
                <a:extLst>
                  <a:ext uri="{FF2B5EF4-FFF2-40B4-BE49-F238E27FC236}">
                    <a16:creationId xmlns:a16="http://schemas.microsoft.com/office/drawing/2014/main" id="{2D5EB641-EFC4-4F99-8AF0-F50655D7BB6E}"/>
                  </a:ext>
                </a:extLst>
              </p:cNvPr>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827;p6">
                <a:extLst>
                  <a:ext uri="{FF2B5EF4-FFF2-40B4-BE49-F238E27FC236}">
                    <a16:creationId xmlns:a16="http://schemas.microsoft.com/office/drawing/2014/main" id="{F49A74DE-1959-4BD6-B459-738DC935EA76}"/>
                  </a:ext>
                </a:extLst>
              </p:cNvPr>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828;p6">
                <a:extLst>
                  <a:ext uri="{FF2B5EF4-FFF2-40B4-BE49-F238E27FC236}">
                    <a16:creationId xmlns:a16="http://schemas.microsoft.com/office/drawing/2014/main" id="{4C829792-B730-440F-B8F9-526A1C661AB9}"/>
                  </a:ext>
                </a:extLst>
              </p:cNvPr>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829;p6">
                <a:extLst>
                  <a:ext uri="{FF2B5EF4-FFF2-40B4-BE49-F238E27FC236}">
                    <a16:creationId xmlns:a16="http://schemas.microsoft.com/office/drawing/2014/main" id="{1782D1C9-C3C0-462C-9514-66C77390BCE0}"/>
                  </a:ext>
                </a:extLst>
              </p:cNvPr>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830;p6">
                <a:extLst>
                  <a:ext uri="{FF2B5EF4-FFF2-40B4-BE49-F238E27FC236}">
                    <a16:creationId xmlns:a16="http://schemas.microsoft.com/office/drawing/2014/main" id="{423D03D1-70C1-41C9-8893-9953F13CFD30}"/>
                  </a:ext>
                </a:extLst>
              </p:cNvPr>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831;p6">
                <a:extLst>
                  <a:ext uri="{FF2B5EF4-FFF2-40B4-BE49-F238E27FC236}">
                    <a16:creationId xmlns:a16="http://schemas.microsoft.com/office/drawing/2014/main" id="{2948E759-0A06-407E-80E9-E25956A4D371}"/>
                  </a:ext>
                </a:extLst>
              </p:cNvPr>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832;p6">
                <a:extLst>
                  <a:ext uri="{FF2B5EF4-FFF2-40B4-BE49-F238E27FC236}">
                    <a16:creationId xmlns:a16="http://schemas.microsoft.com/office/drawing/2014/main" id="{DBC88184-110C-4B16-9DBE-09856AF8F367}"/>
                  </a:ext>
                </a:extLst>
              </p:cNvPr>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833;p6">
                <a:extLst>
                  <a:ext uri="{FF2B5EF4-FFF2-40B4-BE49-F238E27FC236}">
                    <a16:creationId xmlns:a16="http://schemas.microsoft.com/office/drawing/2014/main" id="{CEA48F93-799D-46F9-A8E0-9BAC70A5CED0}"/>
                  </a:ext>
                </a:extLst>
              </p:cNvPr>
              <p:cNvSpPr/>
              <p:nvPr/>
            </p:nvSpPr>
            <p:spPr>
              <a:xfrm>
                <a:off x="2492052" y="272918"/>
                <a:ext cx="961655" cy="1532938"/>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rgbClr val="FFC1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834;p6">
                <a:extLst>
                  <a:ext uri="{FF2B5EF4-FFF2-40B4-BE49-F238E27FC236}">
                    <a16:creationId xmlns:a16="http://schemas.microsoft.com/office/drawing/2014/main" id="{42114D61-15AC-4455-8DA9-BA1288301700}"/>
                  </a:ext>
                </a:extLst>
              </p:cNvPr>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835;p6">
                <a:extLst>
                  <a:ext uri="{FF2B5EF4-FFF2-40B4-BE49-F238E27FC236}">
                    <a16:creationId xmlns:a16="http://schemas.microsoft.com/office/drawing/2014/main" id="{E3DF44C1-A3D5-4099-914B-BB56DA0920F8}"/>
                  </a:ext>
                </a:extLst>
              </p:cNvPr>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836;p6">
                <a:extLst>
                  <a:ext uri="{FF2B5EF4-FFF2-40B4-BE49-F238E27FC236}">
                    <a16:creationId xmlns:a16="http://schemas.microsoft.com/office/drawing/2014/main" id="{C48DC901-B17E-4175-BB86-857548D93C3B}"/>
                  </a:ext>
                </a:extLst>
              </p:cNvPr>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837;p6">
                <a:extLst>
                  <a:ext uri="{FF2B5EF4-FFF2-40B4-BE49-F238E27FC236}">
                    <a16:creationId xmlns:a16="http://schemas.microsoft.com/office/drawing/2014/main" id="{BAD5E457-FF7B-4198-A2D0-2F9DBFFA94CD}"/>
                  </a:ext>
                </a:extLst>
              </p:cNvPr>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 name="Group 2">
            <a:extLst>
              <a:ext uri="{FF2B5EF4-FFF2-40B4-BE49-F238E27FC236}">
                <a16:creationId xmlns:a16="http://schemas.microsoft.com/office/drawing/2014/main" id="{24756828-DDDA-4D59-A3F9-235224DB2B9C}"/>
              </a:ext>
            </a:extLst>
          </p:cNvPr>
          <p:cNvGrpSpPr/>
          <p:nvPr/>
        </p:nvGrpSpPr>
        <p:grpSpPr>
          <a:xfrm>
            <a:off x="393592" y="1219096"/>
            <a:ext cx="7459592" cy="874542"/>
            <a:chOff x="393592" y="1219096"/>
            <a:chExt cx="7459592" cy="874542"/>
          </a:xfrm>
        </p:grpSpPr>
        <p:sp>
          <p:nvSpPr>
            <p:cNvPr id="60" name="TextBox 59">
              <a:extLst>
                <a:ext uri="{FF2B5EF4-FFF2-40B4-BE49-F238E27FC236}">
                  <a16:creationId xmlns:a16="http://schemas.microsoft.com/office/drawing/2014/main" id="{77D68866-116C-6573-3B3A-E74B3FAD9D0B}"/>
                </a:ext>
              </a:extLst>
            </p:cNvPr>
            <p:cNvSpPr txBox="1"/>
            <p:nvPr/>
          </p:nvSpPr>
          <p:spPr>
            <a:xfrm>
              <a:off x="1184434" y="1392460"/>
              <a:ext cx="6668750"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chemeClr val="accent3">
                      <a:lumMod val="50000"/>
                    </a:schemeClr>
                  </a:solidFill>
                  <a:latin typeface="UTM Avo" panose="02040603050506020204" pitchFamily="18" charset="0"/>
                </a:rPr>
                <a:t>Đun sôi nước</a:t>
              </a:r>
            </a:p>
          </p:txBody>
        </p:sp>
        <p:grpSp>
          <p:nvGrpSpPr>
            <p:cNvPr id="46" name="Google Shape;1160;p7">
              <a:extLst>
                <a:ext uri="{FF2B5EF4-FFF2-40B4-BE49-F238E27FC236}">
                  <a16:creationId xmlns:a16="http://schemas.microsoft.com/office/drawing/2014/main" id="{455A9B05-FBC4-4160-840F-C37DF9431410}"/>
                </a:ext>
              </a:extLst>
            </p:cNvPr>
            <p:cNvGrpSpPr/>
            <p:nvPr/>
          </p:nvGrpSpPr>
          <p:grpSpPr>
            <a:xfrm rot="892695">
              <a:off x="393592" y="1219096"/>
              <a:ext cx="767934" cy="874542"/>
              <a:chOff x="3905900" y="256825"/>
              <a:chExt cx="1061500" cy="1527775"/>
            </a:xfrm>
          </p:grpSpPr>
          <p:sp>
            <p:nvSpPr>
              <p:cNvPr id="47" name="Google Shape;1161;p7">
                <a:extLst>
                  <a:ext uri="{FF2B5EF4-FFF2-40B4-BE49-F238E27FC236}">
                    <a16:creationId xmlns:a16="http://schemas.microsoft.com/office/drawing/2014/main" id="{778F3031-21C4-4183-BE8A-7BB234361B4E}"/>
                  </a:ext>
                </a:extLst>
              </p:cNvPr>
              <p:cNvSpPr/>
              <p:nvPr/>
            </p:nvSpPr>
            <p:spPr>
              <a:xfrm>
                <a:off x="3940725" y="304125"/>
                <a:ext cx="958050" cy="1418625"/>
              </a:xfrm>
              <a:custGeom>
                <a:avLst/>
                <a:gdLst/>
                <a:ahLst/>
                <a:cxnLst/>
                <a:rect l="l" t="t" r="r" b="b"/>
                <a:pathLst>
                  <a:path w="38322" h="56745" extrusionOk="0">
                    <a:moveTo>
                      <a:pt x="14784" y="3390"/>
                    </a:moveTo>
                    <a:lnTo>
                      <a:pt x="14950" y="3411"/>
                    </a:lnTo>
                    <a:lnTo>
                      <a:pt x="14992" y="3515"/>
                    </a:lnTo>
                    <a:lnTo>
                      <a:pt x="15013" y="3598"/>
                    </a:lnTo>
                    <a:lnTo>
                      <a:pt x="14992" y="3681"/>
                    </a:lnTo>
                    <a:lnTo>
                      <a:pt x="14971" y="3764"/>
                    </a:lnTo>
                    <a:lnTo>
                      <a:pt x="14909" y="3910"/>
                    </a:lnTo>
                    <a:lnTo>
                      <a:pt x="14805" y="4034"/>
                    </a:lnTo>
                    <a:lnTo>
                      <a:pt x="14639" y="4263"/>
                    </a:lnTo>
                    <a:lnTo>
                      <a:pt x="14431" y="4471"/>
                    </a:lnTo>
                    <a:lnTo>
                      <a:pt x="14243" y="4679"/>
                    </a:lnTo>
                    <a:lnTo>
                      <a:pt x="14036" y="4866"/>
                    </a:lnTo>
                    <a:lnTo>
                      <a:pt x="13807" y="5033"/>
                    </a:lnTo>
                    <a:lnTo>
                      <a:pt x="13578" y="5199"/>
                    </a:lnTo>
                    <a:lnTo>
                      <a:pt x="13329" y="5365"/>
                    </a:lnTo>
                    <a:lnTo>
                      <a:pt x="13079" y="5490"/>
                    </a:lnTo>
                    <a:lnTo>
                      <a:pt x="12954" y="5573"/>
                    </a:lnTo>
                    <a:lnTo>
                      <a:pt x="12809" y="5615"/>
                    </a:lnTo>
                    <a:lnTo>
                      <a:pt x="12684" y="5656"/>
                    </a:lnTo>
                    <a:lnTo>
                      <a:pt x="12538" y="5656"/>
                    </a:lnTo>
                    <a:lnTo>
                      <a:pt x="12393" y="5636"/>
                    </a:lnTo>
                    <a:lnTo>
                      <a:pt x="12268" y="5594"/>
                    </a:lnTo>
                    <a:lnTo>
                      <a:pt x="12143" y="5511"/>
                    </a:lnTo>
                    <a:lnTo>
                      <a:pt x="12039" y="5386"/>
                    </a:lnTo>
                    <a:lnTo>
                      <a:pt x="11956" y="5240"/>
                    </a:lnTo>
                    <a:lnTo>
                      <a:pt x="11915" y="5095"/>
                    </a:lnTo>
                    <a:lnTo>
                      <a:pt x="11915" y="4949"/>
                    </a:lnTo>
                    <a:lnTo>
                      <a:pt x="11935" y="4825"/>
                    </a:lnTo>
                    <a:lnTo>
                      <a:pt x="11998" y="4700"/>
                    </a:lnTo>
                    <a:lnTo>
                      <a:pt x="12081" y="4575"/>
                    </a:lnTo>
                    <a:lnTo>
                      <a:pt x="12164" y="4471"/>
                    </a:lnTo>
                    <a:lnTo>
                      <a:pt x="12268" y="4346"/>
                    </a:lnTo>
                    <a:lnTo>
                      <a:pt x="12538" y="4138"/>
                    </a:lnTo>
                    <a:lnTo>
                      <a:pt x="12788" y="3951"/>
                    </a:lnTo>
                    <a:lnTo>
                      <a:pt x="13079" y="3785"/>
                    </a:lnTo>
                    <a:lnTo>
                      <a:pt x="13370" y="3639"/>
                    </a:lnTo>
                    <a:lnTo>
                      <a:pt x="13682" y="3535"/>
                    </a:lnTo>
                    <a:lnTo>
                      <a:pt x="13973" y="3452"/>
                    </a:lnTo>
                    <a:lnTo>
                      <a:pt x="14285" y="3411"/>
                    </a:lnTo>
                    <a:lnTo>
                      <a:pt x="14597" y="3390"/>
                    </a:lnTo>
                    <a:close/>
                    <a:moveTo>
                      <a:pt x="10355" y="6654"/>
                    </a:moveTo>
                    <a:lnTo>
                      <a:pt x="10522" y="6675"/>
                    </a:lnTo>
                    <a:lnTo>
                      <a:pt x="10522" y="6821"/>
                    </a:lnTo>
                    <a:lnTo>
                      <a:pt x="10480" y="6945"/>
                    </a:lnTo>
                    <a:lnTo>
                      <a:pt x="10438" y="7049"/>
                    </a:lnTo>
                    <a:lnTo>
                      <a:pt x="10376" y="7153"/>
                    </a:lnTo>
                    <a:lnTo>
                      <a:pt x="10251" y="7341"/>
                    </a:lnTo>
                    <a:lnTo>
                      <a:pt x="10106" y="7507"/>
                    </a:lnTo>
                    <a:lnTo>
                      <a:pt x="9461" y="8276"/>
                    </a:lnTo>
                    <a:lnTo>
                      <a:pt x="8796" y="9046"/>
                    </a:lnTo>
                    <a:lnTo>
                      <a:pt x="8110" y="9794"/>
                    </a:lnTo>
                    <a:lnTo>
                      <a:pt x="7403" y="10522"/>
                    </a:lnTo>
                    <a:lnTo>
                      <a:pt x="6862" y="11062"/>
                    </a:lnTo>
                    <a:lnTo>
                      <a:pt x="6321" y="11645"/>
                    </a:lnTo>
                    <a:lnTo>
                      <a:pt x="5802" y="12227"/>
                    </a:lnTo>
                    <a:lnTo>
                      <a:pt x="5323" y="12809"/>
                    </a:lnTo>
                    <a:lnTo>
                      <a:pt x="4845" y="13433"/>
                    </a:lnTo>
                    <a:lnTo>
                      <a:pt x="4408" y="14057"/>
                    </a:lnTo>
                    <a:lnTo>
                      <a:pt x="3993" y="14722"/>
                    </a:lnTo>
                    <a:lnTo>
                      <a:pt x="3598" y="15408"/>
                    </a:lnTo>
                    <a:lnTo>
                      <a:pt x="3514" y="15595"/>
                    </a:lnTo>
                    <a:lnTo>
                      <a:pt x="3390" y="15762"/>
                    </a:lnTo>
                    <a:lnTo>
                      <a:pt x="3265" y="15928"/>
                    </a:lnTo>
                    <a:lnTo>
                      <a:pt x="3119" y="16074"/>
                    </a:lnTo>
                    <a:lnTo>
                      <a:pt x="2974" y="16198"/>
                    </a:lnTo>
                    <a:lnTo>
                      <a:pt x="2828" y="16302"/>
                    </a:lnTo>
                    <a:lnTo>
                      <a:pt x="2641" y="16365"/>
                    </a:lnTo>
                    <a:lnTo>
                      <a:pt x="2475" y="16385"/>
                    </a:lnTo>
                    <a:lnTo>
                      <a:pt x="2308" y="16365"/>
                    </a:lnTo>
                    <a:lnTo>
                      <a:pt x="2163" y="16323"/>
                    </a:lnTo>
                    <a:lnTo>
                      <a:pt x="2038" y="16261"/>
                    </a:lnTo>
                    <a:lnTo>
                      <a:pt x="1913" y="16177"/>
                    </a:lnTo>
                    <a:lnTo>
                      <a:pt x="1830" y="16094"/>
                    </a:lnTo>
                    <a:lnTo>
                      <a:pt x="1747" y="15990"/>
                    </a:lnTo>
                    <a:lnTo>
                      <a:pt x="1685" y="15886"/>
                    </a:lnTo>
                    <a:lnTo>
                      <a:pt x="1643" y="15762"/>
                    </a:lnTo>
                    <a:lnTo>
                      <a:pt x="1601" y="15637"/>
                    </a:lnTo>
                    <a:lnTo>
                      <a:pt x="1581" y="15512"/>
                    </a:lnTo>
                    <a:lnTo>
                      <a:pt x="1560" y="15346"/>
                    </a:lnTo>
                    <a:lnTo>
                      <a:pt x="1581" y="15179"/>
                    </a:lnTo>
                    <a:lnTo>
                      <a:pt x="1601" y="15013"/>
                    </a:lnTo>
                    <a:lnTo>
                      <a:pt x="1622" y="14868"/>
                    </a:lnTo>
                    <a:lnTo>
                      <a:pt x="1726" y="14556"/>
                    </a:lnTo>
                    <a:lnTo>
                      <a:pt x="1851" y="14265"/>
                    </a:lnTo>
                    <a:lnTo>
                      <a:pt x="2142" y="13703"/>
                    </a:lnTo>
                    <a:lnTo>
                      <a:pt x="2454" y="13163"/>
                    </a:lnTo>
                    <a:lnTo>
                      <a:pt x="2787" y="12643"/>
                    </a:lnTo>
                    <a:lnTo>
                      <a:pt x="3119" y="12123"/>
                    </a:lnTo>
                    <a:lnTo>
                      <a:pt x="3494" y="11645"/>
                    </a:lnTo>
                    <a:lnTo>
                      <a:pt x="3868" y="11166"/>
                    </a:lnTo>
                    <a:lnTo>
                      <a:pt x="4263" y="10709"/>
                    </a:lnTo>
                    <a:lnTo>
                      <a:pt x="4658" y="10272"/>
                    </a:lnTo>
                    <a:lnTo>
                      <a:pt x="5095" y="9836"/>
                    </a:lnTo>
                    <a:lnTo>
                      <a:pt x="5531" y="9420"/>
                    </a:lnTo>
                    <a:lnTo>
                      <a:pt x="5989" y="9025"/>
                    </a:lnTo>
                    <a:lnTo>
                      <a:pt x="6467" y="8630"/>
                    </a:lnTo>
                    <a:lnTo>
                      <a:pt x="6945" y="8255"/>
                    </a:lnTo>
                    <a:lnTo>
                      <a:pt x="7444" y="7902"/>
                    </a:lnTo>
                    <a:lnTo>
                      <a:pt x="7964" y="7548"/>
                    </a:lnTo>
                    <a:lnTo>
                      <a:pt x="8484" y="7216"/>
                    </a:lnTo>
                    <a:lnTo>
                      <a:pt x="8879" y="7008"/>
                    </a:lnTo>
                    <a:lnTo>
                      <a:pt x="9066" y="6904"/>
                    </a:lnTo>
                    <a:lnTo>
                      <a:pt x="9274" y="6821"/>
                    </a:lnTo>
                    <a:lnTo>
                      <a:pt x="9482" y="6758"/>
                    </a:lnTo>
                    <a:lnTo>
                      <a:pt x="9711" y="6696"/>
                    </a:lnTo>
                    <a:lnTo>
                      <a:pt x="9939" y="6675"/>
                    </a:lnTo>
                    <a:lnTo>
                      <a:pt x="10168" y="6654"/>
                    </a:lnTo>
                    <a:close/>
                    <a:moveTo>
                      <a:pt x="25035" y="43811"/>
                    </a:moveTo>
                    <a:lnTo>
                      <a:pt x="26303" y="43832"/>
                    </a:lnTo>
                    <a:lnTo>
                      <a:pt x="26948" y="43874"/>
                    </a:lnTo>
                    <a:lnTo>
                      <a:pt x="27572" y="43915"/>
                    </a:lnTo>
                    <a:lnTo>
                      <a:pt x="28216" y="43977"/>
                    </a:lnTo>
                    <a:lnTo>
                      <a:pt x="28840" y="44061"/>
                    </a:lnTo>
                    <a:lnTo>
                      <a:pt x="29485" y="44165"/>
                    </a:lnTo>
                    <a:lnTo>
                      <a:pt x="30108" y="44289"/>
                    </a:lnTo>
                    <a:lnTo>
                      <a:pt x="30462" y="44393"/>
                    </a:lnTo>
                    <a:lnTo>
                      <a:pt x="30815" y="44497"/>
                    </a:lnTo>
                    <a:lnTo>
                      <a:pt x="30982" y="44560"/>
                    </a:lnTo>
                    <a:lnTo>
                      <a:pt x="31169" y="44664"/>
                    </a:lnTo>
                    <a:lnTo>
                      <a:pt x="31335" y="44768"/>
                    </a:lnTo>
                    <a:lnTo>
                      <a:pt x="31522" y="44892"/>
                    </a:lnTo>
                    <a:lnTo>
                      <a:pt x="31356" y="44996"/>
                    </a:lnTo>
                    <a:lnTo>
                      <a:pt x="31169" y="45080"/>
                    </a:lnTo>
                    <a:lnTo>
                      <a:pt x="31002" y="45163"/>
                    </a:lnTo>
                    <a:lnTo>
                      <a:pt x="30836" y="45204"/>
                    </a:lnTo>
                    <a:lnTo>
                      <a:pt x="30483" y="45287"/>
                    </a:lnTo>
                    <a:lnTo>
                      <a:pt x="30150" y="45350"/>
                    </a:lnTo>
                    <a:lnTo>
                      <a:pt x="29443" y="45475"/>
                    </a:lnTo>
                    <a:lnTo>
                      <a:pt x="28736" y="45579"/>
                    </a:lnTo>
                    <a:lnTo>
                      <a:pt x="28008" y="45662"/>
                    </a:lnTo>
                    <a:lnTo>
                      <a:pt x="27301" y="45724"/>
                    </a:lnTo>
                    <a:lnTo>
                      <a:pt x="26574" y="45766"/>
                    </a:lnTo>
                    <a:lnTo>
                      <a:pt x="25867" y="45807"/>
                    </a:lnTo>
                    <a:lnTo>
                      <a:pt x="25139" y="45807"/>
                    </a:lnTo>
                    <a:lnTo>
                      <a:pt x="24432" y="45828"/>
                    </a:lnTo>
                    <a:lnTo>
                      <a:pt x="23995" y="45828"/>
                    </a:lnTo>
                    <a:lnTo>
                      <a:pt x="23704" y="45807"/>
                    </a:lnTo>
                    <a:lnTo>
                      <a:pt x="23392" y="45766"/>
                    </a:lnTo>
                    <a:lnTo>
                      <a:pt x="23101" y="45703"/>
                    </a:lnTo>
                    <a:lnTo>
                      <a:pt x="22810" y="45599"/>
                    </a:lnTo>
                    <a:lnTo>
                      <a:pt x="22602" y="45475"/>
                    </a:lnTo>
                    <a:lnTo>
                      <a:pt x="22498" y="45391"/>
                    </a:lnTo>
                    <a:lnTo>
                      <a:pt x="22436" y="45308"/>
                    </a:lnTo>
                    <a:lnTo>
                      <a:pt x="22373" y="45225"/>
                    </a:lnTo>
                    <a:lnTo>
                      <a:pt x="22332" y="45121"/>
                    </a:lnTo>
                    <a:lnTo>
                      <a:pt x="22290" y="44996"/>
                    </a:lnTo>
                    <a:lnTo>
                      <a:pt x="22269" y="44872"/>
                    </a:lnTo>
                    <a:lnTo>
                      <a:pt x="22269" y="44747"/>
                    </a:lnTo>
                    <a:lnTo>
                      <a:pt x="22311" y="44622"/>
                    </a:lnTo>
                    <a:lnTo>
                      <a:pt x="22353" y="44497"/>
                    </a:lnTo>
                    <a:lnTo>
                      <a:pt x="22394" y="44393"/>
                    </a:lnTo>
                    <a:lnTo>
                      <a:pt x="22477" y="44310"/>
                    </a:lnTo>
                    <a:lnTo>
                      <a:pt x="22561" y="44227"/>
                    </a:lnTo>
                    <a:lnTo>
                      <a:pt x="22665" y="44144"/>
                    </a:lnTo>
                    <a:lnTo>
                      <a:pt x="22768" y="44081"/>
                    </a:lnTo>
                    <a:lnTo>
                      <a:pt x="22997" y="43977"/>
                    </a:lnTo>
                    <a:lnTo>
                      <a:pt x="23247" y="43894"/>
                    </a:lnTo>
                    <a:lnTo>
                      <a:pt x="23475" y="43853"/>
                    </a:lnTo>
                    <a:lnTo>
                      <a:pt x="23725" y="43832"/>
                    </a:lnTo>
                    <a:lnTo>
                      <a:pt x="25035" y="43811"/>
                    </a:lnTo>
                    <a:close/>
                    <a:moveTo>
                      <a:pt x="20918" y="1"/>
                    </a:move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2683" y="9940"/>
                    </a:lnTo>
                    <a:lnTo>
                      <a:pt x="2246" y="10563"/>
                    </a:lnTo>
                    <a:lnTo>
                      <a:pt x="1830" y="11187"/>
                    </a:lnTo>
                    <a:lnTo>
                      <a:pt x="1456" y="11832"/>
                    </a:lnTo>
                    <a:lnTo>
                      <a:pt x="1102" y="12497"/>
                    </a:lnTo>
                    <a:lnTo>
                      <a:pt x="791" y="13183"/>
                    </a:lnTo>
                    <a:lnTo>
                      <a:pt x="499" y="13890"/>
                    </a:lnTo>
                    <a:lnTo>
                      <a:pt x="250" y="14597"/>
                    </a:lnTo>
                    <a:lnTo>
                      <a:pt x="146" y="14930"/>
                    </a:lnTo>
                    <a:lnTo>
                      <a:pt x="84" y="15263"/>
                    </a:lnTo>
                    <a:lnTo>
                      <a:pt x="21" y="15575"/>
                    </a:lnTo>
                    <a:lnTo>
                      <a:pt x="0" y="15907"/>
                    </a:lnTo>
                    <a:lnTo>
                      <a:pt x="21" y="16177"/>
                    </a:lnTo>
                    <a:lnTo>
                      <a:pt x="63" y="16427"/>
                    </a:lnTo>
                    <a:lnTo>
                      <a:pt x="146" y="1669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987" y="23975"/>
                    </a:lnTo>
                    <a:lnTo>
                      <a:pt x="7215" y="24058"/>
                    </a:lnTo>
                    <a:lnTo>
                      <a:pt x="7382" y="24120"/>
                    </a:lnTo>
                    <a:lnTo>
                      <a:pt x="7548" y="24141"/>
                    </a:lnTo>
                    <a:lnTo>
                      <a:pt x="7652" y="24141"/>
                    </a:lnTo>
                    <a:lnTo>
                      <a:pt x="7735" y="24100"/>
                    </a:lnTo>
                    <a:lnTo>
                      <a:pt x="7839" y="24058"/>
                    </a:lnTo>
                    <a:lnTo>
                      <a:pt x="7922" y="23975"/>
                    </a:lnTo>
                    <a:lnTo>
                      <a:pt x="8026" y="23892"/>
                    </a:lnTo>
                    <a:lnTo>
                      <a:pt x="8130" y="23767"/>
                    </a:lnTo>
                    <a:lnTo>
                      <a:pt x="8338" y="23455"/>
                    </a:lnTo>
                    <a:lnTo>
                      <a:pt x="8879" y="22665"/>
                    </a:lnTo>
                    <a:lnTo>
                      <a:pt x="9461" y="21875"/>
                    </a:lnTo>
                    <a:lnTo>
                      <a:pt x="10043" y="21105"/>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5325" y="31855"/>
                    </a:lnTo>
                    <a:lnTo>
                      <a:pt x="13890" y="33581"/>
                    </a:lnTo>
                    <a:lnTo>
                      <a:pt x="12455" y="35328"/>
                    </a:lnTo>
                    <a:lnTo>
                      <a:pt x="11748" y="36222"/>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41" y="52814"/>
                    </a:lnTo>
                    <a:lnTo>
                      <a:pt x="4783" y="53459"/>
                    </a:lnTo>
                    <a:lnTo>
                      <a:pt x="4845" y="54083"/>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10314" y="56287"/>
                    </a:lnTo>
                    <a:lnTo>
                      <a:pt x="13911" y="56328"/>
                    </a:lnTo>
                    <a:lnTo>
                      <a:pt x="15720" y="56370"/>
                    </a:lnTo>
                    <a:lnTo>
                      <a:pt x="17529" y="56412"/>
                    </a:lnTo>
                    <a:lnTo>
                      <a:pt x="19317" y="56474"/>
                    </a:lnTo>
                    <a:lnTo>
                      <a:pt x="21126" y="56557"/>
                    </a:lnTo>
                    <a:lnTo>
                      <a:pt x="23309" y="56536"/>
                    </a:lnTo>
                    <a:lnTo>
                      <a:pt x="24037" y="56557"/>
                    </a:lnTo>
                    <a:lnTo>
                      <a:pt x="24765" y="56557"/>
                    </a:lnTo>
                    <a:lnTo>
                      <a:pt x="28341" y="56682"/>
                    </a:lnTo>
                    <a:lnTo>
                      <a:pt x="30129" y="56723"/>
                    </a:lnTo>
                    <a:lnTo>
                      <a:pt x="31917" y="56744"/>
                    </a:lnTo>
                    <a:lnTo>
                      <a:pt x="32957" y="56723"/>
                    </a:lnTo>
                    <a:lnTo>
                      <a:pt x="34017" y="56703"/>
                    </a:lnTo>
                    <a:lnTo>
                      <a:pt x="35057" y="56661"/>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864" y="54353"/>
                    </a:lnTo>
                    <a:lnTo>
                      <a:pt x="37947" y="53584"/>
                    </a:lnTo>
                    <a:lnTo>
                      <a:pt x="38010" y="52794"/>
                    </a:lnTo>
                    <a:lnTo>
                      <a:pt x="38051" y="51983"/>
                    </a:lnTo>
                    <a:lnTo>
                      <a:pt x="38197" y="48469"/>
                    </a:lnTo>
                    <a:lnTo>
                      <a:pt x="38321" y="44955"/>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4267" y="42418"/>
                    </a:lnTo>
                    <a:lnTo>
                      <a:pt x="32250" y="42314"/>
                    </a:lnTo>
                    <a:lnTo>
                      <a:pt x="30254" y="42252"/>
                    </a:lnTo>
                    <a:lnTo>
                      <a:pt x="28237" y="42231"/>
                    </a:lnTo>
                    <a:lnTo>
                      <a:pt x="26678" y="42231"/>
                    </a:lnTo>
                    <a:lnTo>
                      <a:pt x="24744" y="42293"/>
                    </a:lnTo>
                    <a:lnTo>
                      <a:pt x="23787" y="42314"/>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462"/>
                    </a:lnTo>
                    <a:lnTo>
                      <a:pt x="21978" y="41337"/>
                    </a:lnTo>
                    <a:lnTo>
                      <a:pt x="22020" y="41212"/>
                    </a:lnTo>
                    <a:lnTo>
                      <a:pt x="22082" y="41108"/>
                    </a:lnTo>
                    <a:lnTo>
                      <a:pt x="22623" y="40276"/>
                    </a:lnTo>
                    <a:lnTo>
                      <a:pt x="23143" y="39445"/>
                    </a:lnTo>
                    <a:lnTo>
                      <a:pt x="23663" y="38613"/>
                    </a:lnTo>
                    <a:lnTo>
                      <a:pt x="24162" y="37760"/>
                    </a:lnTo>
                    <a:lnTo>
                      <a:pt x="25139" y="36055"/>
                    </a:lnTo>
                    <a:lnTo>
                      <a:pt x="26075" y="34330"/>
                    </a:lnTo>
                    <a:lnTo>
                      <a:pt x="27634" y="31398"/>
                    </a:lnTo>
                    <a:lnTo>
                      <a:pt x="28403" y="29922"/>
                    </a:lnTo>
                    <a:lnTo>
                      <a:pt x="29152" y="28424"/>
                    </a:lnTo>
                    <a:lnTo>
                      <a:pt x="29880" y="26948"/>
                    </a:lnTo>
                    <a:lnTo>
                      <a:pt x="30566" y="25430"/>
                    </a:lnTo>
                    <a:lnTo>
                      <a:pt x="31252" y="23912"/>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17" y="11853"/>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2748" y="84"/>
                    </a:lnTo>
                    <a:lnTo>
                      <a:pt x="22145" y="42"/>
                    </a:lnTo>
                    <a:lnTo>
                      <a:pt x="21521" y="21"/>
                    </a:lnTo>
                    <a:lnTo>
                      <a:pt x="20918"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62;p7">
                <a:extLst>
                  <a:ext uri="{FF2B5EF4-FFF2-40B4-BE49-F238E27FC236}">
                    <a16:creationId xmlns:a16="http://schemas.microsoft.com/office/drawing/2014/main" id="{75906B42-F6DC-44F5-9C62-8F49FFC5CAFB}"/>
                  </a:ext>
                </a:extLst>
              </p:cNvPr>
              <p:cNvSpPr/>
              <p:nvPr/>
            </p:nvSpPr>
            <p:spPr>
              <a:xfrm>
                <a:off x="4497450" y="1399400"/>
                <a:ext cx="231350" cy="50450"/>
              </a:xfrm>
              <a:custGeom>
                <a:avLst/>
                <a:gdLst/>
                <a:ahLst/>
                <a:cxnLst/>
                <a:rect l="l" t="t" r="r" b="b"/>
                <a:pathLst>
                  <a:path w="9254" h="2018" fill="none" extrusionOk="0">
                    <a:moveTo>
                      <a:pt x="2163" y="2017"/>
                    </a:moveTo>
                    <a:lnTo>
                      <a:pt x="2163" y="2017"/>
                    </a:lnTo>
                    <a:lnTo>
                      <a:pt x="1726" y="2017"/>
                    </a:lnTo>
                    <a:lnTo>
                      <a:pt x="1726" y="2017"/>
                    </a:lnTo>
                    <a:lnTo>
                      <a:pt x="1435" y="1996"/>
                    </a:lnTo>
                    <a:lnTo>
                      <a:pt x="1123" y="1955"/>
                    </a:lnTo>
                    <a:lnTo>
                      <a:pt x="832" y="1892"/>
                    </a:lnTo>
                    <a:lnTo>
                      <a:pt x="541" y="1788"/>
                    </a:lnTo>
                    <a:lnTo>
                      <a:pt x="541" y="1788"/>
                    </a:lnTo>
                    <a:lnTo>
                      <a:pt x="333" y="1664"/>
                    </a:lnTo>
                    <a:lnTo>
                      <a:pt x="229" y="1580"/>
                    </a:lnTo>
                    <a:lnTo>
                      <a:pt x="167" y="1497"/>
                    </a:lnTo>
                    <a:lnTo>
                      <a:pt x="104" y="1414"/>
                    </a:lnTo>
                    <a:lnTo>
                      <a:pt x="63" y="1310"/>
                    </a:lnTo>
                    <a:lnTo>
                      <a:pt x="21" y="1185"/>
                    </a:lnTo>
                    <a:lnTo>
                      <a:pt x="0" y="1061"/>
                    </a:lnTo>
                    <a:lnTo>
                      <a:pt x="0" y="1061"/>
                    </a:lnTo>
                    <a:lnTo>
                      <a:pt x="0" y="936"/>
                    </a:lnTo>
                    <a:lnTo>
                      <a:pt x="42" y="811"/>
                    </a:lnTo>
                    <a:lnTo>
                      <a:pt x="84" y="686"/>
                    </a:lnTo>
                    <a:lnTo>
                      <a:pt x="125" y="582"/>
                    </a:lnTo>
                    <a:lnTo>
                      <a:pt x="208" y="499"/>
                    </a:lnTo>
                    <a:lnTo>
                      <a:pt x="292" y="416"/>
                    </a:lnTo>
                    <a:lnTo>
                      <a:pt x="396" y="333"/>
                    </a:lnTo>
                    <a:lnTo>
                      <a:pt x="499" y="270"/>
                    </a:lnTo>
                    <a:lnTo>
                      <a:pt x="499" y="270"/>
                    </a:lnTo>
                    <a:lnTo>
                      <a:pt x="728" y="166"/>
                    </a:lnTo>
                    <a:lnTo>
                      <a:pt x="978" y="83"/>
                    </a:lnTo>
                    <a:lnTo>
                      <a:pt x="1206" y="42"/>
                    </a:lnTo>
                    <a:lnTo>
                      <a:pt x="1456" y="21"/>
                    </a:lnTo>
                    <a:lnTo>
                      <a:pt x="1456" y="21"/>
                    </a:lnTo>
                    <a:lnTo>
                      <a:pt x="2766" y="0"/>
                    </a:lnTo>
                    <a:lnTo>
                      <a:pt x="2766" y="0"/>
                    </a:lnTo>
                    <a:lnTo>
                      <a:pt x="4034" y="21"/>
                    </a:lnTo>
                    <a:lnTo>
                      <a:pt x="4679" y="63"/>
                    </a:lnTo>
                    <a:lnTo>
                      <a:pt x="5303" y="104"/>
                    </a:lnTo>
                    <a:lnTo>
                      <a:pt x="5947" y="166"/>
                    </a:lnTo>
                    <a:lnTo>
                      <a:pt x="6571" y="250"/>
                    </a:lnTo>
                    <a:lnTo>
                      <a:pt x="7216" y="354"/>
                    </a:lnTo>
                    <a:lnTo>
                      <a:pt x="7839" y="478"/>
                    </a:lnTo>
                    <a:lnTo>
                      <a:pt x="7839" y="478"/>
                    </a:lnTo>
                    <a:lnTo>
                      <a:pt x="8193" y="582"/>
                    </a:lnTo>
                    <a:lnTo>
                      <a:pt x="8546" y="686"/>
                    </a:lnTo>
                    <a:lnTo>
                      <a:pt x="8713" y="749"/>
                    </a:lnTo>
                    <a:lnTo>
                      <a:pt x="8900" y="853"/>
                    </a:lnTo>
                    <a:lnTo>
                      <a:pt x="9066" y="957"/>
                    </a:lnTo>
                    <a:lnTo>
                      <a:pt x="9253" y="1081"/>
                    </a:lnTo>
                    <a:lnTo>
                      <a:pt x="9253" y="1081"/>
                    </a:lnTo>
                    <a:lnTo>
                      <a:pt x="9087" y="1185"/>
                    </a:lnTo>
                    <a:lnTo>
                      <a:pt x="8900" y="1269"/>
                    </a:lnTo>
                    <a:lnTo>
                      <a:pt x="8733" y="1352"/>
                    </a:lnTo>
                    <a:lnTo>
                      <a:pt x="8567" y="1393"/>
                    </a:lnTo>
                    <a:lnTo>
                      <a:pt x="8214" y="1476"/>
                    </a:lnTo>
                    <a:lnTo>
                      <a:pt x="7881" y="1539"/>
                    </a:lnTo>
                    <a:lnTo>
                      <a:pt x="7881" y="1539"/>
                    </a:lnTo>
                    <a:lnTo>
                      <a:pt x="7174" y="1664"/>
                    </a:lnTo>
                    <a:lnTo>
                      <a:pt x="6467" y="1768"/>
                    </a:lnTo>
                    <a:lnTo>
                      <a:pt x="5739" y="1851"/>
                    </a:lnTo>
                    <a:lnTo>
                      <a:pt x="5032" y="1913"/>
                    </a:lnTo>
                    <a:lnTo>
                      <a:pt x="4305" y="1955"/>
                    </a:lnTo>
                    <a:lnTo>
                      <a:pt x="3598" y="1996"/>
                    </a:lnTo>
                    <a:lnTo>
                      <a:pt x="2870" y="1996"/>
                    </a:lnTo>
                    <a:lnTo>
                      <a:pt x="2163" y="201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63;p7">
                <a:extLst>
                  <a:ext uri="{FF2B5EF4-FFF2-40B4-BE49-F238E27FC236}">
                    <a16:creationId xmlns:a16="http://schemas.microsoft.com/office/drawing/2014/main" id="{75D85F67-87CF-47A5-936C-3765498E2B4F}"/>
                  </a:ext>
                </a:extLst>
              </p:cNvPr>
              <p:cNvSpPr/>
              <p:nvPr/>
            </p:nvSpPr>
            <p:spPr>
              <a:xfrm>
                <a:off x="3979700" y="470475"/>
                <a:ext cx="224075" cy="243300"/>
              </a:xfrm>
              <a:custGeom>
                <a:avLst/>
                <a:gdLst/>
                <a:ahLst/>
                <a:cxnLst/>
                <a:rect l="l" t="t" r="r" b="b"/>
                <a:pathLst>
                  <a:path w="8963" h="9732" fill="none" extrusionOk="0">
                    <a:moveTo>
                      <a:pt x="916" y="9731"/>
                    </a:moveTo>
                    <a:lnTo>
                      <a:pt x="916" y="9731"/>
                    </a:lnTo>
                    <a:lnTo>
                      <a:pt x="749" y="9711"/>
                    </a:lnTo>
                    <a:lnTo>
                      <a:pt x="604" y="9669"/>
                    </a:lnTo>
                    <a:lnTo>
                      <a:pt x="604" y="9669"/>
                    </a:lnTo>
                    <a:lnTo>
                      <a:pt x="479" y="9607"/>
                    </a:lnTo>
                    <a:lnTo>
                      <a:pt x="354" y="9523"/>
                    </a:lnTo>
                    <a:lnTo>
                      <a:pt x="271" y="9440"/>
                    </a:lnTo>
                    <a:lnTo>
                      <a:pt x="188" y="9336"/>
                    </a:lnTo>
                    <a:lnTo>
                      <a:pt x="126" y="9232"/>
                    </a:lnTo>
                    <a:lnTo>
                      <a:pt x="84" y="9108"/>
                    </a:lnTo>
                    <a:lnTo>
                      <a:pt x="42" y="8983"/>
                    </a:lnTo>
                    <a:lnTo>
                      <a:pt x="22" y="8858"/>
                    </a:lnTo>
                    <a:lnTo>
                      <a:pt x="22" y="8858"/>
                    </a:lnTo>
                    <a:lnTo>
                      <a:pt x="1" y="8692"/>
                    </a:lnTo>
                    <a:lnTo>
                      <a:pt x="22" y="8525"/>
                    </a:lnTo>
                    <a:lnTo>
                      <a:pt x="42" y="8359"/>
                    </a:lnTo>
                    <a:lnTo>
                      <a:pt x="63" y="8214"/>
                    </a:lnTo>
                    <a:lnTo>
                      <a:pt x="167" y="7902"/>
                    </a:lnTo>
                    <a:lnTo>
                      <a:pt x="292" y="7611"/>
                    </a:lnTo>
                    <a:lnTo>
                      <a:pt x="292" y="7611"/>
                    </a:lnTo>
                    <a:lnTo>
                      <a:pt x="583" y="7049"/>
                    </a:lnTo>
                    <a:lnTo>
                      <a:pt x="895" y="6509"/>
                    </a:lnTo>
                    <a:lnTo>
                      <a:pt x="1228" y="5989"/>
                    </a:lnTo>
                    <a:lnTo>
                      <a:pt x="1560" y="5469"/>
                    </a:lnTo>
                    <a:lnTo>
                      <a:pt x="1935" y="4991"/>
                    </a:lnTo>
                    <a:lnTo>
                      <a:pt x="2309" y="4512"/>
                    </a:lnTo>
                    <a:lnTo>
                      <a:pt x="2704" y="4055"/>
                    </a:lnTo>
                    <a:lnTo>
                      <a:pt x="3099" y="3618"/>
                    </a:lnTo>
                    <a:lnTo>
                      <a:pt x="3536" y="3182"/>
                    </a:lnTo>
                    <a:lnTo>
                      <a:pt x="3972" y="2766"/>
                    </a:lnTo>
                    <a:lnTo>
                      <a:pt x="4430" y="2371"/>
                    </a:lnTo>
                    <a:lnTo>
                      <a:pt x="4908" y="1976"/>
                    </a:lnTo>
                    <a:lnTo>
                      <a:pt x="5386" y="1601"/>
                    </a:lnTo>
                    <a:lnTo>
                      <a:pt x="5885" y="1248"/>
                    </a:lnTo>
                    <a:lnTo>
                      <a:pt x="6405" y="894"/>
                    </a:lnTo>
                    <a:lnTo>
                      <a:pt x="6925" y="562"/>
                    </a:lnTo>
                    <a:lnTo>
                      <a:pt x="6925" y="562"/>
                    </a:lnTo>
                    <a:lnTo>
                      <a:pt x="7320" y="354"/>
                    </a:lnTo>
                    <a:lnTo>
                      <a:pt x="7507" y="250"/>
                    </a:lnTo>
                    <a:lnTo>
                      <a:pt x="7715" y="167"/>
                    </a:lnTo>
                    <a:lnTo>
                      <a:pt x="7923" y="104"/>
                    </a:lnTo>
                    <a:lnTo>
                      <a:pt x="8152" y="42"/>
                    </a:lnTo>
                    <a:lnTo>
                      <a:pt x="8380" y="21"/>
                    </a:lnTo>
                    <a:lnTo>
                      <a:pt x="8609" y="0"/>
                    </a:lnTo>
                    <a:lnTo>
                      <a:pt x="8609" y="0"/>
                    </a:lnTo>
                    <a:lnTo>
                      <a:pt x="8796" y="0"/>
                    </a:lnTo>
                    <a:lnTo>
                      <a:pt x="8963" y="21"/>
                    </a:lnTo>
                    <a:lnTo>
                      <a:pt x="8963" y="21"/>
                    </a:lnTo>
                    <a:lnTo>
                      <a:pt x="8963" y="167"/>
                    </a:lnTo>
                    <a:lnTo>
                      <a:pt x="8921" y="291"/>
                    </a:lnTo>
                    <a:lnTo>
                      <a:pt x="8879" y="395"/>
                    </a:lnTo>
                    <a:lnTo>
                      <a:pt x="8817" y="499"/>
                    </a:lnTo>
                    <a:lnTo>
                      <a:pt x="8692" y="687"/>
                    </a:lnTo>
                    <a:lnTo>
                      <a:pt x="8547" y="853"/>
                    </a:lnTo>
                    <a:lnTo>
                      <a:pt x="8547" y="853"/>
                    </a:lnTo>
                    <a:lnTo>
                      <a:pt x="7902" y="1622"/>
                    </a:lnTo>
                    <a:lnTo>
                      <a:pt x="7237" y="2392"/>
                    </a:lnTo>
                    <a:lnTo>
                      <a:pt x="6551" y="3140"/>
                    </a:lnTo>
                    <a:lnTo>
                      <a:pt x="5844" y="3868"/>
                    </a:lnTo>
                    <a:lnTo>
                      <a:pt x="5844" y="3868"/>
                    </a:lnTo>
                    <a:lnTo>
                      <a:pt x="5303" y="4408"/>
                    </a:lnTo>
                    <a:lnTo>
                      <a:pt x="4762" y="4991"/>
                    </a:lnTo>
                    <a:lnTo>
                      <a:pt x="4243" y="5573"/>
                    </a:lnTo>
                    <a:lnTo>
                      <a:pt x="3764" y="6155"/>
                    </a:lnTo>
                    <a:lnTo>
                      <a:pt x="3286" y="6779"/>
                    </a:lnTo>
                    <a:lnTo>
                      <a:pt x="2849" y="7403"/>
                    </a:lnTo>
                    <a:lnTo>
                      <a:pt x="2434" y="8068"/>
                    </a:lnTo>
                    <a:lnTo>
                      <a:pt x="2039" y="8754"/>
                    </a:lnTo>
                    <a:lnTo>
                      <a:pt x="2039" y="8754"/>
                    </a:lnTo>
                    <a:lnTo>
                      <a:pt x="1955" y="8941"/>
                    </a:lnTo>
                    <a:lnTo>
                      <a:pt x="1831" y="9108"/>
                    </a:lnTo>
                    <a:lnTo>
                      <a:pt x="1706" y="9274"/>
                    </a:lnTo>
                    <a:lnTo>
                      <a:pt x="1560" y="9420"/>
                    </a:lnTo>
                    <a:lnTo>
                      <a:pt x="1560" y="9420"/>
                    </a:lnTo>
                    <a:lnTo>
                      <a:pt x="1415" y="9544"/>
                    </a:lnTo>
                    <a:lnTo>
                      <a:pt x="1269" y="9648"/>
                    </a:lnTo>
                    <a:lnTo>
                      <a:pt x="1082" y="9711"/>
                    </a:lnTo>
                    <a:lnTo>
                      <a:pt x="916" y="973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64;p7">
                <a:extLst>
                  <a:ext uri="{FF2B5EF4-FFF2-40B4-BE49-F238E27FC236}">
                    <a16:creationId xmlns:a16="http://schemas.microsoft.com/office/drawing/2014/main" id="{B06D7DFD-A369-49BD-B5E1-26DC98CA8504}"/>
                  </a:ext>
                </a:extLst>
              </p:cNvPr>
              <p:cNvSpPr/>
              <p:nvPr/>
            </p:nvSpPr>
            <p:spPr>
              <a:xfrm>
                <a:off x="4238575" y="388850"/>
                <a:ext cx="77475" cy="56700"/>
              </a:xfrm>
              <a:custGeom>
                <a:avLst/>
                <a:gdLst/>
                <a:ahLst/>
                <a:cxnLst/>
                <a:rect l="l" t="t" r="r" b="b"/>
                <a:pathLst>
                  <a:path w="3099" h="2268" fill="none" extrusionOk="0">
                    <a:moveTo>
                      <a:pt x="624" y="2267"/>
                    </a:moveTo>
                    <a:lnTo>
                      <a:pt x="624" y="2267"/>
                    </a:lnTo>
                    <a:lnTo>
                      <a:pt x="479" y="2247"/>
                    </a:lnTo>
                    <a:lnTo>
                      <a:pt x="354" y="2205"/>
                    </a:lnTo>
                    <a:lnTo>
                      <a:pt x="229" y="2122"/>
                    </a:lnTo>
                    <a:lnTo>
                      <a:pt x="125" y="1997"/>
                    </a:lnTo>
                    <a:lnTo>
                      <a:pt x="125" y="1997"/>
                    </a:lnTo>
                    <a:lnTo>
                      <a:pt x="42" y="1851"/>
                    </a:lnTo>
                    <a:lnTo>
                      <a:pt x="1" y="1706"/>
                    </a:lnTo>
                    <a:lnTo>
                      <a:pt x="1" y="1560"/>
                    </a:lnTo>
                    <a:lnTo>
                      <a:pt x="21" y="1436"/>
                    </a:lnTo>
                    <a:lnTo>
                      <a:pt x="84" y="1311"/>
                    </a:lnTo>
                    <a:lnTo>
                      <a:pt x="167" y="1186"/>
                    </a:lnTo>
                    <a:lnTo>
                      <a:pt x="250" y="1082"/>
                    </a:lnTo>
                    <a:lnTo>
                      <a:pt x="354" y="957"/>
                    </a:lnTo>
                    <a:lnTo>
                      <a:pt x="354" y="957"/>
                    </a:lnTo>
                    <a:lnTo>
                      <a:pt x="624" y="749"/>
                    </a:lnTo>
                    <a:lnTo>
                      <a:pt x="874" y="562"/>
                    </a:lnTo>
                    <a:lnTo>
                      <a:pt x="1165" y="396"/>
                    </a:lnTo>
                    <a:lnTo>
                      <a:pt x="1456" y="250"/>
                    </a:lnTo>
                    <a:lnTo>
                      <a:pt x="1768" y="146"/>
                    </a:lnTo>
                    <a:lnTo>
                      <a:pt x="2059" y="63"/>
                    </a:lnTo>
                    <a:lnTo>
                      <a:pt x="2371" y="22"/>
                    </a:lnTo>
                    <a:lnTo>
                      <a:pt x="2683" y="1"/>
                    </a:lnTo>
                    <a:lnTo>
                      <a:pt x="2683" y="1"/>
                    </a:lnTo>
                    <a:lnTo>
                      <a:pt x="2870" y="1"/>
                    </a:lnTo>
                    <a:lnTo>
                      <a:pt x="3036" y="22"/>
                    </a:lnTo>
                    <a:lnTo>
                      <a:pt x="3036" y="22"/>
                    </a:lnTo>
                    <a:lnTo>
                      <a:pt x="3078" y="126"/>
                    </a:lnTo>
                    <a:lnTo>
                      <a:pt x="3099" y="209"/>
                    </a:lnTo>
                    <a:lnTo>
                      <a:pt x="3078" y="292"/>
                    </a:lnTo>
                    <a:lnTo>
                      <a:pt x="3057" y="375"/>
                    </a:lnTo>
                    <a:lnTo>
                      <a:pt x="2995" y="521"/>
                    </a:lnTo>
                    <a:lnTo>
                      <a:pt x="2891" y="645"/>
                    </a:lnTo>
                    <a:lnTo>
                      <a:pt x="2891" y="645"/>
                    </a:lnTo>
                    <a:lnTo>
                      <a:pt x="2725" y="874"/>
                    </a:lnTo>
                    <a:lnTo>
                      <a:pt x="2517" y="1082"/>
                    </a:lnTo>
                    <a:lnTo>
                      <a:pt x="2329" y="1290"/>
                    </a:lnTo>
                    <a:lnTo>
                      <a:pt x="2122" y="1477"/>
                    </a:lnTo>
                    <a:lnTo>
                      <a:pt x="1893" y="1644"/>
                    </a:lnTo>
                    <a:lnTo>
                      <a:pt x="1664" y="1810"/>
                    </a:lnTo>
                    <a:lnTo>
                      <a:pt x="1415" y="1976"/>
                    </a:lnTo>
                    <a:lnTo>
                      <a:pt x="1165" y="2101"/>
                    </a:lnTo>
                    <a:lnTo>
                      <a:pt x="1165" y="2101"/>
                    </a:lnTo>
                    <a:lnTo>
                      <a:pt x="1040" y="2184"/>
                    </a:lnTo>
                    <a:lnTo>
                      <a:pt x="895" y="2226"/>
                    </a:lnTo>
                    <a:lnTo>
                      <a:pt x="770" y="2267"/>
                    </a:lnTo>
                    <a:lnTo>
                      <a:pt x="624" y="226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65;p7">
                <a:extLst>
                  <a:ext uri="{FF2B5EF4-FFF2-40B4-BE49-F238E27FC236}">
                    <a16:creationId xmlns:a16="http://schemas.microsoft.com/office/drawing/2014/main" id="{171369F8-E110-4103-ACF4-9D04A4751D65}"/>
                  </a:ext>
                </a:extLst>
              </p:cNvPr>
              <p:cNvSpPr/>
              <p:nvPr/>
            </p:nvSpPr>
            <p:spPr>
              <a:xfrm>
                <a:off x="3940725" y="304125"/>
                <a:ext cx="958050" cy="1418625"/>
              </a:xfrm>
              <a:custGeom>
                <a:avLst/>
                <a:gdLst/>
                <a:ahLst/>
                <a:cxnLst/>
                <a:rect l="l" t="t" r="r" b="b"/>
                <a:pathLst>
                  <a:path w="38322" h="56745" fill="none" extrusionOk="0">
                    <a:moveTo>
                      <a:pt x="20918" y="1"/>
                    </a:moveTo>
                    <a:lnTo>
                      <a:pt x="20918" y="1"/>
                    </a:lnTo>
                    <a:lnTo>
                      <a:pt x="20294" y="21"/>
                    </a:lnTo>
                    <a:lnTo>
                      <a:pt x="19650" y="42"/>
                    </a:lnTo>
                    <a:lnTo>
                      <a:pt x="19005" y="105"/>
                    </a:lnTo>
                    <a:lnTo>
                      <a:pt x="18381" y="167"/>
                    </a:lnTo>
                    <a:lnTo>
                      <a:pt x="17757" y="250"/>
                    </a:lnTo>
                    <a:lnTo>
                      <a:pt x="17134" y="375"/>
                    </a:lnTo>
                    <a:lnTo>
                      <a:pt x="16510" y="500"/>
                    </a:lnTo>
                    <a:lnTo>
                      <a:pt x="15886" y="645"/>
                    </a:lnTo>
                    <a:lnTo>
                      <a:pt x="15262" y="812"/>
                    </a:lnTo>
                    <a:lnTo>
                      <a:pt x="14659" y="999"/>
                    </a:lnTo>
                    <a:lnTo>
                      <a:pt x="14056" y="1186"/>
                    </a:lnTo>
                    <a:lnTo>
                      <a:pt x="13453" y="1415"/>
                    </a:lnTo>
                    <a:lnTo>
                      <a:pt x="12850" y="1643"/>
                    </a:lnTo>
                    <a:lnTo>
                      <a:pt x="12247" y="1893"/>
                    </a:lnTo>
                    <a:lnTo>
                      <a:pt x="11644" y="2163"/>
                    </a:lnTo>
                    <a:lnTo>
                      <a:pt x="11062" y="2454"/>
                    </a:lnTo>
                    <a:lnTo>
                      <a:pt x="11062" y="2454"/>
                    </a:lnTo>
                    <a:lnTo>
                      <a:pt x="10459" y="2766"/>
                    </a:lnTo>
                    <a:lnTo>
                      <a:pt x="9877" y="3099"/>
                    </a:lnTo>
                    <a:lnTo>
                      <a:pt x="9316" y="3452"/>
                    </a:lnTo>
                    <a:lnTo>
                      <a:pt x="8754" y="3806"/>
                    </a:lnTo>
                    <a:lnTo>
                      <a:pt x="8234" y="4201"/>
                    </a:lnTo>
                    <a:lnTo>
                      <a:pt x="7694" y="4596"/>
                    </a:lnTo>
                    <a:lnTo>
                      <a:pt x="7195" y="5012"/>
                    </a:lnTo>
                    <a:lnTo>
                      <a:pt x="6696" y="5428"/>
                    </a:lnTo>
                    <a:lnTo>
                      <a:pt x="6217" y="5864"/>
                    </a:lnTo>
                    <a:lnTo>
                      <a:pt x="5739" y="6322"/>
                    </a:lnTo>
                    <a:lnTo>
                      <a:pt x="5282" y="6800"/>
                    </a:lnTo>
                    <a:lnTo>
                      <a:pt x="4824" y="7278"/>
                    </a:lnTo>
                    <a:lnTo>
                      <a:pt x="4388" y="7777"/>
                    </a:lnTo>
                    <a:lnTo>
                      <a:pt x="3972" y="8276"/>
                    </a:lnTo>
                    <a:lnTo>
                      <a:pt x="3535" y="8796"/>
                    </a:lnTo>
                    <a:lnTo>
                      <a:pt x="3140" y="9316"/>
                    </a:lnTo>
                    <a:lnTo>
                      <a:pt x="3140" y="9316"/>
                    </a:lnTo>
                    <a:lnTo>
                      <a:pt x="2683" y="9940"/>
                    </a:lnTo>
                    <a:lnTo>
                      <a:pt x="2246" y="10563"/>
                    </a:lnTo>
                    <a:lnTo>
                      <a:pt x="1830" y="11187"/>
                    </a:lnTo>
                    <a:lnTo>
                      <a:pt x="1456" y="11832"/>
                    </a:lnTo>
                    <a:lnTo>
                      <a:pt x="1456" y="11832"/>
                    </a:lnTo>
                    <a:lnTo>
                      <a:pt x="1102" y="12497"/>
                    </a:lnTo>
                    <a:lnTo>
                      <a:pt x="791" y="13183"/>
                    </a:lnTo>
                    <a:lnTo>
                      <a:pt x="499" y="13890"/>
                    </a:lnTo>
                    <a:lnTo>
                      <a:pt x="250" y="14597"/>
                    </a:lnTo>
                    <a:lnTo>
                      <a:pt x="250" y="14597"/>
                    </a:lnTo>
                    <a:lnTo>
                      <a:pt x="146" y="14930"/>
                    </a:lnTo>
                    <a:lnTo>
                      <a:pt x="84" y="15263"/>
                    </a:lnTo>
                    <a:lnTo>
                      <a:pt x="21" y="15575"/>
                    </a:lnTo>
                    <a:lnTo>
                      <a:pt x="0" y="15907"/>
                    </a:lnTo>
                    <a:lnTo>
                      <a:pt x="0" y="15907"/>
                    </a:lnTo>
                    <a:lnTo>
                      <a:pt x="21" y="16177"/>
                    </a:lnTo>
                    <a:lnTo>
                      <a:pt x="63" y="16427"/>
                    </a:lnTo>
                    <a:lnTo>
                      <a:pt x="146" y="16697"/>
                    </a:lnTo>
                    <a:lnTo>
                      <a:pt x="271" y="16947"/>
                    </a:lnTo>
                    <a:lnTo>
                      <a:pt x="271" y="16947"/>
                    </a:lnTo>
                    <a:lnTo>
                      <a:pt x="562" y="17467"/>
                    </a:lnTo>
                    <a:lnTo>
                      <a:pt x="894" y="17986"/>
                    </a:lnTo>
                    <a:lnTo>
                      <a:pt x="1206" y="18506"/>
                    </a:lnTo>
                    <a:lnTo>
                      <a:pt x="1539" y="18985"/>
                    </a:lnTo>
                    <a:lnTo>
                      <a:pt x="1893" y="19484"/>
                    </a:lnTo>
                    <a:lnTo>
                      <a:pt x="2267" y="19941"/>
                    </a:lnTo>
                    <a:lnTo>
                      <a:pt x="2641" y="20398"/>
                    </a:lnTo>
                    <a:lnTo>
                      <a:pt x="3036" y="20856"/>
                    </a:lnTo>
                    <a:lnTo>
                      <a:pt x="3431" y="21272"/>
                    </a:lnTo>
                    <a:lnTo>
                      <a:pt x="3847" y="21688"/>
                    </a:lnTo>
                    <a:lnTo>
                      <a:pt x="4284" y="22083"/>
                    </a:lnTo>
                    <a:lnTo>
                      <a:pt x="4741" y="22478"/>
                    </a:lnTo>
                    <a:lnTo>
                      <a:pt x="5219" y="22831"/>
                    </a:lnTo>
                    <a:lnTo>
                      <a:pt x="5718" y="23185"/>
                    </a:lnTo>
                    <a:lnTo>
                      <a:pt x="6217" y="23517"/>
                    </a:lnTo>
                    <a:lnTo>
                      <a:pt x="6758" y="23829"/>
                    </a:lnTo>
                    <a:lnTo>
                      <a:pt x="6758" y="23829"/>
                    </a:lnTo>
                    <a:lnTo>
                      <a:pt x="6987" y="23975"/>
                    </a:lnTo>
                    <a:lnTo>
                      <a:pt x="7215" y="24058"/>
                    </a:lnTo>
                    <a:lnTo>
                      <a:pt x="7382" y="24120"/>
                    </a:lnTo>
                    <a:lnTo>
                      <a:pt x="7548" y="24141"/>
                    </a:lnTo>
                    <a:lnTo>
                      <a:pt x="7548" y="24141"/>
                    </a:lnTo>
                    <a:lnTo>
                      <a:pt x="7652" y="24141"/>
                    </a:lnTo>
                    <a:lnTo>
                      <a:pt x="7735" y="24100"/>
                    </a:lnTo>
                    <a:lnTo>
                      <a:pt x="7839" y="24058"/>
                    </a:lnTo>
                    <a:lnTo>
                      <a:pt x="7922" y="23975"/>
                    </a:lnTo>
                    <a:lnTo>
                      <a:pt x="8026" y="23892"/>
                    </a:lnTo>
                    <a:lnTo>
                      <a:pt x="8130" y="23767"/>
                    </a:lnTo>
                    <a:lnTo>
                      <a:pt x="8338" y="23455"/>
                    </a:lnTo>
                    <a:lnTo>
                      <a:pt x="8338" y="23455"/>
                    </a:lnTo>
                    <a:lnTo>
                      <a:pt x="8879" y="22665"/>
                    </a:lnTo>
                    <a:lnTo>
                      <a:pt x="9461" y="21875"/>
                    </a:lnTo>
                    <a:lnTo>
                      <a:pt x="10043" y="21105"/>
                    </a:lnTo>
                    <a:lnTo>
                      <a:pt x="10646" y="20357"/>
                    </a:lnTo>
                    <a:lnTo>
                      <a:pt x="10646" y="20357"/>
                    </a:lnTo>
                    <a:lnTo>
                      <a:pt x="11104" y="19816"/>
                    </a:lnTo>
                    <a:lnTo>
                      <a:pt x="11582" y="19296"/>
                    </a:lnTo>
                    <a:lnTo>
                      <a:pt x="12081" y="18818"/>
                    </a:lnTo>
                    <a:lnTo>
                      <a:pt x="12580" y="18340"/>
                    </a:lnTo>
                    <a:lnTo>
                      <a:pt x="13121" y="17903"/>
                    </a:lnTo>
                    <a:lnTo>
                      <a:pt x="13682" y="17487"/>
                    </a:lnTo>
                    <a:lnTo>
                      <a:pt x="14285" y="17113"/>
                    </a:lnTo>
                    <a:lnTo>
                      <a:pt x="14576" y="16947"/>
                    </a:lnTo>
                    <a:lnTo>
                      <a:pt x="14909" y="16780"/>
                    </a:lnTo>
                    <a:lnTo>
                      <a:pt x="14909" y="16780"/>
                    </a:lnTo>
                    <a:lnTo>
                      <a:pt x="15158" y="16656"/>
                    </a:lnTo>
                    <a:lnTo>
                      <a:pt x="15429" y="16552"/>
                    </a:lnTo>
                    <a:lnTo>
                      <a:pt x="15699" y="16469"/>
                    </a:lnTo>
                    <a:lnTo>
                      <a:pt x="15948" y="16385"/>
                    </a:lnTo>
                    <a:lnTo>
                      <a:pt x="16219" y="16344"/>
                    </a:lnTo>
                    <a:lnTo>
                      <a:pt x="16468" y="16302"/>
                    </a:lnTo>
                    <a:lnTo>
                      <a:pt x="16718" y="16281"/>
                    </a:lnTo>
                    <a:lnTo>
                      <a:pt x="16967" y="16261"/>
                    </a:lnTo>
                    <a:lnTo>
                      <a:pt x="16967" y="16261"/>
                    </a:lnTo>
                    <a:lnTo>
                      <a:pt x="17217" y="16281"/>
                    </a:lnTo>
                    <a:lnTo>
                      <a:pt x="17446" y="16302"/>
                    </a:lnTo>
                    <a:lnTo>
                      <a:pt x="17674" y="16344"/>
                    </a:lnTo>
                    <a:lnTo>
                      <a:pt x="17903" y="16385"/>
                    </a:lnTo>
                    <a:lnTo>
                      <a:pt x="18132" y="16448"/>
                    </a:lnTo>
                    <a:lnTo>
                      <a:pt x="18340" y="16552"/>
                    </a:lnTo>
                    <a:lnTo>
                      <a:pt x="18548" y="16635"/>
                    </a:lnTo>
                    <a:lnTo>
                      <a:pt x="18755" y="16760"/>
                    </a:lnTo>
                    <a:lnTo>
                      <a:pt x="18963" y="16884"/>
                    </a:lnTo>
                    <a:lnTo>
                      <a:pt x="19151" y="17030"/>
                    </a:lnTo>
                    <a:lnTo>
                      <a:pt x="19338" y="17196"/>
                    </a:lnTo>
                    <a:lnTo>
                      <a:pt x="19504" y="17363"/>
                    </a:lnTo>
                    <a:lnTo>
                      <a:pt x="19691" y="17550"/>
                    </a:lnTo>
                    <a:lnTo>
                      <a:pt x="19837" y="17758"/>
                    </a:lnTo>
                    <a:lnTo>
                      <a:pt x="20003" y="17966"/>
                    </a:lnTo>
                    <a:lnTo>
                      <a:pt x="20149" y="18215"/>
                    </a:lnTo>
                    <a:lnTo>
                      <a:pt x="20149" y="18215"/>
                    </a:lnTo>
                    <a:lnTo>
                      <a:pt x="20357" y="18589"/>
                    </a:lnTo>
                    <a:lnTo>
                      <a:pt x="20544" y="18985"/>
                    </a:lnTo>
                    <a:lnTo>
                      <a:pt x="20689" y="19380"/>
                    </a:lnTo>
                    <a:lnTo>
                      <a:pt x="20814" y="19795"/>
                    </a:lnTo>
                    <a:lnTo>
                      <a:pt x="20918" y="20191"/>
                    </a:lnTo>
                    <a:lnTo>
                      <a:pt x="20980" y="20586"/>
                    </a:lnTo>
                    <a:lnTo>
                      <a:pt x="21022" y="21001"/>
                    </a:lnTo>
                    <a:lnTo>
                      <a:pt x="21043" y="21417"/>
                    </a:lnTo>
                    <a:lnTo>
                      <a:pt x="21043" y="21417"/>
                    </a:lnTo>
                    <a:lnTo>
                      <a:pt x="21022" y="21750"/>
                    </a:lnTo>
                    <a:lnTo>
                      <a:pt x="21001" y="22083"/>
                    </a:lnTo>
                    <a:lnTo>
                      <a:pt x="20960" y="22415"/>
                    </a:lnTo>
                    <a:lnTo>
                      <a:pt x="20897" y="22748"/>
                    </a:lnTo>
                    <a:lnTo>
                      <a:pt x="20835" y="23081"/>
                    </a:lnTo>
                    <a:lnTo>
                      <a:pt x="20731" y="23413"/>
                    </a:lnTo>
                    <a:lnTo>
                      <a:pt x="20627" y="23767"/>
                    </a:lnTo>
                    <a:lnTo>
                      <a:pt x="20502" y="24100"/>
                    </a:lnTo>
                    <a:lnTo>
                      <a:pt x="20502" y="24100"/>
                    </a:lnTo>
                    <a:lnTo>
                      <a:pt x="20336" y="24515"/>
                    </a:lnTo>
                    <a:lnTo>
                      <a:pt x="20169" y="24931"/>
                    </a:lnTo>
                    <a:lnTo>
                      <a:pt x="19982" y="25326"/>
                    </a:lnTo>
                    <a:lnTo>
                      <a:pt x="19774" y="25721"/>
                    </a:lnTo>
                    <a:lnTo>
                      <a:pt x="19338" y="26491"/>
                    </a:lnTo>
                    <a:lnTo>
                      <a:pt x="18880" y="27260"/>
                    </a:lnTo>
                    <a:lnTo>
                      <a:pt x="18381" y="27988"/>
                    </a:lnTo>
                    <a:lnTo>
                      <a:pt x="17861" y="28716"/>
                    </a:lnTo>
                    <a:lnTo>
                      <a:pt x="17321" y="29423"/>
                    </a:lnTo>
                    <a:lnTo>
                      <a:pt x="16780" y="30109"/>
                    </a:lnTo>
                    <a:lnTo>
                      <a:pt x="16780" y="30109"/>
                    </a:lnTo>
                    <a:lnTo>
                      <a:pt x="15325" y="31855"/>
                    </a:lnTo>
                    <a:lnTo>
                      <a:pt x="13890" y="33581"/>
                    </a:lnTo>
                    <a:lnTo>
                      <a:pt x="12455" y="35328"/>
                    </a:lnTo>
                    <a:lnTo>
                      <a:pt x="11748" y="36222"/>
                    </a:lnTo>
                    <a:lnTo>
                      <a:pt x="11062" y="37116"/>
                    </a:lnTo>
                    <a:lnTo>
                      <a:pt x="11062" y="37116"/>
                    </a:lnTo>
                    <a:lnTo>
                      <a:pt x="10210" y="38280"/>
                    </a:lnTo>
                    <a:lnTo>
                      <a:pt x="9399" y="39465"/>
                    </a:lnTo>
                    <a:lnTo>
                      <a:pt x="8609" y="40671"/>
                    </a:lnTo>
                    <a:lnTo>
                      <a:pt x="8234" y="41274"/>
                    </a:lnTo>
                    <a:lnTo>
                      <a:pt x="7881" y="41898"/>
                    </a:lnTo>
                    <a:lnTo>
                      <a:pt x="7527" y="42522"/>
                    </a:lnTo>
                    <a:lnTo>
                      <a:pt x="7195" y="43167"/>
                    </a:lnTo>
                    <a:lnTo>
                      <a:pt x="6883" y="43790"/>
                    </a:lnTo>
                    <a:lnTo>
                      <a:pt x="6571" y="44456"/>
                    </a:lnTo>
                    <a:lnTo>
                      <a:pt x="6280" y="45100"/>
                    </a:lnTo>
                    <a:lnTo>
                      <a:pt x="6010" y="45766"/>
                    </a:lnTo>
                    <a:lnTo>
                      <a:pt x="5760" y="46452"/>
                    </a:lnTo>
                    <a:lnTo>
                      <a:pt x="5531" y="47138"/>
                    </a:lnTo>
                    <a:lnTo>
                      <a:pt x="5531" y="47138"/>
                    </a:lnTo>
                    <a:lnTo>
                      <a:pt x="5344" y="47762"/>
                    </a:lnTo>
                    <a:lnTo>
                      <a:pt x="5178" y="48386"/>
                    </a:lnTo>
                    <a:lnTo>
                      <a:pt x="5032" y="49030"/>
                    </a:lnTo>
                    <a:lnTo>
                      <a:pt x="4928" y="49654"/>
                    </a:lnTo>
                    <a:lnTo>
                      <a:pt x="4845" y="50278"/>
                    </a:lnTo>
                    <a:lnTo>
                      <a:pt x="4783" y="50922"/>
                    </a:lnTo>
                    <a:lnTo>
                      <a:pt x="4741" y="51546"/>
                    </a:lnTo>
                    <a:lnTo>
                      <a:pt x="4720" y="52191"/>
                    </a:lnTo>
                    <a:lnTo>
                      <a:pt x="4720" y="52191"/>
                    </a:lnTo>
                    <a:lnTo>
                      <a:pt x="4741" y="52814"/>
                    </a:lnTo>
                    <a:lnTo>
                      <a:pt x="4783" y="53459"/>
                    </a:lnTo>
                    <a:lnTo>
                      <a:pt x="4845" y="54083"/>
                    </a:lnTo>
                    <a:lnTo>
                      <a:pt x="4928" y="54727"/>
                    </a:lnTo>
                    <a:lnTo>
                      <a:pt x="4928" y="54727"/>
                    </a:lnTo>
                    <a:lnTo>
                      <a:pt x="5011" y="55226"/>
                    </a:lnTo>
                    <a:lnTo>
                      <a:pt x="5095" y="55601"/>
                    </a:lnTo>
                    <a:lnTo>
                      <a:pt x="5136" y="55746"/>
                    </a:lnTo>
                    <a:lnTo>
                      <a:pt x="5199" y="55871"/>
                    </a:lnTo>
                    <a:lnTo>
                      <a:pt x="5261" y="55975"/>
                    </a:lnTo>
                    <a:lnTo>
                      <a:pt x="5344" y="56058"/>
                    </a:lnTo>
                    <a:lnTo>
                      <a:pt x="5448" y="56121"/>
                    </a:lnTo>
                    <a:lnTo>
                      <a:pt x="5552" y="56162"/>
                    </a:lnTo>
                    <a:lnTo>
                      <a:pt x="5677" y="56204"/>
                    </a:lnTo>
                    <a:lnTo>
                      <a:pt x="5843" y="56245"/>
                    </a:lnTo>
                    <a:lnTo>
                      <a:pt x="6217" y="56266"/>
                    </a:lnTo>
                    <a:lnTo>
                      <a:pt x="6716" y="56266"/>
                    </a:lnTo>
                    <a:lnTo>
                      <a:pt x="6716" y="56266"/>
                    </a:lnTo>
                    <a:lnTo>
                      <a:pt x="10314" y="56287"/>
                    </a:lnTo>
                    <a:lnTo>
                      <a:pt x="13911" y="56328"/>
                    </a:lnTo>
                    <a:lnTo>
                      <a:pt x="15720" y="56370"/>
                    </a:lnTo>
                    <a:lnTo>
                      <a:pt x="17529" y="56412"/>
                    </a:lnTo>
                    <a:lnTo>
                      <a:pt x="19317" y="56474"/>
                    </a:lnTo>
                    <a:lnTo>
                      <a:pt x="21126" y="56557"/>
                    </a:lnTo>
                    <a:lnTo>
                      <a:pt x="21126" y="56557"/>
                    </a:lnTo>
                    <a:lnTo>
                      <a:pt x="23309" y="56536"/>
                    </a:lnTo>
                    <a:lnTo>
                      <a:pt x="23309" y="56536"/>
                    </a:lnTo>
                    <a:lnTo>
                      <a:pt x="24037" y="56557"/>
                    </a:lnTo>
                    <a:lnTo>
                      <a:pt x="24765" y="56557"/>
                    </a:lnTo>
                    <a:lnTo>
                      <a:pt x="24765" y="56557"/>
                    </a:lnTo>
                    <a:lnTo>
                      <a:pt x="28341" y="56682"/>
                    </a:lnTo>
                    <a:lnTo>
                      <a:pt x="30129" y="56723"/>
                    </a:lnTo>
                    <a:lnTo>
                      <a:pt x="31917" y="56744"/>
                    </a:lnTo>
                    <a:lnTo>
                      <a:pt x="31917" y="56744"/>
                    </a:lnTo>
                    <a:lnTo>
                      <a:pt x="32957" y="56723"/>
                    </a:lnTo>
                    <a:lnTo>
                      <a:pt x="34017" y="56703"/>
                    </a:lnTo>
                    <a:lnTo>
                      <a:pt x="35057" y="56661"/>
                    </a:lnTo>
                    <a:lnTo>
                      <a:pt x="36097" y="56599"/>
                    </a:lnTo>
                    <a:lnTo>
                      <a:pt x="36097" y="56599"/>
                    </a:lnTo>
                    <a:lnTo>
                      <a:pt x="36492" y="56557"/>
                    </a:lnTo>
                    <a:lnTo>
                      <a:pt x="36804" y="56495"/>
                    </a:lnTo>
                    <a:lnTo>
                      <a:pt x="36928" y="56453"/>
                    </a:lnTo>
                    <a:lnTo>
                      <a:pt x="37053" y="56391"/>
                    </a:lnTo>
                    <a:lnTo>
                      <a:pt x="37157" y="56328"/>
                    </a:lnTo>
                    <a:lnTo>
                      <a:pt x="37261" y="56266"/>
                    </a:lnTo>
                    <a:lnTo>
                      <a:pt x="37344" y="56162"/>
                    </a:lnTo>
                    <a:lnTo>
                      <a:pt x="37427" y="56058"/>
                    </a:lnTo>
                    <a:lnTo>
                      <a:pt x="37490" y="55954"/>
                    </a:lnTo>
                    <a:lnTo>
                      <a:pt x="37552" y="55829"/>
                    </a:lnTo>
                    <a:lnTo>
                      <a:pt x="37656" y="55518"/>
                    </a:lnTo>
                    <a:lnTo>
                      <a:pt x="37739" y="55143"/>
                    </a:lnTo>
                    <a:lnTo>
                      <a:pt x="37739" y="55143"/>
                    </a:lnTo>
                    <a:lnTo>
                      <a:pt x="37864" y="54353"/>
                    </a:lnTo>
                    <a:lnTo>
                      <a:pt x="37947" y="53584"/>
                    </a:lnTo>
                    <a:lnTo>
                      <a:pt x="38010" y="52794"/>
                    </a:lnTo>
                    <a:lnTo>
                      <a:pt x="38051" y="51983"/>
                    </a:lnTo>
                    <a:lnTo>
                      <a:pt x="38051" y="51983"/>
                    </a:lnTo>
                    <a:lnTo>
                      <a:pt x="38197" y="48469"/>
                    </a:lnTo>
                    <a:lnTo>
                      <a:pt x="38321" y="44955"/>
                    </a:lnTo>
                    <a:lnTo>
                      <a:pt x="38321" y="44955"/>
                    </a:lnTo>
                    <a:lnTo>
                      <a:pt x="38321" y="44788"/>
                    </a:lnTo>
                    <a:lnTo>
                      <a:pt x="38321" y="44788"/>
                    </a:lnTo>
                    <a:lnTo>
                      <a:pt x="38321" y="44518"/>
                    </a:lnTo>
                    <a:lnTo>
                      <a:pt x="38301" y="44289"/>
                    </a:lnTo>
                    <a:lnTo>
                      <a:pt x="38259" y="44061"/>
                    </a:lnTo>
                    <a:lnTo>
                      <a:pt x="38197" y="43832"/>
                    </a:lnTo>
                    <a:lnTo>
                      <a:pt x="38134" y="43645"/>
                    </a:lnTo>
                    <a:lnTo>
                      <a:pt x="38051" y="43458"/>
                    </a:lnTo>
                    <a:lnTo>
                      <a:pt x="37947" y="43291"/>
                    </a:lnTo>
                    <a:lnTo>
                      <a:pt x="37822" y="43146"/>
                    </a:lnTo>
                    <a:lnTo>
                      <a:pt x="37677" y="43021"/>
                    </a:lnTo>
                    <a:lnTo>
                      <a:pt x="37531" y="42896"/>
                    </a:lnTo>
                    <a:lnTo>
                      <a:pt x="37365" y="42813"/>
                    </a:lnTo>
                    <a:lnTo>
                      <a:pt x="37178" y="42730"/>
                    </a:lnTo>
                    <a:lnTo>
                      <a:pt x="36970" y="42647"/>
                    </a:lnTo>
                    <a:lnTo>
                      <a:pt x="36762" y="42605"/>
                    </a:lnTo>
                    <a:lnTo>
                      <a:pt x="36513" y="42564"/>
                    </a:lnTo>
                    <a:lnTo>
                      <a:pt x="36263" y="42543"/>
                    </a:lnTo>
                    <a:lnTo>
                      <a:pt x="36263" y="42543"/>
                    </a:lnTo>
                    <a:lnTo>
                      <a:pt x="34267" y="42418"/>
                    </a:lnTo>
                    <a:lnTo>
                      <a:pt x="32250" y="42314"/>
                    </a:lnTo>
                    <a:lnTo>
                      <a:pt x="30254" y="42252"/>
                    </a:lnTo>
                    <a:lnTo>
                      <a:pt x="28237" y="42231"/>
                    </a:lnTo>
                    <a:lnTo>
                      <a:pt x="28237" y="42231"/>
                    </a:lnTo>
                    <a:lnTo>
                      <a:pt x="26678" y="42231"/>
                    </a:lnTo>
                    <a:lnTo>
                      <a:pt x="26678" y="42231"/>
                    </a:lnTo>
                    <a:lnTo>
                      <a:pt x="24744" y="42293"/>
                    </a:lnTo>
                    <a:lnTo>
                      <a:pt x="23787" y="42314"/>
                    </a:lnTo>
                    <a:lnTo>
                      <a:pt x="22810" y="42335"/>
                    </a:lnTo>
                    <a:lnTo>
                      <a:pt x="22810" y="42335"/>
                    </a:lnTo>
                    <a:lnTo>
                      <a:pt x="22810" y="42335"/>
                    </a:lnTo>
                    <a:lnTo>
                      <a:pt x="22810" y="42335"/>
                    </a:lnTo>
                    <a:lnTo>
                      <a:pt x="22623" y="42314"/>
                    </a:lnTo>
                    <a:lnTo>
                      <a:pt x="22457" y="42272"/>
                    </a:lnTo>
                    <a:lnTo>
                      <a:pt x="22290" y="42210"/>
                    </a:lnTo>
                    <a:lnTo>
                      <a:pt x="22165" y="42106"/>
                    </a:lnTo>
                    <a:lnTo>
                      <a:pt x="22062" y="42002"/>
                    </a:lnTo>
                    <a:lnTo>
                      <a:pt x="21999" y="41857"/>
                    </a:lnTo>
                    <a:lnTo>
                      <a:pt x="21958" y="41732"/>
                    </a:lnTo>
                    <a:lnTo>
                      <a:pt x="21937" y="41566"/>
                    </a:lnTo>
                    <a:lnTo>
                      <a:pt x="21937" y="41566"/>
                    </a:lnTo>
                    <a:lnTo>
                      <a:pt x="21937" y="41462"/>
                    </a:lnTo>
                    <a:lnTo>
                      <a:pt x="21978" y="41337"/>
                    </a:lnTo>
                    <a:lnTo>
                      <a:pt x="22020" y="41212"/>
                    </a:lnTo>
                    <a:lnTo>
                      <a:pt x="22082" y="41108"/>
                    </a:lnTo>
                    <a:lnTo>
                      <a:pt x="22082" y="41108"/>
                    </a:lnTo>
                    <a:lnTo>
                      <a:pt x="22623" y="40276"/>
                    </a:lnTo>
                    <a:lnTo>
                      <a:pt x="23143" y="39445"/>
                    </a:lnTo>
                    <a:lnTo>
                      <a:pt x="23663" y="38613"/>
                    </a:lnTo>
                    <a:lnTo>
                      <a:pt x="24162" y="37760"/>
                    </a:lnTo>
                    <a:lnTo>
                      <a:pt x="25139" y="36055"/>
                    </a:lnTo>
                    <a:lnTo>
                      <a:pt x="26075" y="34330"/>
                    </a:lnTo>
                    <a:lnTo>
                      <a:pt x="26075" y="34330"/>
                    </a:lnTo>
                    <a:lnTo>
                      <a:pt x="27634" y="31398"/>
                    </a:lnTo>
                    <a:lnTo>
                      <a:pt x="28403" y="29922"/>
                    </a:lnTo>
                    <a:lnTo>
                      <a:pt x="29152" y="28424"/>
                    </a:lnTo>
                    <a:lnTo>
                      <a:pt x="29880" y="26948"/>
                    </a:lnTo>
                    <a:lnTo>
                      <a:pt x="30566" y="25430"/>
                    </a:lnTo>
                    <a:lnTo>
                      <a:pt x="31252" y="23912"/>
                    </a:lnTo>
                    <a:lnTo>
                      <a:pt x="31876" y="22374"/>
                    </a:lnTo>
                    <a:lnTo>
                      <a:pt x="31876" y="22374"/>
                    </a:lnTo>
                    <a:lnTo>
                      <a:pt x="32312" y="21168"/>
                    </a:lnTo>
                    <a:lnTo>
                      <a:pt x="32728" y="19962"/>
                    </a:lnTo>
                    <a:lnTo>
                      <a:pt x="32915" y="19359"/>
                    </a:lnTo>
                    <a:lnTo>
                      <a:pt x="33102" y="18756"/>
                    </a:lnTo>
                    <a:lnTo>
                      <a:pt x="33269" y="18132"/>
                    </a:lnTo>
                    <a:lnTo>
                      <a:pt x="33414" y="17508"/>
                    </a:lnTo>
                    <a:lnTo>
                      <a:pt x="33560" y="16905"/>
                    </a:lnTo>
                    <a:lnTo>
                      <a:pt x="33685" y="16281"/>
                    </a:lnTo>
                    <a:lnTo>
                      <a:pt x="33789" y="15658"/>
                    </a:lnTo>
                    <a:lnTo>
                      <a:pt x="33872" y="15013"/>
                    </a:lnTo>
                    <a:lnTo>
                      <a:pt x="33934" y="14389"/>
                    </a:lnTo>
                    <a:lnTo>
                      <a:pt x="33997" y="13745"/>
                    </a:lnTo>
                    <a:lnTo>
                      <a:pt x="34017" y="13121"/>
                    </a:lnTo>
                    <a:lnTo>
                      <a:pt x="34038" y="12476"/>
                    </a:lnTo>
                    <a:lnTo>
                      <a:pt x="34038" y="12476"/>
                    </a:lnTo>
                    <a:lnTo>
                      <a:pt x="34017" y="11853"/>
                    </a:lnTo>
                    <a:lnTo>
                      <a:pt x="33997" y="11229"/>
                    </a:lnTo>
                    <a:lnTo>
                      <a:pt x="33997" y="11229"/>
                    </a:lnTo>
                    <a:lnTo>
                      <a:pt x="33913" y="10397"/>
                    </a:lnTo>
                    <a:lnTo>
                      <a:pt x="33809" y="9586"/>
                    </a:lnTo>
                    <a:lnTo>
                      <a:pt x="33685" y="8775"/>
                    </a:lnTo>
                    <a:lnTo>
                      <a:pt x="33602" y="8380"/>
                    </a:lnTo>
                    <a:lnTo>
                      <a:pt x="33498" y="7985"/>
                    </a:lnTo>
                    <a:lnTo>
                      <a:pt x="33373" y="7590"/>
                    </a:lnTo>
                    <a:lnTo>
                      <a:pt x="33248" y="7195"/>
                    </a:lnTo>
                    <a:lnTo>
                      <a:pt x="33102" y="6821"/>
                    </a:lnTo>
                    <a:lnTo>
                      <a:pt x="32957" y="6446"/>
                    </a:lnTo>
                    <a:lnTo>
                      <a:pt x="32770" y="6072"/>
                    </a:lnTo>
                    <a:lnTo>
                      <a:pt x="32583" y="5698"/>
                    </a:lnTo>
                    <a:lnTo>
                      <a:pt x="32354" y="5344"/>
                    </a:lnTo>
                    <a:lnTo>
                      <a:pt x="32125" y="4991"/>
                    </a:lnTo>
                    <a:lnTo>
                      <a:pt x="32125" y="4991"/>
                    </a:lnTo>
                    <a:lnTo>
                      <a:pt x="31709" y="4450"/>
                    </a:lnTo>
                    <a:lnTo>
                      <a:pt x="31294" y="3931"/>
                    </a:lnTo>
                    <a:lnTo>
                      <a:pt x="30836" y="3452"/>
                    </a:lnTo>
                    <a:lnTo>
                      <a:pt x="30358" y="3016"/>
                    </a:lnTo>
                    <a:lnTo>
                      <a:pt x="29859" y="2600"/>
                    </a:lnTo>
                    <a:lnTo>
                      <a:pt x="29360" y="2226"/>
                    </a:lnTo>
                    <a:lnTo>
                      <a:pt x="28819" y="1893"/>
                    </a:lnTo>
                    <a:lnTo>
                      <a:pt x="28279" y="1581"/>
                    </a:lnTo>
                    <a:lnTo>
                      <a:pt x="27717" y="1311"/>
                    </a:lnTo>
                    <a:lnTo>
                      <a:pt x="27135" y="1061"/>
                    </a:lnTo>
                    <a:lnTo>
                      <a:pt x="26532" y="853"/>
                    </a:lnTo>
                    <a:lnTo>
                      <a:pt x="25929" y="666"/>
                    </a:lnTo>
                    <a:lnTo>
                      <a:pt x="25305" y="500"/>
                    </a:lnTo>
                    <a:lnTo>
                      <a:pt x="24661" y="354"/>
                    </a:lnTo>
                    <a:lnTo>
                      <a:pt x="24016" y="250"/>
                    </a:lnTo>
                    <a:lnTo>
                      <a:pt x="23351" y="146"/>
                    </a:lnTo>
                    <a:lnTo>
                      <a:pt x="23351" y="146"/>
                    </a:lnTo>
                    <a:lnTo>
                      <a:pt x="22748" y="84"/>
                    </a:lnTo>
                    <a:lnTo>
                      <a:pt x="22145" y="42"/>
                    </a:lnTo>
                    <a:lnTo>
                      <a:pt x="21521" y="21"/>
                    </a:lnTo>
                    <a:lnTo>
                      <a:pt x="2091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166;p7">
                <a:extLst>
                  <a:ext uri="{FF2B5EF4-FFF2-40B4-BE49-F238E27FC236}">
                    <a16:creationId xmlns:a16="http://schemas.microsoft.com/office/drawing/2014/main" id="{C49470C3-85AF-4537-9304-927CCA832BDC}"/>
                  </a:ext>
                </a:extLst>
              </p:cNvPr>
              <p:cNvSpPr/>
              <p:nvPr/>
            </p:nvSpPr>
            <p:spPr>
              <a:xfrm>
                <a:off x="3905900" y="263075"/>
                <a:ext cx="1057325" cy="1521525"/>
              </a:xfrm>
              <a:custGeom>
                <a:avLst/>
                <a:gdLst/>
                <a:ahLst/>
                <a:cxnLst/>
                <a:rect l="l" t="t" r="r" b="b"/>
                <a:pathLst>
                  <a:path w="42293" h="60861" extrusionOk="0">
                    <a:moveTo>
                      <a:pt x="22311" y="1643"/>
                    </a:moveTo>
                    <a:lnTo>
                      <a:pt x="22914" y="1663"/>
                    </a:lnTo>
                    <a:lnTo>
                      <a:pt x="23538" y="1684"/>
                    </a:lnTo>
                    <a:lnTo>
                      <a:pt x="24141" y="1726"/>
                    </a:lnTo>
                    <a:lnTo>
                      <a:pt x="24744" y="1788"/>
                    </a:lnTo>
                    <a:lnTo>
                      <a:pt x="25409" y="1892"/>
                    </a:lnTo>
                    <a:lnTo>
                      <a:pt x="26054" y="1996"/>
                    </a:lnTo>
                    <a:lnTo>
                      <a:pt x="26698" y="2142"/>
                    </a:lnTo>
                    <a:lnTo>
                      <a:pt x="27322" y="2308"/>
                    </a:lnTo>
                    <a:lnTo>
                      <a:pt x="27925" y="2495"/>
                    </a:lnTo>
                    <a:lnTo>
                      <a:pt x="28528" y="2703"/>
                    </a:lnTo>
                    <a:lnTo>
                      <a:pt x="29110" y="2953"/>
                    </a:lnTo>
                    <a:lnTo>
                      <a:pt x="29672" y="3223"/>
                    </a:lnTo>
                    <a:lnTo>
                      <a:pt x="30212" y="3535"/>
                    </a:lnTo>
                    <a:lnTo>
                      <a:pt x="30753" y="3868"/>
                    </a:lnTo>
                    <a:lnTo>
                      <a:pt x="31252" y="4242"/>
                    </a:lnTo>
                    <a:lnTo>
                      <a:pt x="31751" y="4658"/>
                    </a:lnTo>
                    <a:lnTo>
                      <a:pt x="32229" y="5094"/>
                    </a:lnTo>
                    <a:lnTo>
                      <a:pt x="32687" y="5573"/>
                    </a:lnTo>
                    <a:lnTo>
                      <a:pt x="33102" y="6092"/>
                    </a:lnTo>
                    <a:lnTo>
                      <a:pt x="33518" y="6633"/>
                    </a:lnTo>
                    <a:lnTo>
                      <a:pt x="33747" y="6986"/>
                    </a:lnTo>
                    <a:lnTo>
                      <a:pt x="33976" y="7340"/>
                    </a:lnTo>
                    <a:lnTo>
                      <a:pt x="34163" y="7714"/>
                    </a:lnTo>
                    <a:lnTo>
                      <a:pt x="34350" y="8088"/>
                    </a:lnTo>
                    <a:lnTo>
                      <a:pt x="34495" y="8463"/>
                    </a:lnTo>
                    <a:lnTo>
                      <a:pt x="34641" y="8837"/>
                    </a:lnTo>
                    <a:lnTo>
                      <a:pt x="34766" y="9232"/>
                    </a:lnTo>
                    <a:lnTo>
                      <a:pt x="34891" y="9627"/>
                    </a:lnTo>
                    <a:lnTo>
                      <a:pt x="34995" y="10022"/>
                    </a:lnTo>
                    <a:lnTo>
                      <a:pt x="35078" y="10417"/>
                    </a:lnTo>
                    <a:lnTo>
                      <a:pt x="35202" y="11228"/>
                    </a:lnTo>
                    <a:lnTo>
                      <a:pt x="35306" y="12039"/>
                    </a:lnTo>
                    <a:lnTo>
                      <a:pt x="35390" y="12871"/>
                    </a:lnTo>
                    <a:lnTo>
                      <a:pt x="35410" y="13495"/>
                    </a:lnTo>
                    <a:lnTo>
                      <a:pt x="35431" y="14118"/>
                    </a:lnTo>
                    <a:lnTo>
                      <a:pt x="35410" y="14763"/>
                    </a:lnTo>
                    <a:lnTo>
                      <a:pt x="35390" y="15387"/>
                    </a:lnTo>
                    <a:lnTo>
                      <a:pt x="35327" y="16031"/>
                    </a:lnTo>
                    <a:lnTo>
                      <a:pt x="35265" y="16655"/>
                    </a:lnTo>
                    <a:lnTo>
                      <a:pt x="35182" y="17300"/>
                    </a:lnTo>
                    <a:lnTo>
                      <a:pt x="35078" y="17923"/>
                    </a:lnTo>
                    <a:lnTo>
                      <a:pt x="34953" y="18547"/>
                    </a:lnTo>
                    <a:lnTo>
                      <a:pt x="34807" y="19150"/>
                    </a:lnTo>
                    <a:lnTo>
                      <a:pt x="34662" y="19774"/>
                    </a:lnTo>
                    <a:lnTo>
                      <a:pt x="34495" y="20398"/>
                    </a:lnTo>
                    <a:lnTo>
                      <a:pt x="34308" y="21001"/>
                    </a:lnTo>
                    <a:lnTo>
                      <a:pt x="34121" y="21604"/>
                    </a:lnTo>
                    <a:lnTo>
                      <a:pt x="33705" y="22810"/>
                    </a:lnTo>
                    <a:lnTo>
                      <a:pt x="33269" y="24016"/>
                    </a:lnTo>
                    <a:lnTo>
                      <a:pt x="32645" y="25554"/>
                    </a:lnTo>
                    <a:lnTo>
                      <a:pt x="31959" y="27072"/>
                    </a:lnTo>
                    <a:lnTo>
                      <a:pt x="31273" y="28590"/>
                    </a:lnTo>
                    <a:lnTo>
                      <a:pt x="30545" y="30066"/>
                    </a:lnTo>
                    <a:lnTo>
                      <a:pt x="29796" y="31564"/>
                    </a:lnTo>
                    <a:lnTo>
                      <a:pt x="29027" y="33040"/>
                    </a:lnTo>
                    <a:lnTo>
                      <a:pt x="27468" y="35972"/>
                    </a:lnTo>
                    <a:lnTo>
                      <a:pt x="26532" y="37697"/>
                    </a:lnTo>
                    <a:lnTo>
                      <a:pt x="25555" y="39402"/>
                    </a:lnTo>
                    <a:lnTo>
                      <a:pt x="25056" y="40255"/>
                    </a:lnTo>
                    <a:lnTo>
                      <a:pt x="24536" y="41087"/>
                    </a:lnTo>
                    <a:lnTo>
                      <a:pt x="24016" y="41918"/>
                    </a:lnTo>
                    <a:lnTo>
                      <a:pt x="23475" y="42750"/>
                    </a:lnTo>
                    <a:lnTo>
                      <a:pt x="23413" y="42854"/>
                    </a:lnTo>
                    <a:lnTo>
                      <a:pt x="23371" y="42979"/>
                    </a:lnTo>
                    <a:lnTo>
                      <a:pt x="23330" y="43104"/>
                    </a:lnTo>
                    <a:lnTo>
                      <a:pt x="23330" y="43208"/>
                    </a:lnTo>
                    <a:lnTo>
                      <a:pt x="23351" y="43374"/>
                    </a:lnTo>
                    <a:lnTo>
                      <a:pt x="23392" y="43499"/>
                    </a:lnTo>
                    <a:lnTo>
                      <a:pt x="23455" y="43644"/>
                    </a:lnTo>
                    <a:lnTo>
                      <a:pt x="23558" y="43748"/>
                    </a:lnTo>
                    <a:lnTo>
                      <a:pt x="23683" y="43852"/>
                    </a:lnTo>
                    <a:lnTo>
                      <a:pt x="23850" y="43914"/>
                    </a:lnTo>
                    <a:lnTo>
                      <a:pt x="24016" y="43956"/>
                    </a:lnTo>
                    <a:lnTo>
                      <a:pt x="24203" y="43977"/>
                    </a:lnTo>
                    <a:lnTo>
                      <a:pt x="25180" y="43956"/>
                    </a:lnTo>
                    <a:lnTo>
                      <a:pt x="26137" y="43935"/>
                    </a:lnTo>
                    <a:lnTo>
                      <a:pt x="28071" y="43873"/>
                    </a:lnTo>
                    <a:lnTo>
                      <a:pt x="29630" y="43873"/>
                    </a:lnTo>
                    <a:lnTo>
                      <a:pt x="31647" y="43894"/>
                    </a:lnTo>
                    <a:lnTo>
                      <a:pt x="33643" y="43956"/>
                    </a:lnTo>
                    <a:lnTo>
                      <a:pt x="35660" y="44060"/>
                    </a:lnTo>
                    <a:lnTo>
                      <a:pt x="37656" y="44185"/>
                    </a:lnTo>
                    <a:lnTo>
                      <a:pt x="37906" y="44206"/>
                    </a:lnTo>
                    <a:lnTo>
                      <a:pt x="38155" y="44247"/>
                    </a:lnTo>
                    <a:lnTo>
                      <a:pt x="38363" y="44289"/>
                    </a:lnTo>
                    <a:lnTo>
                      <a:pt x="38571" y="44372"/>
                    </a:lnTo>
                    <a:lnTo>
                      <a:pt x="38758" y="44455"/>
                    </a:lnTo>
                    <a:lnTo>
                      <a:pt x="38924" y="44538"/>
                    </a:lnTo>
                    <a:lnTo>
                      <a:pt x="39070" y="44663"/>
                    </a:lnTo>
                    <a:lnTo>
                      <a:pt x="39215" y="44788"/>
                    </a:lnTo>
                    <a:lnTo>
                      <a:pt x="39340" y="44933"/>
                    </a:lnTo>
                    <a:lnTo>
                      <a:pt x="39444" y="45100"/>
                    </a:lnTo>
                    <a:lnTo>
                      <a:pt x="39527" y="45287"/>
                    </a:lnTo>
                    <a:lnTo>
                      <a:pt x="39590" y="45474"/>
                    </a:lnTo>
                    <a:lnTo>
                      <a:pt x="39652" y="45703"/>
                    </a:lnTo>
                    <a:lnTo>
                      <a:pt x="39694" y="45931"/>
                    </a:lnTo>
                    <a:lnTo>
                      <a:pt x="39714" y="46160"/>
                    </a:lnTo>
                    <a:lnTo>
                      <a:pt x="39714" y="46430"/>
                    </a:lnTo>
                    <a:lnTo>
                      <a:pt x="39714" y="46597"/>
                    </a:lnTo>
                    <a:lnTo>
                      <a:pt x="39590" y="50111"/>
                    </a:lnTo>
                    <a:lnTo>
                      <a:pt x="39444" y="53625"/>
                    </a:lnTo>
                    <a:lnTo>
                      <a:pt x="39403" y="54436"/>
                    </a:lnTo>
                    <a:lnTo>
                      <a:pt x="39340" y="55226"/>
                    </a:lnTo>
                    <a:lnTo>
                      <a:pt x="39257" y="55995"/>
                    </a:lnTo>
                    <a:lnTo>
                      <a:pt x="39132" y="56785"/>
                    </a:lnTo>
                    <a:lnTo>
                      <a:pt x="39049" y="57160"/>
                    </a:lnTo>
                    <a:lnTo>
                      <a:pt x="38945" y="57471"/>
                    </a:lnTo>
                    <a:lnTo>
                      <a:pt x="38883" y="57596"/>
                    </a:lnTo>
                    <a:lnTo>
                      <a:pt x="38820" y="57700"/>
                    </a:lnTo>
                    <a:lnTo>
                      <a:pt x="38737" y="57804"/>
                    </a:lnTo>
                    <a:lnTo>
                      <a:pt x="38654" y="57908"/>
                    </a:lnTo>
                    <a:lnTo>
                      <a:pt x="38550" y="57970"/>
                    </a:lnTo>
                    <a:lnTo>
                      <a:pt x="38446" y="58033"/>
                    </a:lnTo>
                    <a:lnTo>
                      <a:pt x="38321" y="58095"/>
                    </a:lnTo>
                    <a:lnTo>
                      <a:pt x="38197" y="58137"/>
                    </a:lnTo>
                    <a:lnTo>
                      <a:pt x="37885" y="58199"/>
                    </a:lnTo>
                    <a:lnTo>
                      <a:pt x="37490" y="58241"/>
                    </a:lnTo>
                    <a:lnTo>
                      <a:pt x="36450" y="58303"/>
                    </a:lnTo>
                    <a:lnTo>
                      <a:pt x="35410" y="58345"/>
                    </a:lnTo>
                    <a:lnTo>
                      <a:pt x="34350" y="58365"/>
                    </a:lnTo>
                    <a:lnTo>
                      <a:pt x="33310" y="58386"/>
                    </a:lnTo>
                    <a:lnTo>
                      <a:pt x="31522" y="58365"/>
                    </a:lnTo>
                    <a:lnTo>
                      <a:pt x="29734" y="58324"/>
                    </a:lnTo>
                    <a:lnTo>
                      <a:pt x="26158" y="58199"/>
                    </a:lnTo>
                    <a:lnTo>
                      <a:pt x="25430" y="58199"/>
                    </a:lnTo>
                    <a:lnTo>
                      <a:pt x="24702" y="58178"/>
                    </a:lnTo>
                    <a:lnTo>
                      <a:pt x="22519" y="58199"/>
                    </a:lnTo>
                    <a:lnTo>
                      <a:pt x="20710" y="58116"/>
                    </a:lnTo>
                    <a:lnTo>
                      <a:pt x="18922" y="58054"/>
                    </a:lnTo>
                    <a:lnTo>
                      <a:pt x="17113" y="58012"/>
                    </a:lnTo>
                    <a:lnTo>
                      <a:pt x="15304" y="57970"/>
                    </a:lnTo>
                    <a:lnTo>
                      <a:pt x="11707" y="57929"/>
                    </a:lnTo>
                    <a:lnTo>
                      <a:pt x="8109" y="57908"/>
                    </a:lnTo>
                    <a:lnTo>
                      <a:pt x="7610" y="57908"/>
                    </a:lnTo>
                    <a:lnTo>
                      <a:pt x="7236" y="57887"/>
                    </a:lnTo>
                    <a:lnTo>
                      <a:pt x="7070" y="57846"/>
                    </a:lnTo>
                    <a:lnTo>
                      <a:pt x="6945" y="57804"/>
                    </a:lnTo>
                    <a:lnTo>
                      <a:pt x="6841" y="57763"/>
                    </a:lnTo>
                    <a:lnTo>
                      <a:pt x="6737" y="57700"/>
                    </a:lnTo>
                    <a:lnTo>
                      <a:pt x="6654" y="57617"/>
                    </a:lnTo>
                    <a:lnTo>
                      <a:pt x="6592" y="57513"/>
                    </a:lnTo>
                    <a:lnTo>
                      <a:pt x="6529" y="57388"/>
                    </a:lnTo>
                    <a:lnTo>
                      <a:pt x="6488" y="57243"/>
                    </a:lnTo>
                    <a:lnTo>
                      <a:pt x="6404" y="56868"/>
                    </a:lnTo>
                    <a:lnTo>
                      <a:pt x="6321" y="56369"/>
                    </a:lnTo>
                    <a:lnTo>
                      <a:pt x="6238" y="55725"/>
                    </a:lnTo>
                    <a:lnTo>
                      <a:pt x="6176" y="55101"/>
                    </a:lnTo>
                    <a:lnTo>
                      <a:pt x="6134" y="54456"/>
                    </a:lnTo>
                    <a:lnTo>
                      <a:pt x="6113" y="53833"/>
                    </a:lnTo>
                    <a:lnTo>
                      <a:pt x="6134" y="53188"/>
                    </a:lnTo>
                    <a:lnTo>
                      <a:pt x="6176" y="52564"/>
                    </a:lnTo>
                    <a:lnTo>
                      <a:pt x="6238" y="51920"/>
                    </a:lnTo>
                    <a:lnTo>
                      <a:pt x="6321" y="51296"/>
                    </a:lnTo>
                    <a:lnTo>
                      <a:pt x="6425" y="50672"/>
                    </a:lnTo>
                    <a:lnTo>
                      <a:pt x="6571" y="50028"/>
                    </a:lnTo>
                    <a:lnTo>
                      <a:pt x="6737" y="49404"/>
                    </a:lnTo>
                    <a:lnTo>
                      <a:pt x="6924" y="48780"/>
                    </a:lnTo>
                    <a:lnTo>
                      <a:pt x="7153" y="48094"/>
                    </a:lnTo>
                    <a:lnTo>
                      <a:pt x="7403" y="47408"/>
                    </a:lnTo>
                    <a:lnTo>
                      <a:pt x="7673" y="46742"/>
                    </a:lnTo>
                    <a:lnTo>
                      <a:pt x="7964" y="46098"/>
                    </a:lnTo>
                    <a:lnTo>
                      <a:pt x="8276" y="45432"/>
                    </a:lnTo>
                    <a:lnTo>
                      <a:pt x="8588" y="44809"/>
                    </a:lnTo>
                    <a:lnTo>
                      <a:pt x="8920" y="44164"/>
                    </a:lnTo>
                    <a:lnTo>
                      <a:pt x="9274" y="43540"/>
                    </a:lnTo>
                    <a:lnTo>
                      <a:pt x="9627" y="42916"/>
                    </a:lnTo>
                    <a:lnTo>
                      <a:pt x="10002" y="42313"/>
                    </a:lnTo>
                    <a:lnTo>
                      <a:pt x="10792" y="41107"/>
                    </a:lnTo>
                    <a:lnTo>
                      <a:pt x="11603" y="39922"/>
                    </a:lnTo>
                    <a:lnTo>
                      <a:pt x="12455" y="38758"/>
                    </a:lnTo>
                    <a:lnTo>
                      <a:pt x="13141" y="37864"/>
                    </a:lnTo>
                    <a:lnTo>
                      <a:pt x="13848" y="36970"/>
                    </a:lnTo>
                    <a:lnTo>
                      <a:pt x="15283" y="35223"/>
                    </a:lnTo>
                    <a:lnTo>
                      <a:pt x="16718" y="33497"/>
                    </a:lnTo>
                    <a:lnTo>
                      <a:pt x="18173" y="31751"/>
                    </a:lnTo>
                    <a:lnTo>
                      <a:pt x="18714" y="31065"/>
                    </a:lnTo>
                    <a:lnTo>
                      <a:pt x="19254" y="30358"/>
                    </a:lnTo>
                    <a:lnTo>
                      <a:pt x="19774" y="29630"/>
                    </a:lnTo>
                    <a:lnTo>
                      <a:pt x="20273" y="28902"/>
                    </a:lnTo>
                    <a:lnTo>
                      <a:pt x="20731" y="28133"/>
                    </a:lnTo>
                    <a:lnTo>
                      <a:pt x="21167" y="27363"/>
                    </a:lnTo>
                    <a:lnTo>
                      <a:pt x="21375" y="26968"/>
                    </a:lnTo>
                    <a:lnTo>
                      <a:pt x="21562" y="26573"/>
                    </a:lnTo>
                    <a:lnTo>
                      <a:pt x="21729" y="26157"/>
                    </a:lnTo>
                    <a:lnTo>
                      <a:pt x="21895" y="25742"/>
                    </a:lnTo>
                    <a:lnTo>
                      <a:pt x="22020" y="25409"/>
                    </a:lnTo>
                    <a:lnTo>
                      <a:pt x="22124" y="25055"/>
                    </a:lnTo>
                    <a:lnTo>
                      <a:pt x="22228" y="24723"/>
                    </a:lnTo>
                    <a:lnTo>
                      <a:pt x="22290" y="24390"/>
                    </a:lnTo>
                    <a:lnTo>
                      <a:pt x="22353" y="24057"/>
                    </a:lnTo>
                    <a:lnTo>
                      <a:pt x="22394" y="23725"/>
                    </a:lnTo>
                    <a:lnTo>
                      <a:pt x="22415" y="23392"/>
                    </a:lnTo>
                    <a:lnTo>
                      <a:pt x="22436" y="23059"/>
                    </a:lnTo>
                    <a:lnTo>
                      <a:pt x="22415" y="22643"/>
                    </a:lnTo>
                    <a:lnTo>
                      <a:pt x="22373" y="22228"/>
                    </a:lnTo>
                    <a:lnTo>
                      <a:pt x="22311" y="21833"/>
                    </a:lnTo>
                    <a:lnTo>
                      <a:pt x="22207" y="21437"/>
                    </a:lnTo>
                    <a:lnTo>
                      <a:pt x="22082" y="21022"/>
                    </a:lnTo>
                    <a:lnTo>
                      <a:pt x="21937" y="20627"/>
                    </a:lnTo>
                    <a:lnTo>
                      <a:pt x="21750" y="20231"/>
                    </a:lnTo>
                    <a:lnTo>
                      <a:pt x="21542" y="19857"/>
                    </a:lnTo>
                    <a:lnTo>
                      <a:pt x="21396" y="19608"/>
                    </a:lnTo>
                    <a:lnTo>
                      <a:pt x="21230" y="19400"/>
                    </a:lnTo>
                    <a:lnTo>
                      <a:pt x="21084" y="19192"/>
                    </a:lnTo>
                    <a:lnTo>
                      <a:pt x="20897" y="19005"/>
                    </a:lnTo>
                    <a:lnTo>
                      <a:pt x="20731" y="18838"/>
                    </a:lnTo>
                    <a:lnTo>
                      <a:pt x="20544" y="18672"/>
                    </a:lnTo>
                    <a:lnTo>
                      <a:pt x="20356" y="18526"/>
                    </a:lnTo>
                    <a:lnTo>
                      <a:pt x="20148" y="18402"/>
                    </a:lnTo>
                    <a:lnTo>
                      <a:pt x="19941" y="18277"/>
                    </a:lnTo>
                    <a:lnTo>
                      <a:pt x="19733" y="18194"/>
                    </a:lnTo>
                    <a:lnTo>
                      <a:pt x="19525" y="18090"/>
                    </a:lnTo>
                    <a:lnTo>
                      <a:pt x="19296" y="18027"/>
                    </a:lnTo>
                    <a:lnTo>
                      <a:pt x="19067" y="17986"/>
                    </a:lnTo>
                    <a:lnTo>
                      <a:pt x="18839" y="17944"/>
                    </a:lnTo>
                    <a:lnTo>
                      <a:pt x="18610" y="17923"/>
                    </a:lnTo>
                    <a:lnTo>
                      <a:pt x="18360" y="17903"/>
                    </a:lnTo>
                    <a:lnTo>
                      <a:pt x="18111" y="17923"/>
                    </a:lnTo>
                    <a:lnTo>
                      <a:pt x="17861" y="17944"/>
                    </a:lnTo>
                    <a:lnTo>
                      <a:pt x="17612" y="17986"/>
                    </a:lnTo>
                    <a:lnTo>
                      <a:pt x="17341" y="18027"/>
                    </a:lnTo>
                    <a:lnTo>
                      <a:pt x="17092" y="18111"/>
                    </a:lnTo>
                    <a:lnTo>
                      <a:pt x="16822" y="18194"/>
                    </a:lnTo>
                    <a:lnTo>
                      <a:pt x="16551" y="18298"/>
                    </a:lnTo>
                    <a:lnTo>
                      <a:pt x="16302" y="18422"/>
                    </a:lnTo>
                    <a:lnTo>
                      <a:pt x="15969" y="18589"/>
                    </a:lnTo>
                    <a:lnTo>
                      <a:pt x="15678" y="18755"/>
                    </a:lnTo>
                    <a:lnTo>
                      <a:pt x="15075" y="19129"/>
                    </a:lnTo>
                    <a:lnTo>
                      <a:pt x="14514" y="19545"/>
                    </a:lnTo>
                    <a:lnTo>
                      <a:pt x="13973" y="19982"/>
                    </a:lnTo>
                    <a:lnTo>
                      <a:pt x="13474" y="20460"/>
                    </a:lnTo>
                    <a:lnTo>
                      <a:pt x="12975" y="20938"/>
                    </a:lnTo>
                    <a:lnTo>
                      <a:pt x="12497" y="21458"/>
                    </a:lnTo>
                    <a:lnTo>
                      <a:pt x="12039" y="21999"/>
                    </a:lnTo>
                    <a:lnTo>
                      <a:pt x="11436" y="22747"/>
                    </a:lnTo>
                    <a:lnTo>
                      <a:pt x="10854" y="23517"/>
                    </a:lnTo>
                    <a:lnTo>
                      <a:pt x="10272" y="24307"/>
                    </a:lnTo>
                    <a:lnTo>
                      <a:pt x="9731" y="25097"/>
                    </a:lnTo>
                    <a:lnTo>
                      <a:pt x="9523" y="25409"/>
                    </a:lnTo>
                    <a:lnTo>
                      <a:pt x="9419" y="25534"/>
                    </a:lnTo>
                    <a:lnTo>
                      <a:pt x="9315" y="25617"/>
                    </a:lnTo>
                    <a:lnTo>
                      <a:pt x="9232" y="25700"/>
                    </a:lnTo>
                    <a:lnTo>
                      <a:pt x="9128" y="25742"/>
                    </a:lnTo>
                    <a:lnTo>
                      <a:pt x="9045" y="25783"/>
                    </a:lnTo>
                    <a:lnTo>
                      <a:pt x="8941" y="25783"/>
                    </a:lnTo>
                    <a:lnTo>
                      <a:pt x="8775" y="25762"/>
                    </a:lnTo>
                    <a:lnTo>
                      <a:pt x="8608" y="25700"/>
                    </a:lnTo>
                    <a:lnTo>
                      <a:pt x="8380" y="25617"/>
                    </a:lnTo>
                    <a:lnTo>
                      <a:pt x="8151" y="25471"/>
                    </a:lnTo>
                    <a:lnTo>
                      <a:pt x="7610" y="25159"/>
                    </a:lnTo>
                    <a:lnTo>
                      <a:pt x="7111" y="24827"/>
                    </a:lnTo>
                    <a:lnTo>
                      <a:pt x="6612" y="24473"/>
                    </a:lnTo>
                    <a:lnTo>
                      <a:pt x="6134" y="24120"/>
                    </a:lnTo>
                    <a:lnTo>
                      <a:pt x="5677" y="23725"/>
                    </a:lnTo>
                    <a:lnTo>
                      <a:pt x="5240" y="23330"/>
                    </a:lnTo>
                    <a:lnTo>
                      <a:pt x="4824" y="22914"/>
                    </a:lnTo>
                    <a:lnTo>
                      <a:pt x="4429" y="22498"/>
                    </a:lnTo>
                    <a:lnTo>
                      <a:pt x="4034" y="22040"/>
                    </a:lnTo>
                    <a:lnTo>
                      <a:pt x="3660" y="21583"/>
                    </a:lnTo>
                    <a:lnTo>
                      <a:pt x="3286" y="21126"/>
                    </a:lnTo>
                    <a:lnTo>
                      <a:pt x="2932" y="20627"/>
                    </a:lnTo>
                    <a:lnTo>
                      <a:pt x="2599" y="20148"/>
                    </a:lnTo>
                    <a:lnTo>
                      <a:pt x="2287" y="19628"/>
                    </a:lnTo>
                    <a:lnTo>
                      <a:pt x="1955" y="19109"/>
                    </a:lnTo>
                    <a:lnTo>
                      <a:pt x="1664" y="18589"/>
                    </a:lnTo>
                    <a:lnTo>
                      <a:pt x="1539" y="18339"/>
                    </a:lnTo>
                    <a:lnTo>
                      <a:pt x="1456" y="18069"/>
                    </a:lnTo>
                    <a:lnTo>
                      <a:pt x="1414" y="17819"/>
                    </a:lnTo>
                    <a:lnTo>
                      <a:pt x="1393" y="17549"/>
                    </a:lnTo>
                    <a:lnTo>
                      <a:pt x="1414" y="17217"/>
                    </a:lnTo>
                    <a:lnTo>
                      <a:pt x="1477" y="16905"/>
                    </a:lnTo>
                    <a:lnTo>
                      <a:pt x="1539" y="16572"/>
                    </a:lnTo>
                    <a:lnTo>
                      <a:pt x="1643" y="16239"/>
                    </a:lnTo>
                    <a:lnTo>
                      <a:pt x="1892" y="15532"/>
                    </a:lnTo>
                    <a:lnTo>
                      <a:pt x="2184" y="14825"/>
                    </a:lnTo>
                    <a:lnTo>
                      <a:pt x="2495" y="14139"/>
                    </a:lnTo>
                    <a:lnTo>
                      <a:pt x="2849" y="13474"/>
                    </a:lnTo>
                    <a:lnTo>
                      <a:pt x="3223" y="12829"/>
                    </a:lnTo>
                    <a:lnTo>
                      <a:pt x="3639" y="12205"/>
                    </a:lnTo>
                    <a:lnTo>
                      <a:pt x="4076" y="11582"/>
                    </a:lnTo>
                    <a:lnTo>
                      <a:pt x="4533" y="10958"/>
                    </a:lnTo>
                    <a:lnTo>
                      <a:pt x="4928" y="10438"/>
                    </a:lnTo>
                    <a:lnTo>
                      <a:pt x="5365" y="9918"/>
                    </a:lnTo>
                    <a:lnTo>
                      <a:pt x="5781" y="9419"/>
                    </a:lnTo>
                    <a:lnTo>
                      <a:pt x="6217" y="8920"/>
                    </a:lnTo>
                    <a:lnTo>
                      <a:pt x="6675" y="8442"/>
                    </a:lnTo>
                    <a:lnTo>
                      <a:pt x="7132" y="7964"/>
                    </a:lnTo>
                    <a:lnTo>
                      <a:pt x="7610" y="7506"/>
                    </a:lnTo>
                    <a:lnTo>
                      <a:pt x="8089" y="7070"/>
                    </a:lnTo>
                    <a:lnTo>
                      <a:pt x="8588" y="6654"/>
                    </a:lnTo>
                    <a:lnTo>
                      <a:pt x="9087" y="6238"/>
                    </a:lnTo>
                    <a:lnTo>
                      <a:pt x="9627" y="5843"/>
                    </a:lnTo>
                    <a:lnTo>
                      <a:pt x="10147" y="5448"/>
                    </a:lnTo>
                    <a:lnTo>
                      <a:pt x="10709" y="5094"/>
                    </a:lnTo>
                    <a:lnTo>
                      <a:pt x="11270" y="4741"/>
                    </a:lnTo>
                    <a:lnTo>
                      <a:pt x="11852" y="4408"/>
                    </a:lnTo>
                    <a:lnTo>
                      <a:pt x="12455" y="4096"/>
                    </a:lnTo>
                    <a:lnTo>
                      <a:pt x="13037" y="3805"/>
                    </a:lnTo>
                    <a:lnTo>
                      <a:pt x="13640" y="3535"/>
                    </a:lnTo>
                    <a:lnTo>
                      <a:pt x="14243" y="3285"/>
                    </a:lnTo>
                    <a:lnTo>
                      <a:pt x="14846" y="3057"/>
                    </a:lnTo>
                    <a:lnTo>
                      <a:pt x="15449" y="2828"/>
                    </a:lnTo>
                    <a:lnTo>
                      <a:pt x="16052" y="2641"/>
                    </a:lnTo>
                    <a:lnTo>
                      <a:pt x="16655" y="2454"/>
                    </a:lnTo>
                    <a:lnTo>
                      <a:pt x="17279" y="2287"/>
                    </a:lnTo>
                    <a:lnTo>
                      <a:pt x="17903" y="2142"/>
                    </a:lnTo>
                    <a:lnTo>
                      <a:pt x="18527" y="2017"/>
                    </a:lnTo>
                    <a:lnTo>
                      <a:pt x="19150" y="1892"/>
                    </a:lnTo>
                    <a:lnTo>
                      <a:pt x="19774" y="1809"/>
                    </a:lnTo>
                    <a:lnTo>
                      <a:pt x="20398" y="1747"/>
                    </a:lnTo>
                    <a:lnTo>
                      <a:pt x="21043" y="1684"/>
                    </a:lnTo>
                    <a:lnTo>
                      <a:pt x="21687" y="1663"/>
                    </a:lnTo>
                    <a:lnTo>
                      <a:pt x="22311" y="1643"/>
                    </a:lnTo>
                    <a:close/>
                    <a:moveTo>
                      <a:pt x="23018" y="0"/>
                    </a:moveTo>
                    <a:lnTo>
                      <a:pt x="22415" y="21"/>
                    </a:lnTo>
                    <a:lnTo>
                      <a:pt x="21791" y="42"/>
                    </a:lnTo>
                    <a:lnTo>
                      <a:pt x="21188" y="83"/>
                    </a:lnTo>
                    <a:lnTo>
                      <a:pt x="20564" y="146"/>
                    </a:lnTo>
                    <a:lnTo>
                      <a:pt x="19941" y="229"/>
                    </a:lnTo>
                    <a:lnTo>
                      <a:pt x="19338" y="333"/>
                    </a:lnTo>
                    <a:lnTo>
                      <a:pt x="18714" y="437"/>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4720" y="8546"/>
                    </a:lnTo>
                    <a:lnTo>
                      <a:pt x="4221" y="9149"/>
                    </a:lnTo>
                    <a:lnTo>
                      <a:pt x="3722" y="9752"/>
                    </a:lnTo>
                    <a:lnTo>
                      <a:pt x="3265" y="10376"/>
                    </a:lnTo>
                    <a:lnTo>
                      <a:pt x="2807" y="10999"/>
                    </a:lnTo>
                    <a:lnTo>
                      <a:pt x="2371" y="11644"/>
                    </a:lnTo>
                    <a:lnTo>
                      <a:pt x="1976" y="12289"/>
                    </a:lnTo>
                    <a:lnTo>
                      <a:pt x="1581" y="12975"/>
                    </a:lnTo>
                    <a:lnTo>
                      <a:pt x="1248" y="13599"/>
                    </a:lnTo>
                    <a:lnTo>
                      <a:pt x="957" y="14222"/>
                    </a:lnTo>
                    <a:lnTo>
                      <a:pt x="666" y="14888"/>
                    </a:lnTo>
                    <a:lnTo>
                      <a:pt x="416" y="15553"/>
                    </a:lnTo>
                    <a:lnTo>
                      <a:pt x="291" y="15948"/>
                    </a:lnTo>
                    <a:lnTo>
                      <a:pt x="187" y="16364"/>
                    </a:lnTo>
                    <a:lnTo>
                      <a:pt x="104" y="16759"/>
                    </a:lnTo>
                    <a:lnTo>
                      <a:pt x="42" y="17154"/>
                    </a:lnTo>
                    <a:lnTo>
                      <a:pt x="0" y="17570"/>
                    </a:lnTo>
                    <a:lnTo>
                      <a:pt x="21" y="17965"/>
                    </a:lnTo>
                    <a:lnTo>
                      <a:pt x="63" y="18381"/>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8130" y="28237"/>
                    </a:lnTo>
                    <a:lnTo>
                      <a:pt x="8567" y="28341"/>
                    </a:lnTo>
                    <a:lnTo>
                      <a:pt x="8983" y="28424"/>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6531" y="31044"/>
                    </a:lnTo>
                    <a:lnTo>
                      <a:pt x="15699" y="32125"/>
                    </a:lnTo>
                    <a:lnTo>
                      <a:pt x="13994" y="34246"/>
                    </a:lnTo>
                    <a:lnTo>
                      <a:pt x="12310" y="36387"/>
                    </a:lnTo>
                    <a:lnTo>
                      <a:pt x="11478" y="37448"/>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922" y="60590"/>
                    </a:lnTo>
                    <a:lnTo>
                      <a:pt x="8359" y="60653"/>
                    </a:lnTo>
                    <a:lnTo>
                      <a:pt x="8796" y="60694"/>
                    </a:lnTo>
                    <a:lnTo>
                      <a:pt x="9232" y="60736"/>
                    </a:lnTo>
                    <a:lnTo>
                      <a:pt x="10085" y="60777"/>
                    </a:lnTo>
                    <a:lnTo>
                      <a:pt x="11998" y="60777"/>
                    </a:lnTo>
                    <a:lnTo>
                      <a:pt x="14160" y="60757"/>
                    </a:lnTo>
                    <a:lnTo>
                      <a:pt x="16323" y="60715"/>
                    </a:lnTo>
                    <a:lnTo>
                      <a:pt x="18506" y="60694"/>
                    </a:lnTo>
                    <a:lnTo>
                      <a:pt x="20668" y="60673"/>
                    </a:lnTo>
                    <a:lnTo>
                      <a:pt x="21271" y="60673"/>
                    </a:lnTo>
                    <a:lnTo>
                      <a:pt x="23662" y="60694"/>
                    </a:lnTo>
                    <a:lnTo>
                      <a:pt x="26033" y="60757"/>
                    </a:lnTo>
                    <a:lnTo>
                      <a:pt x="28424" y="60798"/>
                    </a:lnTo>
                    <a:lnTo>
                      <a:pt x="30794" y="60840"/>
                    </a:lnTo>
                    <a:lnTo>
                      <a:pt x="32645" y="60861"/>
                    </a:lnTo>
                    <a:lnTo>
                      <a:pt x="34059" y="60840"/>
                    </a:lnTo>
                    <a:lnTo>
                      <a:pt x="35473" y="60798"/>
                    </a:lnTo>
                    <a:lnTo>
                      <a:pt x="36180" y="60757"/>
                    </a:lnTo>
                    <a:lnTo>
                      <a:pt x="36887" y="60694"/>
                    </a:lnTo>
                    <a:lnTo>
                      <a:pt x="37594" y="60611"/>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253" y="58511"/>
                    </a:lnTo>
                    <a:lnTo>
                      <a:pt x="41316" y="58303"/>
                    </a:lnTo>
                    <a:lnTo>
                      <a:pt x="41399" y="57887"/>
                    </a:lnTo>
                    <a:lnTo>
                      <a:pt x="41523" y="57056"/>
                    </a:lnTo>
                    <a:lnTo>
                      <a:pt x="41690" y="55995"/>
                    </a:lnTo>
                    <a:lnTo>
                      <a:pt x="41815" y="54955"/>
                    </a:lnTo>
                    <a:lnTo>
                      <a:pt x="41939" y="53895"/>
                    </a:lnTo>
                    <a:lnTo>
                      <a:pt x="42043" y="52835"/>
                    </a:lnTo>
                    <a:lnTo>
                      <a:pt x="42126" y="51774"/>
                    </a:lnTo>
                    <a:lnTo>
                      <a:pt x="42189" y="50714"/>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7843" y="42875"/>
                    </a:lnTo>
                    <a:lnTo>
                      <a:pt x="36824" y="42792"/>
                    </a:lnTo>
                    <a:lnTo>
                      <a:pt x="35826" y="42709"/>
                    </a:lnTo>
                    <a:lnTo>
                      <a:pt x="34807" y="42646"/>
                    </a:lnTo>
                    <a:lnTo>
                      <a:pt x="33789" y="42605"/>
                    </a:lnTo>
                    <a:lnTo>
                      <a:pt x="32790" y="42584"/>
                    </a:lnTo>
                    <a:lnTo>
                      <a:pt x="30774" y="42563"/>
                    </a:lnTo>
                    <a:lnTo>
                      <a:pt x="28944" y="42563"/>
                    </a:lnTo>
                    <a:lnTo>
                      <a:pt x="28174" y="42584"/>
                    </a:lnTo>
                    <a:lnTo>
                      <a:pt x="26594" y="42563"/>
                    </a:lnTo>
                    <a:lnTo>
                      <a:pt x="27052" y="41690"/>
                    </a:lnTo>
                    <a:lnTo>
                      <a:pt x="27509" y="40858"/>
                    </a:lnTo>
                    <a:lnTo>
                      <a:pt x="28341" y="39382"/>
                    </a:lnTo>
                    <a:lnTo>
                      <a:pt x="29173" y="37905"/>
                    </a:lnTo>
                    <a:lnTo>
                      <a:pt x="30857" y="34974"/>
                    </a:lnTo>
                    <a:lnTo>
                      <a:pt x="31688" y="33518"/>
                    </a:lnTo>
                    <a:lnTo>
                      <a:pt x="32499" y="32042"/>
                    </a:lnTo>
                    <a:lnTo>
                      <a:pt x="33310" y="30545"/>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7468" y="603"/>
                    </a:lnTo>
                    <a:lnTo>
                      <a:pt x="26844" y="437"/>
                    </a:lnTo>
                    <a:lnTo>
                      <a:pt x="26199" y="312"/>
                    </a:lnTo>
                    <a:lnTo>
                      <a:pt x="25575" y="187"/>
                    </a:lnTo>
                    <a:lnTo>
                      <a:pt x="24931" y="104"/>
                    </a:lnTo>
                    <a:lnTo>
                      <a:pt x="24307" y="42"/>
                    </a:lnTo>
                    <a:lnTo>
                      <a:pt x="23662" y="21"/>
                    </a:lnTo>
                    <a:lnTo>
                      <a:pt x="2301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167;p7">
                <a:extLst>
                  <a:ext uri="{FF2B5EF4-FFF2-40B4-BE49-F238E27FC236}">
                    <a16:creationId xmlns:a16="http://schemas.microsoft.com/office/drawing/2014/main" id="{A96AF5EE-EF11-4441-B6A1-733013213F13}"/>
                  </a:ext>
                </a:extLst>
              </p:cNvPr>
              <p:cNvSpPr/>
              <p:nvPr/>
            </p:nvSpPr>
            <p:spPr>
              <a:xfrm>
                <a:off x="3940725" y="304125"/>
                <a:ext cx="958050" cy="1418625"/>
              </a:xfrm>
              <a:custGeom>
                <a:avLst/>
                <a:gdLst/>
                <a:ahLst/>
                <a:cxnLst/>
                <a:rect l="l" t="t" r="r" b="b"/>
                <a:pathLst>
                  <a:path w="38322" h="56745" fill="none" extrusionOk="0">
                    <a:moveTo>
                      <a:pt x="0" y="15907"/>
                    </a:moveTo>
                    <a:lnTo>
                      <a:pt x="0" y="15907"/>
                    </a:lnTo>
                    <a:lnTo>
                      <a:pt x="21" y="15575"/>
                    </a:lnTo>
                    <a:lnTo>
                      <a:pt x="84" y="15263"/>
                    </a:lnTo>
                    <a:lnTo>
                      <a:pt x="146" y="14930"/>
                    </a:lnTo>
                    <a:lnTo>
                      <a:pt x="250" y="14597"/>
                    </a:lnTo>
                    <a:lnTo>
                      <a:pt x="250" y="14597"/>
                    </a:lnTo>
                    <a:lnTo>
                      <a:pt x="499" y="13890"/>
                    </a:lnTo>
                    <a:lnTo>
                      <a:pt x="791" y="13183"/>
                    </a:lnTo>
                    <a:lnTo>
                      <a:pt x="1102" y="12497"/>
                    </a:lnTo>
                    <a:lnTo>
                      <a:pt x="1456" y="11832"/>
                    </a:lnTo>
                    <a:lnTo>
                      <a:pt x="1456" y="11832"/>
                    </a:lnTo>
                    <a:lnTo>
                      <a:pt x="1830" y="11187"/>
                    </a:lnTo>
                    <a:lnTo>
                      <a:pt x="2246" y="10563"/>
                    </a:lnTo>
                    <a:lnTo>
                      <a:pt x="2683" y="9940"/>
                    </a:lnTo>
                    <a:lnTo>
                      <a:pt x="3140" y="9316"/>
                    </a:lnTo>
                    <a:lnTo>
                      <a:pt x="3140" y="9316"/>
                    </a:lnTo>
                    <a:lnTo>
                      <a:pt x="3535" y="8796"/>
                    </a:lnTo>
                    <a:lnTo>
                      <a:pt x="3972" y="8276"/>
                    </a:lnTo>
                    <a:lnTo>
                      <a:pt x="4388" y="7777"/>
                    </a:lnTo>
                    <a:lnTo>
                      <a:pt x="4824" y="7278"/>
                    </a:lnTo>
                    <a:lnTo>
                      <a:pt x="5282" y="6800"/>
                    </a:lnTo>
                    <a:lnTo>
                      <a:pt x="5739" y="6322"/>
                    </a:lnTo>
                    <a:lnTo>
                      <a:pt x="6217" y="5864"/>
                    </a:lnTo>
                    <a:lnTo>
                      <a:pt x="6696" y="5428"/>
                    </a:lnTo>
                    <a:lnTo>
                      <a:pt x="7195" y="5012"/>
                    </a:lnTo>
                    <a:lnTo>
                      <a:pt x="7694" y="4596"/>
                    </a:lnTo>
                    <a:lnTo>
                      <a:pt x="8234" y="4201"/>
                    </a:lnTo>
                    <a:lnTo>
                      <a:pt x="8754" y="3806"/>
                    </a:lnTo>
                    <a:lnTo>
                      <a:pt x="9316" y="3452"/>
                    </a:lnTo>
                    <a:lnTo>
                      <a:pt x="9877" y="3099"/>
                    </a:lnTo>
                    <a:lnTo>
                      <a:pt x="10459" y="2766"/>
                    </a:lnTo>
                    <a:lnTo>
                      <a:pt x="11062" y="2454"/>
                    </a:lnTo>
                    <a:lnTo>
                      <a:pt x="11062" y="2454"/>
                    </a:lnTo>
                    <a:lnTo>
                      <a:pt x="11644" y="2163"/>
                    </a:lnTo>
                    <a:lnTo>
                      <a:pt x="12247" y="1893"/>
                    </a:lnTo>
                    <a:lnTo>
                      <a:pt x="12850" y="1643"/>
                    </a:lnTo>
                    <a:lnTo>
                      <a:pt x="13453" y="1415"/>
                    </a:lnTo>
                    <a:lnTo>
                      <a:pt x="14056" y="1186"/>
                    </a:lnTo>
                    <a:lnTo>
                      <a:pt x="14659" y="999"/>
                    </a:lnTo>
                    <a:lnTo>
                      <a:pt x="15262" y="812"/>
                    </a:lnTo>
                    <a:lnTo>
                      <a:pt x="15886" y="645"/>
                    </a:lnTo>
                    <a:lnTo>
                      <a:pt x="16510" y="500"/>
                    </a:lnTo>
                    <a:lnTo>
                      <a:pt x="17134" y="375"/>
                    </a:lnTo>
                    <a:lnTo>
                      <a:pt x="17757" y="250"/>
                    </a:lnTo>
                    <a:lnTo>
                      <a:pt x="18381" y="167"/>
                    </a:lnTo>
                    <a:lnTo>
                      <a:pt x="19005" y="105"/>
                    </a:lnTo>
                    <a:lnTo>
                      <a:pt x="19650" y="42"/>
                    </a:lnTo>
                    <a:lnTo>
                      <a:pt x="20294" y="21"/>
                    </a:lnTo>
                    <a:lnTo>
                      <a:pt x="20918" y="1"/>
                    </a:lnTo>
                    <a:lnTo>
                      <a:pt x="20918" y="1"/>
                    </a:lnTo>
                    <a:lnTo>
                      <a:pt x="21521" y="21"/>
                    </a:lnTo>
                    <a:lnTo>
                      <a:pt x="22145" y="42"/>
                    </a:lnTo>
                    <a:lnTo>
                      <a:pt x="22748" y="84"/>
                    </a:lnTo>
                    <a:lnTo>
                      <a:pt x="23351" y="146"/>
                    </a:lnTo>
                    <a:lnTo>
                      <a:pt x="23351" y="146"/>
                    </a:lnTo>
                    <a:lnTo>
                      <a:pt x="24016" y="250"/>
                    </a:lnTo>
                    <a:lnTo>
                      <a:pt x="24661" y="354"/>
                    </a:lnTo>
                    <a:lnTo>
                      <a:pt x="25305" y="500"/>
                    </a:lnTo>
                    <a:lnTo>
                      <a:pt x="25929" y="666"/>
                    </a:lnTo>
                    <a:lnTo>
                      <a:pt x="26532" y="853"/>
                    </a:lnTo>
                    <a:lnTo>
                      <a:pt x="27135" y="1061"/>
                    </a:lnTo>
                    <a:lnTo>
                      <a:pt x="27717" y="1311"/>
                    </a:lnTo>
                    <a:lnTo>
                      <a:pt x="28279" y="1581"/>
                    </a:lnTo>
                    <a:lnTo>
                      <a:pt x="28819" y="1893"/>
                    </a:lnTo>
                    <a:lnTo>
                      <a:pt x="29360" y="2226"/>
                    </a:lnTo>
                    <a:lnTo>
                      <a:pt x="29859" y="2600"/>
                    </a:lnTo>
                    <a:lnTo>
                      <a:pt x="30358" y="3016"/>
                    </a:lnTo>
                    <a:lnTo>
                      <a:pt x="30836" y="3452"/>
                    </a:lnTo>
                    <a:lnTo>
                      <a:pt x="31294" y="3931"/>
                    </a:lnTo>
                    <a:lnTo>
                      <a:pt x="31709" y="4450"/>
                    </a:lnTo>
                    <a:lnTo>
                      <a:pt x="32125" y="4991"/>
                    </a:lnTo>
                    <a:lnTo>
                      <a:pt x="32125" y="4991"/>
                    </a:lnTo>
                    <a:lnTo>
                      <a:pt x="32354" y="5344"/>
                    </a:lnTo>
                    <a:lnTo>
                      <a:pt x="32583" y="5698"/>
                    </a:lnTo>
                    <a:lnTo>
                      <a:pt x="32770" y="6072"/>
                    </a:lnTo>
                    <a:lnTo>
                      <a:pt x="32957" y="6446"/>
                    </a:lnTo>
                    <a:lnTo>
                      <a:pt x="33102" y="6821"/>
                    </a:lnTo>
                    <a:lnTo>
                      <a:pt x="33248" y="7195"/>
                    </a:lnTo>
                    <a:lnTo>
                      <a:pt x="33373" y="7590"/>
                    </a:lnTo>
                    <a:lnTo>
                      <a:pt x="33498" y="7985"/>
                    </a:lnTo>
                    <a:lnTo>
                      <a:pt x="33602" y="8380"/>
                    </a:lnTo>
                    <a:lnTo>
                      <a:pt x="33685" y="8775"/>
                    </a:lnTo>
                    <a:lnTo>
                      <a:pt x="33809" y="9586"/>
                    </a:lnTo>
                    <a:lnTo>
                      <a:pt x="33913" y="10397"/>
                    </a:lnTo>
                    <a:lnTo>
                      <a:pt x="33997" y="11229"/>
                    </a:lnTo>
                    <a:lnTo>
                      <a:pt x="33997" y="11229"/>
                    </a:lnTo>
                    <a:lnTo>
                      <a:pt x="34017" y="11853"/>
                    </a:lnTo>
                    <a:lnTo>
                      <a:pt x="34038" y="12476"/>
                    </a:lnTo>
                    <a:lnTo>
                      <a:pt x="34038" y="12476"/>
                    </a:lnTo>
                    <a:lnTo>
                      <a:pt x="34017" y="13121"/>
                    </a:lnTo>
                    <a:lnTo>
                      <a:pt x="33997" y="13745"/>
                    </a:lnTo>
                    <a:lnTo>
                      <a:pt x="33934" y="14389"/>
                    </a:lnTo>
                    <a:lnTo>
                      <a:pt x="33872" y="15013"/>
                    </a:lnTo>
                    <a:lnTo>
                      <a:pt x="33789" y="15658"/>
                    </a:lnTo>
                    <a:lnTo>
                      <a:pt x="33685" y="16281"/>
                    </a:lnTo>
                    <a:lnTo>
                      <a:pt x="33560" y="16905"/>
                    </a:lnTo>
                    <a:lnTo>
                      <a:pt x="33414" y="17508"/>
                    </a:lnTo>
                    <a:lnTo>
                      <a:pt x="33269" y="18132"/>
                    </a:lnTo>
                    <a:lnTo>
                      <a:pt x="33102" y="18756"/>
                    </a:lnTo>
                    <a:lnTo>
                      <a:pt x="32915" y="19359"/>
                    </a:lnTo>
                    <a:lnTo>
                      <a:pt x="32728" y="19962"/>
                    </a:lnTo>
                    <a:lnTo>
                      <a:pt x="32312" y="21168"/>
                    </a:lnTo>
                    <a:lnTo>
                      <a:pt x="31876" y="22374"/>
                    </a:lnTo>
                    <a:lnTo>
                      <a:pt x="31876" y="22374"/>
                    </a:lnTo>
                    <a:lnTo>
                      <a:pt x="31252" y="23912"/>
                    </a:lnTo>
                    <a:lnTo>
                      <a:pt x="30566" y="25430"/>
                    </a:lnTo>
                    <a:lnTo>
                      <a:pt x="29880" y="26948"/>
                    </a:lnTo>
                    <a:lnTo>
                      <a:pt x="29152" y="28424"/>
                    </a:lnTo>
                    <a:lnTo>
                      <a:pt x="28403" y="29922"/>
                    </a:lnTo>
                    <a:lnTo>
                      <a:pt x="27634" y="31398"/>
                    </a:lnTo>
                    <a:lnTo>
                      <a:pt x="26075" y="34330"/>
                    </a:lnTo>
                    <a:lnTo>
                      <a:pt x="26075" y="34330"/>
                    </a:lnTo>
                    <a:lnTo>
                      <a:pt x="25139" y="36055"/>
                    </a:lnTo>
                    <a:lnTo>
                      <a:pt x="24162" y="37760"/>
                    </a:lnTo>
                    <a:lnTo>
                      <a:pt x="23663" y="38613"/>
                    </a:lnTo>
                    <a:lnTo>
                      <a:pt x="23143" y="39445"/>
                    </a:lnTo>
                    <a:lnTo>
                      <a:pt x="22623" y="40276"/>
                    </a:lnTo>
                    <a:lnTo>
                      <a:pt x="22082" y="41108"/>
                    </a:lnTo>
                    <a:lnTo>
                      <a:pt x="22082" y="41108"/>
                    </a:lnTo>
                    <a:lnTo>
                      <a:pt x="22020" y="41212"/>
                    </a:lnTo>
                    <a:lnTo>
                      <a:pt x="21978" y="41337"/>
                    </a:lnTo>
                    <a:lnTo>
                      <a:pt x="21937" y="41462"/>
                    </a:lnTo>
                    <a:lnTo>
                      <a:pt x="21937" y="41566"/>
                    </a:lnTo>
                    <a:lnTo>
                      <a:pt x="21937" y="41566"/>
                    </a:lnTo>
                    <a:lnTo>
                      <a:pt x="21958" y="41732"/>
                    </a:lnTo>
                    <a:lnTo>
                      <a:pt x="21999" y="41857"/>
                    </a:lnTo>
                    <a:lnTo>
                      <a:pt x="22062" y="42002"/>
                    </a:lnTo>
                    <a:lnTo>
                      <a:pt x="22165" y="42106"/>
                    </a:lnTo>
                    <a:lnTo>
                      <a:pt x="22290" y="42210"/>
                    </a:lnTo>
                    <a:lnTo>
                      <a:pt x="22457" y="42272"/>
                    </a:lnTo>
                    <a:lnTo>
                      <a:pt x="22623" y="42314"/>
                    </a:lnTo>
                    <a:lnTo>
                      <a:pt x="22810" y="42335"/>
                    </a:lnTo>
                    <a:lnTo>
                      <a:pt x="22810" y="42335"/>
                    </a:lnTo>
                    <a:lnTo>
                      <a:pt x="22810" y="42335"/>
                    </a:lnTo>
                    <a:lnTo>
                      <a:pt x="22810" y="42335"/>
                    </a:lnTo>
                    <a:lnTo>
                      <a:pt x="23787" y="42314"/>
                    </a:lnTo>
                    <a:lnTo>
                      <a:pt x="24744" y="42293"/>
                    </a:lnTo>
                    <a:lnTo>
                      <a:pt x="26678" y="42231"/>
                    </a:lnTo>
                    <a:lnTo>
                      <a:pt x="26678" y="42231"/>
                    </a:lnTo>
                    <a:lnTo>
                      <a:pt x="28237" y="42231"/>
                    </a:lnTo>
                    <a:lnTo>
                      <a:pt x="28237" y="42231"/>
                    </a:lnTo>
                    <a:lnTo>
                      <a:pt x="30254" y="42252"/>
                    </a:lnTo>
                    <a:lnTo>
                      <a:pt x="32250" y="42314"/>
                    </a:lnTo>
                    <a:lnTo>
                      <a:pt x="34267" y="42418"/>
                    </a:lnTo>
                    <a:lnTo>
                      <a:pt x="36263" y="42543"/>
                    </a:lnTo>
                    <a:lnTo>
                      <a:pt x="36263" y="42543"/>
                    </a:lnTo>
                    <a:lnTo>
                      <a:pt x="36513" y="42564"/>
                    </a:lnTo>
                    <a:lnTo>
                      <a:pt x="36762" y="42605"/>
                    </a:lnTo>
                    <a:lnTo>
                      <a:pt x="36970" y="42647"/>
                    </a:lnTo>
                    <a:lnTo>
                      <a:pt x="37178" y="42730"/>
                    </a:lnTo>
                    <a:lnTo>
                      <a:pt x="37365" y="42813"/>
                    </a:lnTo>
                    <a:lnTo>
                      <a:pt x="37531" y="42896"/>
                    </a:lnTo>
                    <a:lnTo>
                      <a:pt x="37677" y="43021"/>
                    </a:lnTo>
                    <a:lnTo>
                      <a:pt x="37822" y="43146"/>
                    </a:lnTo>
                    <a:lnTo>
                      <a:pt x="37947" y="43291"/>
                    </a:lnTo>
                    <a:lnTo>
                      <a:pt x="38051" y="43458"/>
                    </a:lnTo>
                    <a:lnTo>
                      <a:pt x="38134" y="43645"/>
                    </a:lnTo>
                    <a:lnTo>
                      <a:pt x="38197" y="43832"/>
                    </a:lnTo>
                    <a:lnTo>
                      <a:pt x="38259" y="44061"/>
                    </a:lnTo>
                    <a:lnTo>
                      <a:pt x="38301" y="44289"/>
                    </a:lnTo>
                    <a:lnTo>
                      <a:pt x="38321" y="44518"/>
                    </a:lnTo>
                    <a:lnTo>
                      <a:pt x="38321" y="44788"/>
                    </a:lnTo>
                    <a:lnTo>
                      <a:pt x="38321" y="44788"/>
                    </a:lnTo>
                    <a:lnTo>
                      <a:pt x="38321" y="44955"/>
                    </a:lnTo>
                    <a:lnTo>
                      <a:pt x="38321" y="44955"/>
                    </a:lnTo>
                    <a:lnTo>
                      <a:pt x="38197" y="48469"/>
                    </a:lnTo>
                    <a:lnTo>
                      <a:pt x="38051" y="51983"/>
                    </a:lnTo>
                    <a:lnTo>
                      <a:pt x="38051" y="51983"/>
                    </a:lnTo>
                    <a:lnTo>
                      <a:pt x="38010" y="52794"/>
                    </a:lnTo>
                    <a:lnTo>
                      <a:pt x="37947" y="53584"/>
                    </a:lnTo>
                    <a:lnTo>
                      <a:pt x="37864" y="54353"/>
                    </a:lnTo>
                    <a:lnTo>
                      <a:pt x="37739" y="55143"/>
                    </a:lnTo>
                    <a:lnTo>
                      <a:pt x="37739" y="55143"/>
                    </a:lnTo>
                    <a:lnTo>
                      <a:pt x="37656" y="55518"/>
                    </a:lnTo>
                    <a:lnTo>
                      <a:pt x="37552" y="55829"/>
                    </a:lnTo>
                    <a:lnTo>
                      <a:pt x="37490" y="55954"/>
                    </a:lnTo>
                    <a:lnTo>
                      <a:pt x="37427" y="56058"/>
                    </a:lnTo>
                    <a:lnTo>
                      <a:pt x="37344" y="56162"/>
                    </a:lnTo>
                    <a:lnTo>
                      <a:pt x="37261" y="56266"/>
                    </a:lnTo>
                    <a:lnTo>
                      <a:pt x="37157" y="56328"/>
                    </a:lnTo>
                    <a:lnTo>
                      <a:pt x="37053" y="56391"/>
                    </a:lnTo>
                    <a:lnTo>
                      <a:pt x="36928" y="56453"/>
                    </a:lnTo>
                    <a:lnTo>
                      <a:pt x="36804" y="56495"/>
                    </a:lnTo>
                    <a:lnTo>
                      <a:pt x="36492" y="56557"/>
                    </a:lnTo>
                    <a:lnTo>
                      <a:pt x="36097" y="56599"/>
                    </a:lnTo>
                    <a:lnTo>
                      <a:pt x="36097" y="56599"/>
                    </a:lnTo>
                    <a:lnTo>
                      <a:pt x="35057" y="56661"/>
                    </a:lnTo>
                    <a:lnTo>
                      <a:pt x="34017" y="56703"/>
                    </a:lnTo>
                    <a:lnTo>
                      <a:pt x="32957" y="56723"/>
                    </a:lnTo>
                    <a:lnTo>
                      <a:pt x="31917" y="56744"/>
                    </a:lnTo>
                    <a:lnTo>
                      <a:pt x="31917" y="56744"/>
                    </a:lnTo>
                    <a:lnTo>
                      <a:pt x="30129" y="56723"/>
                    </a:lnTo>
                    <a:lnTo>
                      <a:pt x="28341" y="56682"/>
                    </a:lnTo>
                    <a:lnTo>
                      <a:pt x="24765" y="56557"/>
                    </a:lnTo>
                    <a:lnTo>
                      <a:pt x="24765" y="56557"/>
                    </a:lnTo>
                    <a:lnTo>
                      <a:pt x="24037" y="56557"/>
                    </a:lnTo>
                    <a:lnTo>
                      <a:pt x="23309" y="56536"/>
                    </a:lnTo>
                    <a:lnTo>
                      <a:pt x="23309" y="56536"/>
                    </a:lnTo>
                    <a:lnTo>
                      <a:pt x="21126" y="56557"/>
                    </a:lnTo>
                    <a:lnTo>
                      <a:pt x="21126" y="56557"/>
                    </a:lnTo>
                    <a:lnTo>
                      <a:pt x="19317" y="56474"/>
                    </a:lnTo>
                    <a:lnTo>
                      <a:pt x="17529" y="56412"/>
                    </a:lnTo>
                    <a:lnTo>
                      <a:pt x="15720" y="56370"/>
                    </a:lnTo>
                    <a:lnTo>
                      <a:pt x="13911" y="56328"/>
                    </a:lnTo>
                    <a:lnTo>
                      <a:pt x="10314" y="56287"/>
                    </a:lnTo>
                    <a:lnTo>
                      <a:pt x="6716" y="56266"/>
                    </a:lnTo>
                    <a:lnTo>
                      <a:pt x="6716" y="56266"/>
                    </a:lnTo>
                    <a:lnTo>
                      <a:pt x="6217" y="56266"/>
                    </a:lnTo>
                    <a:lnTo>
                      <a:pt x="5843" y="56245"/>
                    </a:lnTo>
                    <a:lnTo>
                      <a:pt x="5677" y="56204"/>
                    </a:lnTo>
                    <a:lnTo>
                      <a:pt x="5552" y="56162"/>
                    </a:lnTo>
                    <a:lnTo>
                      <a:pt x="5448" y="56121"/>
                    </a:lnTo>
                    <a:lnTo>
                      <a:pt x="5344" y="56058"/>
                    </a:lnTo>
                    <a:lnTo>
                      <a:pt x="5261" y="55975"/>
                    </a:lnTo>
                    <a:lnTo>
                      <a:pt x="5199" y="55871"/>
                    </a:lnTo>
                    <a:lnTo>
                      <a:pt x="5136" y="55746"/>
                    </a:lnTo>
                    <a:lnTo>
                      <a:pt x="5095" y="55601"/>
                    </a:lnTo>
                    <a:lnTo>
                      <a:pt x="5011" y="55226"/>
                    </a:lnTo>
                    <a:lnTo>
                      <a:pt x="4928" y="54727"/>
                    </a:lnTo>
                    <a:lnTo>
                      <a:pt x="4928" y="54727"/>
                    </a:lnTo>
                    <a:lnTo>
                      <a:pt x="4845" y="54083"/>
                    </a:lnTo>
                    <a:lnTo>
                      <a:pt x="4783" y="53459"/>
                    </a:lnTo>
                    <a:lnTo>
                      <a:pt x="4741" y="52814"/>
                    </a:lnTo>
                    <a:lnTo>
                      <a:pt x="4720" y="52191"/>
                    </a:lnTo>
                    <a:lnTo>
                      <a:pt x="4720" y="52191"/>
                    </a:lnTo>
                    <a:lnTo>
                      <a:pt x="4741" y="51546"/>
                    </a:lnTo>
                    <a:lnTo>
                      <a:pt x="4783" y="50922"/>
                    </a:lnTo>
                    <a:lnTo>
                      <a:pt x="4845" y="50278"/>
                    </a:lnTo>
                    <a:lnTo>
                      <a:pt x="4928" y="49654"/>
                    </a:lnTo>
                    <a:lnTo>
                      <a:pt x="5032" y="49030"/>
                    </a:lnTo>
                    <a:lnTo>
                      <a:pt x="5178" y="48386"/>
                    </a:lnTo>
                    <a:lnTo>
                      <a:pt x="5344" y="47762"/>
                    </a:lnTo>
                    <a:lnTo>
                      <a:pt x="5531" y="47138"/>
                    </a:lnTo>
                    <a:lnTo>
                      <a:pt x="5531" y="47138"/>
                    </a:lnTo>
                    <a:lnTo>
                      <a:pt x="5760" y="46452"/>
                    </a:lnTo>
                    <a:lnTo>
                      <a:pt x="6010" y="45766"/>
                    </a:lnTo>
                    <a:lnTo>
                      <a:pt x="6280" y="45100"/>
                    </a:lnTo>
                    <a:lnTo>
                      <a:pt x="6571" y="44456"/>
                    </a:lnTo>
                    <a:lnTo>
                      <a:pt x="6883" y="43790"/>
                    </a:lnTo>
                    <a:lnTo>
                      <a:pt x="7195" y="43167"/>
                    </a:lnTo>
                    <a:lnTo>
                      <a:pt x="7527" y="42522"/>
                    </a:lnTo>
                    <a:lnTo>
                      <a:pt x="7881" y="41898"/>
                    </a:lnTo>
                    <a:lnTo>
                      <a:pt x="8234" y="41274"/>
                    </a:lnTo>
                    <a:lnTo>
                      <a:pt x="8609" y="40671"/>
                    </a:lnTo>
                    <a:lnTo>
                      <a:pt x="9399" y="39465"/>
                    </a:lnTo>
                    <a:lnTo>
                      <a:pt x="10210" y="38280"/>
                    </a:lnTo>
                    <a:lnTo>
                      <a:pt x="11062" y="37116"/>
                    </a:lnTo>
                    <a:lnTo>
                      <a:pt x="11062" y="37116"/>
                    </a:lnTo>
                    <a:lnTo>
                      <a:pt x="11748" y="36222"/>
                    </a:lnTo>
                    <a:lnTo>
                      <a:pt x="12455" y="35328"/>
                    </a:lnTo>
                    <a:lnTo>
                      <a:pt x="13890" y="33581"/>
                    </a:lnTo>
                    <a:lnTo>
                      <a:pt x="15325" y="31855"/>
                    </a:lnTo>
                    <a:lnTo>
                      <a:pt x="16780" y="30109"/>
                    </a:lnTo>
                    <a:lnTo>
                      <a:pt x="16780" y="30109"/>
                    </a:lnTo>
                    <a:lnTo>
                      <a:pt x="17321" y="29423"/>
                    </a:lnTo>
                    <a:lnTo>
                      <a:pt x="17861" y="28716"/>
                    </a:lnTo>
                    <a:lnTo>
                      <a:pt x="18381" y="27988"/>
                    </a:lnTo>
                    <a:lnTo>
                      <a:pt x="18880" y="27260"/>
                    </a:lnTo>
                    <a:lnTo>
                      <a:pt x="19338" y="26491"/>
                    </a:lnTo>
                    <a:lnTo>
                      <a:pt x="19774" y="25721"/>
                    </a:lnTo>
                    <a:lnTo>
                      <a:pt x="19982" y="25326"/>
                    </a:lnTo>
                    <a:lnTo>
                      <a:pt x="20169" y="24931"/>
                    </a:lnTo>
                    <a:lnTo>
                      <a:pt x="20336" y="24515"/>
                    </a:lnTo>
                    <a:lnTo>
                      <a:pt x="20502" y="24100"/>
                    </a:lnTo>
                    <a:lnTo>
                      <a:pt x="20502" y="24100"/>
                    </a:lnTo>
                    <a:lnTo>
                      <a:pt x="20627" y="23767"/>
                    </a:lnTo>
                    <a:lnTo>
                      <a:pt x="20731" y="23413"/>
                    </a:lnTo>
                    <a:lnTo>
                      <a:pt x="20835" y="23081"/>
                    </a:lnTo>
                    <a:lnTo>
                      <a:pt x="20897" y="22748"/>
                    </a:lnTo>
                    <a:lnTo>
                      <a:pt x="20960" y="22415"/>
                    </a:lnTo>
                    <a:lnTo>
                      <a:pt x="21001" y="22083"/>
                    </a:lnTo>
                    <a:lnTo>
                      <a:pt x="21022" y="21750"/>
                    </a:lnTo>
                    <a:lnTo>
                      <a:pt x="21043" y="21417"/>
                    </a:lnTo>
                    <a:lnTo>
                      <a:pt x="21043" y="21417"/>
                    </a:lnTo>
                    <a:lnTo>
                      <a:pt x="21022" y="21001"/>
                    </a:lnTo>
                    <a:lnTo>
                      <a:pt x="20980" y="20586"/>
                    </a:lnTo>
                    <a:lnTo>
                      <a:pt x="20918" y="20191"/>
                    </a:lnTo>
                    <a:lnTo>
                      <a:pt x="20814" y="19795"/>
                    </a:lnTo>
                    <a:lnTo>
                      <a:pt x="20689" y="19380"/>
                    </a:lnTo>
                    <a:lnTo>
                      <a:pt x="20544" y="18985"/>
                    </a:lnTo>
                    <a:lnTo>
                      <a:pt x="20357" y="18589"/>
                    </a:lnTo>
                    <a:lnTo>
                      <a:pt x="20149" y="18215"/>
                    </a:lnTo>
                    <a:lnTo>
                      <a:pt x="20149" y="18215"/>
                    </a:lnTo>
                    <a:lnTo>
                      <a:pt x="20003" y="17966"/>
                    </a:lnTo>
                    <a:lnTo>
                      <a:pt x="19837" y="17758"/>
                    </a:lnTo>
                    <a:lnTo>
                      <a:pt x="19691" y="17550"/>
                    </a:lnTo>
                    <a:lnTo>
                      <a:pt x="19504" y="17363"/>
                    </a:lnTo>
                    <a:lnTo>
                      <a:pt x="19338" y="17196"/>
                    </a:lnTo>
                    <a:lnTo>
                      <a:pt x="19151" y="17030"/>
                    </a:lnTo>
                    <a:lnTo>
                      <a:pt x="18963" y="16884"/>
                    </a:lnTo>
                    <a:lnTo>
                      <a:pt x="18755" y="16760"/>
                    </a:lnTo>
                    <a:lnTo>
                      <a:pt x="18548" y="16635"/>
                    </a:lnTo>
                    <a:lnTo>
                      <a:pt x="18340" y="16552"/>
                    </a:lnTo>
                    <a:lnTo>
                      <a:pt x="18132" y="16448"/>
                    </a:lnTo>
                    <a:lnTo>
                      <a:pt x="17903" y="16385"/>
                    </a:lnTo>
                    <a:lnTo>
                      <a:pt x="17674" y="16344"/>
                    </a:lnTo>
                    <a:lnTo>
                      <a:pt x="17446" y="16302"/>
                    </a:lnTo>
                    <a:lnTo>
                      <a:pt x="17217" y="16281"/>
                    </a:lnTo>
                    <a:lnTo>
                      <a:pt x="16967" y="16261"/>
                    </a:lnTo>
                    <a:lnTo>
                      <a:pt x="16967" y="16261"/>
                    </a:lnTo>
                    <a:lnTo>
                      <a:pt x="16718" y="16281"/>
                    </a:lnTo>
                    <a:lnTo>
                      <a:pt x="16468" y="16302"/>
                    </a:lnTo>
                    <a:lnTo>
                      <a:pt x="16219" y="16344"/>
                    </a:lnTo>
                    <a:lnTo>
                      <a:pt x="15948" y="16385"/>
                    </a:lnTo>
                    <a:lnTo>
                      <a:pt x="15699" y="16469"/>
                    </a:lnTo>
                    <a:lnTo>
                      <a:pt x="15429" y="16552"/>
                    </a:lnTo>
                    <a:lnTo>
                      <a:pt x="15158" y="16656"/>
                    </a:lnTo>
                    <a:lnTo>
                      <a:pt x="14909" y="16780"/>
                    </a:lnTo>
                    <a:lnTo>
                      <a:pt x="14909" y="16780"/>
                    </a:lnTo>
                    <a:lnTo>
                      <a:pt x="14576" y="16947"/>
                    </a:lnTo>
                    <a:lnTo>
                      <a:pt x="14285" y="17113"/>
                    </a:lnTo>
                    <a:lnTo>
                      <a:pt x="13682" y="17487"/>
                    </a:lnTo>
                    <a:lnTo>
                      <a:pt x="13121" y="17903"/>
                    </a:lnTo>
                    <a:lnTo>
                      <a:pt x="12580" y="18340"/>
                    </a:lnTo>
                    <a:lnTo>
                      <a:pt x="12081" y="18818"/>
                    </a:lnTo>
                    <a:lnTo>
                      <a:pt x="11582" y="19296"/>
                    </a:lnTo>
                    <a:lnTo>
                      <a:pt x="11104" y="19816"/>
                    </a:lnTo>
                    <a:lnTo>
                      <a:pt x="10646" y="20357"/>
                    </a:lnTo>
                    <a:lnTo>
                      <a:pt x="10646" y="20357"/>
                    </a:lnTo>
                    <a:lnTo>
                      <a:pt x="10043" y="21105"/>
                    </a:lnTo>
                    <a:lnTo>
                      <a:pt x="9461" y="21875"/>
                    </a:lnTo>
                    <a:lnTo>
                      <a:pt x="8879" y="22665"/>
                    </a:lnTo>
                    <a:lnTo>
                      <a:pt x="8338" y="23455"/>
                    </a:lnTo>
                    <a:lnTo>
                      <a:pt x="8338" y="23455"/>
                    </a:lnTo>
                    <a:lnTo>
                      <a:pt x="8130" y="23767"/>
                    </a:lnTo>
                    <a:lnTo>
                      <a:pt x="8026" y="23892"/>
                    </a:lnTo>
                    <a:lnTo>
                      <a:pt x="7922" y="23975"/>
                    </a:lnTo>
                    <a:lnTo>
                      <a:pt x="7839" y="24058"/>
                    </a:lnTo>
                    <a:lnTo>
                      <a:pt x="7735" y="24100"/>
                    </a:lnTo>
                    <a:lnTo>
                      <a:pt x="7652" y="24141"/>
                    </a:lnTo>
                    <a:lnTo>
                      <a:pt x="7548" y="24141"/>
                    </a:lnTo>
                    <a:lnTo>
                      <a:pt x="7548" y="24141"/>
                    </a:lnTo>
                    <a:lnTo>
                      <a:pt x="7382" y="24120"/>
                    </a:lnTo>
                    <a:lnTo>
                      <a:pt x="7215" y="24058"/>
                    </a:lnTo>
                    <a:lnTo>
                      <a:pt x="6987" y="23975"/>
                    </a:lnTo>
                    <a:lnTo>
                      <a:pt x="6758" y="23829"/>
                    </a:lnTo>
                    <a:lnTo>
                      <a:pt x="6758" y="23829"/>
                    </a:lnTo>
                    <a:lnTo>
                      <a:pt x="6217" y="23517"/>
                    </a:lnTo>
                    <a:lnTo>
                      <a:pt x="5718" y="23185"/>
                    </a:lnTo>
                    <a:lnTo>
                      <a:pt x="5219" y="22831"/>
                    </a:lnTo>
                    <a:lnTo>
                      <a:pt x="4741" y="22478"/>
                    </a:lnTo>
                    <a:lnTo>
                      <a:pt x="4284" y="22083"/>
                    </a:lnTo>
                    <a:lnTo>
                      <a:pt x="3847" y="21688"/>
                    </a:lnTo>
                    <a:lnTo>
                      <a:pt x="3431" y="21272"/>
                    </a:lnTo>
                    <a:lnTo>
                      <a:pt x="3036" y="20856"/>
                    </a:lnTo>
                    <a:lnTo>
                      <a:pt x="2641" y="20398"/>
                    </a:lnTo>
                    <a:lnTo>
                      <a:pt x="2267" y="19941"/>
                    </a:lnTo>
                    <a:lnTo>
                      <a:pt x="1893" y="19484"/>
                    </a:lnTo>
                    <a:lnTo>
                      <a:pt x="1539" y="18985"/>
                    </a:lnTo>
                    <a:lnTo>
                      <a:pt x="1206" y="18506"/>
                    </a:lnTo>
                    <a:lnTo>
                      <a:pt x="894" y="17986"/>
                    </a:lnTo>
                    <a:lnTo>
                      <a:pt x="562" y="17467"/>
                    </a:lnTo>
                    <a:lnTo>
                      <a:pt x="271" y="16947"/>
                    </a:lnTo>
                    <a:lnTo>
                      <a:pt x="271" y="16947"/>
                    </a:lnTo>
                    <a:lnTo>
                      <a:pt x="146" y="16697"/>
                    </a:lnTo>
                    <a:lnTo>
                      <a:pt x="63" y="16427"/>
                    </a:lnTo>
                    <a:lnTo>
                      <a:pt x="21" y="16177"/>
                    </a:lnTo>
                    <a:lnTo>
                      <a:pt x="0" y="1590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168;p7">
                <a:extLst>
                  <a:ext uri="{FF2B5EF4-FFF2-40B4-BE49-F238E27FC236}">
                    <a16:creationId xmlns:a16="http://schemas.microsoft.com/office/drawing/2014/main" id="{7C4D8AC7-FBD4-4DD6-BCDA-88F1AC6BD839}"/>
                  </a:ext>
                </a:extLst>
              </p:cNvPr>
              <p:cNvSpPr/>
              <p:nvPr/>
            </p:nvSpPr>
            <p:spPr>
              <a:xfrm>
                <a:off x="3905900" y="263075"/>
                <a:ext cx="1057325" cy="1521525"/>
              </a:xfrm>
              <a:custGeom>
                <a:avLst/>
                <a:gdLst/>
                <a:ahLst/>
                <a:cxnLst/>
                <a:rect l="l" t="t" r="r" b="b"/>
                <a:pathLst>
                  <a:path w="42293" h="60861" fill="none" extrusionOk="0">
                    <a:moveTo>
                      <a:pt x="23018" y="0"/>
                    </a:moveTo>
                    <a:lnTo>
                      <a:pt x="23018" y="0"/>
                    </a:lnTo>
                    <a:lnTo>
                      <a:pt x="22415" y="21"/>
                    </a:lnTo>
                    <a:lnTo>
                      <a:pt x="21791" y="42"/>
                    </a:lnTo>
                    <a:lnTo>
                      <a:pt x="21188" y="83"/>
                    </a:lnTo>
                    <a:lnTo>
                      <a:pt x="20564" y="146"/>
                    </a:lnTo>
                    <a:lnTo>
                      <a:pt x="19941" y="229"/>
                    </a:lnTo>
                    <a:lnTo>
                      <a:pt x="19338" y="333"/>
                    </a:lnTo>
                    <a:lnTo>
                      <a:pt x="18714" y="437"/>
                    </a:lnTo>
                    <a:lnTo>
                      <a:pt x="18111" y="561"/>
                    </a:lnTo>
                    <a:lnTo>
                      <a:pt x="18111" y="561"/>
                    </a:lnTo>
                    <a:lnTo>
                      <a:pt x="17154" y="790"/>
                    </a:lnTo>
                    <a:lnTo>
                      <a:pt x="16239" y="1040"/>
                    </a:lnTo>
                    <a:lnTo>
                      <a:pt x="15325" y="1310"/>
                    </a:lnTo>
                    <a:lnTo>
                      <a:pt x="14451" y="1622"/>
                    </a:lnTo>
                    <a:lnTo>
                      <a:pt x="13578" y="1975"/>
                    </a:lnTo>
                    <a:lnTo>
                      <a:pt x="12725" y="2350"/>
                    </a:lnTo>
                    <a:lnTo>
                      <a:pt x="11894" y="2766"/>
                    </a:lnTo>
                    <a:lnTo>
                      <a:pt x="11062" y="3223"/>
                    </a:lnTo>
                    <a:lnTo>
                      <a:pt x="10272" y="3701"/>
                    </a:lnTo>
                    <a:lnTo>
                      <a:pt x="9503" y="4200"/>
                    </a:lnTo>
                    <a:lnTo>
                      <a:pt x="8733" y="4741"/>
                    </a:lnTo>
                    <a:lnTo>
                      <a:pt x="8005" y="5323"/>
                    </a:lnTo>
                    <a:lnTo>
                      <a:pt x="7278" y="5926"/>
                    </a:lnTo>
                    <a:lnTo>
                      <a:pt x="6571" y="6571"/>
                    </a:lnTo>
                    <a:lnTo>
                      <a:pt x="5885" y="7257"/>
                    </a:lnTo>
                    <a:lnTo>
                      <a:pt x="5240" y="7964"/>
                    </a:lnTo>
                    <a:lnTo>
                      <a:pt x="5240" y="7964"/>
                    </a:lnTo>
                    <a:lnTo>
                      <a:pt x="4720" y="8546"/>
                    </a:lnTo>
                    <a:lnTo>
                      <a:pt x="4221" y="9149"/>
                    </a:lnTo>
                    <a:lnTo>
                      <a:pt x="3722" y="9752"/>
                    </a:lnTo>
                    <a:lnTo>
                      <a:pt x="3265" y="10376"/>
                    </a:lnTo>
                    <a:lnTo>
                      <a:pt x="2807" y="10999"/>
                    </a:lnTo>
                    <a:lnTo>
                      <a:pt x="2371" y="11644"/>
                    </a:lnTo>
                    <a:lnTo>
                      <a:pt x="1976" y="12289"/>
                    </a:lnTo>
                    <a:lnTo>
                      <a:pt x="1581" y="12975"/>
                    </a:lnTo>
                    <a:lnTo>
                      <a:pt x="1581" y="12975"/>
                    </a:lnTo>
                    <a:lnTo>
                      <a:pt x="1248" y="13599"/>
                    </a:lnTo>
                    <a:lnTo>
                      <a:pt x="957" y="14222"/>
                    </a:lnTo>
                    <a:lnTo>
                      <a:pt x="666" y="14888"/>
                    </a:lnTo>
                    <a:lnTo>
                      <a:pt x="416" y="15553"/>
                    </a:lnTo>
                    <a:lnTo>
                      <a:pt x="416" y="15553"/>
                    </a:lnTo>
                    <a:lnTo>
                      <a:pt x="291" y="15948"/>
                    </a:lnTo>
                    <a:lnTo>
                      <a:pt x="187" y="16364"/>
                    </a:lnTo>
                    <a:lnTo>
                      <a:pt x="104" y="16759"/>
                    </a:lnTo>
                    <a:lnTo>
                      <a:pt x="42" y="17154"/>
                    </a:lnTo>
                    <a:lnTo>
                      <a:pt x="0" y="17570"/>
                    </a:lnTo>
                    <a:lnTo>
                      <a:pt x="21" y="17965"/>
                    </a:lnTo>
                    <a:lnTo>
                      <a:pt x="63" y="18381"/>
                    </a:lnTo>
                    <a:lnTo>
                      <a:pt x="167" y="18776"/>
                    </a:lnTo>
                    <a:lnTo>
                      <a:pt x="167" y="18776"/>
                    </a:lnTo>
                    <a:lnTo>
                      <a:pt x="416" y="19649"/>
                    </a:lnTo>
                    <a:lnTo>
                      <a:pt x="728" y="20481"/>
                    </a:lnTo>
                    <a:lnTo>
                      <a:pt x="1081" y="21292"/>
                    </a:lnTo>
                    <a:lnTo>
                      <a:pt x="1477" y="22082"/>
                    </a:lnTo>
                    <a:lnTo>
                      <a:pt x="1913" y="22851"/>
                    </a:lnTo>
                    <a:lnTo>
                      <a:pt x="2142" y="23226"/>
                    </a:lnTo>
                    <a:lnTo>
                      <a:pt x="2371" y="23600"/>
                    </a:lnTo>
                    <a:lnTo>
                      <a:pt x="2641" y="23974"/>
                    </a:lnTo>
                    <a:lnTo>
                      <a:pt x="2911" y="24328"/>
                    </a:lnTo>
                    <a:lnTo>
                      <a:pt x="3182" y="24681"/>
                    </a:lnTo>
                    <a:lnTo>
                      <a:pt x="3473" y="25014"/>
                    </a:lnTo>
                    <a:lnTo>
                      <a:pt x="3473" y="25014"/>
                    </a:lnTo>
                    <a:lnTo>
                      <a:pt x="3909" y="25513"/>
                    </a:lnTo>
                    <a:lnTo>
                      <a:pt x="4388" y="25970"/>
                    </a:lnTo>
                    <a:lnTo>
                      <a:pt x="4866" y="26428"/>
                    </a:lnTo>
                    <a:lnTo>
                      <a:pt x="5386" y="26823"/>
                    </a:lnTo>
                    <a:lnTo>
                      <a:pt x="5926" y="27197"/>
                    </a:lnTo>
                    <a:lnTo>
                      <a:pt x="6488" y="27551"/>
                    </a:lnTo>
                    <a:lnTo>
                      <a:pt x="6779" y="27696"/>
                    </a:lnTo>
                    <a:lnTo>
                      <a:pt x="7091" y="27842"/>
                    </a:lnTo>
                    <a:lnTo>
                      <a:pt x="7403" y="27966"/>
                    </a:lnTo>
                    <a:lnTo>
                      <a:pt x="7714" y="28091"/>
                    </a:lnTo>
                    <a:lnTo>
                      <a:pt x="7714" y="28091"/>
                    </a:lnTo>
                    <a:lnTo>
                      <a:pt x="8130" y="28237"/>
                    </a:lnTo>
                    <a:lnTo>
                      <a:pt x="8567" y="28341"/>
                    </a:lnTo>
                    <a:lnTo>
                      <a:pt x="8983" y="28424"/>
                    </a:lnTo>
                    <a:lnTo>
                      <a:pt x="9399" y="28445"/>
                    </a:lnTo>
                    <a:lnTo>
                      <a:pt x="9399" y="28445"/>
                    </a:lnTo>
                    <a:lnTo>
                      <a:pt x="9731" y="28424"/>
                    </a:lnTo>
                    <a:lnTo>
                      <a:pt x="10064" y="28361"/>
                    </a:lnTo>
                    <a:lnTo>
                      <a:pt x="10397" y="28257"/>
                    </a:lnTo>
                    <a:lnTo>
                      <a:pt x="10709" y="28112"/>
                    </a:lnTo>
                    <a:lnTo>
                      <a:pt x="11020" y="27925"/>
                    </a:lnTo>
                    <a:lnTo>
                      <a:pt x="11166" y="27821"/>
                    </a:lnTo>
                    <a:lnTo>
                      <a:pt x="11312" y="27675"/>
                    </a:lnTo>
                    <a:lnTo>
                      <a:pt x="11603" y="27384"/>
                    </a:lnTo>
                    <a:lnTo>
                      <a:pt x="11852" y="27031"/>
                    </a:lnTo>
                    <a:lnTo>
                      <a:pt x="11852" y="27031"/>
                    </a:lnTo>
                    <a:lnTo>
                      <a:pt x="12871" y="25513"/>
                    </a:lnTo>
                    <a:lnTo>
                      <a:pt x="12871" y="25513"/>
                    </a:lnTo>
                    <a:lnTo>
                      <a:pt x="13245" y="24951"/>
                    </a:lnTo>
                    <a:lnTo>
                      <a:pt x="13661" y="24390"/>
                    </a:lnTo>
                    <a:lnTo>
                      <a:pt x="14077" y="23829"/>
                    </a:lnTo>
                    <a:lnTo>
                      <a:pt x="14534" y="23309"/>
                    </a:lnTo>
                    <a:lnTo>
                      <a:pt x="14992" y="22810"/>
                    </a:lnTo>
                    <a:lnTo>
                      <a:pt x="15470" y="22311"/>
                    </a:lnTo>
                    <a:lnTo>
                      <a:pt x="15990" y="21853"/>
                    </a:lnTo>
                    <a:lnTo>
                      <a:pt x="16531" y="21437"/>
                    </a:lnTo>
                    <a:lnTo>
                      <a:pt x="16531" y="21437"/>
                    </a:lnTo>
                    <a:lnTo>
                      <a:pt x="16842" y="21209"/>
                    </a:lnTo>
                    <a:lnTo>
                      <a:pt x="17154" y="21022"/>
                    </a:lnTo>
                    <a:lnTo>
                      <a:pt x="17466" y="20834"/>
                    </a:lnTo>
                    <a:lnTo>
                      <a:pt x="17799" y="20689"/>
                    </a:lnTo>
                    <a:lnTo>
                      <a:pt x="18152" y="20585"/>
                    </a:lnTo>
                    <a:lnTo>
                      <a:pt x="18506" y="20481"/>
                    </a:lnTo>
                    <a:lnTo>
                      <a:pt x="18859" y="20439"/>
                    </a:lnTo>
                    <a:lnTo>
                      <a:pt x="19234" y="20419"/>
                    </a:lnTo>
                    <a:lnTo>
                      <a:pt x="19234" y="20419"/>
                    </a:lnTo>
                    <a:lnTo>
                      <a:pt x="19483" y="20419"/>
                    </a:lnTo>
                    <a:lnTo>
                      <a:pt x="19483" y="20419"/>
                    </a:lnTo>
                    <a:lnTo>
                      <a:pt x="19733" y="20439"/>
                    </a:lnTo>
                    <a:lnTo>
                      <a:pt x="19961" y="20502"/>
                    </a:lnTo>
                    <a:lnTo>
                      <a:pt x="20128" y="20585"/>
                    </a:lnTo>
                    <a:lnTo>
                      <a:pt x="20294" y="20689"/>
                    </a:lnTo>
                    <a:lnTo>
                      <a:pt x="20398" y="20834"/>
                    </a:lnTo>
                    <a:lnTo>
                      <a:pt x="20502" y="21001"/>
                    </a:lnTo>
                    <a:lnTo>
                      <a:pt x="20585" y="21209"/>
                    </a:lnTo>
                    <a:lnTo>
                      <a:pt x="20648" y="21479"/>
                    </a:lnTo>
                    <a:lnTo>
                      <a:pt x="20648" y="21479"/>
                    </a:lnTo>
                    <a:lnTo>
                      <a:pt x="20731" y="21895"/>
                    </a:lnTo>
                    <a:lnTo>
                      <a:pt x="20772" y="22332"/>
                    </a:lnTo>
                    <a:lnTo>
                      <a:pt x="20793" y="22747"/>
                    </a:lnTo>
                    <a:lnTo>
                      <a:pt x="20751" y="23163"/>
                    </a:lnTo>
                    <a:lnTo>
                      <a:pt x="20710" y="23579"/>
                    </a:lnTo>
                    <a:lnTo>
                      <a:pt x="20627" y="23995"/>
                    </a:lnTo>
                    <a:lnTo>
                      <a:pt x="20502" y="24411"/>
                    </a:lnTo>
                    <a:lnTo>
                      <a:pt x="20377" y="24806"/>
                    </a:lnTo>
                    <a:lnTo>
                      <a:pt x="20377" y="24806"/>
                    </a:lnTo>
                    <a:lnTo>
                      <a:pt x="20086" y="25513"/>
                    </a:lnTo>
                    <a:lnTo>
                      <a:pt x="19774" y="26199"/>
                    </a:lnTo>
                    <a:lnTo>
                      <a:pt x="19421" y="26864"/>
                    </a:lnTo>
                    <a:lnTo>
                      <a:pt x="19046" y="27509"/>
                    </a:lnTo>
                    <a:lnTo>
                      <a:pt x="18651" y="28133"/>
                    </a:lnTo>
                    <a:lnTo>
                      <a:pt x="18215" y="28757"/>
                    </a:lnTo>
                    <a:lnTo>
                      <a:pt x="17799" y="29360"/>
                    </a:lnTo>
                    <a:lnTo>
                      <a:pt x="17341" y="29963"/>
                    </a:lnTo>
                    <a:lnTo>
                      <a:pt x="17341" y="29963"/>
                    </a:lnTo>
                    <a:lnTo>
                      <a:pt x="16531" y="31044"/>
                    </a:lnTo>
                    <a:lnTo>
                      <a:pt x="15699" y="32125"/>
                    </a:lnTo>
                    <a:lnTo>
                      <a:pt x="13994" y="34246"/>
                    </a:lnTo>
                    <a:lnTo>
                      <a:pt x="12310" y="36387"/>
                    </a:lnTo>
                    <a:lnTo>
                      <a:pt x="11478" y="37448"/>
                    </a:lnTo>
                    <a:lnTo>
                      <a:pt x="10667" y="38550"/>
                    </a:lnTo>
                    <a:lnTo>
                      <a:pt x="10667" y="38550"/>
                    </a:lnTo>
                    <a:lnTo>
                      <a:pt x="9898" y="39652"/>
                    </a:lnTo>
                    <a:lnTo>
                      <a:pt x="9149" y="40775"/>
                    </a:lnTo>
                    <a:lnTo>
                      <a:pt x="8421" y="41918"/>
                    </a:lnTo>
                    <a:lnTo>
                      <a:pt x="7735" y="43083"/>
                    </a:lnTo>
                    <a:lnTo>
                      <a:pt x="7423" y="43665"/>
                    </a:lnTo>
                    <a:lnTo>
                      <a:pt x="7111" y="44268"/>
                    </a:lnTo>
                    <a:lnTo>
                      <a:pt x="6800" y="44871"/>
                    </a:lnTo>
                    <a:lnTo>
                      <a:pt x="6508" y="45474"/>
                    </a:lnTo>
                    <a:lnTo>
                      <a:pt x="6238" y="46098"/>
                    </a:lnTo>
                    <a:lnTo>
                      <a:pt x="5989" y="46722"/>
                    </a:lnTo>
                    <a:lnTo>
                      <a:pt x="5739" y="47345"/>
                    </a:lnTo>
                    <a:lnTo>
                      <a:pt x="5510" y="47990"/>
                    </a:lnTo>
                    <a:lnTo>
                      <a:pt x="5510" y="47990"/>
                    </a:lnTo>
                    <a:lnTo>
                      <a:pt x="5282" y="48655"/>
                    </a:lnTo>
                    <a:lnTo>
                      <a:pt x="5095" y="49321"/>
                    </a:lnTo>
                    <a:lnTo>
                      <a:pt x="4928" y="49986"/>
                    </a:lnTo>
                    <a:lnTo>
                      <a:pt x="4783" y="50651"/>
                    </a:lnTo>
                    <a:lnTo>
                      <a:pt x="4658" y="51317"/>
                    </a:lnTo>
                    <a:lnTo>
                      <a:pt x="4575" y="52003"/>
                    </a:lnTo>
                    <a:lnTo>
                      <a:pt x="4512" y="52668"/>
                    </a:lnTo>
                    <a:lnTo>
                      <a:pt x="4492" y="53334"/>
                    </a:lnTo>
                    <a:lnTo>
                      <a:pt x="4492" y="53999"/>
                    </a:lnTo>
                    <a:lnTo>
                      <a:pt x="4512" y="54664"/>
                    </a:lnTo>
                    <a:lnTo>
                      <a:pt x="4575" y="55330"/>
                    </a:lnTo>
                    <a:lnTo>
                      <a:pt x="4679" y="55995"/>
                    </a:lnTo>
                    <a:lnTo>
                      <a:pt x="4803" y="56660"/>
                    </a:lnTo>
                    <a:lnTo>
                      <a:pt x="4970" y="57347"/>
                    </a:lnTo>
                    <a:lnTo>
                      <a:pt x="5157" y="58012"/>
                    </a:lnTo>
                    <a:lnTo>
                      <a:pt x="5386" y="58677"/>
                    </a:lnTo>
                    <a:lnTo>
                      <a:pt x="5386" y="58677"/>
                    </a:lnTo>
                    <a:lnTo>
                      <a:pt x="5552" y="59052"/>
                    </a:lnTo>
                    <a:lnTo>
                      <a:pt x="5739" y="59364"/>
                    </a:lnTo>
                    <a:lnTo>
                      <a:pt x="5947" y="59655"/>
                    </a:lnTo>
                    <a:lnTo>
                      <a:pt x="6197" y="59904"/>
                    </a:lnTo>
                    <a:lnTo>
                      <a:pt x="6467" y="60112"/>
                    </a:lnTo>
                    <a:lnTo>
                      <a:pt x="6779" y="60278"/>
                    </a:lnTo>
                    <a:lnTo>
                      <a:pt x="7111" y="60424"/>
                    </a:lnTo>
                    <a:lnTo>
                      <a:pt x="7486" y="60528"/>
                    </a:lnTo>
                    <a:lnTo>
                      <a:pt x="7486" y="60528"/>
                    </a:lnTo>
                    <a:lnTo>
                      <a:pt x="7922" y="60590"/>
                    </a:lnTo>
                    <a:lnTo>
                      <a:pt x="8359" y="60653"/>
                    </a:lnTo>
                    <a:lnTo>
                      <a:pt x="8796" y="60694"/>
                    </a:lnTo>
                    <a:lnTo>
                      <a:pt x="9232" y="60736"/>
                    </a:lnTo>
                    <a:lnTo>
                      <a:pt x="10085" y="60777"/>
                    </a:lnTo>
                    <a:lnTo>
                      <a:pt x="10958" y="60777"/>
                    </a:lnTo>
                    <a:lnTo>
                      <a:pt x="10958" y="60777"/>
                    </a:lnTo>
                    <a:lnTo>
                      <a:pt x="11998" y="60777"/>
                    </a:lnTo>
                    <a:lnTo>
                      <a:pt x="11998" y="60777"/>
                    </a:lnTo>
                    <a:lnTo>
                      <a:pt x="14160" y="60757"/>
                    </a:lnTo>
                    <a:lnTo>
                      <a:pt x="16323" y="60715"/>
                    </a:lnTo>
                    <a:lnTo>
                      <a:pt x="18506" y="60694"/>
                    </a:lnTo>
                    <a:lnTo>
                      <a:pt x="20668" y="60673"/>
                    </a:lnTo>
                    <a:lnTo>
                      <a:pt x="20668" y="60673"/>
                    </a:lnTo>
                    <a:lnTo>
                      <a:pt x="21271" y="60673"/>
                    </a:lnTo>
                    <a:lnTo>
                      <a:pt x="21271" y="60673"/>
                    </a:lnTo>
                    <a:lnTo>
                      <a:pt x="23662" y="60694"/>
                    </a:lnTo>
                    <a:lnTo>
                      <a:pt x="26033" y="60757"/>
                    </a:lnTo>
                    <a:lnTo>
                      <a:pt x="28424" y="60798"/>
                    </a:lnTo>
                    <a:lnTo>
                      <a:pt x="30794" y="60840"/>
                    </a:lnTo>
                    <a:lnTo>
                      <a:pt x="30794" y="60840"/>
                    </a:lnTo>
                    <a:lnTo>
                      <a:pt x="32645" y="60861"/>
                    </a:lnTo>
                    <a:lnTo>
                      <a:pt x="32645" y="60861"/>
                    </a:lnTo>
                    <a:lnTo>
                      <a:pt x="34059" y="60840"/>
                    </a:lnTo>
                    <a:lnTo>
                      <a:pt x="35473" y="60798"/>
                    </a:lnTo>
                    <a:lnTo>
                      <a:pt x="36180" y="60757"/>
                    </a:lnTo>
                    <a:lnTo>
                      <a:pt x="36887" y="60694"/>
                    </a:lnTo>
                    <a:lnTo>
                      <a:pt x="37594" y="60611"/>
                    </a:lnTo>
                    <a:lnTo>
                      <a:pt x="38301" y="60528"/>
                    </a:lnTo>
                    <a:lnTo>
                      <a:pt x="38301" y="60528"/>
                    </a:lnTo>
                    <a:lnTo>
                      <a:pt x="38758" y="60445"/>
                    </a:lnTo>
                    <a:lnTo>
                      <a:pt x="39195" y="60341"/>
                    </a:lnTo>
                    <a:lnTo>
                      <a:pt x="39611" y="60195"/>
                    </a:lnTo>
                    <a:lnTo>
                      <a:pt x="39798" y="60112"/>
                    </a:lnTo>
                    <a:lnTo>
                      <a:pt x="40006" y="60029"/>
                    </a:lnTo>
                    <a:lnTo>
                      <a:pt x="40172" y="59925"/>
                    </a:lnTo>
                    <a:lnTo>
                      <a:pt x="40359" y="59800"/>
                    </a:lnTo>
                    <a:lnTo>
                      <a:pt x="40525" y="59655"/>
                    </a:lnTo>
                    <a:lnTo>
                      <a:pt x="40671" y="59509"/>
                    </a:lnTo>
                    <a:lnTo>
                      <a:pt x="40816" y="59343"/>
                    </a:lnTo>
                    <a:lnTo>
                      <a:pt x="40941" y="59156"/>
                    </a:lnTo>
                    <a:lnTo>
                      <a:pt x="41066" y="58948"/>
                    </a:lnTo>
                    <a:lnTo>
                      <a:pt x="41191" y="58698"/>
                    </a:lnTo>
                    <a:lnTo>
                      <a:pt x="41191" y="58698"/>
                    </a:lnTo>
                    <a:lnTo>
                      <a:pt x="41253" y="58511"/>
                    </a:lnTo>
                    <a:lnTo>
                      <a:pt x="41316" y="58303"/>
                    </a:lnTo>
                    <a:lnTo>
                      <a:pt x="41399" y="57887"/>
                    </a:lnTo>
                    <a:lnTo>
                      <a:pt x="41523" y="57056"/>
                    </a:lnTo>
                    <a:lnTo>
                      <a:pt x="41523" y="57056"/>
                    </a:lnTo>
                    <a:lnTo>
                      <a:pt x="41690" y="55995"/>
                    </a:lnTo>
                    <a:lnTo>
                      <a:pt x="41815" y="54955"/>
                    </a:lnTo>
                    <a:lnTo>
                      <a:pt x="41939" y="53895"/>
                    </a:lnTo>
                    <a:lnTo>
                      <a:pt x="42043" y="52835"/>
                    </a:lnTo>
                    <a:lnTo>
                      <a:pt x="42126" y="51774"/>
                    </a:lnTo>
                    <a:lnTo>
                      <a:pt x="42189" y="50714"/>
                    </a:lnTo>
                    <a:lnTo>
                      <a:pt x="42293" y="48593"/>
                    </a:lnTo>
                    <a:lnTo>
                      <a:pt x="42293" y="48593"/>
                    </a:lnTo>
                    <a:lnTo>
                      <a:pt x="42293" y="48031"/>
                    </a:lnTo>
                    <a:lnTo>
                      <a:pt x="42251" y="47491"/>
                    </a:lnTo>
                    <a:lnTo>
                      <a:pt x="42168" y="46950"/>
                    </a:lnTo>
                    <a:lnTo>
                      <a:pt x="42043" y="46430"/>
                    </a:lnTo>
                    <a:lnTo>
                      <a:pt x="41877" y="45931"/>
                    </a:lnTo>
                    <a:lnTo>
                      <a:pt x="41669" y="45432"/>
                    </a:lnTo>
                    <a:lnTo>
                      <a:pt x="41419" y="44933"/>
                    </a:lnTo>
                    <a:lnTo>
                      <a:pt x="41170" y="44455"/>
                    </a:lnTo>
                    <a:lnTo>
                      <a:pt x="41170" y="44455"/>
                    </a:lnTo>
                    <a:lnTo>
                      <a:pt x="40962" y="44143"/>
                    </a:lnTo>
                    <a:lnTo>
                      <a:pt x="40713" y="43852"/>
                    </a:lnTo>
                    <a:lnTo>
                      <a:pt x="40463" y="43623"/>
                    </a:lnTo>
                    <a:lnTo>
                      <a:pt x="40193" y="43415"/>
                    </a:lnTo>
                    <a:lnTo>
                      <a:pt x="39902" y="43270"/>
                    </a:lnTo>
                    <a:lnTo>
                      <a:pt x="39569" y="43124"/>
                    </a:lnTo>
                    <a:lnTo>
                      <a:pt x="39215" y="43041"/>
                    </a:lnTo>
                    <a:lnTo>
                      <a:pt x="38841" y="42979"/>
                    </a:lnTo>
                    <a:lnTo>
                      <a:pt x="38841" y="42979"/>
                    </a:lnTo>
                    <a:lnTo>
                      <a:pt x="37843" y="42875"/>
                    </a:lnTo>
                    <a:lnTo>
                      <a:pt x="36824" y="42792"/>
                    </a:lnTo>
                    <a:lnTo>
                      <a:pt x="35826" y="42709"/>
                    </a:lnTo>
                    <a:lnTo>
                      <a:pt x="34807" y="42646"/>
                    </a:lnTo>
                    <a:lnTo>
                      <a:pt x="33789" y="42605"/>
                    </a:lnTo>
                    <a:lnTo>
                      <a:pt x="32790" y="42584"/>
                    </a:lnTo>
                    <a:lnTo>
                      <a:pt x="30774" y="42563"/>
                    </a:lnTo>
                    <a:lnTo>
                      <a:pt x="30774" y="42563"/>
                    </a:lnTo>
                    <a:lnTo>
                      <a:pt x="29630" y="42563"/>
                    </a:lnTo>
                    <a:lnTo>
                      <a:pt x="29630" y="42563"/>
                    </a:lnTo>
                    <a:lnTo>
                      <a:pt x="28944" y="42563"/>
                    </a:lnTo>
                    <a:lnTo>
                      <a:pt x="28944" y="42563"/>
                    </a:lnTo>
                    <a:lnTo>
                      <a:pt x="28174" y="42584"/>
                    </a:lnTo>
                    <a:lnTo>
                      <a:pt x="28174" y="42584"/>
                    </a:lnTo>
                    <a:lnTo>
                      <a:pt x="26594" y="42563"/>
                    </a:lnTo>
                    <a:lnTo>
                      <a:pt x="26594" y="42563"/>
                    </a:lnTo>
                    <a:lnTo>
                      <a:pt x="27052" y="41690"/>
                    </a:lnTo>
                    <a:lnTo>
                      <a:pt x="27509" y="40858"/>
                    </a:lnTo>
                    <a:lnTo>
                      <a:pt x="27509" y="40858"/>
                    </a:lnTo>
                    <a:lnTo>
                      <a:pt x="28341" y="39382"/>
                    </a:lnTo>
                    <a:lnTo>
                      <a:pt x="29173" y="37905"/>
                    </a:lnTo>
                    <a:lnTo>
                      <a:pt x="30857" y="34974"/>
                    </a:lnTo>
                    <a:lnTo>
                      <a:pt x="31688" y="33518"/>
                    </a:lnTo>
                    <a:lnTo>
                      <a:pt x="32499" y="32042"/>
                    </a:lnTo>
                    <a:lnTo>
                      <a:pt x="33310" y="30545"/>
                    </a:lnTo>
                    <a:lnTo>
                      <a:pt x="34080" y="29048"/>
                    </a:lnTo>
                    <a:lnTo>
                      <a:pt x="34080" y="29048"/>
                    </a:lnTo>
                    <a:lnTo>
                      <a:pt x="34787" y="27613"/>
                    </a:lnTo>
                    <a:lnTo>
                      <a:pt x="35119" y="26906"/>
                    </a:lnTo>
                    <a:lnTo>
                      <a:pt x="35452" y="26178"/>
                    </a:lnTo>
                    <a:lnTo>
                      <a:pt x="35764" y="25450"/>
                    </a:lnTo>
                    <a:lnTo>
                      <a:pt x="36055" y="24723"/>
                    </a:lnTo>
                    <a:lnTo>
                      <a:pt x="36346" y="23974"/>
                    </a:lnTo>
                    <a:lnTo>
                      <a:pt x="36596" y="23246"/>
                    </a:lnTo>
                    <a:lnTo>
                      <a:pt x="36845" y="22498"/>
                    </a:lnTo>
                    <a:lnTo>
                      <a:pt x="37074" y="21729"/>
                    </a:lnTo>
                    <a:lnTo>
                      <a:pt x="37261" y="20980"/>
                    </a:lnTo>
                    <a:lnTo>
                      <a:pt x="37427" y="20211"/>
                    </a:lnTo>
                    <a:lnTo>
                      <a:pt x="37594" y="19421"/>
                    </a:lnTo>
                    <a:lnTo>
                      <a:pt x="37698" y="18630"/>
                    </a:lnTo>
                    <a:lnTo>
                      <a:pt x="37802" y="17840"/>
                    </a:lnTo>
                    <a:lnTo>
                      <a:pt x="37864" y="17029"/>
                    </a:lnTo>
                    <a:lnTo>
                      <a:pt x="37864" y="17029"/>
                    </a:lnTo>
                    <a:lnTo>
                      <a:pt x="37906" y="15990"/>
                    </a:lnTo>
                    <a:lnTo>
                      <a:pt x="37926" y="14950"/>
                    </a:lnTo>
                    <a:lnTo>
                      <a:pt x="37885" y="13910"/>
                    </a:lnTo>
                    <a:lnTo>
                      <a:pt x="37864" y="13391"/>
                    </a:lnTo>
                    <a:lnTo>
                      <a:pt x="37822" y="12871"/>
                    </a:lnTo>
                    <a:lnTo>
                      <a:pt x="37760" y="12351"/>
                    </a:lnTo>
                    <a:lnTo>
                      <a:pt x="37677" y="11852"/>
                    </a:lnTo>
                    <a:lnTo>
                      <a:pt x="37594" y="11332"/>
                    </a:lnTo>
                    <a:lnTo>
                      <a:pt x="37490" y="10833"/>
                    </a:lnTo>
                    <a:lnTo>
                      <a:pt x="37365" y="10313"/>
                    </a:lnTo>
                    <a:lnTo>
                      <a:pt x="37240" y="9814"/>
                    </a:lnTo>
                    <a:lnTo>
                      <a:pt x="37074" y="9315"/>
                    </a:lnTo>
                    <a:lnTo>
                      <a:pt x="36907" y="8816"/>
                    </a:lnTo>
                    <a:lnTo>
                      <a:pt x="36907" y="8816"/>
                    </a:lnTo>
                    <a:lnTo>
                      <a:pt x="36762" y="8421"/>
                    </a:lnTo>
                    <a:lnTo>
                      <a:pt x="36596" y="8047"/>
                    </a:lnTo>
                    <a:lnTo>
                      <a:pt x="36429" y="7693"/>
                    </a:lnTo>
                    <a:lnTo>
                      <a:pt x="36242" y="7319"/>
                    </a:lnTo>
                    <a:lnTo>
                      <a:pt x="35868" y="6633"/>
                    </a:lnTo>
                    <a:lnTo>
                      <a:pt x="35452" y="5988"/>
                    </a:lnTo>
                    <a:lnTo>
                      <a:pt x="34995" y="5385"/>
                    </a:lnTo>
                    <a:lnTo>
                      <a:pt x="34516" y="4803"/>
                    </a:lnTo>
                    <a:lnTo>
                      <a:pt x="33996" y="4263"/>
                    </a:lnTo>
                    <a:lnTo>
                      <a:pt x="33456" y="3764"/>
                    </a:lnTo>
                    <a:lnTo>
                      <a:pt x="32874" y="3285"/>
                    </a:lnTo>
                    <a:lnTo>
                      <a:pt x="32271" y="2849"/>
                    </a:lnTo>
                    <a:lnTo>
                      <a:pt x="31626" y="2433"/>
                    </a:lnTo>
                    <a:lnTo>
                      <a:pt x="30982" y="2059"/>
                    </a:lnTo>
                    <a:lnTo>
                      <a:pt x="30295" y="1705"/>
                    </a:lnTo>
                    <a:lnTo>
                      <a:pt x="29588" y="1372"/>
                    </a:lnTo>
                    <a:lnTo>
                      <a:pt x="28861" y="1081"/>
                    </a:lnTo>
                    <a:lnTo>
                      <a:pt x="28091" y="811"/>
                    </a:lnTo>
                    <a:lnTo>
                      <a:pt x="28091" y="811"/>
                    </a:lnTo>
                    <a:lnTo>
                      <a:pt x="27468" y="603"/>
                    </a:lnTo>
                    <a:lnTo>
                      <a:pt x="26844" y="437"/>
                    </a:lnTo>
                    <a:lnTo>
                      <a:pt x="26199" y="312"/>
                    </a:lnTo>
                    <a:lnTo>
                      <a:pt x="25575" y="187"/>
                    </a:lnTo>
                    <a:lnTo>
                      <a:pt x="24931" y="104"/>
                    </a:lnTo>
                    <a:lnTo>
                      <a:pt x="24307" y="42"/>
                    </a:lnTo>
                    <a:lnTo>
                      <a:pt x="23662" y="21"/>
                    </a:lnTo>
                    <a:lnTo>
                      <a:pt x="2301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69;p7">
                <a:extLst>
                  <a:ext uri="{FF2B5EF4-FFF2-40B4-BE49-F238E27FC236}">
                    <a16:creationId xmlns:a16="http://schemas.microsoft.com/office/drawing/2014/main" id="{DB932920-B75F-4186-A99D-F7617D4AB7FA}"/>
                  </a:ext>
                </a:extLst>
              </p:cNvPr>
              <p:cNvSpPr/>
              <p:nvPr/>
            </p:nvSpPr>
            <p:spPr>
              <a:xfrm>
                <a:off x="3979700" y="470475"/>
                <a:ext cx="224075" cy="243300"/>
              </a:xfrm>
              <a:custGeom>
                <a:avLst/>
                <a:gdLst/>
                <a:ahLst/>
                <a:cxnLst/>
                <a:rect l="l" t="t" r="r" b="b"/>
                <a:pathLst>
                  <a:path w="8963" h="9732" extrusionOk="0">
                    <a:moveTo>
                      <a:pt x="8609" y="0"/>
                    </a:moveTo>
                    <a:lnTo>
                      <a:pt x="8380" y="21"/>
                    </a:lnTo>
                    <a:lnTo>
                      <a:pt x="8152" y="42"/>
                    </a:lnTo>
                    <a:lnTo>
                      <a:pt x="7923" y="104"/>
                    </a:lnTo>
                    <a:lnTo>
                      <a:pt x="7715" y="167"/>
                    </a:lnTo>
                    <a:lnTo>
                      <a:pt x="7507" y="250"/>
                    </a:lnTo>
                    <a:lnTo>
                      <a:pt x="7320" y="354"/>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167" y="7902"/>
                    </a:lnTo>
                    <a:lnTo>
                      <a:pt x="63" y="8214"/>
                    </a:lnTo>
                    <a:lnTo>
                      <a:pt x="42" y="8359"/>
                    </a:lnTo>
                    <a:lnTo>
                      <a:pt x="22" y="8525"/>
                    </a:lnTo>
                    <a:lnTo>
                      <a:pt x="1" y="8692"/>
                    </a:lnTo>
                    <a:lnTo>
                      <a:pt x="22" y="8858"/>
                    </a:lnTo>
                    <a:lnTo>
                      <a:pt x="42" y="8983"/>
                    </a:lnTo>
                    <a:lnTo>
                      <a:pt x="84" y="9108"/>
                    </a:lnTo>
                    <a:lnTo>
                      <a:pt x="126" y="9232"/>
                    </a:lnTo>
                    <a:lnTo>
                      <a:pt x="188" y="9336"/>
                    </a:lnTo>
                    <a:lnTo>
                      <a:pt x="271" y="9440"/>
                    </a:lnTo>
                    <a:lnTo>
                      <a:pt x="354" y="9523"/>
                    </a:lnTo>
                    <a:lnTo>
                      <a:pt x="479" y="9607"/>
                    </a:lnTo>
                    <a:lnTo>
                      <a:pt x="604" y="9669"/>
                    </a:lnTo>
                    <a:lnTo>
                      <a:pt x="749" y="9711"/>
                    </a:lnTo>
                    <a:lnTo>
                      <a:pt x="916" y="9731"/>
                    </a:lnTo>
                    <a:lnTo>
                      <a:pt x="1082" y="9711"/>
                    </a:lnTo>
                    <a:lnTo>
                      <a:pt x="1269" y="9648"/>
                    </a:lnTo>
                    <a:lnTo>
                      <a:pt x="1415" y="9544"/>
                    </a:lnTo>
                    <a:lnTo>
                      <a:pt x="1560" y="9420"/>
                    </a:lnTo>
                    <a:lnTo>
                      <a:pt x="1706" y="9274"/>
                    </a:lnTo>
                    <a:lnTo>
                      <a:pt x="1831" y="9108"/>
                    </a:lnTo>
                    <a:lnTo>
                      <a:pt x="1955" y="8941"/>
                    </a:lnTo>
                    <a:lnTo>
                      <a:pt x="2039" y="8754"/>
                    </a:lnTo>
                    <a:lnTo>
                      <a:pt x="2434" y="8068"/>
                    </a:lnTo>
                    <a:lnTo>
                      <a:pt x="2849" y="7403"/>
                    </a:lnTo>
                    <a:lnTo>
                      <a:pt x="3286" y="6779"/>
                    </a:lnTo>
                    <a:lnTo>
                      <a:pt x="3764" y="6155"/>
                    </a:lnTo>
                    <a:lnTo>
                      <a:pt x="4243" y="5573"/>
                    </a:lnTo>
                    <a:lnTo>
                      <a:pt x="4762" y="4991"/>
                    </a:lnTo>
                    <a:lnTo>
                      <a:pt x="5303" y="4408"/>
                    </a:lnTo>
                    <a:lnTo>
                      <a:pt x="5844" y="3868"/>
                    </a:lnTo>
                    <a:lnTo>
                      <a:pt x="6551" y="3140"/>
                    </a:lnTo>
                    <a:lnTo>
                      <a:pt x="7237" y="2392"/>
                    </a:lnTo>
                    <a:lnTo>
                      <a:pt x="7902" y="1622"/>
                    </a:lnTo>
                    <a:lnTo>
                      <a:pt x="8547" y="853"/>
                    </a:lnTo>
                    <a:lnTo>
                      <a:pt x="8692" y="687"/>
                    </a:lnTo>
                    <a:lnTo>
                      <a:pt x="8817" y="499"/>
                    </a:lnTo>
                    <a:lnTo>
                      <a:pt x="8879" y="395"/>
                    </a:lnTo>
                    <a:lnTo>
                      <a:pt x="8921" y="291"/>
                    </a:lnTo>
                    <a:lnTo>
                      <a:pt x="8963" y="167"/>
                    </a:lnTo>
                    <a:lnTo>
                      <a:pt x="8963" y="21"/>
                    </a:lnTo>
                    <a:lnTo>
                      <a:pt x="879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70;p7">
                <a:extLst>
                  <a:ext uri="{FF2B5EF4-FFF2-40B4-BE49-F238E27FC236}">
                    <a16:creationId xmlns:a16="http://schemas.microsoft.com/office/drawing/2014/main" id="{B6F9A7EF-29D4-42D6-83C6-E65D955DBD45}"/>
                  </a:ext>
                </a:extLst>
              </p:cNvPr>
              <p:cNvSpPr/>
              <p:nvPr/>
            </p:nvSpPr>
            <p:spPr>
              <a:xfrm>
                <a:off x="3979700" y="470475"/>
                <a:ext cx="224075" cy="243300"/>
              </a:xfrm>
              <a:custGeom>
                <a:avLst/>
                <a:gdLst/>
                <a:ahLst/>
                <a:cxnLst/>
                <a:rect l="l" t="t" r="r" b="b"/>
                <a:pathLst>
                  <a:path w="8963" h="9732" fill="none" extrusionOk="0">
                    <a:moveTo>
                      <a:pt x="8609" y="0"/>
                    </a:moveTo>
                    <a:lnTo>
                      <a:pt x="8609" y="0"/>
                    </a:lnTo>
                    <a:lnTo>
                      <a:pt x="8380" y="21"/>
                    </a:lnTo>
                    <a:lnTo>
                      <a:pt x="8152" y="42"/>
                    </a:lnTo>
                    <a:lnTo>
                      <a:pt x="7923" y="104"/>
                    </a:lnTo>
                    <a:lnTo>
                      <a:pt x="7715" y="167"/>
                    </a:lnTo>
                    <a:lnTo>
                      <a:pt x="7507" y="250"/>
                    </a:lnTo>
                    <a:lnTo>
                      <a:pt x="7320" y="354"/>
                    </a:lnTo>
                    <a:lnTo>
                      <a:pt x="6925" y="562"/>
                    </a:lnTo>
                    <a:lnTo>
                      <a:pt x="6925" y="562"/>
                    </a:lnTo>
                    <a:lnTo>
                      <a:pt x="6405" y="894"/>
                    </a:lnTo>
                    <a:lnTo>
                      <a:pt x="5885" y="1248"/>
                    </a:lnTo>
                    <a:lnTo>
                      <a:pt x="5386" y="1601"/>
                    </a:lnTo>
                    <a:lnTo>
                      <a:pt x="4908" y="1976"/>
                    </a:lnTo>
                    <a:lnTo>
                      <a:pt x="4430" y="2371"/>
                    </a:lnTo>
                    <a:lnTo>
                      <a:pt x="3972" y="2766"/>
                    </a:lnTo>
                    <a:lnTo>
                      <a:pt x="3536" y="3182"/>
                    </a:lnTo>
                    <a:lnTo>
                      <a:pt x="3099" y="3618"/>
                    </a:lnTo>
                    <a:lnTo>
                      <a:pt x="2704" y="4055"/>
                    </a:lnTo>
                    <a:lnTo>
                      <a:pt x="2309" y="4512"/>
                    </a:lnTo>
                    <a:lnTo>
                      <a:pt x="1935" y="4991"/>
                    </a:lnTo>
                    <a:lnTo>
                      <a:pt x="1560" y="5469"/>
                    </a:lnTo>
                    <a:lnTo>
                      <a:pt x="1228" y="5989"/>
                    </a:lnTo>
                    <a:lnTo>
                      <a:pt x="895" y="6509"/>
                    </a:lnTo>
                    <a:lnTo>
                      <a:pt x="583" y="7049"/>
                    </a:lnTo>
                    <a:lnTo>
                      <a:pt x="292" y="7611"/>
                    </a:lnTo>
                    <a:lnTo>
                      <a:pt x="292" y="7611"/>
                    </a:lnTo>
                    <a:lnTo>
                      <a:pt x="167" y="7902"/>
                    </a:lnTo>
                    <a:lnTo>
                      <a:pt x="63" y="8214"/>
                    </a:lnTo>
                    <a:lnTo>
                      <a:pt x="42" y="8359"/>
                    </a:lnTo>
                    <a:lnTo>
                      <a:pt x="22" y="8525"/>
                    </a:lnTo>
                    <a:lnTo>
                      <a:pt x="1" y="8692"/>
                    </a:lnTo>
                    <a:lnTo>
                      <a:pt x="22" y="8858"/>
                    </a:lnTo>
                    <a:lnTo>
                      <a:pt x="22" y="8858"/>
                    </a:lnTo>
                    <a:lnTo>
                      <a:pt x="42" y="8983"/>
                    </a:lnTo>
                    <a:lnTo>
                      <a:pt x="84" y="9108"/>
                    </a:lnTo>
                    <a:lnTo>
                      <a:pt x="126" y="9232"/>
                    </a:lnTo>
                    <a:lnTo>
                      <a:pt x="188" y="9336"/>
                    </a:lnTo>
                    <a:lnTo>
                      <a:pt x="271" y="9440"/>
                    </a:lnTo>
                    <a:lnTo>
                      <a:pt x="354" y="9523"/>
                    </a:lnTo>
                    <a:lnTo>
                      <a:pt x="479" y="9607"/>
                    </a:lnTo>
                    <a:lnTo>
                      <a:pt x="604" y="9669"/>
                    </a:lnTo>
                    <a:lnTo>
                      <a:pt x="604" y="9669"/>
                    </a:lnTo>
                    <a:lnTo>
                      <a:pt x="749" y="9711"/>
                    </a:lnTo>
                    <a:lnTo>
                      <a:pt x="916" y="9731"/>
                    </a:lnTo>
                    <a:lnTo>
                      <a:pt x="916" y="9731"/>
                    </a:lnTo>
                    <a:lnTo>
                      <a:pt x="1082" y="9711"/>
                    </a:lnTo>
                    <a:lnTo>
                      <a:pt x="1269" y="9648"/>
                    </a:lnTo>
                    <a:lnTo>
                      <a:pt x="1415" y="9544"/>
                    </a:lnTo>
                    <a:lnTo>
                      <a:pt x="1560" y="9420"/>
                    </a:lnTo>
                    <a:lnTo>
                      <a:pt x="1560" y="9420"/>
                    </a:lnTo>
                    <a:lnTo>
                      <a:pt x="1706" y="9274"/>
                    </a:lnTo>
                    <a:lnTo>
                      <a:pt x="1831" y="9108"/>
                    </a:lnTo>
                    <a:lnTo>
                      <a:pt x="1955" y="8941"/>
                    </a:lnTo>
                    <a:lnTo>
                      <a:pt x="2039" y="8754"/>
                    </a:lnTo>
                    <a:lnTo>
                      <a:pt x="2039" y="8754"/>
                    </a:lnTo>
                    <a:lnTo>
                      <a:pt x="2434" y="8068"/>
                    </a:lnTo>
                    <a:lnTo>
                      <a:pt x="2849" y="7403"/>
                    </a:lnTo>
                    <a:lnTo>
                      <a:pt x="3286" y="6779"/>
                    </a:lnTo>
                    <a:lnTo>
                      <a:pt x="3764" y="6155"/>
                    </a:lnTo>
                    <a:lnTo>
                      <a:pt x="4243" y="5573"/>
                    </a:lnTo>
                    <a:lnTo>
                      <a:pt x="4762" y="4991"/>
                    </a:lnTo>
                    <a:lnTo>
                      <a:pt x="5303" y="4408"/>
                    </a:lnTo>
                    <a:lnTo>
                      <a:pt x="5844" y="3868"/>
                    </a:lnTo>
                    <a:lnTo>
                      <a:pt x="5844" y="3868"/>
                    </a:lnTo>
                    <a:lnTo>
                      <a:pt x="6551" y="3140"/>
                    </a:lnTo>
                    <a:lnTo>
                      <a:pt x="7237" y="2392"/>
                    </a:lnTo>
                    <a:lnTo>
                      <a:pt x="7902" y="1622"/>
                    </a:lnTo>
                    <a:lnTo>
                      <a:pt x="8547" y="853"/>
                    </a:lnTo>
                    <a:lnTo>
                      <a:pt x="8547" y="853"/>
                    </a:lnTo>
                    <a:lnTo>
                      <a:pt x="8692" y="687"/>
                    </a:lnTo>
                    <a:lnTo>
                      <a:pt x="8817" y="499"/>
                    </a:lnTo>
                    <a:lnTo>
                      <a:pt x="8879" y="395"/>
                    </a:lnTo>
                    <a:lnTo>
                      <a:pt x="8921" y="291"/>
                    </a:lnTo>
                    <a:lnTo>
                      <a:pt x="8963" y="167"/>
                    </a:lnTo>
                    <a:lnTo>
                      <a:pt x="8963" y="21"/>
                    </a:lnTo>
                    <a:lnTo>
                      <a:pt x="8963" y="21"/>
                    </a:lnTo>
                    <a:lnTo>
                      <a:pt x="8796" y="0"/>
                    </a:lnTo>
                    <a:lnTo>
                      <a:pt x="86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71;p7">
                <a:extLst>
                  <a:ext uri="{FF2B5EF4-FFF2-40B4-BE49-F238E27FC236}">
                    <a16:creationId xmlns:a16="http://schemas.microsoft.com/office/drawing/2014/main" id="{8F4BAA00-F1C4-43A7-B1E9-167565BAA328}"/>
                  </a:ext>
                </a:extLst>
              </p:cNvPr>
              <p:cNvSpPr/>
              <p:nvPr/>
            </p:nvSpPr>
            <p:spPr>
              <a:xfrm>
                <a:off x="4497450" y="1399400"/>
                <a:ext cx="231350" cy="50450"/>
              </a:xfrm>
              <a:custGeom>
                <a:avLst/>
                <a:gdLst/>
                <a:ahLst/>
                <a:cxnLst/>
                <a:rect l="l" t="t" r="r" b="b"/>
                <a:pathLst>
                  <a:path w="9254" h="2018" extrusionOk="0">
                    <a:moveTo>
                      <a:pt x="2766" y="0"/>
                    </a:moveTo>
                    <a:lnTo>
                      <a:pt x="1456" y="21"/>
                    </a:lnTo>
                    <a:lnTo>
                      <a:pt x="1206" y="42"/>
                    </a:lnTo>
                    <a:lnTo>
                      <a:pt x="978" y="83"/>
                    </a:lnTo>
                    <a:lnTo>
                      <a:pt x="728" y="166"/>
                    </a:lnTo>
                    <a:lnTo>
                      <a:pt x="499" y="270"/>
                    </a:lnTo>
                    <a:lnTo>
                      <a:pt x="396" y="333"/>
                    </a:lnTo>
                    <a:lnTo>
                      <a:pt x="292" y="416"/>
                    </a:lnTo>
                    <a:lnTo>
                      <a:pt x="208" y="499"/>
                    </a:lnTo>
                    <a:lnTo>
                      <a:pt x="125" y="582"/>
                    </a:lnTo>
                    <a:lnTo>
                      <a:pt x="84" y="686"/>
                    </a:lnTo>
                    <a:lnTo>
                      <a:pt x="42" y="811"/>
                    </a:lnTo>
                    <a:lnTo>
                      <a:pt x="0" y="936"/>
                    </a:lnTo>
                    <a:lnTo>
                      <a:pt x="0" y="1061"/>
                    </a:lnTo>
                    <a:lnTo>
                      <a:pt x="21" y="1185"/>
                    </a:lnTo>
                    <a:lnTo>
                      <a:pt x="63" y="1310"/>
                    </a:lnTo>
                    <a:lnTo>
                      <a:pt x="104" y="1414"/>
                    </a:lnTo>
                    <a:lnTo>
                      <a:pt x="167" y="1497"/>
                    </a:lnTo>
                    <a:lnTo>
                      <a:pt x="229" y="1580"/>
                    </a:lnTo>
                    <a:lnTo>
                      <a:pt x="333" y="1664"/>
                    </a:lnTo>
                    <a:lnTo>
                      <a:pt x="541" y="1788"/>
                    </a:lnTo>
                    <a:lnTo>
                      <a:pt x="832" y="1892"/>
                    </a:lnTo>
                    <a:lnTo>
                      <a:pt x="1123" y="1955"/>
                    </a:lnTo>
                    <a:lnTo>
                      <a:pt x="1435" y="1996"/>
                    </a:lnTo>
                    <a:lnTo>
                      <a:pt x="1726" y="2017"/>
                    </a:lnTo>
                    <a:lnTo>
                      <a:pt x="2163" y="2017"/>
                    </a:lnTo>
                    <a:lnTo>
                      <a:pt x="2870" y="1996"/>
                    </a:lnTo>
                    <a:lnTo>
                      <a:pt x="3598" y="1996"/>
                    </a:lnTo>
                    <a:lnTo>
                      <a:pt x="4305" y="1955"/>
                    </a:lnTo>
                    <a:lnTo>
                      <a:pt x="5032" y="1913"/>
                    </a:lnTo>
                    <a:lnTo>
                      <a:pt x="5739" y="1851"/>
                    </a:lnTo>
                    <a:lnTo>
                      <a:pt x="6467" y="1768"/>
                    </a:lnTo>
                    <a:lnTo>
                      <a:pt x="7174" y="1664"/>
                    </a:lnTo>
                    <a:lnTo>
                      <a:pt x="7881" y="1539"/>
                    </a:lnTo>
                    <a:lnTo>
                      <a:pt x="8214" y="1476"/>
                    </a:lnTo>
                    <a:lnTo>
                      <a:pt x="8567" y="1393"/>
                    </a:lnTo>
                    <a:lnTo>
                      <a:pt x="8733" y="1352"/>
                    </a:lnTo>
                    <a:lnTo>
                      <a:pt x="8900" y="1269"/>
                    </a:lnTo>
                    <a:lnTo>
                      <a:pt x="9087" y="1185"/>
                    </a:lnTo>
                    <a:lnTo>
                      <a:pt x="9253" y="1081"/>
                    </a:lnTo>
                    <a:lnTo>
                      <a:pt x="9066" y="957"/>
                    </a:lnTo>
                    <a:lnTo>
                      <a:pt x="8900" y="853"/>
                    </a:lnTo>
                    <a:lnTo>
                      <a:pt x="8713" y="749"/>
                    </a:lnTo>
                    <a:lnTo>
                      <a:pt x="8546" y="686"/>
                    </a:lnTo>
                    <a:lnTo>
                      <a:pt x="8193" y="582"/>
                    </a:lnTo>
                    <a:lnTo>
                      <a:pt x="7839" y="478"/>
                    </a:lnTo>
                    <a:lnTo>
                      <a:pt x="7216" y="354"/>
                    </a:lnTo>
                    <a:lnTo>
                      <a:pt x="6571" y="250"/>
                    </a:lnTo>
                    <a:lnTo>
                      <a:pt x="5947" y="166"/>
                    </a:lnTo>
                    <a:lnTo>
                      <a:pt x="5303" y="104"/>
                    </a:lnTo>
                    <a:lnTo>
                      <a:pt x="4679" y="63"/>
                    </a:lnTo>
                    <a:lnTo>
                      <a:pt x="4034"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72;p7">
                <a:extLst>
                  <a:ext uri="{FF2B5EF4-FFF2-40B4-BE49-F238E27FC236}">
                    <a16:creationId xmlns:a16="http://schemas.microsoft.com/office/drawing/2014/main" id="{7B843FCC-8554-4B46-AC16-4B7DFE6D0C45}"/>
                  </a:ext>
                </a:extLst>
              </p:cNvPr>
              <p:cNvSpPr/>
              <p:nvPr/>
            </p:nvSpPr>
            <p:spPr>
              <a:xfrm>
                <a:off x="4497450" y="1399400"/>
                <a:ext cx="231350" cy="50450"/>
              </a:xfrm>
              <a:custGeom>
                <a:avLst/>
                <a:gdLst/>
                <a:ahLst/>
                <a:cxnLst/>
                <a:rect l="l" t="t" r="r" b="b"/>
                <a:pathLst>
                  <a:path w="9254" h="2018" fill="none" extrusionOk="0">
                    <a:moveTo>
                      <a:pt x="2766" y="0"/>
                    </a:moveTo>
                    <a:lnTo>
                      <a:pt x="2766" y="0"/>
                    </a:lnTo>
                    <a:lnTo>
                      <a:pt x="1456" y="21"/>
                    </a:lnTo>
                    <a:lnTo>
                      <a:pt x="1456" y="21"/>
                    </a:lnTo>
                    <a:lnTo>
                      <a:pt x="1206" y="42"/>
                    </a:lnTo>
                    <a:lnTo>
                      <a:pt x="978" y="83"/>
                    </a:lnTo>
                    <a:lnTo>
                      <a:pt x="728" y="166"/>
                    </a:lnTo>
                    <a:lnTo>
                      <a:pt x="499" y="270"/>
                    </a:lnTo>
                    <a:lnTo>
                      <a:pt x="499" y="270"/>
                    </a:lnTo>
                    <a:lnTo>
                      <a:pt x="396" y="333"/>
                    </a:lnTo>
                    <a:lnTo>
                      <a:pt x="292" y="416"/>
                    </a:lnTo>
                    <a:lnTo>
                      <a:pt x="208" y="499"/>
                    </a:lnTo>
                    <a:lnTo>
                      <a:pt x="125" y="582"/>
                    </a:lnTo>
                    <a:lnTo>
                      <a:pt x="84" y="686"/>
                    </a:lnTo>
                    <a:lnTo>
                      <a:pt x="42" y="811"/>
                    </a:lnTo>
                    <a:lnTo>
                      <a:pt x="0" y="936"/>
                    </a:lnTo>
                    <a:lnTo>
                      <a:pt x="0" y="1061"/>
                    </a:lnTo>
                    <a:lnTo>
                      <a:pt x="0" y="1061"/>
                    </a:lnTo>
                    <a:lnTo>
                      <a:pt x="21" y="1185"/>
                    </a:lnTo>
                    <a:lnTo>
                      <a:pt x="63" y="1310"/>
                    </a:lnTo>
                    <a:lnTo>
                      <a:pt x="104" y="1414"/>
                    </a:lnTo>
                    <a:lnTo>
                      <a:pt x="167" y="1497"/>
                    </a:lnTo>
                    <a:lnTo>
                      <a:pt x="229" y="1580"/>
                    </a:lnTo>
                    <a:lnTo>
                      <a:pt x="333" y="1664"/>
                    </a:lnTo>
                    <a:lnTo>
                      <a:pt x="541" y="1788"/>
                    </a:lnTo>
                    <a:lnTo>
                      <a:pt x="541" y="1788"/>
                    </a:lnTo>
                    <a:lnTo>
                      <a:pt x="832" y="1892"/>
                    </a:lnTo>
                    <a:lnTo>
                      <a:pt x="1123" y="1955"/>
                    </a:lnTo>
                    <a:lnTo>
                      <a:pt x="1435" y="1996"/>
                    </a:lnTo>
                    <a:lnTo>
                      <a:pt x="1726" y="2017"/>
                    </a:lnTo>
                    <a:lnTo>
                      <a:pt x="1726" y="2017"/>
                    </a:lnTo>
                    <a:lnTo>
                      <a:pt x="2163" y="2017"/>
                    </a:lnTo>
                    <a:lnTo>
                      <a:pt x="2163" y="2017"/>
                    </a:lnTo>
                    <a:lnTo>
                      <a:pt x="2870" y="1996"/>
                    </a:lnTo>
                    <a:lnTo>
                      <a:pt x="3598" y="1996"/>
                    </a:lnTo>
                    <a:lnTo>
                      <a:pt x="4305" y="1955"/>
                    </a:lnTo>
                    <a:lnTo>
                      <a:pt x="5032" y="1913"/>
                    </a:lnTo>
                    <a:lnTo>
                      <a:pt x="5739" y="1851"/>
                    </a:lnTo>
                    <a:lnTo>
                      <a:pt x="6467" y="1768"/>
                    </a:lnTo>
                    <a:lnTo>
                      <a:pt x="7174" y="1664"/>
                    </a:lnTo>
                    <a:lnTo>
                      <a:pt x="7881" y="1539"/>
                    </a:lnTo>
                    <a:lnTo>
                      <a:pt x="7881" y="1539"/>
                    </a:lnTo>
                    <a:lnTo>
                      <a:pt x="8214" y="1476"/>
                    </a:lnTo>
                    <a:lnTo>
                      <a:pt x="8567" y="1393"/>
                    </a:lnTo>
                    <a:lnTo>
                      <a:pt x="8733" y="1352"/>
                    </a:lnTo>
                    <a:lnTo>
                      <a:pt x="8900" y="1269"/>
                    </a:lnTo>
                    <a:lnTo>
                      <a:pt x="9087" y="1185"/>
                    </a:lnTo>
                    <a:lnTo>
                      <a:pt x="9253" y="1081"/>
                    </a:lnTo>
                    <a:lnTo>
                      <a:pt x="9253" y="1081"/>
                    </a:lnTo>
                    <a:lnTo>
                      <a:pt x="9066" y="957"/>
                    </a:lnTo>
                    <a:lnTo>
                      <a:pt x="8900" y="853"/>
                    </a:lnTo>
                    <a:lnTo>
                      <a:pt x="8713" y="749"/>
                    </a:lnTo>
                    <a:lnTo>
                      <a:pt x="8546" y="686"/>
                    </a:lnTo>
                    <a:lnTo>
                      <a:pt x="8193" y="582"/>
                    </a:lnTo>
                    <a:lnTo>
                      <a:pt x="7839" y="478"/>
                    </a:lnTo>
                    <a:lnTo>
                      <a:pt x="7839" y="478"/>
                    </a:lnTo>
                    <a:lnTo>
                      <a:pt x="7216" y="354"/>
                    </a:lnTo>
                    <a:lnTo>
                      <a:pt x="6571" y="250"/>
                    </a:lnTo>
                    <a:lnTo>
                      <a:pt x="5947" y="166"/>
                    </a:lnTo>
                    <a:lnTo>
                      <a:pt x="5303" y="104"/>
                    </a:lnTo>
                    <a:lnTo>
                      <a:pt x="4679" y="63"/>
                    </a:lnTo>
                    <a:lnTo>
                      <a:pt x="4034" y="21"/>
                    </a:lnTo>
                    <a:lnTo>
                      <a:pt x="276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73;p7">
                <a:extLst>
                  <a:ext uri="{FF2B5EF4-FFF2-40B4-BE49-F238E27FC236}">
                    <a16:creationId xmlns:a16="http://schemas.microsoft.com/office/drawing/2014/main" id="{62550FCD-7787-4752-8BDE-961CE04A331C}"/>
                  </a:ext>
                </a:extLst>
              </p:cNvPr>
              <p:cNvSpPr/>
              <p:nvPr/>
            </p:nvSpPr>
            <p:spPr>
              <a:xfrm>
                <a:off x="4238575" y="388850"/>
                <a:ext cx="77475" cy="56700"/>
              </a:xfrm>
              <a:custGeom>
                <a:avLst/>
                <a:gdLst/>
                <a:ahLst/>
                <a:cxnLst/>
                <a:rect l="l" t="t" r="r" b="b"/>
                <a:pathLst>
                  <a:path w="3099" h="2268" extrusionOk="0">
                    <a:moveTo>
                      <a:pt x="2683" y="1"/>
                    </a:moveTo>
                    <a:lnTo>
                      <a:pt x="2371" y="22"/>
                    </a:lnTo>
                    <a:lnTo>
                      <a:pt x="2059" y="63"/>
                    </a:lnTo>
                    <a:lnTo>
                      <a:pt x="1768" y="146"/>
                    </a:lnTo>
                    <a:lnTo>
                      <a:pt x="1456" y="250"/>
                    </a:lnTo>
                    <a:lnTo>
                      <a:pt x="1165" y="396"/>
                    </a:lnTo>
                    <a:lnTo>
                      <a:pt x="874" y="562"/>
                    </a:lnTo>
                    <a:lnTo>
                      <a:pt x="624" y="749"/>
                    </a:lnTo>
                    <a:lnTo>
                      <a:pt x="354" y="957"/>
                    </a:lnTo>
                    <a:lnTo>
                      <a:pt x="250" y="1082"/>
                    </a:lnTo>
                    <a:lnTo>
                      <a:pt x="167" y="1186"/>
                    </a:lnTo>
                    <a:lnTo>
                      <a:pt x="84" y="1311"/>
                    </a:lnTo>
                    <a:lnTo>
                      <a:pt x="21" y="1436"/>
                    </a:lnTo>
                    <a:lnTo>
                      <a:pt x="1" y="1560"/>
                    </a:lnTo>
                    <a:lnTo>
                      <a:pt x="1" y="1706"/>
                    </a:lnTo>
                    <a:lnTo>
                      <a:pt x="42" y="1851"/>
                    </a:lnTo>
                    <a:lnTo>
                      <a:pt x="125" y="1997"/>
                    </a:lnTo>
                    <a:lnTo>
                      <a:pt x="229" y="2122"/>
                    </a:lnTo>
                    <a:lnTo>
                      <a:pt x="354" y="2205"/>
                    </a:lnTo>
                    <a:lnTo>
                      <a:pt x="479" y="2247"/>
                    </a:lnTo>
                    <a:lnTo>
                      <a:pt x="624" y="2267"/>
                    </a:lnTo>
                    <a:lnTo>
                      <a:pt x="770" y="2267"/>
                    </a:lnTo>
                    <a:lnTo>
                      <a:pt x="895" y="2226"/>
                    </a:lnTo>
                    <a:lnTo>
                      <a:pt x="1040" y="2184"/>
                    </a:lnTo>
                    <a:lnTo>
                      <a:pt x="1165" y="2101"/>
                    </a:lnTo>
                    <a:lnTo>
                      <a:pt x="1415" y="1976"/>
                    </a:lnTo>
                    <a:lnTo>
                      <a:pt x="1664" y="1810"/>
                    </a:lnTo>
                    <a:lnTo>
                      <a:pt x="1893" y="1644"/>
                    </a:lnTo>
                    <a:lnTo>
                      <a:pt x="2122" y="1477"/>
                    </a:lnTo>
                    <a:lnTo>
                      <a:pt x="2329" y="1290"/>
                    </a:lnTo>
                    <a:lnTo>
                      <a:pt x="2517" y="1082"/>
                    </a:lnTo>
                    <a:lnTo>
                      <a:pt x="2725" y="874"/>
                    </a:lnTo>
                    <a:lnTo>
                      <a:pt x="2891" y="645"/>
                    </a:lnTo>
                    <a:lnTo>
                      <a:pt x="2995" y="521"/>
                    </a:lnTo>
                    <a:lnTo>
                      <a:pt x="3057" y="375"/>
                    </a:lnTo>
                    <a:lnTo>
                      <a:pt x="3078" y="292"/>
                    </a:lnTo>
                    <a:lnTo>
                      <a:pt x="3099" y="209"/>
                    </a:lnTo>
                    <a:lnTo>
                      <a:pt x="3078" y="126"/>
                    </a:lnTo>
                    <a:lnTo>
                      <a:pt x="3036" y="22"/>
                    </a:lnTo>
                    <a:lnTo>
                      <a:pt x="2870"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174;p7">
                <a:extLst>
                  <a:ext uri="{FF2B5EF4-FFF2-40B4-BE49-F238E27FC236}">
                    <a16:creationId xmlns:a16="http://schemas.microsoft.com/office/drawing/2014/main" id="{3A0B6B26-491D-47C5-BB1A-A61F37D3A9AC}"/>
                  </a:ext>
                </a:extLst>
              </p:cNvPr>
              <p:cNvSpPr/>
              <p:nvPr/>
            </p:nvSpPr>
            <p:spPr>
              <a:xfrm>
                <a:off x="4238575" y="388850"/>
                <a:ext cx="77475" cy="56700"/>
              </a:xfrm>
              <a:custGeom>
                <a:avLst/>
                <a:gdLst/>
                <a:ahLst/>
                <a:cxnLst/>
                <a:rect l="l" t="t" r="r" b="b"/>
                <a:pathLst>
                  <a:path w="3099" h="2268" fill="none" extrusionOk="0">
                    <a:moveTo>
                      <a:pt x="2683" y="1"/>
                    </a:moveTo>
                    <a:lnTo>
                      <a:pt x="2683" y="1"/>
                    </a:lnTo>
                    <a:lnTo>
                      <a:pt x="2371" y="22"/>
                    </a:lnTo>
                    <a:lnTo>
                      <a:pt x="2059" y="63"/>
                    </a:lnTo>
                    <a:lnTo>
                      <a:pt x="1768" y="146"/>
                    </a:lnTo>
                    <a:lnTo>
                      <a:pt x="1456" y="250"/>
                    </a:lnTo>
                    <a:lnTo>
                      <a:pt x="1165" y="396"/>
                    </a:lnTo>
                    <a:lnTo>
                      <a:pt x="874" y="562"/>
                    </a:lnTo>
                    <a:lnTo>
                      <a:pt x="624" y="749"/>
                    </a:lnTo>
                    <a:lnTo>
                      <a:pt x="354" y="957"/>
                    </a:lnTo>
                    <a:lnTo>
                      <a:pt x="354" y="957"/>
                    </a:lnTo>
                    <a:lnTo>
                      <a:pt x="250" y="1082"/>
                    </a:lnTo>
                    <a:lnTo>
                      <a:pt x="167" y="1186"/>
                    </a:lnTo>
                    <a:lnTo>
                      <a:pt x="84" y="1311"/>
                    </a:lnTo>
                    <a:lnTo>
                      <a:pt x="21" y="1436"/>
                    </a:lnTo>
                    <a:lnTo>
                      <a:pt x="1" y="1560"/>
                    </a:lnTo>
                    <a:lnTo>
                      <a:pt x="1" y="1706"/>
                    </a:lnTo>
                    <a:lnTo>
                      <a:pt x="42" y="1851"/>
                    </a:lnTo>
                    <a:lnTo>
                      <a:pt x="125" y="1997"/>
                    </a:lnTo>
                    <a:lnTo>
                      <a:pt x="125" y="1997"/>
                    </a:lnTo>
                    <a:lnTo>
                      <a:pt x="229" y="2122"/>
                    </a:lnTo>
                    <a:lnTo>
                      <a:pt x="354" y="2205"/>
                    </a:lnTo>
                    <a:lnTo>
                      <a:pt x="479" y="2247"/>
                    </a:lnTo>
                    <a:lnTo>
                      <a:pt x="624" y="2267"/>
                    </a:lnTo>
                    <a:lnTo>
                      <a:pt x="624" y="2267"/>
                    </a:lnTo>
                    <a:lnTo>
                      <a:pt x="770" y="2267"/>
                    </a:lnTo>
                    <a:lnTo>
                      <a:pt x="895" y="2226"/>
                    </a:lnTo>
                    <a:lnTo>
                      <a:pt x="1040" y="2184"/>
                    </a:lnTo>
                    <a:lnTo>
                      <a:pt x="1165" y="2101"/>
                    </a:lnTo>
                    <a:lnTo>
                      <a:pt x="1165" y="2101"/>
                    </a:lnTo>
                    <a:lnTo>
                      <a:pt x="1415" y="1976"/>
                    </a:lnTo>
                    <a:lnTo>
                      <a:pt x="1664" y="1810"/>
                    </a:lnTo>
                    <a:lnTo>
                      <a:pt x="1893" y="1644"/>
                    </a:lnTo>
                    <a:lnTo>
                      <a:pt x="2122" y="1477"/>
                    </a:lnTo>
                    <a:lnTo>
                      <a:pt x="2329" y="1290"/>
                    </a:lnTo>
                    <a:lnTo>
                      <a:pt x="2517" y="1082"/>
                    </a:lnTo>
                    <a:lnTo>
                      <a:pt x="2725" y="874"/>
                    </a:lnTo>
                    <a:lnTo>
                      <a:pt x="2891" y="645"/>
                    </a:lnTo>
                    <a:lnTo>
                      <a:pt x="2891" y="645"/>
                    </a:lnTo>
                    <a:lnTo>
                      <a:pt x="2995" y="521"/>
                    </a:lnTo>
                    <a:lnTo>
                      <a:pt x="3057" y="375"/>
                    </a:lnTo>
                    <a:lnTo>
                      <a:pt x="3078" y="292"/>
                    </a:lnTo>
                    <a:lnTo>
                      <a:pt x="3099" y="209"/>
                    </a:lnTo>
                    <a:lnTo>
                      <a:pt x="3078" y="126"/>
                    </a:lnTo>
                    <a:lnTo>
                      <a:pt x="3036" y="22"/>
                    </a:lnTo>
                    <a:lnTo>
                      <a:pt x="3036" y="22"/>
                    </a:lnTo>
                    <a:lnTo>
                      <a:pt x="2870" y="1"/>
                    </a:lnTo>
                    <a:lnTo>
                      <a:pt x="268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75;p7">
                <a:extLst>
                  <a:ext uri="{FF2B5EF4-FFF2-40B4-BE49-F238E27FC236}">
                    <a16:creationId xmlns:a16="http://schemas.microsoft.com/office/drawing/2014/main" id="{78682AA2-2981-496A-844B-D61AF50A1999}"/>
                  </a:ext>
                </a:extLst>
              </p:cNvPr>
              <p:cNvSpPr/>
              <p:nvPr/>
            </p:nvSpPr>
            <p:spPr>
              <a:xfrm>
                <a:off x="3945400" y="297900"/>
                <a:ext cx="957525" cy="1418600"/>
              </a:xfrm>
              <a:custGeom>
                <a:avLst/>
                <a:gdLst/>
                <a:ahLst/>
                <a:cxnLst/>
                <a:rect l="l" t="t" r="r" b="b"/>
                <a:pathLst>
                  <a:path w="38301" h="56744" extrusionOk="0">
                    <a:moveTo>
                      <a:pt x="20918" y="0"/>
                    </a:moveTo>
                    <a:lnTo>
                      <a:pt x="20128" y="21"/>
                    </a:lnTo>
                    <a:lnTo>
                      <a:pt x="19359" y="63"/>
                    </a:lnTo>
                    <a:lnTo>
                      <a:pt x="18568" y="146"/>
                    </a:lnTo>
                    <a:lnTo>
                      <a:pt x="17799" y="250"/>
                    </a:lnTo>
                    <a:lnTo>
                      <a:pt x="17030" y="374"/>
                    </a:lnTo>
                    <a:lnTo>
                      <a:pt x="16260" y="541"/>
                    </a:lnTo>
                    <a:lnTo>
                      <a:pt x="15491" y="728"/>
                    </a:lnTo>
                    <a:lnTo>
                      <a:pt x="14743" y="957"/>
                    </a:lnTo>
                    <a:lnTo>
                      <a:pt x="13994" y="1206"/>
                    </a:lnTo>
                    <a:lnTo>
                      <a:pt x="13246" y="1476"/>
                    </a:lnTo>
                    <a:lnTo>
                      <a:pt x="12497" y="1768"/>
                    </a:lnTo>
                    <a:lnTo>
                      <a:pt x="11769" y="2100"/>
                    </a:lnTo>
                    <a:lnTo>
                      <a:pt x="11041" y="2454"/>
                    </a:lnTo>
                    <a:lnTo>
                      <a:pt x="10439" y="2766"/>
                    </a:lnTo>
                    <a:lnTo>
                      <a:pt x="9856" y="3098"/>
                    </a:lnTo>
                    <a:lnTo>
                      <a:pt x="9295" y="3452"/>
                    </a:lnTo>
                    <a:lnTo>
                      <a:pt x="8733" y="3805"/>
                    </a:lnTo>
                    <a:lnTo>
                      <a:pt x="8214" y="4200"/>
                    </a:lnTo>
                    <a:lnTo>
                      <a:pt x="7673" y="4595"/>
                    </a:lnTo>
                    <a:lnTo>
                      <a:pt x="7174" y="5011"/>
                    </a:lnTo>
                    <a:lnTo>
                      <a:pt x="6675" y="5427"/>
                    </a:lnTo>
                    <a:lnTo>
                      <a:pt x="6197" y="5864"/>
                    </a:lnTo>
                    <a:lnTo>
                      <a:pt x="5719" y="6321"/>
                    </a:lnTo>
                    <a:lnTo>
                      <a:pt x="5261" y="6799"/>
                    </a:lnTo>
                    <a:lnTo>
                      <a:pt x="4804" y="7278"/>
                    </a:lnTo>
                    <a:lnTo>
                      <a:pt x="4367" y="7777"/>
                    </a:lnTo>
                    <a:lnTo>
                      <a:pt x="3951" y="8276"/>
                    </a:lnTo>
                    <a:lnTo>
                      <a:pt x="3515" y="8796"/>
                    </a:lnTo>
                    <a:lnTo>
                      <a:pt x="3119" y="9315"/>
                    </a:lnTo>
                    <a:lnTo>
                      <a:pt x="2662" y="9939"/>
                    </a:lnTo>
                    <a:lnTo>
                      <a:pt x="2225" y="10563"/>
                    </a:lnTo>
                    <a:lnTo>
                      <a:pt x="1809" y="11187"/>
                    </a:lnTo>
                    <a:lnTo>
                      <a:pt x="1435" y="11831"/>
                    </a:lnTo>
                    <a:lnTo>
                      <a:pt x="1082" y="12497"/>
                    </a:lnTo>
                    <a:lnTo>
                      <a:pt x="770" y="13183"/>
                    </a:lnTo>
                    <a:lnTo>
                      <a:pt x="479" y="13890"/>
                    </a:lnTo>
                    <a:lnTo>
                      <a:pt x="229" y="14597"/>
                    </a:lnTo>
                    <a:lnTo>
                      <a:pt x="146" y="14909"/>
                    </a:lnTo>
                    <a:lnTo>
                      <a:pt x="63" y="15200"/>
                    </a:lnTo>
                    <a:lnTo>
                      <a:pt x="21" y="15491"/>
                    </a:lnTo>
                    <a:lnTo>
                      <a:pt x="1" y="15782"/>
                    </a:lnTo>
                    <a:lnTo>
                      <a:pt x="1" y="16094"/>
                    </a:lnTo>
                    <a:lnTo>
                      <a:pt x="42" y="16385"/>
                    </a:lnTo>
                    <a:lnTo>
                      <a:pt x="125" y="16676"/>
                    </a:lnTo>
                    <a:lnTo>
                      <a:pt x="250" y="16946"/>
                    </a:lnTo>
                    <a:lnTo>
                      <a:pt x="541" y="17466"/>
                    </a:lnTo>
                    <a:lnTo>
                      <a:pt x="874" y="17986"/>
                    </a:lnTo>
                    <a:lnTo>
                      <a:pt x="1186" y="18506"/>
                    </a:lnTo>
                    <a:lnTo>
                      <a:pt x="1518" y="18984"/>
                    </a:lnTo>
                    <a:lnTo>
                      <a:pt x="1872" y="19483"/>
                    </a:lnTo>
                    <a:lnTo>
                      <a:pt x="2246" y="19940"/>
                    </a:lnTo>
                    <a:lnTo>
                      <a:pt x="2620" y="20398"/>
                    </a:lnTo>
                    <a:lnTo>
                      <a:pt x="3015" y="20855"/>
                    </a:lnTo>
                    <a:lnTo>
                      <a:pt x="3411" y="21271"/>
                    </a:lnTo>
                    <a:lnTo>
                      <a:pt x="3826" y="21687"/>
                    </a:lnTo>
                    <a:lnTo>
                      <a:pt x="4263" y="22082"/>
                    </a:lnTo>
                    <a:lnTo>
                      <a:pt x="4720" y="22477"/>
                    </a:lnTo>
                    <a:lnTo>
                      <a:pt x="5199" y="22831"/>
                    </a:lnTo>
                    <a:lnTo>
                      <a:pt x="5698" y="23184"/>
                    </a:lnTo>
                    <a:lnTo>
                      <a:pt x="6197" y="23517"/>
                    </a:lnTo>
                    <a:lnTo>
                      <a:pt x="6737" y="23829"/>
                    </a:lnTo>
                    <a:lnTo>
                      <a:pt x="7028" y="23995"/>
                    </a:lnTo>
                    <a:lnTo>
                      <a:pt x="7257" y="24099"/>
                    </a:lnTo>
                    <a:lnTo>
                      <a:pt x="7465" y="24141"/>
                    </a:lnTo>
                    <a:lnTo>
                      <a:pt x="7548" y="24141"/>
                    </a:lnTo>
                    <a:lnTo>
                      <a:pt x="7631" y="24120"/>
                    </a:lnTo>
                    <a:lnTo>
                      <a:pt x="7715" y="24099"/>
                    </a:lnTo>
                    <a:lnTo>
                      <a:pt x="7798" y="24057"/>
                    </a:lnTo>
                    <a:lnTo>
                      <a:pt x="7964" y="23933"/>
                    </a:lnTo>
                    <a:lnTo>
                      <a:pt x="8131" y="23725"/>
                    </a:lnTo>
                    <a:lnTo>
                      <a:pt x="8318" y="23454"/>
                    </a:lnTo>
                    <a:lnTo>
                      <a:pt x="8858" y="22664"/>
                    </a:lnTo>
                    <a:lnTo>
                      <a:pt x="9440" y="21874"/>
                    </a:lnTo>
                    <a:lnTo>
                      <a:pt x="10023" y="21105"/>
                    </a:lnTo>
                    <a:lnTo>
                      <a:pt x="10626" y="20356"/>
                    </a:lnTo>
                    <a:lnTo>
                      <a:pt x="11083" y="19816"/>
                    </a:lnTo>
                    <a:lnTo>
                      <a:pt x="11561" y="19296"/>
                    </a:lnTo>
                    <a:lnTo>
                      <a:pt x="12060" y="18818"/>
                    </a:lnTo>
                    <a:lnTo>
                      <a:pt x="12559" y="18339"/>
                    </a:lnTo>
                    <a:lnTo>
                      <a:pt x="13100" y="17903"/>
                    </a:lnTo>
                    <a:lnTo>
                      <a:pt x="13661" y="17487"/>
                    </a:lnTo>
                    <a:lnTo>
                      <a:pt x="14264" y="17113"/>
                    </a:lnTo>
                    <a:lnTo>
                      <a:pt x="14555" y="16946"/>
                    </a:lnTo>
                    <a:lnTo>
                      <a:pt x="14888" y="16780"/>
                    </a:lnTo>
                    <a:lnTo>
                      <a:pt x="15262" y="16614"/>
                    </a:lnTo>
                    <a:lnTo>
                      <a:pt x="15657" y="16468"/>
                    </a:lnTo>
                    <a:lnTo>
                      <a:pt x="16053" y="16364"/>
                    </a:lnTo>
                    <a:lnTo>
                      <a:pt x="16427" y="16302"/>
                    </a:lnTo>
                    <a:lnTo>
                      <a:pt x="16801" y="16260"/>
                    </a:lnTo>
                    <a:lnTo>
                      <a:pt x="17155" y="16281"/>
                    </a:lnTo>
                    <a:lnTo>
                      <a:pt x="17529" y="16302"/>
                    </a:lnTo>
                    <a:lnTo>
                      <a:pt x="17862" y="16385"/>
                    </a:lnTo>
                    <a:lnTo>
                      <a:pt x="18194" y="16489"/>
                    </a:lnTo>
                    <a:lnTo>
                      <a:pt x="18527" y="16634"/>
                    </a:lnTo>
                    <a:lnTo>
                      <a:pt x="18839" y="16801"/>
                    </a:lnTo>
                    <a:lnTo>
                      <a:pt x="19130" y="17029"/>
                    </a:lnTo>
                    <a:lnTo>
                      <a:pt x="19400" y="17258"/>
                    </a:lnTo>
                    <a:lnTo>
                      <a:pt x="19670" y="17549"/>
                    </a:lnTo>
                    <a:lnTo>
                      <a:pt x="19899" y="17861"/>
                    </a:lnTo>
                    <a:lnTo>
                      <a:pt x="20128" y="18215"/>
                    </a:lnTo>
                    <a:lnTo>
                      <a:pt x="20315" y="18568"/>
                    </a:lnTo>
                    <a:lnTo>
                      <a:pt x="20481" y="18922"/>
                    </a:lnTo>
                    <a:lnTo>
                      <a:pt x="20627" y="19275"/>
                    </a:lnTo>
                    <a:lnTo>
                      <a:pt x="20752" y="19629"/>
                    </a:lnTo>
                    <a:lnTo>
                      <a:pt x="20856" y="20003"/>
                    </a:lnTo>
                    <a:lnTo>
                      <a:pt x="20918" y="20356"/>
                    </a:lnTo>
                    <a:lnTo>
                      <a:pt x="20980" y="20731"/>
                    </a:lnTo>
                    <a:lnTo>
                      <a:pt x="21001" y="21105"/>
                    </a:lnTo>
                    <a:lnTo>
                      <a:pt x="21022" y="21458"/>
                    </a:lnTo>
                    <a:lnTo>
                      <a:pt x="21001" y="21833"/>
                    </a:lnTo>
                    <a:lnTo>
                      <a:pt x="20960" y="22207"/>
                    </a:lnTo>
                    <a:lnTo>
                      <a:pt x="20918" y="22581"/>
                    </a:lnTo>
                    <a:lnTo>
                      <a:pt x="20835" y="22955"/>
                    </a:lnTo>
                    <a:lnTo>
                      <a:pt x="20731" y="23330"/>
                    </a:lnTo>
                    <a:lnTo>
                      <a:pt x="20627" y="23725"/>
                    </a:lnTo>
                    <a:lnTo>
                      <a:pt x="20481" y="24099"/>
                    </a:lnTo>
                    <a:lnTo>
                      <a:pt x="20315" y="24515"/>
                    </a:lnTo>
                    <a:lnTo>
                      <a:pt x="20149" y="24931"/>
                    </a:lnTo>
                    <a:lnTo>
                      <a:pt x="19962" y="25326"/>
                    </a:lnTo>
                    <a:lnTo>
                      <a:pt x="19754" y="25721"/>
                    </a:lnTo>
                    <a:lnTo>
                      <a:pt x="19317" y="26490"/>
                    </a:lnTo>
                    <a:lnTo>
                      <a:pt x="18860" y="27260"/>
                    </a:lnTo>
                    <a:lnTo>
                      <a:pt x="18361" y="27987"/>
                    </a:lnTo>
                    <a:lnTo>
                      <a:pt x="17841" y="28715"/>
                    </a:lnTo>
                    <a:lnTo>
                      <a:pt x="17300" y="29422"/>
                    </a:lnTo>
                    <a:lnTo>
                      <a:pt x="16760" y="30108"/>
                    </a:lnTo>
                    <a:lnTo>
                      <a:pt x="15304" y="31855"/>
                    </a:lnTo>
                    <a:lnTo>
                      <a:pt x="13869" y="33581"/>
                    </a:lnTo>
                    <a:lnTo>
                      <a:pt x="12435" y="35327"/>
                    </a:lnTo>
                    <a:lnTo>
                      <a:pt x="11728" y="36221"/>
                    </a:lnTo>
                    <a:lnTo>
                      <a:pt x="11041" y="37115"/>
                    </a:lnTo>
                    <a:lnTo>
                      <a:pt x="10189" y="38280"/>
                    </a:lnTo>
                    <a:lnTo>
                      <a:pt x="9378" y="39465"/>
                    </a:lnTo>
                    <a:lnTo>
                      <a:pt x="8588" y="40671"/>
                    </a:lnTo>
                    <a:lnTo>
                      <a:pt x="8214" y="41274"/>
                    </a:lnTo>
                    <a:lnTo>
                      <a:pt x="7860" y="41898"/>
                    </a:lnTo>
                    <a:lnTo>
                      <a:pt x="7507" y="42521"/>
                    </a:lnTo>
                    <a:lnTo>
                      <a:pt x="7174" y="43166"/>
                    </a:lnTo>
                    <a:lnTo>
                      <a:pt x="6862" y="43790"/>
                    </a:lnTo>
                    <a:lnTo>
                      <a:pt x="6550" y="44455"/>
                    </a:lnTo>
                    <a:lnTo>
                      <a:pt x="6259" y="45100"/>
                    </a:lnTo>
                    <a:lnTo>
                      <a:pt x="5989" y="45765"/>
                    </a:lnTo>
                    <a:lnTo>
                      <a:pt x="5739" y="46451"/>
                    </a:lnTo>
                    <a:lnTo>
                      <a:pt x="5511" y="47137"/>
                    </a:lnTo>
                    <a:lnTo>
                      <a:pt x="5365" y="47616"/>
                    </a:lnTo>
                    <a:lnTo>
                      <a:pt x="5240" y="48073"/>
                    </a:lnTo>
                    <a:lnTo>
                      <a:pt x="5116" y="48551"/>
                    </a:lnTo>
                    <a:lnTo>
                      <a:pt x="5012" y="49009"/>
                    </a:lnTo>
                    <a:lnTo>
                      <a:pt x="4928" y="49487"/>
                    </a:lnTo>
                    <a:lnTo>
                      <a:pt x="4866" y="49965"/>
                    </a:lnTo>
                    <a:lnTo>
                      <a:pt x="4804" y="50423"/>
                    </a:lnTo>
                    <a:lnTo>
                      <a:pt x="4762" y="50901"/>
                    </a:lnTo>
                    <a:lnTo>
                      <a:pt x="4720" y="51379"/>
                    </a:lnTo>
                    <a:lnTo>
                      <a:pt x="4720" y="51857"/>
                    </a:lnTo>
                    <a:lnTo>
                      <a:pt x="4700" y="52336"/>
                    </a:lnTo>
                    <a:lnTo>
                      <a:pt x="4720" y="52814"/>
                    </a:lnTo>
                    <a:lnTo>
                      <a:pt x="4741" y="53292"/>
                    </a:lnTo>
                    <a:lnTo>
                      <a:pt x="4783" y="53770"/>
                    </a:lnTo>
                    <a:lnTo>
                      <a:pt x="4845" y="54249"/>
                    </a:lnTo>
                    <a:lnTo>
                      <a:pt x="4908" y="54727"/>
                    </a:lnTo>
                    <a:lnTo>
                      <a:pt x="4991" y="55226"/>
                    </a:lnTo>
                    <a:lnTo>
                      <a:pt x="5074" y="55600"/>
                    </a:lnTo>
                    <a:lnTo>
                      <a:pt x="5116" y="55746"/>
                    </a:lnTo>
                    <a:lnTo>
                      <a:pt x="5178" y="55870"/>
                    </a:lnTo>
                    <a:lnTo>
                      <a:pt x="5240" y="55974"/>
                    </a:lnTo>
                    <a:lnTo>
                      <a:pt x="5323" y="56058"/>
                    </a:lnTo>
                    <a:lnTo>
                      <a:pt x="5427" y="56120"/>
                    </a:lnTo>
                    <a:lnTo>
                      <a:pt x="5531" y="56162"/>
                    </a:lnTo>
                    <a:lnTo>
                      <a:pt x="5656" y="56203"/>
                    </a:lnTo>
                    <a:lnTo>
                      <a:pt x="5823" y="56245"/>
                    </a:lnTo>
                    <a:lnTo>
                      <a:pt x="6197" y="56266"/>
                    </a:lnTo>
                    <a:lnTo>
                      <a:pt x="6696" y="56266"/>
                    </a:lnTo>
                    <a:lnTo>
                      <a:pt x="10293" y="56286"/>
                    </a:lnTo>
                    <a:lnTo>
                      <a:pt x="13890" y="56328"/>
                    </a:lnTo>
                    <a:lnTo>
                      <a:pt x="15699" y="56370"/>
                    </a:lnTo>
                    <a:lnTo>
                      <a:pt x="17508" y="56411"/>
                    </a:lnTo>
                    <a:lnTo>
                      <a:pt x="19296" y="56473"/>
                    </a:lnTo>
                    <a:lnTo>
                      <a:pt x="21105" y="56557"/>
                    </a:lnTo>
                    <a:lnTo>
                      <a:pt x="22914" y="56536"/>
                    </a:lnTo>
                    <a:lnTo>
                      <a:pt x="23829" y="56557"/>
                    </a:lnTo>
                    <a:lnTo>
                      <a:pt x="24744" y="56557"/>
                    </a:lnTo>
                    <a:lnTo>
                      <a:pt x="27572" y="56661"/>
                    </a:lnTo>
                    <a:lnTo>
                      <a:pt x="28986" y="56702"/>
                    </a:lnTo>
                    <a:lnTo>
                      <a:pt x="30400" y="56723"/>
                    </a:lnTo>
                    <a:lnTo>
                      <a:pt x="31834" y="56744"/>
                    </a:lnTo>
                    <a:lnTo>
                      <a:pt x="33248" y="56723"/>
                    </a:lnTo>
                    <a:lnTo>
                      <a:pt x="34662" y="56681"/>
                    </a:lnTo>
                    <a:lnTo>
                      <a:pt x="36076" y="56598"/>
                    </a:lnTo>
                    <a:lnTo>
                      <a:pt x="36471" y="56557"/>
                    </a:lnTo>
                    <a:lnTo>
                      <a:pt x="36783" y="56494"/>
                    </a:lnTo>
                    <a:lnTo>
                      <a:pt x="36908" y="56453"/>
                    </a:lnTo>
                    <a:lnTo>
                      <a:pt x="37032" y="56390"/>
                    </a:lnTo>
                    <a:lnTo>
                      <a:pt x="37136" y="56328"/>
                    </a:lnTo>
                    <a:lnTo>
                      <a:pt x="37240" y="56266"/>
                    </a:lnTo>
                    <a:lnTo>
                      <a:pt x="37324" y="56162"/>
                    </a:lnTo>
                    <a:lnTo>
                      <a:pt x="37407" y="56058"/>
                    </a:lnTo>
                    <a:lnTo>
                      <a:pt x="37469" y="55954"/>
                    </a:lnTo>
                    <a:lnTo>
                      <a:pt x="37531" y="55829"/>
                    </a:lnTo>
                    <a:lnTo>
                      <a:pt x="37635" y="55517"/>
                    </a:lnTo>
                    <a:lnTo>
                      <a:pt x="37719" y="55143"/>
                    </a:lnTo>
                    <a:lnTo>
                      <a:pt x="37843" y="54353"/>
                    </a:lnTo>
                    <a:lnTo>
                      <a:pt x="37927" y="53583"/>
                    </a:lnTo>
                    <a:lnTo>
                      <a:pt x="37989" y="52793"/>
                    </a:lnTo>
                    <a:lnTo>
                      <a:pt x="38031" y="51982"/>
                    </a:lnTo>
                    <a:lnTo>
                      <a:pt x="38176" y="48468"/>
                    </a:lnTo>
                    <a:lnTo>
                      <a:pt x="38301" y="44954"/>
                    </a:lnTo>
                    <a:lnTo>
                      <a:pt x="38301" y="44663"/>
                    </a:lnTo>
                    <a:lnTo>
                      <a:pt x="38301" y="44393"/>
                    </a:lnTo>
                    <a:lnTo>
                      <a:pt x="38259" y="44164"/>
                    </a:lnTo>
                    <a:lnTo>
                      <a:pt x="38218" y="43935"/>
                    </a:lnTo>
                    <a:lnTo>
                      <a:pt x="38134" y="43727"/>
                    </a:lnTo>
                    <a:lnTo>
                      <a:pt x="38051" y="43520"/>
                    </a:lnTo>
                    <a:lnTo>
                      <a:pt x="37947" y="43353"/>
                    </a:lnTo>
                    <a:lnTo>
                      <a:pt x="37843" y="43187"/>
                    </a:lnTo>
                    <a:lnTo>
                      <a:pt x="37698" y="43062"/>
                    </a:lnTo>
                    <a:lnTo>
                      <a:pt x="37552" y="42937"/>
                    </a:lnTo>
                    <a:lnTo>
                      <a:pt x="37365" y="42813"/>
                    </a:lnTo>
                    <a:lnTo>
                      <a:pt x="37178" y="42729"/>
                    </a:lnTo>
                    <a:lnTo>
                      <a:pt x="36970" y="42667"/>
                    </a:lnTo>
                    <a:lnTo>
                      <a:pt x="36741" y="42605"/>
                    </a:lnTo>
                    <a:lnTo>
                      <a:pt x="36513" y="42563"/>
                    </a:lnTo>
                    <a:lnTo>
                      <a:pt x="36242" y="42542"/>
                    </a:lnTo>
                    <a:lnTo>
                      <a:pt x="34246" y="42418"/>
                    </a:lnTo>
                    <a:lnTo>
                      <a:pt x="32229" y="42314"/>
                    </a:lnTo>
                    <a:lnTo>
                      <a:pt x="30233" y="42251"/>
                    </a:lnTo>
                    <a:lnTo>
                      <a:pt x="28216" y="42230"/>
                    </a:lnTo>
                    <a:lnTo>
                      <a:pt x="26657" y="42230"/>
                    </a:lnTo>
                    <a:lnTo>
                      <a:pt x="24723" y="42293"/>
                    </a:lnTo>
                    <a:lnTo>
                      <a:pt x="23767" y="42314"/>
                    </a:lnTo>
                    <a:lnTo>
                      <a:pt x="22789" y="42334"/>
                    </a:lnTo>
                    <a:lnTo>
                      <a:pt x="22665" y="42334"/>
                    </a:lnTo>
                    <a:lnTo>
                      <a:pt x="22540" y="42314"/>
                    </a:lnTo>
                    <a:lnTo>
                      <a:pt x="22415" y="42272"/>
                    </a:lnTo>
                    <a:lnTo>
                      <a:pt x="22311" y="42230"/>
                    </a:lnTo>
                    <a:lnTo>
                      <a:pt x="22228" y="42168"/>
                    </a:lnTo>
                    <a:lnTo>
                      <a:pt x="22145" y="42106"/>
                    </a:lnTo>
                    <a:lnTo>
                      <a:pt x="22062" y="42022"/>
                    </a:lnTo>
                    <a:lnTo>
                      <a:pt x="22020" y="41939"/>
                    </a:lnTo>
                    <a:lnTo>
                      <a:pt x="21958" y="41835"/>
                    </a:lnTo>
                    <a:lnTo>
                      <a:pt x="21937" y="41752"/>
                    </a:lnTo>
                    <a:lnTo>
                      <a:pt x="21916" y="41648"/>
                    </a:lnTo>
                    <a:lnTo>
                      <a:pt x="21916" y="41544"/>
                    </a:lnTo>
                    <a:lnTo>
                      <a:pt x="21916" y="41419"/>
                    </a:lnTo>
                    <a:lnTo>
                      <a:pt x="21958" y="41316"/>
                    </a:lnTo>
                    <a:lnTo>
                      <a:pt x="21999" y="41212"/>
                    </a:lnTo>
                    <a:lnTo>
                      <a:pt x="22062" y="41108"/>
                    </a:lnTo>
                    <a:lnTo>
                      <a:pt x="22602" y="40276"/>
                    </a:lnTo>
                    <a:lnTo>
                      <a:pt x="23122" y="39444"/>
                    </a:lnTo>
                    <a:lnTo>
                      <a:pt x="23642" y="38612"/>
                    </a:lnTo>
                    <a:lnTo>
                      <a:pt x="24141" y="37760"/>
                    </a:lnTo>
                    <a:lnTo>
                      <a:pt x="25118" y="36055"/>
                    </a:lnTo>
                    <a:lnTo>
                      <a:pt x="26054" y="34329"/>
                    </a:lnTo>
                    <a:lnTo>
                      <a:pt x="27613" y="31397"/>
                    </a:lnTo>
                    <a:lnTo>
                      <a:pt x="28383" y="29921"/>
                    </a:lnTo>
                    <a:lnTo>
                      <a:pt x="29131" y="28424"/>
                    </a:lnTo>
                    <a:lnTo>
                      <a:pt x="29859" y="26948"/>
                    </a:lnTo>
                    <a:lnTo>
                      <a:pt x="30545" y="25430"/>
                    </a:lnTo>
                    <a:lnTo>
                      <a:pt x="31231" y="23912"/>
                    </a:lnTo>
                    <a:lnTo>
                      <a:pt x="31855" y="22373"/>
                    </a:lnTo>
                    <a:lnTo>
                      <a:pt x="32354" y="21022"/>
                    </a:lnTo>
                    <a:lnTo>
                      <a:pt x="32583" y="20356"/>
                    </a:lnTo>
                    <a:lnTo>
                      <a:pt x="32812" y="19670"/>
                    </a:lnTo>
                    <a:lnTo>
                      <a:pt x="33019" y="18984"/>
                    </a:lnTo>
                    <a:lnTo>
                      <a:pt x="33207" y="18298"/>
                    </a:lnTo>
                    <a:lnTo>
                      <a:pt x="33373" y="17612"/>
                    </a:lnTo>
                    <a:lnTo>
                      <a:pt x="33539" y="16926"/>
                    </a:lnTo>
                    <a:lnTo>
                      <a:pt x="33664" y="16219"/>
                    </a:lnTo>
                    <a:lnTo>
                      <a:pt x="33789" y="15512"/>
                    </a:lnTo>
                    <a:lnTo>
                      <a:pt x="33872" y="14805"/>
                    </a:lnTo>
                    <a:lnTo>
                      <a:pt x="33934" y="14098"/>
                    </a:lnTo>
                    <a:lnTo>
                      <a:pt x="33997" y="13391"/>
                    </a:lnTo>
                    <a:lnTo>
                      <a:pt x="34018" y="12663"/>
                    </a:lnTo>
                    <a:lnTo>
                      <a:pt x="33997" y="11956"/>
                    </a:lnTo>
                    <a:lnTo>
                      <a:pt x="33976" y="11228"/>
                    </a:lnTo>
                    <a:lnTo>
                      <a:pt x="33893" y="10397"/>
                    </a:lnTo>
                    <a:lnTo>
                      <a:pt x="33789" y="9586"/>
                    </a:lnTo>
                    <a:lnTo>
                      <a:pt x="33664" y="8775"/>
                    </a:lnTo>
                    <a:lnTo>
                      <a:pt x="33581" y="8380"/>
                    </a:lnTo>
                    <a:lnTo>
                      <a:pt x="33477" y="7985"/>
                    </a:lnTo>
                    <a:lnTo>
                      <a:pt x="33352" y="7590"/>
                    </a:lnTo>
                    <a:lnTo>
                      <a:pt x="33227" y="7194"/>
                    </a:lnTo>
                    <a:lnTo>
                      <a:pt x="33082" y="6820"/>
                    </a:lnTo>
                    <a:lnTo>
                      <a:pt x="32936" y="6446"/>
                    </a:lnTo>
                    <a:lnTo>
                      <a:pt x="32749" y="6072"/>
                    </a:lnTo>
                    <a:lnTo>
                      <a:pt x="32562" y="5697"/>
                    </a:lnTo>
                    <a:lnTo>
                      <a:pt x="32333" y="5344"/>
                    </a:lnTo>
                    <a:lnTo>
                      <a:pt x="32105" y="4990"/>
                    </a:lnTo>
                    <a:lnTo>
                      <a:pt x="31689" y="4450"/>
                    </a:lnTo>
                    <a:lnTo>
                      <a:pt x="31273" y="3930"/>
                    </a:lnTo>
                    <a:lnTo>
                      <a:pt x="30815" y="3452"/>
                    </a:lnTo>
                    <a:lnTo>
                      <a:pt x="30337" y="3015"/>
                    </a:lnTo>
                    <a:lnTo>
                      <a:pt x="29838" y="2599"/>
                    </a:lnTo>
                    <a:lnTo>
                      <a:pt x="29339" y="2225"/>
                    </a:lnTo>
                    <a:lnTo>
                      <a:pt x="28799" y="1892"/>
                    </a:lnTo>
                    <a:lnTo>
                      <a:pt x="28258" y="1580"/>
                    </a:lnTo>
                    <a:lnTo>
                      <a:pt x="27697" y="1310"/>
                    </a:lnTo>
                    <a:lnTo>
                      <a:pt x="27114" y="1061"/>
                    </a:lnTo>
                    <a:lnTo>
                      <a:pt x="26511" y="853"/>
                    </a:lnTo>
                    <a:lnTo>
                      <a:pt x="25908" y="666"/>
                    </a:lnTo>
                    <a:lnTo>
                      <a:pt x="25285" y="499"/>
                    </a:lnTo>
                    <a:lnTo>
                      <a:pt x="24640" y="354"/>
                    </a:lnTo>
                    <a:lnTo>
                      <a:pt x="23995" y="250"/>
                    </a:lnTo>
                    <a:lnTo>
                      <a:pt x="23330" y="146"/>
                    </a:lnTo>
                    <a:lnTo>
                      <a:pt x="22519" y="83"/>
                    </a:lnTo>
                    <a:lnTo>
                      <a:pt x="21729" y="21"/>
                    </a:lnTo>
                    <a:lnTo>
                      <a:pt x="20918" y="0"/>
                    </a:lnTo>
                    <a:close/>
                  </a:path>
                </a:pathLst>
              </a:custGeom>
              <a:solidFill>
                <a:srgbClr val="B3E5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76;p7">
                <a:extLst>
                  <a:ext uri="{FF2B5EF4-FFF2-40B4-BE49-F238E27FC236}">
                    <a16:creationId xmlns:a16="http://schemas.microsoft.com/office/drawing/2014/main" id="{3AD76641-89F4-43E4-B7E5-669EA5EC4E0B}"/>
                  </a:ext>
                </a:extLst>
              </p:cNvPr>
              <p:cNvSpPr/>
              <p:nvPr/>
            </p:nvSpPr>
            <p:spPr>
              <a:xfrm>
                <a:off x="3910050" y="256825"/>
                <a:ext cx="1057350" cy="1521550"/>
              </a:xfrm>
              <a:custGeom>
                <a:avLst/>
                <a:gdLst/>
                <a:ahLst/>
                <a:cxnLst/>
                <a:rect l="l" t="t" r="r" b="b"/>
                <a:pathLst>
                  <a:path w="42294" h="60862" extrusionOk="0">
                    <a:moveTo>
                      <a:pt x="22332" y="1643"/>
                    </a:moveTo>
                    <a:lnTo>
                      <a:pt x="23143" y="1664"/>
                    </a:lnTo>
                    <a:lnTo>
                      <a:pt x="23933" y="1726"/>
                    </a:lnTo>
                    <a:lnTo>
                      <a:pt x="24744" y="1789"/>
                    </a:lnTo>
                    <a:lnTo>
                      <a:pt x="25409" y="1893"/>
                    </a:lnTo>
                    <a:lnTo>
                      <a:pt x="26054" y="1997"/>
                    </a:lnTo>
                    <a:lnTo>
                      <a:pt x="26699" y="2142"/>
                    </a:lnTo>
                    <a:lnTo>
                      <a:pt x="27322" y="2309"/>
                    </a:lnTo>
                    <a:lnTo>
                      <a:pt x="27925" y="2496"/>
                    </a:lnTo>
                    <a:lnTo>
                      <a:pt x="28528" y="2704"/>
                    </a:lnTo>
                    <a:lnTo>
                      <a:pt x="29111" y="2953"/>
                    </a:lnTo>
                    <a:lnTo>
                      <a:pt x="29672" y="3223"/>
                    </a:lnTo>
                    <a:lnTo>
                      <a:pt x="30213" y="3535"/>
                    </a:lnTo>
                    <a:lnTo>
                      <a:pt x="30753" y="3868"/>
                    </a:lnTo>
                    <a:lnTo>
                      <a:pt x="31252" y="4242"/>
                    </a:lnTo>
                    <a:lnTo>
                      <a:pt x="31751" y="4658"/>
                    </a:lnTo>
                    <a:lnTo>
                      <a:pt x="32229" y="5095"/>
                    </a:lnTo>
                    <a:lnTo>
                      <a:pt x="32687" y="5573"/>
                    </a:lnTo>
                    <a:lnTo>
                      <a:pt x="33103" y="6093"/>
                    </a:lnTo>
                    <a:lnTo>
                      <a:pt x="33519" y="6633"/>
                    </a:lnTo>
                    <a:lnTo>
                      <a:pt x="33747" y="6987"/>
                    </a:lnTo>
                    <a:lnTo>
                      <a:pt x="33976" y="7340"/>
                    </a:lnTo>
                    <a:lnTo>
                      <a:pt x="34163" y="7715"/>
                    </a:lnTo>
                    <a:lnTo>
                      <a:pt x="34350" y="8089"/>
                    </a:lnTo>
                    <a:lnTo>
                      <a:pt x="34496" y="8463"/>
                    </a:lnTo>
                    <a:lnTo>
                      <a:pt x="34641" y="8837"/>
                    </a:lnTo>
                    <a:lnTo>
                      <a:pt x="34766" y="9233"/>
                    </a:lnTo>
                    <a:lnTo>
                      <a:pt x="34891" y="9628"/>
                    </a:lnTo>
                    <a:lnTo>
                      <a:pt x="34995" y="10023"/>
                    </a:lnTo>
                    <a:lnTo>
                      <a:pt x="35078" y="10418"/>
                    </a:lnTo>
                    <a:lnTo>
                      <a:pt x="35203" y="11229"/>
                    </a:lnTo>
                    <a:lnTo>
                      <a:pt x="35307" y="12040"/>
                    </a:lnTo>
                    <a:lnTo>
                      <a:pt x="35390" y="12871"/>
                    </a:lnTo>
                    <a:lnTo>
                      <a:pt x="35411" y="13599"/>
                    </a:lnTo>
                    <a:lnTo>
                      <a:pt x="35432" y="14306"/>
                    </a:lnTo>
                    <a:lnTo>
                      <a:pt x="35411" y="15034"/>
                    </a:lnTo>
                    <a:lnTo>
                      <a:pt x="35348" y="15741"/>
                    </a:lnTo>
                    <a:lnTo>
                      <a:pt x="35286" y="16448"/>
                    </a:lnTo>
                    <a:lnTo>
                      <a:pt x="35203" y="17155"/>
                    </a:lnTo>
                    <a:lnTo>
                      <a:pt x="35078" y="17862"/>
                    </a:lnTo>
                    <a:lnTo>
                      <a:pt x="34953" y="18569"/>
                    </a:lnTo>
                    <a:lnTo>
                      <a:pt x="34787" y="19255"/>
                    </a:lnTo>
                    <a:lnTo>
                      <a:pt x="34621" y="19941"/>
                    </a:lnTo>
                    <a:lnTo>
                      <a:pt x="34433" y="20627"/>
                    </a:lnTo>
                    <a:lnTo>
                      <a:pt x="34226" y="21313"/>
                    </a:lnTo>
                    <a:lnTo>
                      <a:pt x="33997" y="21999"/>
                    </a:lnTo>
                    <a:lnTo>
                      <a:pt x="33768" y="22665"/>
                    </a:lnTo>
                    <a:lnTo>
                      <a:pt x="33269" y="24016"/>
                    </a:lnTo>
                    <a:lnTo>
                      <a:pt x="32645" y="25555"/>
                    </a:lnTo>
                    <a:lnTo>
                      <a:pt x="31959" y="27073"/>
                    </a:lnTo>
                    <a:lnTo>
                      <a:pt x="31273" y="28591"/>
                    </a:lnTo>
                    <a:lnTo>
                      <a:pt x="30545" y="30067"/>
                    </a:lnTo>
                    <a:lnTo>
                      <a:pt x="29797" y="31564"/>
                    </a:lnTo>
                    <a:lnTo>
                      <a:pt x="29027" y="33040"/>
                    </a:lnTo>
                    <a:lnTo>
                      <a:pt x="27468" y="35972"/>
                    </a:lnTo>
                    <a:lnTo>
                      <a:pt x="26532" y="37698"/>
                    </a:lnTo>
                    <a:lnTo>
                      <a:pt x="25555" y="39403"/>
                    </a:lnTo>
                    <a:lnTo>
                      <a:pt x="25056" y="40255"/>
                    </a:lnTo>
                    <a:lnTo>
                      <a:pt x="24536" y="41087"/>
                    </a:lnTo>
                    <a:lnTo>
                      <a:pt x="24016" y="41919"/>
                    </a:lnTo>
                    <a:lnTo>
                      <a:pt x="23476" y="42751"/>
                    </a:lnTo>
                    <a:lnTo>
                      <a:pt x="23413" y="42855"/>
                    </a:lnTo>
                    <a:lnTo>
                      <a:pt x="23372" y="42959"/>
                    </a:lnTo>
                    <a:lnTo>
                      <a:pt x="23330" y="43062"/>
                    </a:lnTo>
                    <a:lnTo>
                      <a:pt x="23330" y="43187"/>
                    </a:lnTo>
                    <a:lnTo>
                      <a:pt x="23330" y="43291"/>
                    </a:lnTo>
                    <a:lnTo>
                      <a:pt x="23351" y="43395"/>
                    </a:lnTo>
                    <a:lnTo>
                      <a:pt x="23372" y="43478"/>
                    </a:lnTo>
                    <a:lnTo>
                      <a:pt x="23434" y="43582"/>
                    </a:lnTo>
                    <a:lnTo>
                      <a:pt x="23476" y="43665"/>
                    </a:lnTo>
                    <a:lnTo>
                      <a:pt x="23559" y="43749"/>
                    </a:lnTo>
                    <a:lnTo>
                      <a:pt x="23642" y="43811"/>
                    </a:lnTo>
                    <a:lnTo>
                      <a:pt x="23725" y="43873"/>
                    </a:lnTo>
                    <a:lnTo>
                      <a:pt x="23829" y="43915"/>
                    </a:lnTo>
                    <a:lnTo>
                      <a:pt x="23954" y="43957"/>
                    </a:lnTo>
                    <a:lnTo>
                      <a:pt x="24079" y="43977"/>
                    </a:lnTo>
                    <a:lnTo>
                      <a:pt x="24203" y="43977"/>
                    </a:lnTo>
                    <a:lnTo>
                      <a:pt x="25181" y="43957"/>
                    </a:lnTo>
                    <a:lnTo>
                      <a:pt x="26137" y="43936"/>
                    </a:lnTo>
                    <a:lnTo>
                      <a:pt x="28071" y="43873"/>
                    </a:lnTo>
                    <a:lnTo>
                      <a:pt x="29630" y="43873"/>
                    </a:lnTo>
                    <a:lnTo>
                      <a:pt x="31647" y="43894"/>
                    </a:lnTo>
                    <a:lnTo>
                      <a:pt x="33643" y="43957"/>
                    </a:lnTo>
                    <a:lnTo>
                      <a:pt x="35660" y="44061"/>
                    </a:lnTo>
                    <a:lnTo>
                      <a:pt x="37656" y="44185"/>
                    </a:lnTo>
                    <a:lnTo>
                      <a:pt x="37927" y="44206"/>
                    </a:lnTo>
                    <a:lnTo>
                      <a:pt x="38155" y="44248"/>
                    </a:lnTo>
                    <a:lnTo>
                      <a:pt x="38384" y="44310"/>
                    </a:lnTo>
                    <a:lnTo>
                      <a:pt x="38592" y="44372"/>
                    </a:lnTo>
                    <a:lnTo>
                      <a:pt x="38779" y="44456"/>
                    </a:lnTo>
                    <a:lnTo>
                      <a:pt x="38966" y="44580"/>
                    </a:lnTo>
                    <a:lnTo>
                      <a:pt x="39112" y="44705"/>
                    </a:lnTo>
                    <a:lnTo>
                      <a:pt x="39257" y="44830"/>
                    </a:lnTo>
                    <a:lnTo>
                      <a:pt x="39361" y="44996"/>
                    </a:lnTo>
                    <a:lnTo>
                      <a:pt x="39465" y="45163"/>
                    </a:lnTo>
                    <a:lnTo>
                      <a:pt x="39548" y="45370"/>
                    </a:lnTo>
                    <a:lnTo>
                      <a:pt x="39632" y="45578"/>
                    </a:lnTo>
                    <a:lnTo>
                      <a:pt x="39673" y="45807"/>
                    </a:lnTo>
                    <a:lnTo>
                      <a:pt x="39715" y="46036"/>
                    </a:lnTo>
                    <a:lnTo>
                      <a:pt x="39715" y="46306"/>
                    </a:lnTo>
                    <a:lnTo>
                      <a:pt x="39715" y="46597"/>
                    </a:lnTo>
                    <a:lnTo>
                      <a:pt x="39590" y="50111"/>
                    </a:lnTo>
                    <a:lnTo>
                      <a:pt x="39445" y="53625"/>
                    </a:lnTo>
                    <a:lnTo>
                      <a:pt x="39403" y="54436"/>
                    </a:lnTo>
                    <a:lnTo>
                      <a:pt x="39341" y="55226"/>
                    </a:lnTo>
                    <a:lnTo>
                      <a:pt x="39257" y="55996"/>
                    </a:lnTo>
                    <a:lnTo>
                      <a:pt x="39133" y="56786"/>
                    </a:lnTo>
                    <a:lnTo>
                      <a:pt x="39049" y="57160"/>
                    </a:lnTo>
                    <a:lnTo>
                      <a:pt x="38945" y="57472"/>
                    </a:lnTo>
                    <a:lnTo>
                      <a:pt x="38883" y="57597"/>
                    </a:lnTo>
                    <a:lnTo>
                      <a:pt x="38821" y="57701"/>
                    </a:lnTo>
                    <a:lnTo>
                      <a:pt x="38738" y="57805"/>
                    </a:lnTo>
                    <a:lnTo>
                      <a:pt x="38654" y="57909"/>
                    </a:lnTo>
                    <a:lnTo>
                      <a:pt x="38550" y="57971"/>
                    </a:lnTo>
                    <a:lnTo>
                      <a:pt x="38446" y="58033"/>
                    </a:lnTo>
                    <a:lnTo>
                      <a:pt x="38322" y="58096"/>
                    </a:lnTo>
                    <a:lnTo>
                      <a:pt x="38197" y="58137"/>
                    </a:lnTo>
                    <a:lnTo>
                      <a:pt x="37885" y="58200"/>
                    </a:lnTo>
                    <a:lnTo>
                      <a:pt x="37490" y="58241"/>
                    </a:lnTo>
                    <a:lnTo>
                      <a:pt x="36076" y="58324"/>
                    </a:lnTo>
                    <a:lnTo>
                      <a:pt x="34662" y="58366"/>
                    </a:lnTo>
                    <a:lnTo>
                      <a:pt x="33248" y="58387"/>
                    </a:lnTo>
                    <a:lnTo>
                      <a:pt x="31814" y="58366"/>
                    </a:lnTo>
                    <a:lnTo>
                      <a:pt x="30400" y="58345"/>
                    </a:lnTo>
                    <a:lnTo>
                      <a:pt x="28986" y="58304"/>
                    </a:lnTo>
                    <a:lnTo>
                      <a:pt x="26158" y="58200"/>
                    </a:lnTo>
                    <a:lnTo>
                      <a:pt x="25243" y="58200"/>
                    </a:lnTo>
                    <a:lnTo>
                      <a:pt x="24328" y="58179"/>
                    </a:lnTo>
                    <a:lnTo>
                      <a:pt x="22519" y="58200"/>
                    </a:lnTo>
                    <a:lnTo>
                      <a:pt x="20710" y="58116"/>
                    </a:lnTo>
                    <a:lnTo>
                      <a:pt x="18922" y="58054"/>
                    </a:lnTo>
                    <a:lnTo>
                      <a:pt x="17113" y="58013"/>
                    </a:lnTo>
                    <a:lnTo>
                      <a:pt x="15304" y="57971"/>
                    </a:lnTo>
                    <a:lnTo>
                      <a:pt x="11707" y="57929"/>
                    </a:lnTo>
                    <a:lnTo>
                      <a:pt x="8110" y="57909"/>
                    </a:lnTo>
                    <a:lnTo>
                      <a:pt x="7611" y="57909"/>
                    </a:lnTo>
                    <a:lnTo>
                      <a:pt x="7237" y="57888"/>
                    </a:lnTo>
                    <a:lnTo>
                      <a:pt x="7070" y="57846"/>
                    </a:lnTo>
                    <a:lnTo>
                      <a:pt x="6945" y="57805"/>
                    </a:lnTo>
                    <a:lnTo>
                      <a:pt x="6841" y="57763"/>
                    </a:lnTo>
                    <a:lnTo>
                      <a:pt x="6737" y="57701"/>
                    </a:lnTo>
                    <a:lnTo>
                      <a:pt x="6654" y="57617"/>
                    </a:lnTo>
                    <a:lnTo>
                      <a:pt x="6592" y="57513"/>
                    </a:lnTo>
                    <a:lnTo>
                      <a:pt x="6530" y="57389"/>
                    </a:lnTo>
                    <a:lnTo>
                      <a:pt x="6488" y="57243"/>
                    </a:lnTo>
                    <a:lnTo>
                      <a:pt x="6405" y="56869"/>
                    </a:lnTo>
                    <a:lnTo>
                      <a:pt x="6322" y="56370"/>
                    </a:lnTo>
                    <a:lnTo>
                      <a:pt x="6259" y="55892"/>
                    </a:lnTo>
                    <a:lnTo>
                      <a:pt x="6197" y="55413"/>
                    </a:lnTo>
                    <a:lnTo>
                      <a:pt x="6155" y="54935"/>
                    </a:lnTo>
                    <a:lnTo>
                      <a:pt x="6134" y="54457"/>
                    </a:lnTo>
                    <a:lnTo>
                      <a:pt x="6114" y="53979"/>
                    </a:lnTo>
                    <a:lnTo>
                      <a:pt x="6134" y="53500"/>
                    </a:lnTo>
                    <a:lnTo>
                      <a:pt x="6134" y="53022"/>
                    </a:lnTo>
                    <a:lnTo>
                      <a:pt x="6176" y="52544"/>
                    </a:lnTo>
                    <a:lnTo>
                      <a:pt x="6218" y="52066"/>
                    </a:lnTo>
                    <a:lnTo>
                      <a:pt x="6280" y="51608"/>
                    </a:lnTo>
                    <a:lnTo>
                      <a:pt x="6342" y="51130"/>
                    </a:lnTo>
                    <a:lnTo>
                      <a:pt x="6426" y="50652"/>
                    </a:lnTo>
                    <a:lnTo>
                      <a:pt x="6530" y="50194"/>
                    </a:lnTo>
                    <a:lnTo>
                      <a:pt x="6654" y="49716"/>
                    </a:lnTo>
                    <a:lnTo>
                      <a:pt x="6779" y="49259"/>
                    </a:lnTo>
                    <a:lnTo>
                      <a:pt x="6925" y="48780"/>
                    </a:lnTo>
                    <a:lnTo>
                      <a:pt x="7153" y="48094"/>
                    </a:lnTo>
                    <a:lnTo>
                      <a:pt x="7403" y="47408"/>
                    </a:lnTo>
                    <a:lnTo>
                      <a:pt x="7673" y="46743"/>
                    </a:lnTo>
                    <a:lnTo>
                      <a:pt x="7964" y="46098"/>
                    </a:lnTo>
                    <a:lnTo>
                      <a:pt x="8276" y="45433"/>
                    </a:lnTo>
                    <a:lnTo>
                      <a:pt x="8588" y="44809"/>
                    </a:lnTo>
                    <a:lnTo>
                      <a:pt x="8921" y="44164"/>
                    </a:lnTo>
                    <a:lnTo>
                      <a:pt x="9274" y="43541"/>
                    </a:lnTo>
                    <a:lnTo>
                      <a:pt x="9628" y="42917"/>
                    </a:lnTo>
                    <a:lnTo>
                      <a:pt x="10002" y="42314"/>
                    </a:lnTo>
                    <a:lnTo>
                      <a:pt x="10792" y="41108"/>
                    </a:lnTo>
                    <a:lnTo>
                      <a:pt x="11603" y="39923"/>
                    </a:lnTo>
                    <a:lnTo>
                      <a:pt x="12455" y="38758"/>
                    </a:lnTo>
                    <a:lnTo>
                      <a:pt x="13142" y="37864"/>
                    </a:lnTo>
                    <a:lnTo>
                      <a:pt x="13849" y="36970"/>
                    </a:lnTo>
                    <a:lnTo>
                      <a:pt x="15283" y="35224"/>
                    </a:lnTo>
                    <a:lnTo>
                      <a:pt x="16718" y="33498"/>
                    </a:lnTo>
                    <a:lnTo>
                      <a:pt x="18174" y="31751"/>
                    </a:lnTo>
                    <a:lnTo>
                      <a:pt x="18714" y="31065"/>
                    </a:lnTo>
                    <a:lnTo>
                      <a:pt x="19255" y="30358"/>
                    </a:lnTo>
                    <a:lnTo>
                      <a:pt x="19775" y="29630"/>
                    </a:lnTo>
                    <a:lnTo>
                      <a:pt x="20274" y="28903"/>
                    </a:lnTo>
                    <a:lnTo>
                      <a:pt x="20731" y="28133"/>
                    </a:lnTo>
                    <a:lnTo>
                      <a:pt x="21168" y="27364"/>
                    </a:lnTo>
                    <a:lnTo>
                      <a:pt x="21376" y="26969"/>
                    </a:lnTo>
                    <a:lnTo>
                      <a:pt x="21563" y="26574"/>
                    </a:lnTo>
                    <a:lnTo>
                      <a:pt x="21729" y="26158"/>
                    </a:lnTo>
                    <a:lnTo>
                      <a:pt x="21895" y="25742"/>
                    </a:lnTo>
                    <a:lnTo>
                      <a:pt x="22041" y="25368"/>
                    </a:lnTo>
                    <a:lnTo>
                      <a:pt x="22145" y="24973"/>
                    </a:lnTo>
                    <a:lnTo>
                      <a:pt x="22249" y="24598"/>
                    </a:lnTo>
                    <a:lnTo>
                      <a:pt x="22332" y="24224"/>
                    </a:lnTo>
                    <a:lnTo>
                      <a:pt x="22374" y="23850"/>
                    </a:lnTo>
                    <a:lnTo>
                      <a:pt x="22415" y="23476"/>
                    </a:lnTo>
                    <a:lnTo>
                      <a:pt x="22436" y="23101"/>
                    </a:lnTo>
                    <a:lnTo>
                      <a:pt x="22415" y="22748"/>
                    </a:lnTo>
                    <a:lnTo>
                      <a:pt x="22394" y="22374"/>
                    </a:lnTo>
                    <a:lnTo>
                      <a:pt x="22332" y="21999"/>
                    </a:lnTo>
                    <a:lnTo>
                      <a:pt x="22270" y="21646"/>
                    </a:lnTo>
                    <a:lnTo>
                      <a:pt x="22166" y="21272"/>
                    </a:lnTo>
                    <a:lnTo>
                      <a:pt x="22041" y="20918"/>
                    </a:lnTo>
                    <a:lnTo>
                      <a:pt x="21895" y="20565"/>
                    </a:lnTo>
                    <a:lnTo>
                      <a:pt x="21729" y="20211"/>
                    </a:lnTo>
                    <a:lnTo>
                      <a:pt x="21542" y="19858"/>
                    </a:lnTo>
                    <a:lnTo>
                      <a:pt x="21313" y="19504"/>
                    </a:lnTo>
                    <a:lnTo>
                      <a:pt x="21084" y="19192"/>
                    </a:lnTo>
                    <a:lnTo>
                      <a:pt x="20814" y="18901"/>
                    </a:lnTo>
                    <a:lnTo>
                      <a:pt x="20544" y="18672"/>
                    </a:lnTo>
                    <a:lnTo>
                      <a:pt x="20253" y="18444"/>
                    </a:lnTo>
                    <a:lnTo>
                      <a:pt x="19941" y="18277"/>
                    </a:lnTo>
                    <a:lnTo>
                      <a:pt x="19608" y="18132"/>
                    </a:lnTo>
                    <a:lnTo>
                      <a:pt x="19276" y="18028"/>
                    </a:lnTo>
                    <a:lnTo>
                      <a:pt x="18943" y="17945"/>
                    </a:lnTo>
                    <a:lnTo>
                      <a:pt x="18569" y="17924"/>
                    </a:lnTo>
                    <a:lnTo>
                      <a:pt x="18215" y="17903"/>
                    </a:lnTo>
                    <a:lnTo>
                      <a:pt x="17841" y="17945"/>
                    </a:lnTo>
                    <a:lnTo>
                      <a:pt x="17467" y="18007"/>
                    </a:lnTo>
                    <a:lnTo>
                      <a:pt x="17071" y="18111"/>
                    </a:lnTo>
                    <a:lnTo>
                      <a:pt x="16676" y="18257"/>
                    </a:lnTo>
                    <a:lnTo>
                      <a:pt x="16302" y="18423"/>
                    </a:lnTo>
                    <a:lnTo>
                      <a:pt x="15969" y="18589"/>
                    </a:lnTo>
                    <a:lnTo>
                      <a:pt x="15678" y="18756"/>
                    </a:lnTo>
                    <a:lnTo>
                      <a:pt x="15075" y="19130"/>
                    </a:lnTo>
                    <a:lnTo>
                      <a:pt x="14514" y="19546"/>
                    </a:lnTo>
                    <a:lnTo>
                      <a:pt x="13973" y="19982"/>
                    </a:lnTo>
                    <a:lnTo>
                      <a:pt x="13474" y="20461"/>
                    </a:lnTo>
                    <a:lnTo>
                      <a:pt x="12975" y="20939"/>
                    </a:lnTo>
                    <a:lnTo>
                      <a:pt x="12497" y="21459"/>
                    </a:lnTo>
                    <a:lnTo>
                      <a:pt x="12040" y="21999"/>
                    </a:lnTo>
                    <a:lnTo>
                      <a:pt x="11437" y="22748"/>
                    </a:lnTo>
                    <a:lnTo>
                      <a:pt x="10854" y="23517"/>
                    </a:lnTo>
                    <a:lnTo>
                      <a:pt x="10272" y="24307"/>
                    </a:lnTo>
                    <a:lnTo>
                      <a:pt x="9732" y="25097"/>
                    </a:lnTo>
                    <a:lnTo>
                      <a:pt x="9545" y="25368"/>
                    </a:lnTo>
                    <a:lnTo>
                      <a:pt x="9378" y="25576"/>
                    </a:lnTo>
                    <a:lnTo>
                      <a:pt x="9212" y="25700"/>
                    </a:lnTo>
                    <a:lnTo>
                      <a:pt x="9129" y="25742"/>
                    </a:lnTo>
                    <a:lnTo>
                      <a:pt x="9045" y="25763"/>
                    </a:lnTo>
                    <a:lnTo>
                      <a:pt x="8962" y="25784"/>
                    </a:lnTo>
                    <a:lnTo>
                      <a:pt x="8879" y="25784"/>
                    </a:lnTo>
                    <a:lnTo>
                      <a:pt x="8671" y="25742"/>
                    </a:lnTo>
                    <a:lnTo>
                      <a:pt x="8442" y="25638"/>
                    </a:lnTo>
                    <a:lnTo>
                      <a:pt x="8151" y="25472"/>
                    </a:lnTo>
                    <a:lnTo>
                      <a:pt x="7611" y="25160"/>
                    </a:lnTo>
                    <a:lnTo>
                      <a:pt x="7112" y="24827"/>
                    </a:lnTo>
                    <a:lnTo>
                      <a:pt x="6613" y="24474"/>
                    </a:lnTo>
                    <a:lnTo>
                      <a:pt x="6134" y="24120"/>
                    </a:lnTo>
                    <a:lnTo>
                      <a:pt x="5677" y="23725"/>
                    </a:lnTo>
                    <a:lnTo>
                      <a:pt x="5240" y="23330"/>
                    </a:lnTo>
                    <a:lnTo>
                      <a:pt x="4825" y="22914"/>
                    </a:lnTo>
                    <a:lnTo>
                      <a:pt x="4429" y="22498"/>
                    </a:lnTo>
                    <a:lnTo>
                      <a:pt x="4034" y="22041"/>
                    </a:lnTo>
                    <a:lnTo>
                      <a:pt x="3660" y="21583"/>
                    </a:lnTo>
                    <a:lnTo>
                      <a:pt x="3286" y="21126"/>
                    </a:lnTo>
                    <a:lnTo>
                      <a:pt x="2932" y="20627"/>
                    </a:lnTo>
                    <a:lnTo>
                      <a:pt x="2600" y="20149"/>
                    </a:lnTo>
                    <a:lnTo>
                      <a:pt x="2288" y="19629"/>
                    </a:lnTo>
                    <a:lnTo>
                      <a:pt x="1955" y="19109"/>
                    </a:lnTo>
                    <a:lnTo>
                      <a:pt x="1664" y="18589"/>
                    </a:lnTo>
                    <a:lnTo>
                      <a:pt x="1539" y="18319"/>
                    </a:lnTo>
                    <a:lnTo>
                      <a:pt x="1456" y="18028"/>
                    </a:lnTo>
                    <a:lnTo>
                      <a:pt x="1415" y="17737"/>
                    </a:lnTo>
                    <a:lnTo>
                      <a:pt x="1415" y="17425"/>
                    </a:lnTo>
                    <a:lnTo>
                      <a:pt x="1435" y="17134"/>
                    </a:lnTo>
                    <a:lnTo>
                      <a:pt x="1477" y="16843"/>
                    </a:lnTo>
                    <a:lnTo>
                      <a:pt x="1560" y="16552"/>
                    </a:lnTo>
                    <a:lnTo>
                      <a:pt x="1643" y="16240"/>
                    </a:lnTo>
                    <a:lnTo>
                      <a:pt x="1893" y="15533"/>
                    </a:lnTo>
                    <a:lnTo>
                      <a:pt x="2184" y="14826"/>
                    </a:lnTo>
                    <a:lnTo>
                      <a:pt x="2496" y="14140"/>
                    </a:lnTo>
                    <a:lnTo>
                      <a:pt x="2849" y="13474"/>
                    </a:lnTo>
                    <a:lnTo>
                      <a:pt x="3223" y="12830"/>
                    </a:lnTo>
                    <a:lnTo>
                      <a:pt x="3639" y="12206"/>
                    </a:lnTo>
                    <a:lnTo>
                      <a:pt x="4076" y="11582"/>
                    </a:lnTo>
                    <a:lnTo>
                      <a:pt x="4533" y="10958"/>
                    </a:lnTo>
                    <a:lnTo>
                      <a:pt x="4929" y="10439"/>
                    </a:lnTo>
                    <a:lnTo>
                      <a:pt x="5365" y="9919"/>
                    </a:lnTo>
                    <a:lnTo>
                      <a:pt x="5781" y="9420"/>
                    </a:lnTo>
                    <a:lnTo>
                      <a:pt x="6218" y="8921"/>
                    </a:lnTo>
                    <a:lnTo>
                      <a:pt x="6675" y="8442"/>
                    </a:lnTo>
                    <a:lnTo>
                      <a:pt x="7133" y="7964"/>
                    </a:lnTo>
                    <a:lnTo>
                      <a:pt x="7611" y="7507"/>
                    </a:lnTo>
                    <a:lnTo>
                      <a:pt x="8089" y="7070"/>
                    </a:lnTo>
                    <a:lnTo>
                      <a:pt x="8588" y="6654"/>
                    </a:lnTo>
                    <a:lnTo>
                      <a:pt x="9087" y="6238"/>
                    </a:lnTo>
                    <a:lnTo>
                      <a:pt x="9628" y="5843"/>
                    </a:lnTo>
                    <a:lnTo>
                      <a:pt x="10147" y="5448"/>
                    </a:lnTo>
                    <a:lnTo>
                      <a:pt x="10709" y="5095"/>
                    </a:lnTo>
                    <a:lnTo>
                      <a:pt x="11270" y="4741"/>
                    </a:lnTo>
                    <a:lnTo>
                      <a:pt x="11853" y="4409"/>
                    </a:lnTo>
                    <a:lnTo>
                      <a:pt x="12455" y="4097"/>
                    </a:lnTo>
                    <a:lnTo>
                      <a:pt x="13183" y="3743"/>
                    </a:lnTo>
                    <a:lnTo>
                      <a:pt x="13911" y="3411"/>
                    </a:lnTo>
                    <a:lnTo>
                      <a:pt x="14660" y="3119"/>
                    </a:lnTo>
                    <a:lnTo>
                      <a:pt x="15408" y="2849"/>
                    </a:lnTo>
                    <a:lnTo>
                      <a:pt x="16157" y="2600"/>
                    </a:lnTo>
                    <a:lnTo>
                      <a:pt x="16905" y="2371"/>
                    </a:lnTo>
                    <a:lnTo>
                      <a:pt x="17674" y="2184"/>
                    </a:lnTo>
                    <a:lnTo>
                      <a:pt x="18444" y="2017"/>
                    </a:lnTo>
                    <a:lnTo>
                      <a:pt x="19213" y="1893"/>
                    </a:lnTo>
                    <a:lnTo>
                      <a:pt x="19982" y="1789"/>
                    </a:lnTo>
                    <a:lnTo>
                      <a:pt x="20773" y="1706"/>
                    </a:lnTo>
                    <a:lnTo>
                      <a:pt x="21542" y="1664"/>
                    </a:lnTo>
                    <a:lnTo>
                      <a:pt x="22332" y="1643"/>
                    </a:lnTo>
                    <a:close/>
                    <a:moveTo>
                      <a:pt x="23122" y="1"/>
                    </a:moveTo>
                    <a:lnTo>
                      <a:pt x="22498" y="21"/>
                    </a:lnTo>
                    <a:lnTo>
                      <a:pt x="21875" y="42"/>
                    </a:lnTo>
                    <a:lnTo>
                      <a:pt x="21251" y="84"/>
                    </a:lnTo>
                    <a:lnTo>
                      <a:pt x="20606" y="146"/>
                    </a:lnTo>
                    <a:lnTo>
                      <a:pt x="19982" y="229"/>
                    </a:lnTo>
                    <a:lnTo>
                      <a:pt x="19359" y="333"/>
                    </a:lnTo>
                    <a:lnTo>
                      <a:pt x="18735" y="437"/>
                    </a:lnTo>
                    <a:lnTo>
                      <a:pt x="18111" y="562"/>
                    </a:lnTo>
                    <a:lnTo>
                      <a:pt x="17155" y="791"/>
                    </a:lnTo>
                    <a:lnTo>
                      <a:pt x="16240" y="1040"/>
                    </a:lnTo>
                    <a:lnTo>
                      <a:pt x="15325" y="1310"/>
                    </a:lnTo>
                    <a:lnTo>
                      <a:pt x="14452" y="1622"/>
                    </a:lnTo>
                    <a:lnTo>
                      <a:pt x="13578" y="1976"/>
                    </a:lnTo>
                    <a:lnTo>
                      <a:pt x="12726" y="2350"/>
                    </a:lnTo>
                    <a:lnTo>
                      <a:pt x="11894" y="2766"/>
                    </a:lnTo>
                    <a:lnTo>
                      <a:pt x="11062" y="3223"/>
                    </a:lnTo>
                    <a:lnTo>
                      <a:pt x="10272" y="3702"/>
                    </a:lnTo>
                    <a:lnTo>
                      <a:pt x="9503" y="4201"/>
                    </a:lnTo>
                    <a:lnTo>
                      <a:pt x="8734" y="4741"/>
                    </a:lnTo>
                    <a:lnTo>
                      <a:pt x="8006" y="5324"/>
                    </a:lnTo>
                    <a:lnTo>
                      <a:pt x="7278" y="5926"/>
                    </a:lnTo>
                    <a:lnTo>
                      <a:pt x="6571" y="6571"/>
                    </a:lnTo>
                    <a:lnTo>
                      <a:pt x="5885" y="7257"/>
                    </a:lnTo>
                    <a:lnTo>
                      <a:pt x="5240" y="7964"/>
                    </a:lnTo>
                    <a:lnTo>
                      <a:pt x="4721" y="8546"/>
                    </a:lnTo>
                    <a:lnTo>
                      <a:pt x="4222" y="9149"/>
                    </a:lnTo>
                    <a:lnTo>
                      <a:pt x="3723" y="9752"/>
                    </a:lnTo>
                    <a:lnTo>
                      <a:pt x="3265" y="10376"/>
                    </a:lnTo>
                    <a:lnTo>
                      <a:pt x="2808" y="11000"/>
                    </a:lnTo>
                    <a:lnTo>
                      <a:pt x="2371" y="11645"/>
                    </a:lnTo>
                    <a:lnTo>
                      <a:pt x="1976" y="12289"/>
                    </a:lnTo>
                    <a:lnTo>
                      <a:pt x="1581" y="12975"/>
                    </a:lnTo>
                    <a:lnTo>
                      <a:pt x="1248" y="13599"/>
                    </a:lnTo>
                    <a:lnTo>
                      <a:pt x="957" y="14223"/>
                    </a:lnTo>
                    <a:lnTo>
                      <a:pt x="666" y="14888"/>
                    </a:lnTo>
                    <a:lnTo>
                      <a:pt x="416" y="15554"/>
                    </a:lnTo>
                    <a:lnTo>
                      <a:pt x="292" y="15949"/>
                    </a:lnTo>
                    <a:lnTo>
                      <a:pt x="188" y="16364"/>
                    </a:lnTo>
                    <a:lnTo>
                      <a:pt x="105" y="16760"/>
                    </a:lnTo>
                    <a:lnTo>
                      <a:pt x="42" y="17155"/>
                    </a:lnTo>
                    <a:lnTo>
                      <a:pt x="1" y="17570"/>
                    </a:lnTo>
                    <a:lnTo>
                      <a:pt x="21" y="17966"/>
                    </a:lnTo>
                    <a:lnTo>
                      <a:pt x="63" y="18381"/>
                    </a:lnTo>
                    <a:lnTo>
                      <a:pt x="167" y="18776"/>
                    </a:lnTo>
                    <a:lnTo>
                      <a:pt x="416" y="19650"/>
                    </a:lnTo>
                    <a:lnTo>
                      <a:pt x="728" y="20481"/>
                    </a:lnTo>
                    <a:lnTo>
                      <a:pt x="1082" y="21292"/>
                    </a:lnTo>
                    <a:lnTo>
                      <a:pt x="1477" y="22083"/>
                    </a:lnTo>
                    <a:lnTo>
                      <a:pt x="1914" y="22852"/>
                    </a:lnTo>
                    <a:lnTo>
                      <a:pt x="2142" y="23226"/>
                    </a:lnTo>
                    <a:lnTo>
                      <a:pt x="2371" y="23600"/>
                    </a:lnTo>
                    <a:lnTo>
                      <a:pt x="2641" y="23975"/>
                    </a:lnTo>
                    <a:lnTo>
                      <a:pt x="2912" y="24328"/>
                    </a:lnTo>
                    <a:lnTo>
                      <a:pt x="3182" y="24682"/>
                    </a:lnTo>
                    <a:lnTo>
                      <a:pt x="3473" y="25014"/>
                    </a:lnTo>
                    <a:lnTo>
                      <a:pt x="3910" y="25513"/>
                    </a:lnTo>
                    <a:lnTo>
                      <a:pt x="4388" y="25971"/>
                    </a:lnTo>
                    <a:lnTo>
                      <a:pt x="4866" y="26428"/>
                    </a:lnTo>
                    <a:lnTo>
                      <a:pt x="5386" y="26823"/>
                    </a:lnTo>
                    <a:lnTo>
                      <a:pt x="5927" y="27198"/>
                    </a:lnTo>
                    <a:lnTo>
                      <a:pt x="6488" y="27551"/>
                    </a:lnTo>
                    <a:lnTo>
                      <a:pt x="6779" y="27697"/>
                    </a:lnTo>
                    <a:lnTo>
                      <a:pt x="7091" y="27842"/>
                    </a:lnTo>
                    <a:lnTo>
                      <a:pt x="7403" y="27967"/>
                    </a:lnTo>
                    <a:lnTo>
                      <a:pt x="7715" y="28092"/>
                    </a:lnTo>
                    <a:lnTo>
                      <a:pt x="8006" y="28196"/>
                    </a:lnTo>
                    <a:lnTo>
                      <a:pt x="8276" y="28279"/>
                    </a:lnTo>
                    <a:lnTo>
                      <a:pt x="8567" y="28341"/>
                    </a:lnTo>
                    <a:lnTo>
                      <a:pt x="8858" y="28404"/>
                    </a:lnTo>
                    <a:lnTo>
                      <a:pt x="9129" y="28424"/>
                    </a:lnTo>
                    <a:lnTo>
                      <a:pt x="9420" y="28445"/>
                    </a:lnTo>
                    <a:lnTo>
                      <a:pt x="9690" y="28424"/>
                    </a:lnTo>
                    <a:lnTo>
                      <a:pt x="9960" y="28383"/>
                    </a:lnTo>
                    <a:lnTo>
                      <a:pt x="10210" y="28320"/>
                    </a:lnTo>
                    <a:lnTo>
                      <a:pt x="10480" y="28237"/>
                    </a:lnTo>
                    <a:lnTo>
                      <a:pt x="10730" y="28112"/>
                    </a:lnTo>
                    <a:lnTo>
                      <a:pt x="10979" y="27967"/>
                    </a:lnTo>
                    <a:lnTo>
                      <a:pt x="11208" y="27780"/>
                    </a:lnTo>
                    <a:lnTo>
                      <a:pt x="11437" y="27572"/>
                    </a:lnTo>
                    <a:lnTo>
                      <a:pt x="11645" y="27322"/>
                    </a:lnTo>
                    <a:lnTo>
                      <a:pt x="11853" y="27031"/>
                    </a:lnTo>
                    <a:lnTo>
                      <a:pt x="12871" y="25513"/>
                    </a:lnTo>
                    <a:lnTo>
                      <a:pt x="13246" y="24952"/>
                    </a:lnTo>
                    <a:lnTo>
                      <a:pt x="13661" y="24391"/>
                    </a:lnTo>
                    <a:lnTo>
                      <a:pt x="14077" y="23829"/>
                    </a:lnTo>
                    <a:lnTo>
                      <a:pt x="14535" y="23309"/>
                    </a:lnTo>
                    <a:lnTo>
                      <a:pt x="14992" y="22810"/>
                    </a:lnTo>
                    <a:lnTo>
                      <a:pt x="15470" y="22311"/>
                    </a:lnTo>
                    <a:lnTo>
                      <a:pt x="15990" y="21854"/>
                    </a:lnTo>
                    <a:lnTo>
                      <a:pt x="16531" y="21438"/>
                    </a:lnTo>
                    <a:lnTo>
                      <a:pt x="16864" y="21188"/>
                    </a:lnTo>
                    <a:lnTo>
                      <a:pt x="17196" y="20980"/>
                    </a:lnTo>
                    <a:lnTo>
                      <a:pt x="17550" y="20814"/>
                    </a:lnTo>
                    <a:lnTo>
                      <a:pt x="17903" y="20648"/>
                    </a:lnTo>
                    <a:lnTo>
                      <a:pt x="18277" y="20544"/>
                    </a:lnTo>
                    <a:lnTo>
                      <a:pt x="18673" y="20461"/>
                    </a:lnTo>
                    <a:lnTo>
                      <a:pt x="19068" y="20419"/>
                    </a:lnTo>
                    <a:lnTo>
                      <a:pt x="19483" y="20419"/>
                    </a:lnTo>
                    <a:lnTo>
                      <a:pt x="19733" y="20440"/>
                    </a:lnTo>
                    <a:lnTo>
                      <a:pt x="19962" y="20502"/>
                    </a:lnTo>
                    <a:lnTo>
                      <a:pt x="20128" y="20585"/>
                    </a:lnTo>
                    <a:lnTo>
                      <a:pt x="20294" y="20689"/>
                    </a:lnTo>
                    <a:lnTo>
                      <a:pt x="20398" y="20835"/>
                    </a:lnTo>
                    <a:lnTo>
                      <a:pt x="20502" y="21001"/>
                    </a:lnTo>
                    <a:lnTo>
                      <a:pt x="20585" y="21209"/>
                    </a:lnTo>
                    <a:lnTo>
                      <a:pt x="20648" y="21480"/>
                    </a:lnTo>
                    <a:lnTo>
                      <a:pt x="20731" y="21895"/>
                    </a:lnTo>
                    <a:lnTo>
                      <a:pt x="20773" y="22332"/>
                    </a:lnTo>
                    <a:lnTo>
                      <a:pt x="20793" y="22748"/>
                    </a:lnTo>
                    <a:lnTo>
                      <a:pt x="20752" y="23164"/>
                    </a:lnTo>
                    <a:lnTo>
                      <a:pt x="20710" y="23580"/>
                    </a:lnTo>
                    <a:lnTo>
                      <a:pt x="20627" y="23995"/>
                    </a:lnTo>
                    <a:lnTo>
                      <a:pt x="20502" y="24411"/>
                    </a:lnTo>
                    <a:lnTo>
                      <a:pt x="20378" y="24806"/>
                    </a:lnTo>
                    <a:lnTo>
                      <a:pt x="20086" y="25513"/>
                    </a:lnTo>
                    <a:lnTo>
                      <a:pt x="19775" y="26199"/>
                    </a:lnTo>
                    <a:lnTo>
                      <a:pt x="19421" y="26865"/>
                    </a:lnTo>
                    <a:lnTo>
                      <a:pt x="19047" y="27509"/>
                    </a:lnTo>
                    <a:lnTo>
                      <a:pt x="18652" y="28133"/>
                    </a:lnTo>
                    <a:lnTo>
                      <a:pt x="18215" y="28757"/>
                    </a:lnTo>
                    <a:lnTo>
                      <a:pt x="17799" y="29360"/>
                    </a:lnTo>
                    <a:lnTo>
                      <a:pt x="17342" y="29963"/>
                    </a:lnTo>
                    <a:lnTo>
                      <a:pt x="16531" y="31044"/>
                    </a:lnTo>
                    <a:lnTo>
                      <a:pt x="15699" y="32125"/>
                    </a:lnTo>
                    <a:lnTo>
                      <a:pt x="13994" y="34246"/>
                    </a:lnTo>
                    <a:lnTo>
                      <a:pt x="12310" y="36388"/>
                    </a:lnTo>
                    <a:lnTo>
                      <a:pt x="11478" y="37448"/>
                    </a:lnTo>
                    <a:lnTo>
                      <a:pt x="10667" y="38550"/>
                    </a:lnTo>
                    <a:lnTo>
                      <a:pt x="9898" y="39652"/>
                    </a:lnTo>
                    <a:lnTo>
                      <a:pt x="9149" y="40775"/>
                    </a:lnTo>
                    <a:lnTo>
                      <a:pt x="8422" y="41919"/>
                    </a:lnTo>
                    <a:lnTo>
                      <a:pt x="7736" y="43083"/>
                    </a:lnTo>
                    <a:lnTo>
                      <a:pt x="7424" y="43665"/>
                    </a:lnTo>
                    <a:lnTo>
                      <a:pt x="7112" y="44268"/>
                    </a:lnTo>
                    <a:lnTo>
                      <a:pt x="6800" y="44871"/>
                    </a:lnTo>
                    <a:lnTo>
                      <a:pt x="6509" y="45474"/>
                    </a:lnTo>
                    <a:lnTo>
                      <a:pt x="6238" y="46098"/>
                    </a:lnTo>
                    <a:lnTo>
                      <a:pt x="5989" y="46722"/>
                    </a:lnTo>
                    <a:lnTo>
                      <a:pt x="5739" y="47346"/>
                    </a:lnTo>
                    <a:lnTo>
                      <a:pt x="5511" y="47990"/>
                    </a:lnTo>
                    <a:lnTo>
                      <a:pt x="5282" y="48656"/>
                    </a:lnTo>
                    <a:lnTo>
                      <a:pt x="5095" y="49321"/>
                    </a:lnTo>
                    <a:lnTo>
                      <a:pt x="4929" y="49986"/>
                    </a:lnTo>
                    <a:lnTo>
                      <a:pt x="4783" y="50652"/>
                    </a:lnTo>
                    <a:lnTo>
                      <a:pt x="4658" y="51317"/>
                    </a:lnTo>
                    <a:lnTo>
                      <a:pt x="4575" y="52003"/>
                    </a:lnTo>
                    <a:lnTo>
                      <a:pt x="4513" y="52669"/>
                    </a:lnTo>
                    <a:lnTo>
                      <a:pt x="4492" y="53334"/>
                    </a:lnTo>
                    <a:lnTo>
                      <a:pt x="4492" y="53999"/>
                    </a:lnTo>
                    <a:lnTo>
                      <a:pt x="4513" y="54665"/>
                    </a:lnTo>
                    <a:lnTo>
                      <a:pt x="4575" y="55330"/>
                    </a:lnTo>
                    <a:lnTo>
                      <a:pt x="4679" y="55996"/>
                    </a:lnTo>
                    <a:lnTo>
                      <a:pt x="4804" y="56661"/>
                    </a:lnTo>
                    <a:lnTo>
                      <a:pt x="4970" y="57347"/>
                    </a:lnTo>
                    <a:lnTo>
                      <a:pt x="5157" y="58013"/>
                    </a:lnTo>
                    <a:lnTo>
                      <a:pt x="5386" y="58678"/>
                    </a:lnTo>
                    <a:lnTo>
                      <a:pt x="5552" y="59052"/>
                    </a:lnTo>
                    <a:lnTo>
                      <a:pt x="5739" y="59364"/>
                    </a:lnTo>
                    <a:lnTo>
                      <a:pt x="5947" y="59655"/>
                    </a:lnTo>
                    <a:lnTo>
                      <a:pt x="6197" y="59905"/>
                    </a:lnTo>
                    <a:lnTo>
                      <a:pt x="6467" y="60113"/>
                    </a:lnTo>
                    <a:lnTo>
                      <a:pt x="6779" y="60279"/>
                    </a:lnTo>
                    <a:lnTo>
                      <a:pt x="7112" y="60424"/>
                    </a:lnTo>
                    <a:lnTo>
                      <a:pt x="7486" y="60528"/>
                    </a:lnTo>
                    <a:lnTo>
                      <a:pt x="8047" y="60612"/>
                    </a:lnTo>
                    <a:lnTo>
                      <a:pt x="8609" y="60674"/>
                    </a:lnTo>
                    <a:lnTo>
                      <a:pt x="9170" y="60736"/>
                    </a:lnTo>
                    <a:lnTo>
                      <a:pt x="9732" y="60757"/>
                    </a:lnTo>
                    <a:lnTo>
                      <a:pt x="10875" y="60778"/>
                    </a:lnTo>
                    <a:lnTo>
                      <a:pt x="11998" y="60778"/>
                    </a:lnTo>
                    <a:lnTo>
                      <a:pt x="14327" y="60757"/>
                    </a:lnTo>
                    <a:lnTo>
                      <a:pt x="16635" y="60716"/>
                    </a:lnTo>
                    <a:lnTo>
                      <a:pt x="18964" y="60695"/>
                    </a:lnTo>
                    <a:lnTo>
                      <a:pt x="21272" y="60674"/>
                    </a:lnTo>
                    <a:lnTo>
                      <a:pt x="23663" y="60695"/>
                    </a:lnTo>
                    <a:lnTo>
                      <a:pt x="26033" y="60757"/>
                    </a:lnTo>
                    <a:lnTo>
                      <a:pt x="28424" y="60799"/>
                    </a:lnTo>
                    <a:lnTo>
                      <a:pt x="30795" y="60840"/>
                    </a:lnTo>
                    <a:lnTo>
                      <a:pt x="32687" y="60861"/>
                    </a:lnTo>
                    <a:lnTo>
                      <a:pt x="33623" y="60861"/>
                    </a:lnTo>
                    <a:lnTo>
                      <a:pt x="34558" y="60840"/>
                    </a:lnTo>
                    <a:lnTo>
                      <a:pt x="35494" y="60799"/>
                    </a:lnTo>
                    <a:lnTo>
                      <a:pt x="36430" y="60736"/>
                    </a:lnTo>
                    <a:lnTo>
                      <a:pt x="37365" y="60632"/>
                    </a:lnTo>
                    <a:lnTo>
                      <a:pt x="38301" y="60528"/>
                    </a:lnTo>
                    <a:lnTo>
                      <a:pt x="38758" y="60445"/>
                    </a:lnTo>
                    <a:lnTo>
                      <a:pt x="39195" y="60341"/>
                    </a:lnTo>
                    <a:lnTo>
                      <a:pt x="39611" y="60196"/>
                    </a:lnTo>
                    <a:lnTo>
                      <a:pt x="39798" y="60113"/>
                    </a:lnTo>
                    <a:lnTo>
                      <a:pt x="40006" y="60029"/>
                    </a:lnTo>
                    <a:lnTo>
                      <a:pt x="40172" y="59925"/>
                    </a:lnTo>
                    <a:lnTo>
                      <a:pt x="40359" y="59801"/>
                    </a:lnTo>
                    <a:lnTo>
                      <a:pt x="40526" y="59655"/>
                    </a:lnTo>
                    <a:lnTo>
                      <a:pt x="40671" y="59510"/>
                    </a:lnTo>
                    <a:lnTo>
                      <a:pt x="40817" y="59343"/>
                    </a:lnTo>
                    <a:lnTo>
                      <a:pt x="40942" y="59156"/>
                    </a:lnTo>
                    <a:lnTo>
                      <a:pt x="41066" y="58948"/>
                    </a:lnTo>
                    <a:lnTo>
                      <a:pt x="41191" y="58699"/>
                    </a:lnTo>
                    <a:lnTo>
                      <a:pt x="41253" y="58512"/>
                    </a:lnTo>
                    <a:lnTo>
                      <a:pt x="41316" y="58304"/>
                    </a:lnTo>
                    <a:lnTo>
                      <a:pt x="41399" y="57888"/>
                    </a:lnTo>
                    <a:lnTo>
                      <a:pt x="41524" y="57056"/>
                    </a:lnTo>
                    <a:lnTo>
                      <a:pt x="41690" y="55996"/>
                    </a:lnTo>
                    <a:lnTo>
                      <a:pt x="41815" y="54956"/>
                    </a:lnTo>
                    <a:lnTo>
                      <a:pt x="41940" y="53896"/>
                    </a:lnTo>
                    <a:lnTo>
                      <a:pt x="42044" y="52835"/>
                    </a:lnTo>
                    <a:lnTo>
                      <a:pt x="42127" y="51775"/>
                    </a:lnTo>
                    <a:lnTo>
                      <a:pt x="42189" y="50714"/>
                    </a:lnTo>
                    <a:lnTo>
                      <a:pt x="42293" y="48593"/>
                    </a:lnTo>
                    <a:lnTo>
                      <a:pt x="42293" y="48032"/>
                    </a:lnTo>
                    <a:lnTo>
                      <a:pt x="42252" y="47491"/>
                    </a:lnTo>
                    <a:lnTo>
                      <a:pt x="42168" y="46951"/>
                    </a:lnTo>
                    <a:lnTo>
                      <a:pt x="42044" y="46431"/>
                    </a:lnTo>
                    <a:lnTo>
                      <a:pt x="41877" y="45932"/>
                    </a:lnTo>
                    <a:lnTo>
                      <a:pt x="41669" y="45433"/>
                    </a:lnTo>
                    <a:lnTo>
                      <a:pt x="41420" y="44934"/>
                    </a:lnTo>
                    <a:lnTo>
                      <a:pt x="41170" y="44456"/>
                    </a:lnTo>
                    <a:lnTo>
                      <a:pt x="40962" y="44144"/>
                    </a:lnTo>
                    <a:lnTo>
                      <a:pt x="40713" y="43853"/>
                    </a:lnTo>
                    <a:lnTo>
                      <a:pt x="40463" y="43624"/>
                    </a:lnTo>
                    <a:lnTo>
                      <a:pt x="40193" y="43416"/>
                    </a:lnTo>
                    <a:lnTo>
                      <a:pt x="39902" y="43270"/>
                    </a:lnTo>
                    <a:lnTo>
                      <a:pt x="39569" y="43125"/>
                    </a:lnTo>
                    <a:lnTo>
                      <a:pt x="39216" y="43042"/>
                    </a:lnTo>
                    <a:lnTo>
                      <a:pt x="38842" y="42979"/>
                    </a:lnTo>
                    <a:lnTo>
                      <a:pt x="37698" y="42855"/>
                    </a:lnTo>
                    <a:lnTo>
                      <a:pt x="36554" y="42771"/>
                    </a:lnTo>
                    <a:lnTo>
                      <a:pt x="35390" y="42688"/>
                    </a:lnTo>
                    <a:lnTo>
                      <a:pt x="34246" y="42626"/>
                    </a:lnTo>
                    <a:lnTo>
                      <a:pt x="33082" y="42584"/>
                    </a:lnTo>
                    <a:lnTo>
                      <a:pt x="31938" y="42563"/>
                    </a:lnTo>
                    <a:lnTo>
                      <a:pt x="28944" y="42563"/>
                    </a:lnTo>
                    <a:lnTo>
                      <a:pt x="27801" y="42584"/>
                    </a:lnTo>
                    <a:lnTo>
                      <a:pt x="26595" y="42563"/>
                    </a:lnTo>
                    <a:lnTo>
                      <a:pt x="27052" y="41690"/>
                    </a:lnTo>
                    <a:lnTo>
                      <a:pt x="27509" y="40858"/>
                    </a:lnTo>
                    <a:lnTo>
                      <a:pt x="28341" y="39382"/>
                    </a:lnTo>
                    <a:lnTo>
                      <a:pt x="29173" y="37906"/>
                    </a:lnTo>
                    <a:lnTo>
                      <a:pt x="30857" y="34974"/>
                    </a:lnTo>
                    <a:lnTo>
                      <a:pt x="31689" y="33519"/>
                    </a:lnTo>
                    <a:lnTo>
                      <a:pt x="32500" y="32042"/>
                    </a:lnTo>
                    <a:lnTo>
                      <a:pt x="33311" y="30545"/>
                    </a:lnTo>
                    <a:lnTo>
                      <a:pt x="34080" y="29048"/>
                    </a:lnTo>
                    <a:lnTo>
                      <a:pt x="34787" y="27613"/>
                    </a:lnTo>
                    <a:lnTo>
                      <a:pt x="35120" y="26906"/>
                    </a:lnTo>
                    <a:lnTo>
                      <a:pt x="35452" y="26179"/>
                    </a:lnTo>
                    <a:lnTo>
                      <a:pt x="35764" y="25451"/>
                    </a:lnTo>
                    <a:lnTo>
                      <a:pt x="36055" y="24723"/>
                    </a:lnTo>
                    <a:lnTo>
                      <a:pt x="36346" y="23975"/>
                    </a:lnTo>
                    <a:lnTo>
                      <a:pt x="36596" y="23247"/>
                    </a:lnTo>
                    <a:lnTo>
                      <a:pt x="36845" y="22498"/>
                    </a:lnTo>
                    <a:lnTo>
                      <a:pt x="37074" y="21729"/>
                    </a:lnTo>
                    <a:lnTo>
                      <a:pt x="37261" y="20980"/>
                    </a:lnTo>
                    <a:lnTo>
                      <a:pt x="37428" y="20211"/>
                    </a:lnTo>
                    <a:lnTo>
                      <a:pt x="37594" y="19421"/>
                    </a:lnTo>
                    <a:lnTo>
                      <a:pt x="37698" y="18631"/>
                    </a:lnTo>
                    <a:lnTo>
                      <a:pt x="37802" y="17841"/>
                    </a:lnTo>
                    <a:lnTo>
                      <a:pt x="37864" y="17030"/>
                    </a:lnTo>
                    <a:lnTo>
                      <a:pt x="37906" y="15990"/>
                    </a:lnTo>
                    <a:lnTo>
                      <a:pt x="37927" y="14951"/>
                    </a:lnTo>
                    <a:lnTo>
                      <a:pt x="37885" y="13911"/>
                    </a:lnTo>
                    <a:lnTo>
                      <a:pt x="37864" y="13391"/>
                    </a:lnTo>
                    <a:lnTo>
                      <a:pt x="37823" y="12871"/>
                    </a:lnTo>
                    <a:lnTo>
                      <a:pt x="37760" y="12351"/>
                    </a:lnTo>
                    <a:lnTo>
                      <a:pt x="37677" y="11852"/>
                    </a:lnTo>
                    <a:lnTo>
                      <a:pt x="37594" y="11333"/>
                    </a:lnTo>
                    <a:lnTo>
                      <a:pt x="37490" y="10834"/>
                    </a:lnTo>
                    <a:lnTo>
                      <a:pt x="37365" y="10314"/>
                    </a:lnTo>
                    <a:lnTo>
                      <a:pt x="37240" y="9815"/>
                    </a:lnTo>
                    <a:lnTo>
                      <a:pt x="37074" y="9316"/>
                    </a:lnTo>
                    <a:lnTo>
                      <a:pt x="36908" y="8817"/>
                    </a:lnTo>
                    <a:lnTo>
                      <a:pt x="36762" y="8422"/>
                    </a:lnTo>
                    <a:lnTo>
                      <a:pt x="36596" y="8047"/>
                    </a:lnTo>
                    <a:lnTo>
                      <a:pt x="36430" y="7694"/>
                    </a:lnTo>
                    <a:lnTo>
                      <a:pt x="36242" y="7320"/>
                    </a:lnTo>
                    <a:lnTo>
                      <a:pt x="35868" y="6633"/>
                    </a:lnTo>
                    <a:lnTo>
                      <a:pt x="35452" y="5989"/>
                    </a:lnTo>
                    <a:lnTo>
                      <a:pt x="34995" y="5386"/>
                    </a:lnTo>
                    <a:lnTo>
                      <a:pt x="34517" y="4804"/>
                    </a:lnTo>
                    <a:lnTo>
                      <a:pt x="33997" y="4263"/>
                    </a:lnTo>
                    <a:lnTo>
                      <a:pt x="33456" y="3764"/>
                    </a:lnTo>
                    <a:lnTo>
                      <a:pt x="32874" y="3286"/>
                    </a:lnTo>
                    <a:lnTo>
                      <a:pt x="32271" y="2849"/>
                    </a:lnTo>
                    <a:lnTo>
                      <a:pt x="31626" y="2433"/>
                    </a:lnTo>
                    <a:lnTo>
                      <a:pt x="30982" y="2059"/>
                    </a:lnTo>
                    <a:lnTo>
                      <a:pt x="30296" y="1706"/>
                    </a:lnTo>
                    <a:lnTo>
                      <a:pt x="29589" y="1373"/>
                    </a:lnTo>
                    <a:lnTo>
                      <a:pt x="28861" y="1082"/>
                    </a:lnTo>
                    <a:lnTo>
                      <a:pt x="28092" y="811"/>
                    </a:lnTo>
                    <a:lnTo>
                      <a:pt x="27489" y="604"/>
                    </a:lnTo>
                    <a:lnTo>
                      <a:pt x="26865" y="458"/>
                    </a:lnTo>
                    <a:lnTo>
                      <a:pt x="26241" y="312"/>
                    </a:lnTo>
                    <a:lnTo>
                      <a:pt x="25617" y="208"/>
                    </a:lnTo>
                    <a:lnTo>
                      <a:pt x="24994" y="125"/>
                    </a:lnTo>
                    <a:lnTo>
                      <a:pt x="24370" y="63"/>
                    </a:lnTo>
                    <a:lnTo>
                      <a:pt x="23746" y="21"/>
                    </a:lnTo>
                    <a:lnTo>
                      <a:pt x="23122"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77;p7">
                <a:extLst>
                  <a:ext uri="{FF2B5EF4-FFF2-40B4-BE49-F238E27FC236}">
                    <a16:creationId xmlns:a16="http://schemas.microsoft.com/office/drawing/2014/main" id="{AD000AB9-9355-486F-BFE3-A591A6C16C2A}"/>
                  </a:ext>
                </a:extLst>
              </p:cNvPr>
              <p:cNvSpPr/>
              <p:nvPr/>
            </p:nvSpPr>
            <p:spPr>
              <a:xfrm>
                <a:off x="3983875" y="464225"/>
                <a:ext cx="224050" cy="243300"/>
              </a:xfrm>
              <a:custGeom>
                <a:avLst/>
                <a:gdLst/>
                <a:ahLst/>
                <a:cxnLst/>
                <a:rect l="l" t="t" r="r" b="b"/>
                <a:pathLst>
                  <a:path w="8962" h="9732" extrusionOk="0">
                    <a:moveTo>
                      <a:pt x="8400" y="1"/>
                    </a:moveTo>
                    <a:lnTo>
                      <a:pt x="8130" y="42"/>
                    </a:lnTo>
                    <a:lnTo>
                      <a:pt x="7881" y="126"/>
                    </a:lnTo>
                    <a:lnTo>
                      <a:pt x="7631" y="209"/>
                    </a:lnTo>
                    <a:lnTo>
                      <a:pt x="7382" y="313"/>
                    </a:lnTo>
                    <a:lnTo>
                      <a:pt x="7153" y="438"/>
                    </a:lnTo>
                    <a:lnTo>
                      <a:pt x="6924" y="562"/>
                    </a:lnTo>
                    <a:lnTo>
                      <a:pt x="6404" y="895"/>
                    </a:lnTo>
                    <a:lnTo>
                      <a:pt x="5885" y="1248"/>
                    </a:lnTo>
                    <a:lnTo>
                      <a:pt x="5386" y="1602"/>
                    </a:lnTo>
                    <a:lnTo>
                      <a:pt x="4907" y="1976"/>
                    </a:lnTo>
                    <a:lnTo>
                      <a:pt x="4429" y="2371"/>
                    </a:lnTo>
                    <a:lnTo>
                      <a:pt x="3972" y="2766"/>
                    </a:lnTo>
                    <a:lnTo>
                      <a:pt x="3535" y="3182"/>
                    </a:lnTo>
                    <a:lnTo>
                      <a:pt x="3098" y="3619"/>
                    </a:lnTo>
                    <a:lnTo>
                      <a:pt x="2703" y="4055"/>
                    </a:lnTo>
                    <a:lnTo>
                      <a:pt x="2308" y="4513"/>
                    </a:lnTo>
                    <a:lnTo>
                      <a:pt x="1934" y="4991"/>
                    </a:lnTo>
                    <a:lnTo>
                      <a:pt x="1560" y="5469"/>
                    </a:lnTo>
                    <a:lnTo>
                      <a:pt x="1227" y="5989"/>
                    </a:lnTo>
                    <a:lnTo>
                      <a:pt x="894" y="6509"/>
                    </a:lnTo>
                    <a:lnTo>
                      <a:pt x="582" y="7050"/>
                    </a:lnTo>
                    <a:lnTo>
                      <a:pt x="291" y="7611"/>
                    </a:lnTo>
                    <a:lnTo>
                      <a:pt x="167" y="7902"/>
                    </a:lnTo>
                    <a:lnTo>
                      <a:pt x="63" y="8214"/>
                    </a:lnTo>
                    <a:lnTo>
                      <a:pt x="42" y="8360"/>
                    </a:lnTo>
                    <a:lnTo>
                      <a:pt x="21" y="8526"/>
                    </a:lnTo>
                    <a:lnTo>
                      <a:pt x="0" y="8692"/>
                    </a:lnTo>
                    <a:lnTo>
                      <a:pt x="21" y="8859"/>
                    </a:lnTo>
                    <a:lnTo>
                      <a:pt x="42" y="8983"/>
                    </a:lnTo>
                    <a:lnTo>
                      <a:pt x="83" y="9108"/>
                    </a:lnTo>
                    <a:lnTo>
                      <a:pt x="125" y="9233"/>
                    </a:lnTo>
                    <a:lnTo>
                      <a:pt x="187" y="9337"/>
                    </a:lnTo>
                    <a:lnTo>
                      <a:pt x="270" y="9441"/>
                    </a:lnTo>
                    <a:lnTo>
                      <a:pt x="354" y="9524"/>
                    </a:lnTo>
                    <a:lnTo>
                      <a:pt x="478" y="9607"/>
                    </a:lnTo>
                    <a:lnTo>
                      <a:pt x="603" y="9670"/>
                    </a:lnTo>
                    <a:lnTo>
                      <a:pt x="749" y="9711"/>
                    </a:lnTo>
                    <a:lnTo>
                      <a:pt x="873" y="9732"/>
                    </a:lnTo>
                    <a:lnTo>
                      <a:pt x="998" y="9711"/>
                    </a:lnTo>
                    <a:lnTo>
                      <a:pt x="1123" y="9690"/>
                    </a:lnTo>
                    <a:lnTo>
                      <a:pt x="1248" y="9649"/>
                    </a:lnTo>
                    <a:lnTo>
                      <a:pt x="1352" y="9586"/>
                    </a:lnTo>
                    <a:lnTo>
                      <a:pt x="1456" y="9503"/>
                    </a:lnTo>
                    <a:lnTo>
                      <a:pt x="1560" y="9420"/>
                    </a:lnTo>
                    <a:lnTo>
                      <a:pt x="1705" y="9274"/>
                    </a:lnTo>
                    <a:lnTo>
                      <a:pt x="1830" y="9108"/>
                    </a:lnTo>
                    <a:lnTo>
                      <a:pt x="1955" y="8942"/>
                    </a:lnTo>
                    <a:lnTo>
                      <a:pt x="2038" y="8755"/>
                    </a:lnTo>
                    <a:lnTo>
                      <a:pt x="2433" y="8068"/>
                    </a:lnTo>
                    <a:lnTo>
                      <a:pt x="2849" y="7403"/>
                    </a:lnTo>
                    <a:lnTo>
                      <a:pt x="3285" y="6779"/>
                    </a:lnTo>
                    <a:lnTo>
                      <a:pt x="3764" y="6156"/>
                    </a:lnTo>
                    <a:lnTo>
                      <a:pt x="4242" y="5573"/>
                    </a:lnTo>
                    <a:lnTo>
                      <a:pt x="4762" y="4991"/>
                    </a:lnTo>
                    <a:lnTo>
                      <a:pt x="5302" y="4409"/>
                    </a:lnTo>
                    <a:lnTo>
                      <a:pt x="5843" y="3868"/>
                    </a:lnTo>
                    <a:lnTo>
                      <a:pt x="6550" y="3141"/>
                    </a:lnTo>
                    <a:lnTo>
                      <a:pt x="7236" y="2392"/>
                    </a:lnTo>
                    <a:lnTo>
                      <a:pt x="7901" y="1623"/>
                    </a:lnTo>
                    <a:lnTo>
                      <a:pt x="8546" y="853"/>
                    </a:lnTo>
                    <a:lnTo>
                      <a:pt x="8692" y="687"/>
                    </a:lnTo>
                    <a:lnTo>
                      <a:pt x="8816" y="500"/>
                    </a:lnTo>
                    <a:lnTo>
                      <a:pt x="8879" y="396"/>
                    </a:lnTo>
                    <a:lnTo>
                      <a:pt x="8920" y="292"/>
                    </a:lnTo>
                    <a:lnTo>
                      <a:pt x="8962" y="167"/>
                    </a:lnTo>
                    <a:lnTo>
                      <a:pt x="8962" y="22"/>
                    </a:lnTo>
                    <a:lnTo>
                      <a:pt x="8671"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78;p7">
                <a:extLst>
                  <a:ext uri="{FF2B5EF4-FFF2-40B4-BE49-F238E27FC236}">
                    <a16:creationId xmlns:a16="http://schemas.microsoft.com/office/drawing/2014/main" id="{7A269A0E-1FB3-4FE5-A3DF-C45360BE0088}"/>
                  </a:ext>
                </a:extLst>
              </p:cNvPr>
              <p:cNvSpPr/>
              <p:nvPr/>
            </p:nvSpPr>
            <p:spPr>
              <a:xfrm>
                <a:off x="4501600" y="1393150"/>
                <a:ext cx="231350" cy="50450"/>
              </a:xfrm>
              <a:custGeom>
                <a:avLst/>
                <a:gdLst/>
                <a:ahLst/>
                <a:cxnLst/>
                <a:rect l="l" t="t" r="r" b="b"/>
                <a:pathLst>
                  <a:path w="9254" h="2018" extrusionOk="0">
                    <a:moveTo>
                      <a:pt x="2267" y="1"/>
                    </a:moveTo>
                    <a:lnTo>
                      <a:pt x="1456" y="21"/>
                    </a:lnTo>
                    <a:lnTo>
                      <a:pt x="1207" y="42"/>
                    </a:lnTo>
                    <a:lnTo>
                      <a:pt x="978" y="84"/>
                    </a:lnTo>
                    <a:lnTo>
                      <a:pt x="729" y="167"/>
                    </a:lnTo>
                    <a:lnTo>
                      <a:pt x="500" y="271"/>
                    </a:lnTo>
                    <a:lnTo>
                      <a:pt x="396" y="333"/>
                    </a:lnTo>
                    <a:lnTo>
                      <a:pt x="292" y="416"/>
                    </a:lnTo>
                    <a:lnTo>
                      <a:pt x="209" y="500"/>
                    </a:lnTo>
                    <a:lnTo>
                      <a:pt x="126" y="583"/>
                    </a:lnTo>
                    <a:lnTo>
                      <a:pt x="84" y="687"/>
                    </a:lnTo>
                    <a:lnTo>
                      <a:pt x="42" y="812"/>
                    </a:lnTo>
                    <a:lnTo>
                      <a:pt x="1" y="936"/>
                    </a:lnTo>
                    <a:lnTo>
                      <a:pt x="1" y="1061"/>
                    </a:lnTo>
                    <a:lnTo>
                      <a:pt x="22" y="1186"/>
                    </a:lnTo>
                    <a:lnTo>
                      <a:pt x="63" y="1311"/>
                    </a:lnTo>
                    <a:lnTo>
                      <a:pt x="105" y="1415"/>
                    </a:lnTo>
                    <a:lnTo>
                      <a:pt x="167" y="1498"/>
                    </a:lnTo>
                    <a:lnTo>
                      <a:pt x="230" y="1581"/>
                    </a:lnTo>
                    <a:lnTo>
                      <a:pt x="333" y="1664"/>
                    </a:lnTo>
                    <a:lnTo>
                      <a:pt x="541" y="1789"/>
                    </a:lnTo>
                    <a:lnTo>
                      <a:pt x="833" y="1893"/>
                    </a:lnTo>
                    <a:lnTo>
                      <a:pt x="1124" y="1955"/>
                    </a:lnTo>
                    <a:lnTo>
                      <a:pt x="1435" y="1997"/>
                    </a:lnTo>
                    <a:lnTo>
                      <a:pt x="1727" y="2018"/>
                    </a:lnTo>
                    <a:lnTo>
                      <a:pt x="2517" y="2018"/>
                    </a:lnTo>
                    <a:lnTo>
                      <a:pt x="3286" y="1997"/>
                    </a:lnTo>
                    <a:lnTo>
                      <a:pt x="4055" y="1976"/>
                    </a:lnTo>
                    <a:lnTo>
                      <a:pt x="4825" y="1914"/>
                    </a:lnTo>
                    <a:lnTo>
                      <a:pt x="5594" y="1851"/>
                    </a:lnTo>
                    <a:lnTo>
                      <a:pt x="6363" y="1768"/>
                    </a:lnTo>
                    <a:lnTo>
                      <a:pt x="7112" y="1664"/>
                    </a:lnTo>
                    <a:lnTo>
                      <a:pt x="7881" y="1539"/>
                    </a:lnTo>
                    <a:lnTo>
                      <a:pt x="8214" y="1477"/>
                    </a:lnTo>
                    <a:lnTo>
                      <a:pt x="8567" y="1394"/>
                    </a:lnTo>
                    <a:lnTo>
                      <a:pt x="8734" y="1352"/>
                    </a:lnTo>
                    <a:lnTo>
                      <a:pt x="8900" y="1269"/>
                    </a:lnTo>
                    <a:lnTo>
                      <a:pt x="9087" y="1186"/>
                    </a:lnTo>
                    <a:lnTo>
                      <a:pt x="9254" y="1082"/>
                    </a:lnTo>
                    <a:lnTo>
                      <a:pt x="9066" y="957"/>
                    </a:lnTo>
                    <a:lnTo>
                      <a:pt x="8900" y="853"/>
                    </a:lnTo>
                    <a:lnTo>
                      <a:pt x="8713" y="749"/>
                    </a:lnTo>
                    <a:lnTo>
                      <a:pt x="8547" y="687"/>
                    </a:lnTo>
                    <a:lnTo>
                      <a:pt x="8193" y="583"/>
                    </a:lnTo>
                    <a:lnTo>
                      <a:pt x="7840" y="479"/>
                    </a:lnTo>
                    <a:lnTo>
                      <a:pt x="7050" y="333"/>
                    </a:lnTo>
                    <a:lnTo>
                      <a:pt x="6259" y="209"/>
                    </a:lnTo>
                    <a:lnTo>
                      <a:pt x="5469" y="105"/>
                    </a:lnTo>
                    <a:lnTo>
                      <a:pt x="4658" y="63"/>
                    </a:lnTo>
                    <a:lnTo>
                      <a:pt x="3868" y="21"/>
                    </a:lnTo>
                    <a:lnTo>
                      <a:pt x="3057"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79;p7">
                <a:extLst>
                  <a:ext uri="{FF2B5EF4-FFF2-40B4-BE49-F238E27FC236}">
                    <a16:creationId xmlns:a16="http://schemas.microsoft.com/office/drawing/2014/main" id="{16F6612D-EB30-4A7A-90A0-742418DB7B1F}"/>
                  </a:ext>
                </a:extLst>
              </p:cNvPr>
              <p:cNvSpPr/>
              <p:nvPr/>
            </p:nvSpPr>
            <p:spPr>
              <a:xfrm>
                <a:off x="4242725" y="382625"/>
                <a:ext cx="77500" cy="56675"/>
              </a:xfrm>
              <a:custGeom>
                <a:avLst/>
                <a:gdLst/>
                <a:ahLst/>
                <a:cxnLst/>
                <a:rect l="l" t="t" r="r" b="b"/>
                <a:pathLst>
                  <a:path w="3100" h="2267" extrusionOk="0">
                    <a:moveTo>
                      <a:pt x="2704" y="0"/>
                    </a:moveTo>
                    <a:lnTo>
                      <a:pt x="2351" y="21"/>
                    </a:lnTo>
                    <a:lnTo>
                      <a:pt x="1997" y="84"/>
                    </a:lnTo>
                    <a:lnTo>
                      <a:pt x="1644" y="188"/>
                    </a:lnTo>
                    <a:lnTo>
                      <a:pt x="1311" y="312"/>
                    </a:lnTo>
                    <a:lnTo>
                      <a:pt x="978" y="499"/>
                    </a:lnTo>
                    <a:lnTo>
                      <a:pt x="646" y="707"/>
                    </a:lnTo>
                    <a:lnTo>
                      <a:pt x="354" y="957"/>
                    </a:lnTo>
                    <a:lnTo>
                      <a:pt x="251" y="1082"/>
                    </a:lnTo>
                    <a:lnTo>
                      <a:pt x="167" y="1186"/>
                    </a:lnTo>
                    <a:lnTo>
                      <a:pt x="84" y="1310"/>
                    </a:lnTo>
                    <a:lnTo>
                      <a:pt x="22" y="1435"/>
                    </a:lnTo>
                    <a:lnTo>
                      <a:pt x="1" y="1560"/>
                    </a:lnTo>
                    <a:lnTo>
                      <a:pt x="1" y="1705"/>
                    </a:lnTo>
                    <a:lnTo>
                      <a:pt x="43" y="1851"/>
                    </a:lnTo>
                    <a:lnTo>
                      <a:pt x="126" y="1997"/>
                    </a:lnTo>
                    <a:lnTo>
                      <a:pt x="230" y="2121"/>
                    </a:lnTo>
                    <a:lnTo>
                      <a:pt x="354" y="2204"/>
                    </a:lnTo>
                    <a:lnTo>
                      <a:pt x="479" y="2246"/>
                    </a:lnTo>
                    <a:lnTo>
                      <a:pt x="604" y="2267"/>
                    </a:lnTo>
                    <a:lnTo>
                      <a:pt x="750" y="2267"/>
                    </a:lnTo>
                    <a:lnTo>
                      <a:pt x="895" y="2225"/>
                    </a:lnTo>
                    <a:lnTo>
                      <a:pt x="1020" y="2184"/>
                    </a:lnTo>
                    <a:lnTo>
                      <a:pt x="1165" y="2100"/>
                    </a:lnTo>
                    <a:lnTo>
                      <a:pt x="1415" y="1976"/>
                    </a:lnTo>
                    <a:lnTo>
                      <a:pt x="1664" y="1809"/>
                    </a:lnTo>
                    <a:lnTo>
                      <a:pt x="1893" y="1643"/>
                    </a:lnTo>
                    <a:lnTo>
                      <a:pt x="2122" y="1477"/>
                    </a:lnTo>
                    <a:lnTo>
                      <a:pt x="2330" y="1290"/>
                    </a:lnTo>
                    <a:lnTo>
                      <a:pt x="2517" y="1082"/>
                    </a:lnTo>
                    <a:lnTo>
                      <a:pt x="2725" y="874"/>
                    </a:lnTo>
                    <a:lnTo>
                      <a:pt x="2891" y="645"/>
                    </a:lnTo>
                    <a:lnTo>
                      <a:pt x="2995" y="520"/>
                    </a:lnTo>
                    <a:lnTo>
                      <a:pt x="3058" y="375"/>
                    </a:lnTo>
                    <a:lnTo>
                      <a:pt x="3078" y="292"/>
                    </a:lnTo>
                    <a:lnTo>
                      <a:pt x="3099" y="208"/>
                    </a:lnTo>
                    <a:lnTo>
                      <a:pt x="3078" y="125"/>
                    </a:lnTo>
                    <a:lnTo>
                      <a:pt x="3037" y="21"/>
                    </a:lnTo>
                    <a:lnTo>
                      <a:pt x="270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a:extLst>
              <a:ext uri="{FF2B5EF4-FFF2-40B4-BE49-F238E27FC236}">
                <a16:creationId xmlns:a16="http://schemas.microsoft.com/office/drawing/2014/main" id="{54D6BBA8-09A7-4BF9-B358-C43BFAA62FED}"/>
              </a:ext>
            </a:extLst>
          </p:cNvPr>
          <p:cNvGrpSpPr/>
          <p:nvPr/>
        </p:nvGrpSpPr>
        <p:grpSpPr>
          <a:xfrm>
            <a:off x="366052" y="2281816"/>
            <a:ext cx="8134578" cy="947053"/>
            <a:chOff x="366052" y="2281816"/>
            <a:chExt cx="8134578" cy="947053"/>
          </a:xfrm>
        </p:grpSpPr>
        <p:sp>
          <p:nvSpPr>
            <p:cNvPr id="63" name="TextBox 62">
              <a:extLst>
                <a:ext uri="{FF2B5EF4-FFF2-40B4-BE49-F238E27FC236}">
                  <a16:creationId xmlns:a16="http://schemas.microsoft.com/office/drawing/2014/main" id="{8D0A997A-746E-4F56-98A3-FED147AADE1F}"/>
                </a:ext>
              </a:extLst>
            </p:cNvPr>
            <p:cNvSpPr txBox="1"/>
            <p:nvPr/>
          </p:nvSpPr>
          <p:spPr>
            <a:xfrm>
              <a:off x="825028" y="2437939"/>
              <a:ext cx="7675602"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rgbClr val="002060"/>
                  </a:solidFill>
                  <a:latin typeface="UTM Avo" panose="02040603050506020204" pitchFamily="18" charset="0"/>
                </a:rPr>
                <a:t>Cho rau vào, cho một ít hạt nêm</a:t>
              </a:r>
            </a:p>
          </p:txBody>
        </p:sp>
        <p:grpSp>
          <p:nvGrpSpPr>
            <p:cNvPr id="70" name="Google Shape;1233;p8">
              <a:extLst>
                <a:ext uri="{FF2B5EF4-FFF2-40B4-BE49-F238E27FC236}">
                  <a16:creationId xmlns:a16="http://schemas.microsoft.com/office/drawing/2014/main" id="{6714CDCC-FCCF-4A2E-B93C-0DAA55FB2598}"/>
                </a:ext>
              </a:extLst>
            </p:cNvPr>
            <p:cNvGrpSpPr/>
            <p:nvPr/>
          </p:nvGrpSpPr>
          <p:grpSpPr>
            <a:xfrm rot="20304313">
              <a:off x="366052" y="2281816"/>
              <a:ext cx="715106" cy="947053"/>
              <a:chOff x="5326050" y="238100"/>
              <a:chExt cx="1007388" cy="1563650"/>
            </a:xfrm>
          </p:grpSpPr>
          <p:sp>
            <p:nvSpPr>
              <p:cNvPr id="71" name="Google Shape;1234;p8">
                <a:extLst>
                  <a:ext uri="{FF2B5EF4-FFF2-40B4-BE49-F238E27FC236}">
                    <a16:creationId xmlns:a16="http://schemas.microsoft.com/office/drawing/2014/main" id="{3468164C-96F5-4EAF-B85A-C69F734653F7}"/>
                  </a:ext>
                </a:extLst>
              </p:cNvPr>
              <p:cNvSpPr/>
              <p:nvPr/>
            </p:nvSpPr>
            <p:spPr>
              <a:xfrm>
                <a:off x="5373875" y="287500"/>
                <a:ext cx="878000" cy="1431600"/>
              </a:xfrm>
              <a:custGeom>
                <a:avLst/>
                <a:gdLst/>
                <a:ahLst/>
                <a:cxnLst/>
                <a:rect l="l" t="t" r="r" b="b"/>
                <a:pathLst>
                  <a:path w="35120" h="57264" extrusionOk="0">
                    <a:moveTo>
                      <a:pt x="17653" y="2184"/>
                    </a:moveTo>
                    <a:lnTo>
                      <a:pt x="17965" y="2204"/>
                    </a:lnTo>
                    <a:lnTo>
                      <a:pt x="18277" y="2246"/>
                    </a:lnTo>
                    <a:lnTo>
                      <a:pt x="18568" y="2308"/>
                    </a:lnTo>
                    <a:lnTo>
                      <a:pt x="18859" y="2412"/>
                    </a:lnTo>
                    <a:lnTo>
                      <a:pt x="19150" y="2516"/>
                    </a:lnTo>
                    <a:lnTo>
                      <a:pt x="19441" y="2662"/>
                    </a:lnTo>
                    <a:lnTo>
                      <a:pt x="19712" y="2807"/>
                    </a:lnTo>
                    <a:lnTo>
                      <a:pt x="19982" y="2994"/>
                    </a:lnTo>
                    <a:lnTo>
                      <a:pt x="19961" y="3140"/>
                    </a:lnTo>
                    <a:lnTo>
                      <a:pt x="19920" y="3223"/>
                    </a:lnTo>
                    <a:lnTo>
                      <a:pt x="19857" y="3306"/>
                    </a:lnTo>
                    <a:lnTo>
                      <a:pt x="19774" y="3348"/>
                    </a:lnTo>
                    <a:lnTo>
                      <a:pt x="19545" y="3452"/>
                    </a:lnTo>
                    <a:lnTo>
                      <a:pt x="19296" y="3556"/>
                    </a:lnTo>
                    <a:lnTo>
                      <a:pt x="19046" y="3618"/>
                    </a:lnTo>
                    <a:lnTo>
                      <a:pt x="18797" y="3681"/>
                    </a:lnTo>
                    <a:lnTo>
                      <a:pt x="18547" y="3743"/>
                    </a:lnTo>
                    <a:lnTo>
                      <a:pt x="18298" y="3785"/>
                    </a:lnTo>
                    <a:lnTo>
                      <a:pt x="18027" y="3805"/>
                    </a:lnTo>
                    <a:lnTo>
                      <a:pt x="17778" y="3805"/>
                    </a:lnTo>
                    <a:lnTo>
                      <a:pt x="17404" y="3785"/>
                    </a:lnTo>
                    <a:lnTo>
                      <a:pt x="17029" y="3743"/>
                    </a:lnTo>
                    <a:lnTo>
                      <a:pt x="16884" y="3722"/>
                    </a:lnTo>
                    <a:lnTo>
                      <a:pt x="16780" y="3660"/>
                    </a:lnTo>
                    <a:lnTo>
                      <a:pt x="16655" y="3597"/>
                    </a:lnTo>
                    <a:lnTo>
                      <a:pt x="16572" y="3514"/>
                    </a:lnTo>
                    <a:lnTo>
                      <a:pt x="16489" y="3431"/>
                    </a:lnTo>
                    <a:lnTo>
                      <a:pt x="16447" y="3306"/>
                    </a:lnTo>
                    <a:lnTo>
                      <a:pt x="16406" y="3182"/>
                    </a:lnTo>
                    <a:lnTo>
                      <a:pt x="16385" y="3036"/>
                    </a:lnTo>
                    <a:lnTo>
                      <a:pt x="16385" y="2891"/>
                    </a:lnTo>
                    <a:lnTo>
                      <a:pt x="16406" y="2766"/>
                    </a:lnTo>
                    <a:lnTo>
                      <a:pt x="16468" y="2620"/>
                    </a:lnTo>
                    <a:lnTo>
                      <a:pt x="16530" y="2516"/>
                    </a:lnTo>
                    <a:lnTo>
                      <a:pt x="16614" y="2433"/>
                    </a:lnTo>
                    <a:lnTo>
                      <a:pt x="16717" y="2350"/>
                    </a:lnTo>
                    <a:lnTo>
                      <a:pt x="16842" y="2288"/>
                    </a:lnTo>
                    <a:lnTo>
                      <a:pt x="16988" y="2246"/>
                    </a:lnTo>
                    <a:lnTo>
                      <a:pt x="17320" y="2204"/>
                    </a:lnTo>
                    <a:lnTo>
                      <a:pt x="17653" y="2184"/>
                    </a:lnTo>
                    <a:close/>
                    <a:moveTo>
                      <a:pt x="13765" y="3057"/>
                    </a:moveTo>
                    <a:lnTo>
                      <a:pt x="13869" y="3078"/>
                    </a:lnTo>
                    <a:lnTo>
                      <a:pt x="13994" y="3098"/>
                    </a:lnTo>
                    <a:lnTo>
                      <a:pt x="14118" y="3119"/>
                    </a:lnTo>
                    <a:lnTo>
                      <a:pt x="14243" y="3182"/>
                    </a:lnTo>
                    <a:lnTo>
                      <a:pt x="14181" y="3286"/>
                    </a:lnTo>
                    <a:lnTo>
                      <a:pt x="14118" y="3390"/>
                    </a:lnTo>
                    <a:lnTo>
                      <a:pt x="14056" y="3452"/>
                    </a:lnTo>
                    <a:lnTo>
                      <a:pt x="13994" y="3514"/>
                    </a:lnTo>
                    <a:lnTo>
                      <a:pt x="13827" y="3618"/>
                    </a:lnTo>
                    <a:lnTo>
                      <a:pt x="13682" y="3701"/>
                    </a:lnTo>
                    <a:lnTo>
                      <a:pt x="12850" y="4221"/>
                    </a:lnTo>
                    <a:lnTo>
                      <a:pt x="11998" y="4699"/>
                    </a:lnTo>
                    <a:lnTo>
                      <a:pt x="11124" y="5157"/>
                    </a:lnTo>
                    <a:lnTo>
                      <a:pt x="10251" y="5614"/>
                    </a:lnTo>
                    <a:lnTo>
                      <a:pt x="9419" y="6030"/>
                    </a:lnTo>
                    <a:lnTo>
                      <a:pt x="8629" y="6488"/>
                    </a:lnTo>
                    <a:lnTo>
                      <a:pt x="8234" y="6737"/>
                    </a:lnTo>
                    <a:lnTo>
                      <a:pt x="7839" y="6987"/>
                    </a:lnTo>
                    <a:lnTo>
                      <a:pt x="7465" y="7236"/>
                    </a:lnTo>
                    <a:lnTo>
                      <a:pt x="7090" y="7527"/>
                    </a:lnTo>
                    <a:lnTo>
                      <a:pt x="6841" y="7694"/>
                    </a:lnTo>
                    <a:lnTo>
                      <a:pt x="6716" y="7756"/>
                    </a:lnTo>
                    <a:lnTo>
                      <a:pt x="6571" y="7818"/>
                    </a:lnTo>
                    <a:lnTo>
                      <a:pt x="6383" y="7860"/>
                    </a:lnTo>
                    <a:lnTo>
                      <a:pt x="6072" y="7860"/>
                    </a:lnTo>
                    <a:lnTo>
                      <a:pt x="5926" y="7818"/>
                    </a:lnTo>
                    <a:lnTo>
                      <a:pt x="5801" y="7735"/>
                    </a:lnTo>
                    <a:lnTo>
                      <a:pt x="5656" y="7631"/>
                    </a:lnTo>
                    <a:lnTo>
                      <a:pt x="5573" y="7527"/>
                    </a:lnTo>
                    <a:lnTo>
                      <a:pt x="5510" y="7423"/>
                    </a:lnTo>
                    <a:lnTo>
                      <a:pt x="5448" y="7319"/>
                    </a:lnTo>
                    <a:lnTo>
                      <a:pt x="5406" y="7195"/>
                    </a:lnTo>
                    <a:lnTo>
                      <a:pt x="5406" y="7091"/>
                    </a:lnTo>
                    <a:lnTo>
                      <a:pt x="5406" y="6966"/>
                    </a:lnTo>
                    <a:lnTo>
                      <a:pt x="5427" y="6820"/>
                    </a:lnTo>
                    <a:lnTo>
                      <a:pt x="5448" y="6696"/>
                    </a:lnTo>
                    <a:lnTo>
                      <a:pt x="5552" y="6425"/>
                    </a:lnTo>
                    <a:lnTo>
                      <a:pt x="5697" y="6197"/>
                    </a:lnTo>
                    <a:lnTo>
                      <a:pt x="5780" y="6093"/>
                    </a:lnTo>
                    <a:lnTo>
                      <a:pt x="5884" y="6009"/>
                    </a:lnTo>
                    <a:lnTo>
                      <a:pt x="5988" y="5926"/>
                    </a:lnTo>
                    <a:lnTo>
                      <a:pt x="6092" y="5843"/>
                    </a:lnTo>
                    <a:lnTo>
                      <a:pt x="6966" y="5344"/>
                    </a:lnTo>
                    <a:lnTo>
                      <a:pt x="7839" y="4866"/>
                    </a:lnTo>
                    <a:lnTo>
                      <a:pt x="8733" y="4450"/>
                    </a:lnTo>
                    <a:lnTo>
                      <a:pt x="9190" y="4242"/>
                    </a:lnTo>
                    <a:lnTo>
                      <a:pt x="9648" y="4055"/>
                    </a:lnTo>
                    <a:lnTo>
                      <a:pt x="10105" y="3868"/>
                    </a:lnTo>
                    <a:lnTo>
                      <a:pt x="10584" y="3722"/>
                    </a:lnTo>
                    <a:lnTo>
                      <a:pt x="11041" y="3577"/>
                    </a:lnTo>
                    <a:lnTo>
                      <a:pt x="11519" y="3431"/>
                    </a:lnTo>
                    <a:lnTo>
                      <a:pt x="12018" y="3327"/>
                    </a:lnTo>
                    <a:lnTo>
                      <a:pt x="12497" y="3223"/>
                    </a:lnTo>
                    <a:lnTo>
                      <a:pt x="12996" y="3140"/>
                    </a:lnTo>
                    <a:lnTo>
                      <a:pt x="13495" y="3078"/>
                    </a:lnTo>
                    <a:lnTo>
                      <a:pt x="13765" y="3057"/>
                    </a:lnTo>
                    <a:close/>
                    <a:moveTo>
                      <a:pt x="15470" y="25763"/>
                    </a:moveTo>
                    <a:lnTo>
                      <a:pt x="15719" y="25804"/>
                    </a:lnTo>
                    <a:lnTo>
                      <a:pt x="15948" y="25846"/>
                    </a:lnTo>
                    <a:lnTo>
                      <a:pt x="16177" y="25908"/>
                    </a:lnTo>
                    <a:lnTo>
                      <a:pt x="16406" y="26012"/>
                    </a:lnTo>
                    <a:lnTo>
                      <a:pt x="16593" y="26116"/>
                    </a:lnTo>
                    <a:lnTo>
                      <a:pt x="16759" y="26241"/>
                    </a:lnTo>
                    <a:lnTo>
                      <a:pt x="16884" y="26386"/>
                    </a:lnTo>
                    <a:lnTo>
                      <a:pt x="16821" y="26490"/>
                    </a:lnTo>
                    <a:lnTo>
                      <a:pt x="16738" y="26615"/>
                    </a:lnTo>
                    <a:lnTo>
                      <a:pt x="16614" y="26719"/>
                    </a:lnTo>
                    <a:lnTo>
                      <a:pt x="16489" y="26823"/>
                    </a:lnTo>
                    <a:lnTo>
                      <a:pt x="16218" y="27031"/>
                    </a:lnTo>
                    <a:lnTo>
                      <a:pt x="15886" y="27218"/>
                    </a:lnTo>
                    <a:lnTo>
                      <a:pt x="15532" y="27364"/>
                    </a:lnTo>
                    <a:lnTo>
                      <a:pt x="15179" y="27488"/>
                    </a:lnTo>
                    <a:lnTo>
                      <a:pt x="14825" y="27572"/>
                    </a:lnTo>
                    <a:lnTo>
                      <a:pt x="14659" y="27572"/>
                    </a:lnTo>
                    <a:lnTo>
                      <a:pt x="14513" y="27592"/>
                    </a:lnTo>
                    <a:lnTo>
                      <a:pt x="14326" y="27572"/>
                    </a:lnTo>
                    <a:lnTo>
                      <a:pt x="14181" y="27551"/>
                    </a:lnTo>
                    <a:lnTo>
                      <a:pt x="14077" y="27509"/>
                    </a:lnTo>
                    <a:lnTo>
                      <a:pt x="13973" y="27447"/>
                    </a:lnTo>
                    <a:lnTo>
                      <a:pt x="13890" y="27384"/>
                    </a:lnTo>
                    <a:lnTo>
                      <a:pt x="13806" y="27322"/>
                    </a:lnTo>
                    <a:lnTo>
                      <a:pt x="13682" y="27177"/>
                    </a:lnTo>
                    <a:lnTo>
                      <a:pt x="13619" y="27010"/>
                    </a:lnTo>
                    <a:lnTo>
                      <a:pt x="13578" y="26823"/>
                    </a:lnTo>
                    <a:lnTo>
                      <a:pt x="13578" y="26719"/>
                    </a:lnTo>
                    <a:lnTo>
                      <a:pt x="13599" y="26636"/>
                    </a:lnTo>
                    <a:lnTo>
                      <a:pt x="13640" y="26532"/>
                    </a:lnTo>
                    <a:lnTo>
                      <a:pt x="13682" y="26428"/>
                    </a:lnTo>
                    <a:lnTo>
                      <a:pt x="13723" y="26345"/>
                    </a:lnTo>
                    <a:lnTo>
                      <a:pt x="13806" y="26262"/>
                    </a:lnTo>
                    <a:lnTo>
                      <a:pt x="13931" y="26137"/>
                    </a:lnTo>
                    <a:lnTo>
                      <a:pt x="14077" y="26033"/>
                    </a:lnTo>
                    <a:lnTo>
                      <a:pt x="14222" y="25950"/>
                    </a:lnTo>
                    <a:lnTo>
                      <a:pt x="14409" y="25887"/>
                    </a:lnTo>
                    <a:lnTo>
                      <a:pt x="14597" y="25825"/>
                    </a:lnTo>
                    <a:lnTo>
                      <a:pt x="14805" y="25783"/>
                    </a:lnTo>
                    <a:lnTo>
                      <a:pt x="15012" y="25763"/>
                    </a:lnTo>
                    <a:close/>
                    <a:moveTo>
                      <a:pt x="7007" y="43582"/>
                    </a:moveTo>
                    <a:lnTo>
                      <a:pt x="7215" y="43603"/>
                    </a:lnTo>
                    <a:lnTo>
                      <a:pt x="7423" y="43665"/>
                    </a:lnTo>
                    <a:lnTo>
                      <a:pt x="7943" y="43811"/>
                    </a:lnTo>
                    <a:lnTo>
                      <a:pt x="8463" y="43956"/>
                    </a:lnTo>
                    <a:lnTo>
                      <a:pt x="9502" y="44206"/>
                    </a:lnTo>
                    <a:lnTo>
                      <a:pt x="10542" y="44393"/>
                    </a:lnTo>
                    <a:lnTo>
                      <a:pt x="11602" y="44559"/>
                    </a:lnTo>
                    <a:lnTo>
                      <a:pt x="13703" y="44871"/>
                    </a:lnTo>
                    <a:lnTo>
                      <a:pt x="14763" y="45038"/>
                    </a:lnTo>
                    <a:lnTo>
                      <a:pt x="15823" y="45204"/>
                    </a:lnTo>
                    <a:lnTo>
                      <a:pt x="16177" y="45266"/>
                    </a:lnTo>
                    <a:lnTo>
                      <a:pt x="16551" y="45349"/>
                    </a:lnTo>
                    <a:lnTo>
                      <a:pt x="16925" y="45474"/>
                    </a:lnTo>
                    <a:lnTo>
                      <a:pt x="17092" y="45557"/>
                    </a:lnTo>
                    <a:lnTo>
                      <a:pt x="17279" y="45641"/>
                    </a:lnTo>
                    <a:lnTo>
                      <a:pt x="17237" y="45786"/>
                    </a:lnTo>
                    <a:lnTo>
                      <a:pt x="17175" y="45890"/>
                    </a:lnTo>
                    <a:lnTo>
                      <a:pt x="17092" y="45973"/>
                    </a:lnTo>
                    <a:lnTo>
                      <a:pt x="17009" y="46036"/>
                    </a:lnTo>
                    <a:lnTo>
                      <a:pt x="16821" y="46119"/>
                    </a:lnTo>
                    <a:lnTo>
                      <a:pt x="16634" y="46202"/>
                    </a:lnTo>
                    <a:lnTo>
                      <a:pt x="16385" y="46285"/>
                    </a:lnTo>
                    <a:lnTo>
                      <a:pt x="16156" y="46368"/>
                    </a:lnTo>
                    <a:lnTo>
                      <a:pt x="15678" y="46493"/>
                    </a:lnTo>
                    <a:lnTo>
                      <a:pt x="15179" y="46576"/>
                    </a:lnTo>
                    <a:lnTo>
                      <a:pt x="14680" y="46618"/>
                    </a:lnTo>
                    <a:lnTo>
                      <a:pt x="13599" y="46701"/>
                    </a:lnTo>
                    <a:lnTo>
                      <a:pt x="12497" y="46722"/>
                    </a:lnTo>
                    <a:lnTo>
                      <a:pt x="11602" y="46701"/>
                    </a:lnTo>
                    <a:lnTo>
                      <a:pt x="10688" y="46639"/>
                    </a:lnTo>
                    <a:lnTo>
                      <a:pt x="9793" y="46555"/>
                    </a:lnTo>
                    <a:lnTo>
                      <a:pt x="8879" y="46410"/>
                    </a:lnTo>
                    <a:lnTo>
                      <a:pt x="8567" y="46348"/>
                    </a:lnTo>
                    <a:lnTo>
                      <a:pt x="8255" y="46264"/>
                    </a:lnTo>
                    <a:lnTo>
                      <a:pt x="7943" y="46181"/>
                    </a:lnTo>
                    <a:lnTo>
                      <a:pt x="7652" y="46056"/>
                    </a:lnTo>
                    <a:lnTo>
                      <a:pt x="7361" y="45890"/>
                    </a:lnTo>
                    <a:lnTo>
                      <a:pt x="7070" y="45724"/>
                    </a:lnTo>
                    <a:lnTo>
                      <a:pt x="6820" y="45537"/>
                    </a:lnTo>
                    <a:lnTo>
                      <a:pt x="6571" y="45308"/>
                    </a:lnTo>
                    <a:lnTo>
                      <a:pt x="6446" y="45162"/>
                    </a:lnTo>
                    <a:lnTo>
                      <a:pt x="6342" y="45038"/>
                    </a:lnTo>
                    <a:lnTo>
                      <a:pt x="6259" y="44871"/>
                    </a:lnTo>
                    <a:lnTo>
                      <a:pt x="6196" y="44726"/>
                    </a:lnTo>
                    <a:lnTo>
                      <a:pt x="6155" y="44559"/>
                    </a:lnTo>
                    <a:lnTo>
                      <a:pt x="6155" y="44393"/>
                    </a:lnTo>
                    <a:lnTo>
                      <a:pt x="6196" y="44227"/>
                    </a:lnTo>
                    <a:lnTo>
                      <a:pt x="6259" y="44040"/>
                    </a:lnTo>
                    <a:lnTo>
                      <a:pt x="6321" y="43936"/>
                    </a:lnTo>
                    <a:lnTo>
                      <a:pt x="6404" y="43832"/>
                    </a:lnTo>
                    <a:lnTo>
                      <a:pt x="6487" y="43748"/>
                    </a:lnTo>
                    <a:lnTo>
                      <a:pt x="6591" y="43686"/>
                    </a:lnTo>
                    <a:lnTo>
                      <a:pt x="6695" y="43644"/>
                    </a:lnTo>
                    <a:lnTo>
                      <a:pt x="6799" y="43624"/>
                    </a:lnTo>
                    <a:lnTo>
                      <a:pt x="6903" y="43603"/>
                    </a:lnTo>
                    <a:lnTo>
                      <a:pt x="7007" y="43582"/>
                    </a:lnTo>
                    <a:close/>
                    <a:moveTo>
                      <a:pt x="17029" y="0"/>
                    </a:moveTo>
                    <a:lnTo>
                      <a:pt x="16406" y="21"/>
                    </a:lnTo>
                    <a:lnTo>
                      <a:pt x="15782" y="83"/>
                    </a:lnTo>
                    <a:lnTo>
                      <a:pt x="15158" y="167"/>
                    </a:lnTo>
                    <a:lnTo>
                      <a:pt x="14555" y="291"/>
                    </a:lnTo>
                    <a:lnTo>
                      <a:pt x="13931" y="437"/>
                    </a:lnTo>
                    <a:lnTo>
                      <a:pt x="13328" y="603"/>
                    </a:lnTo>
                    <a:lnTo>
                      <a:pt x="12725" y="811"/>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571" y="15179"/>
                    </a:lnTo>
                    <a:lnTo>
                      <a:pt x="6966" y="15096"/>
                    </a:lnTo>
                    <a:lnTo>
                      <a:pt x="7340" y="14992"/>
                    </a:lnTo>
                    <a:lnTo>
                      <a:pt x="7693" y="14867"/>
                    </a:lnTo>
                    <a:lnTo>
                      <a:pt x="8047" y="14722"/>
                    </a:lnTo>
                    <a:lnTo>
                      <a:pt x="8400" y="14534"/>
                    </a:lnTo>
                    <a:lnTo>
                      <a:pt x="8733" y="14347"/>
                    </a:lnTo>
                    <a:lnTo>
                      <a:pt x="9398" y="13952"/>
                    </a:lnTo>
                    <a:lnTo>
                      <a:pt x="10417" y="13349"/>
                    </a:lnTo>
                    <a:lnTo>
                      <a:pt x="10958" y="13058"/>
                    </a:lnTo>
                    <a:lnTo>
                      <a:pt x="11478" y="12788"/>
                    </a:lnTo>
                    <a:lnTo>
                      <a:pt x="12018" y="12538"/>
                    </a:lnTo>
                    <a:lnTo>
                      <a:pt x="12559" y="12289"/>
                    </a:lnTo>
                    <a:lnTo>
                      <a:pt x="13120" y="12081"/>
                    </a:lnTo>
                    <a:lnTo>
                      <a:pt x="13682" y="11873"/>
                    </a:lnTo>
                    <a:lnTo>
                      <a:pt x="14243" y="11727"/>
                    </a:lnTo>
                    <a:lnTo>
                      <a:pt x="14805" y="11624"/>
                    </a:lnTo>
                    <a:lnTo>
                      <a:pt x="15408" y="1154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184" y="17633"/>
                    </a:lnTo>
                    <a:lnTo>
                      <a:pt x="23246" y="18298"/>
                    </a:lnTo>
                    <a:lnTo>
                      <a:pt x="23267" y="18610"/>
                    </a:lnTo>
                    <a:lnTo>
                      <a:pt x="23267" y="18901"/>
                    </a:lnTo>
                    <a:lnTo>
                      <a:pt x="23246" y="1919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1749" y="22020"/>
                    </a:lnTo>
                    <a:lnTo>
                      <a:pt x="21354"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6717" y="23850"/>
                    </a:lnTo>
                    <a:lnTo>
                      <a:pt x="15657" y="23954"/>
                    </a:lnTo>
                    <a:lnTo>
                      <a:pt x="14597" y="24078"/>
                    </a:lnTo>
                    <a:lnTo>
                      <a:pt x="14077" y="24141"/>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561" y="26386"/>
                    </a:lnTo>
                    <a:lnTo>
                      <a:pt x="11498" y="26740"/>
                    </a:lnTo>
                    <a:lnTo>
                      <a:pt x="11415" y="27093"/>
                    </a:lnTo>
                    <a:lnTo>
                      <a:pt x="11374" y="27426"/>
                    </a:lnTo>
                    <a:lnTo>
                      <a:pt x="11291" y="28133"/>
                    </a:lnTo>
                    <a:lnTo>
                      <a:pt x="11270" y="28840"/>
                    </a:lnTo>
                    <a:lnTo>
                      <a:pt x="11291" y="29381"/>
                    </a:lnTo>
                    <a:lnTo>
                      <a:pt x="11332" y="29921"/>
                    </a:lnTo>
                    <a:lnTo>
                      <a:pt x="11395" y="30462"/>
                    </a:lnTo>
                    <a:lnTo>
                      <a:pt x="11478" y="31023"/>
                    </a:lnTo>
                    <a:lnTo>
                      <a:pt x="11519" y="31210"/>
                    </a:lnTo>
                    <a:lnTo>
                      <a:pt x="11623" y="31522"/>
                    </a:lnTo>
                    <a:lnTo>
                      <a:pt x="11790" y="31813"/>
                    </a:lnTo>
                    <a:lnTo>
                      <a:pt x="11977" y="32084"/>
                    </a:lnTo>
                    <a:lnTo>
                      <a:pt x="12205" y="32333"/>
                    </a:lnTo>
                    <a:lnTo>
                      <a:pt x="12393" y="32479"/>
                    </a:lnTo>
                    <a:lnTo>
                      <a:pt x="12601" y="32603"/>
                    </a:lnTo>
                    <a:lnTo>
                      <a:pt x="12788" y="32707"/>
                    </a:lnTo>
                    <a:lnTo>
                      <a:pt x="13016" y="32791"/>
                    </a:lnTo>
                    <a:lnTo>
                      <a:pt x="13224" y="32832"/>
                    </a:lnTo>
                    <a:lnTo>
                      <a:pt x="13453" y="32874"/>
                    </a:lnTo>
                    <a:lnTo>
                      <a:pt x="13890" y="32915"/>
                    </a:lnTo>
                    <a:lnTo>
                      <a:pt x="14493" y="32936"/>
                    </a:lnTo>
                    <a:lnTo>
                      <a:pt x="15761" y="32957"/>
                    </a:lnTo>
                    <a:lnTo>
                      <a:pt x="16302" y="32957"/>
                    </a:lnTo>
                    <a:lnTo>
                      <a:pt x="16842" y="32978"/>
                    </a:lnTo>
                    <a:lnTo>
                      <a:pt x="17383" y="33019"/>
                    </a:lnTo>
                    <a:lnTo>
                      <a:pt x="17944" y="33102"/>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131" y="42854"/>
                    </a:lnTo>
                    <a:lnTo>
                      <a:pt x="18048" y="42875"/>
                    </a:lnTo>
                    <a:lnTo>
                      <a:pt x="18027" y="42875"/>
                    </a:lnTo>
                    <a:lnTo>
                      <a:pt x="17944" y="42896"/>
                    </a:lnTo>
                    <a:lnTo>
                      <a:pt x="17923" y="42917"/>
                    </a:lnTo>
                    <a:lnTo>
                      <a:pt x="17840" y="42937"/>
                    </a:lnTo>
                    <a:lnTo>
                      <a:pt x="17819" y="42937"/>
                    </a:lnTo>
                    <a:lnTo>
                      <a:pt x="17570" y="43000"/>
                    </a:lnTo>
                    <a:lnTo>
                      <a:pt x="17549" y="43000"/>
                    </a:lnTo>
                    <a:lnTo>
                      <a:pt x="17404" y="43041"/>
                    </a:lnTo>
                    <a:lnTo>
                      <a:pt x="17341" y="43041"/>
                    </a:lnTo>
                    <a:lnTo>
                      <a:pt x="17216" y="43062"/>
                    </a:lnTo>
                    <a:lnTo>
                      <a:pt x="16593" y="43187"/>
                    </a:lnTo>
                    <a:lnTo>
                      <a:pt x="15969" y="43249"/>
                    </a:lnTo>
                    <a:lnTo>
                      <a:pt x="15366" y="43291"/>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9773" y="42480"/>
                    </a:lnTo>
                    <a:lnTo>
                      <a:pt x="9378" y="42314"/>
                    </a:lnTo>
                    <a:lnTo>
                      <a:pt x="8962" y="42106"/>
                    </a:lnTo>
                    <a:lnTo>
                      <a:pt x="8567" y="41898"/>
                    </a:lnTo>
                    <a:lnTo>
                      <a:pt x="7797" y="41482"/>
                    </a:lnTo>
                    <a:lnTo>
                      <a:pt x="7382" y="41274"/>
                    </a:lnTo>
                    <a:lnTo>
                      <a:pt x="6986" y="41087"/>
                    </a:lnTo>
                    <a:lnTo>
                      <a:pt x="6758" y="41004"/>
                    </a:lnTo>
                    <a:lnTo>
                      <a:pt x="6529" y="40941"/>
                    </a:lnTo>
                    <a:lnTo>
                      <a:pt x="6321" y="40900"/>
                    </a:lnTo>
                    <a:lnTo>
                      <a:pt x="5905" y="40900"/>
                    </a:lnTo>
                    <a:lnTo>
                      <a:pt x="5718" y="40941"/>
                    </a:lnTo>
                    <a:lnTo>
                      <a:pt x="5531" y="41004"/>
                    </a:lnTo>
                    <a:lnTo>
                      <a:pt x="5344" y="41087"/>
                    </a:lnTo>
                    <a:lnTo>
                      <a:pt x="5157" y="41212"/>
                    </a:lnTo>
                    <a:lnTo>
                      <a:pt x="4990" y="41336"/>
                    </a:lnTo>
                    <a:lnTo>
                      <a:pt x="4803" y="41482"/>
                    </a:lnTo>
                    <a:lnTo>
                      <a:pt x="4616" y="41648"/>
                    </a:lnTo>
                    <a:lnTo>
                      <a:pt x="4533" y="41732"/>
                    </a:lnTo>
                    <a:lnTo>
                      <a:pt x="4471" y="41794"/>
                    </a:lnTo>
                    <a:lnTo>
                      <a:pt x="4450" y="41835"/>
                    </a:lnTo>
                    <a:lnTo>
                      <a:pt x="4367" y="41898"/>
                    </a:lnTo>
                    <a:lnTo>
                      <a:pt x="4346" y="41939"/>
                    </a:lnTo>
                    <a:lnTo>
                      <a:pt x="4325" y="41960"/>
                    </a:lnTo>
                    <a:lnTo>
                      <a:pt x="4283" y="41981"/>
                    </a:lnTo>
                    <a:lnTo>
                      <a:pt x="4283" y="42002"/>
                    </a:lnTo>
                    <a:lnTo>
                      <a:pt x="4242" y="42043"/>
                    </a:lnTo>
                    <a:lnTo>
                      <a:pt x="4221" y="42043"/>
                    </a:lnTo>
                    <a:lnTo>
                      <a:pt x="4200" y="42085"/>
                    </a:lnTo>
                    <a:lnTo>
                      <a:pt x="4034" y="42251"/>
                    </a:lnTo>
                    <a:lnTo>
                      <a:pt x="3888" y="4241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32" y="46888"/>
                    </a:lnTo>
                    <a:lnTo>
                      <a:pt x="541" y="47408"/>
                    </a:lnTo>
                    <a:lnTo>
                      <a:pt x="395" y="47678"/>
                    </a:lnTo>
                    <a:lnTo>
                      <a:pt x="270" y="47949"/>
                    </a:lnTo>
                    <a:lnTo>
                      <a:pt x="146" y="48219"/>
                    </a:lnTo>
                    <a:lnTo>
                      <a:pt x="62" y="48510"/>
                    </a:lnTo>
                    <a:lnTo>
                      <a:pt x="21" y="48822"/>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83" y="56390"/>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6281" y="57243"/>
                    </a:lnTo>
                    <a:lnTo>
                      <a:pt x="17196" y="57181"/>
                    </a:lnTo>
                    <a:lnTo>
                      <a:pt x="18131" y="57097"/>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3872" y="37157"/>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923" y="29131"/>
                    </a:lnTo>
                    <a:lnTo>
                      <a:pt x="29027"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645" y="25430"/>
                    </a:lnTo>
                    <a:lnTo>
                      <a:pt x="32853" y="25076"/>
                    </a:lnTo>
                    <a:lnTo>
                      <a:pt x="33061" y="24702"/>
                    </a:lnTo>
                    <a:lnTo>
                      <a:pt x="33269" y="24328"/>
                    </a:lnTo>
                    <a:lnTo>
                      <a:pt x="33435" y="23954"/>
                    </a:lnTo>
                    <a:lnTo>
                      <a:pt x="33622" y="23559"/>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705" y="10376"/>
                    </a:lnTo>
                    <a:lnTo>
                      <a:pt x="33456" y="9835"/>
                    </a:lnTo>
                    <a:lnTo>
                      <a:pt x="33185" y="927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7549" y="21"/>
                    </a:lnTo>
                    <a:lnTo>
                      <a:pt x="17029"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35;p8">
                <a:extLst>
                  <a:ext uri="{FF2B5EF4-FFF2-40B4-BE49-F238E27FC236}">
                    <a16:creationId xmlns:a16="http://schemas.microsoft.com/office/drawing/2014/main" id="{813AE266-D5CD-4663-8584-783513BBECF2}"/>
                  </a:ext>
                </a:extLst>
              </p:cNvPr>
              <p:cNvSpPr/>
              <p:nvPr/>
            </p:nvSpPr>
            <p:spPr>
              <a:xfrm>
                <a:off x="5527725" y="1377050"/>
                <a:ext cx="278125" cy="78500"/>
              </a:xfrm>
              <a:custGeom>
                <a:avLst/>
                <a:gdLst/>
                <a:ahLst/>
                <a:cxnLst/>
                <a:rect l="l" t="t" r="r" b="b"/>
                <a:pathLst>
                  <a:path w="11125" h="3140" fill="none" extrusionOk="0">
                    <a:moveTo>
                      <a:pt x="6343" y="3140"/>
                    </a:moveTo>
                    <a:lnTo>
                      <a:pt x="6343" y="3140"/>
                    </a:lnTo>
                    <a:lnTo>
                      <a:pt x="5448" y="3119"/>
                    </a:lnTo>
                    <a:lnTo>
                      <a:pt x="4534" y="3057"/>
                    </a:lnTo>
                    <a:lnTo>
                      <a:pt x="3639" y="2973"/>
                    </a:lnTo>
                    <a:lnTo>
                      <a:pt x="2725" y="2828"/>
                    </a:lnTo>
                    <a:lnTo>
                      <a:pt x="2725" y="2828"/>
                    </a:lnTo>
                    <a:lnTo>
                      <a:pt x="2413" y="2766"/>
                    </a:lnTo>
                    <a:lnTo>
                      <a:pt x="2101" y="2682"/>
                    </a:lnTo>
                    <a:lnTo>
                      <a:pt x="1789" y="2599"/>
                    </a:lnTo>
                    <a:lnTo>
                      <a:pt x="1498" y="2474"/>
                    </a:lnTo>
                    <a:lnTo>
                      <a:pt x="1207" y="2308"/>
                    </a:lnTo>
                    <a:lnTo>
                      <a:pt x="916" y="2142"/>
                    </a:lnTo>
                    <a:lnTo>
                      <a:pt x="666" y="1955"/>
                    </a:lnTo>
                    <a:lnTo>
                      <a:pt x="417" y="1726"/>
                    </a:lnTo>
                    <a:lnTo>
                      <a:pt x="417" y="1726"/>
                    </a:lnTo>
                    <a:lnTo>
                      <a:pt x="292" y="1580"/>
                    </a:lnTo>
                    <a:lnTo>
                      <a:pt x="188" y="1456"/>
                    </a:lnTo>
                    <a:lnTo>
                      <a:pt x="105" y="1289"/>
                    </a:lnTo>
                    <a:lnTo>
                      <a:pt x="42" y="1144"/>
                    </a:lnTo>
                    <a:lnTo>
                      <a:pt x="1" y="977"/>
                    </a:lnTo>
                    <a:lnTo>
                      <a:pt x="1" y="811"/>
                    </a:lnTo>
                    <a:lnTo>
                      <a:pt x="42" y="645"/>
                    </a:lnTo>
                    <a:lnTo>
                      <a:pt x="105" y="458"/>
                    </a:lnTo>
                    <a:lnTo>
                      <a:pt x="105" y="458"/>
                    </a:lnTo>
                    <a:lnTo>
                      <a:pt x="167" y="354"/>
                    </a:lnTo>
                    <a:lnTo>
                      <a:pt x="250" y="250"/>
                    </a:lnTo>
                    <a:lnTo>
                      <a:pt x="333" y="166"/>
                    </a:lnTo>
                    <a:lnTo>
                      <a:pt x="437" y="104"/>
                    </a:lnTo>
                    <a:lnTo>
                      <a:pt x="541" y="62"/>
                    </a:lnTo>
                    <a:lnTo>
                      <a:pt x="645" y="42"/>
                    </a:lnTo>
                    <a:lnTo>
                      <a:pt x="749" y="21"/>
                    </a:lnTo>
                    <a:lnTo>
                      <a:pt x="853" y="0"/>
                    </a:lnTo>
                    <a:lnTo>
                      <a:pt x="853" y="0"/>
                    </a:lnTo>
                    <a:lnTo>
                      <a:pt x="1061" y="21"/>
                    </a:lnTo>
                    <a:lnTo>
                      <a:pt x="1269" y="83"/>
                    </a:lnTo>
                    <a:lnTo>
                      <a:pt x="1269" y="83"/>
                    </a:lnTo>
                    <a:lnTo>
                      <a:pt x="1789" y="229"/>
                    </a:lnTo>
                    <a:lnTo>
                      <a:pt x="2309" y="374"/>
                    </a:lnTo>
                    <a:lnTo>
                      <a:pt x="3348" y="624"/>
                    </a:lnTo>
                    <a:lnTo>
                      <a:pt x="4388" y="811"/>
                    </a:lnTo>
                    <a:lnTo>
                      <a:pt x="5448" y="977"/>
                    </a:lnTo>
                    <a:lnTo>
                      <a:pt x="7549" y="1289"/>
                    </a:lnTo>
                    <a:lnTo>
                      <a:pt x="8609" y="1456"/>
                    </a:lnTo>
                    <a:lnTo>
                      <a:pt x="9669" y="1622"/>
                    </a:lnTo>
                    <a:lnTo>
                      <a:pt x="9669" y="1622"/>
                    </a:lnTo>
                    <a:lnTo>
                      <a:pt x="10023" y="1684"/>
                    </a:lnTo>
                    <a:lnTo>
                      <a:pt x="10397" y="1767"/>
                    </a:lnTo>
                    <a:lnTo>
                      <a:pt x="10771" y="1892"/>
                    </a:lnTo>
                    <a:lnTo>
                      <a:pt x="10938" y="1975"/>
                    </a:lnTo>
                    <a:lnTo>
                      <a:pt x="11125" y="2059"/>
                    </a:lnTo>
                    <a:lnTo>
                      <a:pt x="11125" y="2059"/>
                    </a:lnTo>
                    <a:lnTo>
                      <a:pt x="11083" y="2204"/>
                    </a:lnTo>
                    <a:lnTo>
                      <a:pt x="11021" y="2308"/>
                    </a:lnTo>
                    <a:lnTo>
                      <a:pt x="10938" y="2391"/>
                    </a:lnTo>
                    <a:lnTo>
                      <a:pt x="10855" y="2454"/>
                    </a:lnTo>
                    <a:lnTo>
                      <a:pt x="10667" y="2537"/>
                    </a:lnTo>
                    <a:lnTo>
                      <a:pt x="10480" y="2620"/>
                    </a:lnTo>
                    <a:lnTo>
                      <a:pt x="10480" y="2620"/>
                    </a:lnTo>
                    <a:lnTo>
                      <a:pt x="10231" y="2703"/>
                    </a:lnTo>
                    <a:lnTo>
                      <a:pt x="10002" y="2786"/>
                    </a:lnTo>
                    <a:lnTo>
                      <a:pt x="9524" y="2911"/>
                    </a:lnTo>
                    <a:lnTo>
                      <a:pt x="9025" y="2994"/>
                    </a:lnTo>
                    <a:lnTo>
                      <a:pt x="8526" y="3036"/>
                    </a:lnTo>
                    <a:lnTo>
                      <a:pt x="8526" y="3036"/>
                    </a:lnTo>
                    <a:lnTo>
                      <a:pt x="7445" y="3119"/>
                    </a:lnTo>
                    <a:lnTo>
                      <a:pt x="6343" y="31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36;p8">
                <a:extLst>
                  <a:ext uri="{FF2B5EF4-FFF2-40B4-BE49-F238E27FC236}">
                    <a16:creationId xmlns:a16="http://schemas.microsoft.com/office/drawing/2014/main" id="{079C8556-FFD9-48BC-AC7D-47B57869F999}"/>
                  </a:ext>
                </a:extLst>
              </p:cNvPr>
              <p:cNvSpPr/>
              <p:nvPr/>
            </p:nvSpPr>
            <p:spPr>
              <a:xfrm>
                <a:off x="5713300" y="931550"/>
                <a:ext cx="82675" cy="45775"/>
              </a:xfrm>
              <a:custGeom>
                <a:avLst/>
                <a:gdLst/>
                <a:ahLst/>
                <a:cxnLst/>
                <a:rect l="l" t="t" r="r" b="b"/>
                <a:pathLst>
                  <a:path w="3307" h="1831" fill="none" extrusionOk="0">
                    <a:moveTo>
                      <a:pt x="936" y="1830"/>
                    </a:moveTo>
                    <a:lnTo>
                      <a:pt x="936" y="1830"/>
                    </a:lnTo>
                    <a:lnTo>
                      <a:pt x="749" y="1810"/>
                    </a:lnTo>
                    <a:lnTo>
                      <a:pt x="604" y="1789"/>
                    </a:lnTo>
                    <a:lnTo>
                      <a:pt x="604" y="1789"/>
                    </a:lnTo>
                    <a:lnTo>
                      <a:pt x="500" y="1747"/>
                    </a:lnTo>
                    <a:lnTo>
                      <a:pt x="396" y="1685"/>
                    </a:lnTo>
                    <a:lnTo>
                      <a:pt x="313" y="1622"/>
                    </a:lnTo>
                    <a:lnTo>
                      <a:pt x="229" y="1560"/>
                    </a:lnTo>
                    <a:lnTo>
                      <a:pt x="105" y="1415"/>
                    </a:lnTo>
                    <a:lnTo>
                      <a:pt x="42" y="1248"/>
                    </a:lnTo>
                    <a:lnTo>
                      <a:pt x="1" y="1061"/>
                    </a:lnTo>
                    <a:lnTo>
                      <a:pt x="1" y="957"/>
                    </a:lnTo>
                    <a:lnTo>
                      <a:pt x="22" y="874"/>
                    </a:lnTo>
                    <a:lnTo>
                      <a:pt x="63" y="770"/>
                    </a:lnTo>
                    <a:lnTo>
                      <a:pt x="105" y="666"/>
                    </a:lnTo>
                    <a:lnTo>
                      <a:pt x="146" y="583"/>
                    </a:lnTo>
                    <a:lnTo>
                      <a:pt x="229" y="500"/>
                    </a:lnTo>
                    <a:lnTo>
                      <a:pt x="229" y="500"/>
                    </a:lnTo>
                    <a:lnTo>
                      <a:pt x="354" y="375"/>
                    </a:lnTo>
                    <a:lnTo>
                      <a:pt x="500" y="271"/>
                    </a:lnTo>
                    <a:lnTo>
                      <a:pt x="645" y="188"/>
                    </a:lnTo>
                    <a:lnTo>
                      <a:pt x="832" y="125"/>
                    </a:lnTo>
                    <a:lnTo>
                      <a:pt x="1020" y="63"/>
                    </a:lnTo>
                    <a:lnTo>
                      <a:pt x="1228" y="21"/>
                    </a:lnTo>
                    <a:lnTo>
                      <a:pt x="1435" y="1"/>
                    </a:lnTo>
                    <a:lnTo>
                      <a:pt x="1643" y="1"/>
                    </a:lnTo>
                    <a:lnTo>
                      <a:pt x="1643" y="1"/>
                    </a:lnTo>
                    <a:lnTo>
                      <a:pt x="1893" y="1"/>
                    </a:lnTo>
                    <a:lnTo>
                      <a:pt x="2142" y="42"/>
                    </a:lnTo>
                    <a:lnTo>
                      <a:pt x="2371" y="84"/>
                    </a:lnTo>
                    <a:lnTo>
                      <a:pt x="2600" y="146"/>
                    </a:lnTo>
                    <a:lnTo>
                      <a:pt x="2829" y="250"/>
                    </a:lnTo>
                    <a:lnTo>
                      <a:pt x="3016" y="354"/>
                    </a:lnTo>
                    <a:lnTo>
                      <a:pt x="3182" y="479"/>
                    </a:lnTo>
                    <a:lnTo>
                      <a:pt x="3307" y="624"/>
                    </a:lnTo>
                    <a:lnTo>
                      <a:pt x="3307" y="624"/>
                    </a:lnTo>
                    <a:lnTo>
                      <a:pt x="3244" y="728"/>
                    </a:lnTo>
                    <a:lnTo>
                      <a:pt x="3161" y="853"/>
                    </a:lnTo>
                    <a:lnTo>
                      <a:pt x="3037" y="957"/>
                    </a:lnTo>
                    <a:lnTo>
                      <a:pt x="2912" y="1061"/>
                    </a:lnTo>
                    <a:lnTo>
                      <a:pt x="2641" y="1269"/>
                    </a:lnTo>
                    <a:lnTo>
                      <a:pt x="2309" y="1456"/>
                    </a:lnTo>
                    <a:lnTo>
                      <a:pt x="1955" y="1602"/>
                    </a:lnTo>
                    <a:lnTo>
                      <a:pt x="1602" y="1726"/>
                    </a:lnTo>
                    <a:lnTo>
                      <a:pt x="1248" y="1810"/>
                    </a:lnTo>
                    <a:lnTo>
                      <a:pt x="1082" y="1810"/>
                    </a:lnTo>
                    <a:lnTo>
                      <a:pt x="936" y="183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37;p8">
                <a:extLst>
                  <a:ext uri="{FF2B5EF4-FFF2-40B4-BE49-F238E27FC236}">
                    <a16:creationId xmlns:a16="http://schemas.microsoft.com/office/drawing/2014/main" id="{81402CA9-FE07-4C97-AF58-975D9102D60B}"/>
                  </a:ext>
                </a:extLst>
              </p:cNvPr>
              <p:cNvSpPr/>
              <p:nvPr/>
            </p:nvSpPr>
            <p:spPr>
              <a:xfrm>
                <a:off x="5509025" y="363900"/>
                <a:ext cx="220950" cy="120125"/>
              </a:xfrm>
              <a:custGeom>
                <a:avLst/>
                <a:gdLst/>
                <a:ahLst/>
                <a:cxnLst/>
                <a:rect l="l" t="t" r="r" b="b"/>
                <a:pathLst>
                  <a:path w="8838" h="4805" fill="none" extrusionOk="0">
                    <a:moveTo>
                      <a:pt x="811" y="4804"/>
                    </a:moveTo>
                    <a:lnTo>
                      <a:pt x="811" y="4804"/>
                    </a:lnTo>
                    <a:lnTo>
                      <a:pt x="666" y="4804"/>
                    </a:lnTo>
                    <a:lnTo>
                      <a:pt x="520" y="4762"/>
                    </a:lnTo>
                    <a:lnTo>
                      <a:pt x="395" y="4679"/>
                    </a:lnTo>
                    <a:lnTo>
                      <a:pt x="250" y="4575"/>
                    </a:lnTo>
                    <a:lnTo>
                      <a:pt x="250" y="4575"/>
                    </a:lnTo>
                    <a:lnTo>
                      <a:pt x="167" y="4471"/>
                    </a:lnTo>
                    <a:lnTo>
                      <a:pt x="104" y="4367"/>
                    </a:lnTo>
                    <a:lnTo>
                      <a:pt x="42" y="4263"/>
                    </a:lnTo>
                    <a:lnTo>
                      <a:pt x="0" y="4139"/>
                    </a:lnTo>
                    <a:lnTo>
                      <a:pt x="0" y="4035"/>
                    </a:lnTo>
                    <a:lnTo>
                      <a:pt x="0" y="3910"/>
                    </a:lnTo>
                    <a:lnTo>
                      <a:pt x="21" y="3764"/>
                    </a:lnTo>
                    <a:lnTo>
                      <a:pt x="42" y="3640"/>
                    </a:lnTo>
                    <a:lnTo>
                      <a:pt x="42" y="3640"/>
                    </a:lnTo>
                    <a:lnTo>
                      <a:pt x="146" y="3369"/>
                    </a:lnTo>
                    <a:lnTo>
                      <a:pt x="291" y="3141"/>
                    </a:lnTo>
                    <a:lnTo>
                      <a:pt x="374" y="3037"/>
                    </a:lnTo>
                    <a:lnTo>
                      <a:pt x="478" y="2953"/>
                    </a:lnTo>
                    <a:lnTo>
                      <a:pt x="582" y="2870"/>
                    </a:lnTo>
                    <a:lnTo>
                      <a:pt x="686" y="2787"/>
                    </a:lnTo>
                    <a:lnTo>
                      <a:pt x="686" y="2787"/>
                    </a:lnTo>
                    <a:lnTo>
                      <a:pt x="1560" y="2288"/>
                    </a:lnTo>
                    <a:lnTo>
                      <a:pt x="2433" y="1810"/>
                    </a:lnTo>
                    <a:lnTo>
                      <a:pt x="3327" y="1394"/>
                    </a:lnTo>
                    <a:lnTo>
                      <a:pt x="3784" y="1186"/>
                    </a:lnTo>
                    <a:lnTo>
                      <a:pt x="4242" y="999"/>
                    </a:lnTo>
                    <a:lnTo>
                      <a:pt x="4699" y="812"/>
                    </a:lnTo>
                    <a:lnTo>
                      <a:pt x="5178" y="666"/>
                    </a:lnTo>
                    <a:lnTo>
                      <a:pt x="5635" y="521"/>
                    </a:lnTo>
                    <a:lnTo>
                      <a:pt x="6113" y="375"/>
                    </a:lnTo>
                    <a:lnTo>
                      <a:pt x="6612" y="271"/>
                    </a:lnTo>
                    <a:lnTo>
                      <a:pt x="7091" y="167"/>
                    </a:lnTo>
                    <a:lnTo>
                      <a:pt x="7590" y="84"/>
                    </a:lnTo>
                    <a:lnTo>
                      <a:pt x="8089" y="22"/>
                    </a:lnTo>
                    <a:lnTo>
                      <a:pt x="8089" y="22"/>
                    </a:lnTo>
                    <a:lnTo>
                      <a:pt x="8359" y="1"/>
                    </a:lnTo>
                    <a:lnTo>
                      <a:pt x="8359" y="1"/>
                    </a:lnTo>
                    <a:lnTo>
                      <a:pt x="8463" y="22"/>
                    </a:lnTo>
                    <a:lnTo>
                      <a:pt x="8588" y="42"/>
                    </a:lnTo>
                    <a:lnTo>
                      <a:pt x="8712" y="63"/>
                    </a:lnTo>
                    <a:lnTo>
                      <a:pt x="8837" y="126"/>
                    </a:lnTo>
                    <a:lnTo>
                      <a:pt x="8837" y="126"/>
                    </a:lnTo>
                    <a:lnTo>
                      <a:pt x="8775" y="230"/>
                    </a:lnTo>
                    <a:lnTo>
                      <a:pt x="8712" y="334"/>
                    </a:lnTo>
                    <a:lnTo>
                      <a:pt x="8650" y="396"/>
                    </a:lnTo>
                    <a:lnTo>
                      <a:pt x="8588" y="458"/>
                    </a:lnTo>
                    <a:lnTo>
                      <a:pt x="8421" y="562"/>
                    </a:lnTo>
                    <a:lnTo>
                      <a:pt x="8276" y="645"/>
                    </a:lnTo>
                    <a:lnTo>
                      <a:pt x="8276" y="645"/>
                    </a:lnTo>
                    <a:lnTo>
                      <a:pt x="7444" y="1165"/>
                    </a:lnTo>
                    <a:lnTo>
                      <a:pt x="6592" y="1643"/>
                    </a:lnTo>
                    <a:lnTo>
                      <a:pt x="5718" y="2101"/>
                    </a:lnTo>
                    <a:lnTo>
                      <a:pt x="4845" y="2558"/>
                    </a:lnTo>
                    <a:lnTo>
                      <a:pt x="4845" y="2558"/>
                    </a:lnTo>
                    <a:lnTo>
                      <a:pt x="4013" y="2974"/>
                    </a:lnTo>
                    <a:lnTo>
                      <a:pt x="3223" y="3432"/>
                    </a:lnTo>
                    <a:lnTo>
                      <a:pt x="2828" y="3681"/>
                    </a:lnTo>
                    <a:lnTo>
                      <a:pt x="2433" y="3931"/>
                    </a:lnTo>
                    <a:lnTo>
                      <a:pt x="2059" y="4180"/>
                    </a:lnTo>
                    <a:lnTo>
                      <a:pt x="1684" y="4471"/>
                    </a:lnTo>
                    <a:lnTo>
                      <a:pt x="1684" y="4471"/>
                    </a:lnTo>
                    <a:lnTo>
                      <a:pt x="1435" y="4638"/>
                    </a:lnTo>
                    <a:lnTo>
                      <a:pt x="1310" y="4700"/>
                    </a:lnTo>
                    <a:lnTo>
                      <a:pt x="1165" y="4762"/>
                    </a:lnTo>
                    <a:lnTo>
                      <a:pt x="1165" y="4762"/>
                    </a:lnTo>
                    <a:lnTo>
                      <a:pt x="977" y="4804"/>
                    </a:lnTo>
                    <a:lnTo>
                      <a:pt x="811" y="480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38;p8">
                <a:extLst>
                  <a:ext uri="{FF2B5EF4-FFF2-40B4-BE49-F238E27FC236}">
                    <a16:creationId xmlns:a16="http://schemas.microsoft.com/office/drawing/2014/main" id="{1E73C493-E47C-4A15-9065-2D2591B98E7F}"/>
                  </a:ext>
                </a:extLst>
              </p:cNvPr>
              <p:cNvSpPr/>
              <p:nvPr/>
            </p:nvSpPr>
            <p:spPr>
              <a:xfrm>
                <a:off x="5783475" y="342075"/>
                <a:ext cx="89950" cy="40575"/>
              </a:xfrm>
              <a:custGeom>
                <a:avLst/>
                <a:gdLst/>
                <a:ahLst/>
                <a:cxnLst/>
                <a:rect l="l" t="t" r="r" b="b"/>
                <a:pathLst>
                  <a:path w="3598" h="1623" fill="none" extrusionOk="0">
                    <a:moveTo>
                      <a:pt x="1394" y="1622"/>
                    </a:moveTo>
                    <a:lnTo>
                      <a:pt x="1394" y="1622"/>
                    </a:lnTo>
                    <a:lnTo>
                      <a:pt x="1020" y="1602"/>
                    </a:lnTo>
                    <a:lnTo>
                      <a:pt x="645" y="1560"/>
                    </a:lnTo>
                    <a:lnTo>
                      <a:pt x="645" y="1560"/>
                    </a:lnTo>
                    <a:lnTo>
                      <a:pt x="500" y="1539"/>
                    </a:lnTo>
                    <a:lnTo>
                      <a:pt x="396" y="1477"/>
                    </a:lnTo>
                    <a:lnTo>
                      <a:pt x="271" y="1414"/>
                    </a:lnTo>
                    <a:lnTo>
                      <a:pt x="188" y="1331"/>
                    </a:lnTo>
                    <a:lnTo>
                      <a:pt x="105" y="1248"/>
                    </a:lnTo>
                    <a:lnTo>
                      <a:pt x="63" y="1123"/>
                    </a:lnTo>
                    <a:lnTo>
                      <a:pt x="22" y="999"/>
                    </a:lnTo>
                    <a:lnTo>
                      <a:pt x="1" y="853"/>
                    </a:lnTo>
                    <a:lnTo>
                      <a:pt x="1" y="853"/>
                    </a:lnTo>
                    <a:lnTo>
                      <a:pt x="1" y="708"/>
                    </a:lnTo>
                    <a:lnTo>
                      <a:pt x="22" y="583"/>
                    </a:lnTo>
                    <a:lnTo>
                      <a:pt x="84" y="437"/>
                    </a:lnTo>
                    <a:lnTo>
                      <a:pt x="146" y="333"/>
                    </a:lnTo>
                    <a:lnTo>
                      <a:pt x="230" y="250"/>
                    </a:lnTo>
                    <a:lnTo>
                      <a:pt x="333" y="167"/>
                    </a:lnTo>
                    <a:lnTo>
                      <a:pt x="458" y="105"/>
                    </a:lnTo>
                    <a:lnTo>
                      <a:pt x="604" y="63"/>
                    </a:lnTo>
                    <a:lnTo>
                      <a:pt x="604" y="63"/>
                    </a:lnTo>
                    <a:lnTo>
                      <a:pt x="936" y="21"/>
                    </a:lnTo>
                    <a:lnTo>
                      <a:pt x="1269" y="1"/>
                    </a:lnTo>
                    <a:lnTo>
                      <a:pt x="1269" y="1"/>
                    </a:lnTo>
                    <a:lnTo>
                      <a:pt x="1581" y="21"/>
                    </a:lnTo>
                    <a:lnTo>
                      <a:pt x="1893" y="63"/>
                    </a:lnTo>
                    <a:lnTo>
                      <a:pt x="2184" y="125"/>
                    </a:lnTo>
                    <a:lnTo>
                      <a:pt x="2475" y="229"/>
                    </a:lnTo>
                    <a:lnTo>
                      <a:pt x="2766" y="333"/>
                    </a:lnTo>
                    <a:lnTo>
                      <a:pt x="3057" y="479"/>
                    </a:lnTo>
                    <a:lnTo>
                      <a:pt x="3328" y="624"/>
                    </a:lnTo>
                    <a:lnTo>
                      <a:pt x="3598" y="811"/>
                    </a:lnTo>
                    <a:lnTo>
                      <a:pt x="3598" y="811"/>
                    </a:lnTo>
                    <a:lnTo>
                      <a:pt x="3577" y="957"/>
                    </a:lnTo>
                    <a:lnTo>
                      <a:pt x="3536" y="1040"/>
                    </a:lnTo>
                    <a:lnTo>
                      <a:pt x="3473" y="1123"/>
                    </a:lnTo>
                    <a:lnTo>
                      <a:pt x="3390" y="1165"/>
                    </a:lnTo>
                    <a:lnTo>
                      <a:pt x="3390" y="1165"/>
                    </a:lnTo>
                    <a:lnTo>
                      <a:pt x="3161" y="1269"/>
                    </a:lnTo>
                    <a:lnTo>
                      <a:pt x="2912" y="1373"/>
                    </a:lnTo>
                    <a:lnTo>
                      <a:pt x="2662" y="1435"/>
                    </a:lnTo>
                    <a:lnTo>
                      <a:pt x="2413" y="1498"/>
                    </a:lnTo>
                    <a:lnTo>
                      <a:pt x="2163" y="1560"/>
                    </a:lnTo>
                    <a:lnTo>
                      <a:pt x="1914" y="1602"/>
                    </a:lnTo>
                    <a:lnTo>
                      <a:pt x="1643" y="1622"/>
                    </a:lnTo>
                    <a:lnTo>
                      <a:pt x="1394" y="162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39;p8">
                <a:extLst>
                  <a:ext uri="{FF2B5EF4-FFF2-40B4-BE49-F238E27FC236}">
                    <a16:creationId xmlns:a16="http://schemas.microsoft.com/office/drawing/2014/main" id="{AA1B6C0B-72C1-4404-8852-C2DAF7C2AB48}"/>
                  </a:ext>
                </a:extLst>
              </p:cNvPr>
              <p:cNvSpPr/>
              <p:nvPr/>
            </p:nvSpPr>
            <p:spPr>
              <a:xfrm>
                <a:off x="5373875" y="287500"/>
                <a:ext cx="878000" cy="1431600"/>
              </a:xfrm>
              <a:custGeom>
                <a:avLst/>
                <a:gdLst/>
                <a:ahLst/>
                <a:cxnLst/>
                <a:rect l="l" t="t" r="r" b="b"/>
                <a:pathLst>
                  <a:path w="35120" h="57264" fill="none" extrusionOk="0">
                    <a:moveTo>
                      <a:pt x="17029" y="0"/>
                    </a:moveTo>
                    <a:lnTo>
                      <a:pt x="17029" y="0"/>
                    </a:lnTo>
                    <a:lnTo>
                      <a:pt x="16406" y="21"/>
                    </a:lnTo>
                    <a:lnTo>
                      <a:pt x="15782" y="83"/>
                    </a:lnTo>
                    <a:lnTo>
                      <a:pt x="15158" y="167"/>
                    </a:lnTo>
                    <a:lnTo>
                      <a:pt x="14555" y="291"/>
                    </a:lnTo>
                    <a:lnTo>
                      <a:pt x="13931" y="437"/>
                    </a:lnTo>
                    <a:lnTo>
                      <a:pt x="13328" y="603"/>
                    </a:lnTo>
                    <a:lnTo>
                      <a:pt x="12725" y="811"/>
                    </a:lnTo>
                    <a:lnTo>
                      <a:pt x="12122" y="1019"/>
                    </a:lnTo>
                    <a:lnTo>
                      <a:pt x="12122" y="1019"/>
                    </a:lnTo>
                    <a:lnTo>
                      <a:pt x="11124" y="1373"/>
                    </a:lnTo>
                    <a:lnTo>
                      <a:pt x="10147" y="1768"/>
                    </a:lnTo>
                    <a:lnTo>
                      <a:pt x="9149" y="2163"/>
                    </a:lnTo>
                    <a:lnTo>
                      <a:pt x="8192" y="2599"/>
                    </a:lnTo>
                    <a:lnTo>
                      <a:pt x="7236" y="3057"/>
                    </a:lnTo>
                    <a:lnTo>
                      <a:pt x="6300" y="3556"/>
                    </a:lnTo>
                    <a:lnTo>
                      <a:pt x="5843" y="3826"/>
                    </a:lnTo>
                    <a:lnTo>
                      <a:pt x="5406" y="4097"/>
                    </a:lnTo>
                    <a:lnTo>
                      <a:pt x="4949" y="4388"/>
                    </a:lnTo>
                    <a:lnTo>
                      <a:pt x="4512" y="4699"/>
                    </a:lnTo>
                    <a:lnTo>
                      <a:pt x="4512" y="4699"/>
                    </a:lnTo>
                    <a:lnTo>
                      <a:pt x="4138" y="5011"/>
                    </a:lnTo>
                    <a:lnTo>
                      <a:pt x="3951" y="5178"/>
                    </a:lnTo>
                    <a:lnTo>
                      <a:pt x="3805" y="5344"/>
                    </a:lnTo>
                    <a:lnTo>
                      <a:pt x="3639" y="5510"/>
                    </a:lnTo>
                    <a:lnTo>
                      <a:pt x="3514" y="5698"/>
                    </a:lnTo>
                    <a:lnTo>
                      <a:pt x="3389" y="5864"/>
                    </a:lnTo>
                    <a:lnTo>
                      <a:pt x="3285" y="6072"/>
                    </a:lnTo>
                    <a:lnTo>
                      <a:pt x="3181" y="6259"/>
                    </a:lnTo>
                    <a:lnTo>
                      <a:pt x="3098" y="6467"/>
                    </a:lnTo>
                    <a:lnTo>
                      <a:pt x="3015" y="6675"/>
                    </a:lnTo>
                    <a:lnTo>
                      <a:pt x="2953" y="6883"/>
                    </a:lnTo>
                    <a:lnTo>
                      <a:pt x="2911" y="7111"/>
                    </a:lnTo>
                    <a:lnTo>
                      <a:pt x="2869" y="7340"/>
                    </a:lnTo>
                    <a:lnTo>
                      <a:pt x="2849" y="7569"/>
                    </a:lnTo>
                    <a:lnTo>
                      <a:pt x="2849" y="7818"/>
                    </a:lnTo>
                    <a:lnTo>
                      <a:pt x="2849" y="7818"/>
                    </a:lnTo>
                    <a:lnTo>
                      <a:pt x="2849" y="8006"/>
                    </a:lnTo>
                    <a:lnTo>
                      <a:pt x="2849" y="8006"/>
                    </a:lnTo>
                    <a:lnTo>
                      <a:pt x="2869" y="8442"/>
                    </a:lnTo>
                    <a:lnTo>
                      <a:pt x="2911" y="8858"/>
                    </a:lnTo>
                    <a:lnTo>
                      <a:pt x="2973" y="9274"/>
                    </a:lnTo>
                    <a:lnTo>
                      <a:pt x="3036" y="9690"/>
                    </a:lnTo>
                    <a:lnTo>
                      <a:pt x="3119" y="10106"/>
                    </a:lnTo>
                    <a:lnTo>
                      <a:pt x="3202" y="10521"/>
                    </a:lnTo>
                    <a:lnTo>
                      <a:pt x="3306" y="10917"/>
                    </a:lnTo>
                    <a:lnTo>
                      <a:pt x="3431" y="11312"/>
                    </a:lnTo>
                    <a:lnTo>
                      <a:pt x="3556" y="11707"/>
                    </a:lnTo>
                    <a:lnTo>
                      <a:pt x="3701" y="12102"/>
                    </a:lnTo>
                    <a:lnTo>
                      <a:pt x="4034" y="12871"/>
                    </a:lnTo>
                    <a:lnTo>
                      <a:pt x="4408" y="13640"/>
                    </a:lnTo>
                    <a:lnTo>
                      <a:pt x="4824" y="14368"/>
                    </a:lnTo>
                    <a:lnTo>
                      <a:pt x="4824" y="14368"/>
                    </a:lnTo>
                    <a:lnTo>
                      <a:pt x="4949" y="14576"/>
                    </a:lnTo>
                    <a:lnTo>
                      <a:pt x="5094" y="14742"/>
                    </a:lnTo>
                    <a:lnTo>
                      <a:pt x="5261" y="14888"/>
                    </a:lnTo>
                    <a:lnTo>
                      <a:pt x="5427" y="14992"/>
                    </a:lnTo>
                    <a:lnTo>
                      <a:pt x="5614" y="15075"/>
                    </a:lnTo>
                    <a:lnTo>
                      <a:pt x="5822" y="15137"/>
                    </a:lnTo>
                    <a:lnTo>
                      <a:pt x="6030" y="15179"/>
                    </a:lnTo>
                    <a:lnTo>
                      <a:pt x="6259" y="15200"/>
                    </a:lnTo>
                    <a:lnTo>
                      <a:pt x="6259" y="15200"/>
                    </a:lnTo>
                    <a:lnTo>
                      <a:pt x="6571" y="15179"/>
                    </a:lnTo>
                    <a:lnTo>
                      <a:pt x="6571" y="15179"/>
                    </a:lnTo>
                    <a:lnTo>
                      <a:pt x="6966" y="15096"/>
                    </a:lnTo>
                    <a:lnTo>
                      <a:pt x="7340" y="14992"/>
                    </a:lnTo>
                    <a:lnTo>
                      <a:pt x="7693" y="14867"/>
                    </a:lnTo>
                    <a:lnTo>
                      <a:pt x="8047" y="14722"/>
                    </a:lnTo>
                    <a:lnTo>
                      <a:pt x="8400" y="14534"/>
                    </a:lnTo>
                    <a:lnTo>
                      <a:pt x="8733" y="14347"/>
                    </a:lnTo>
                    <a:lnTo>
                      <a:pt x="9398" y="13952"/>
                    </a:lnTo>
                    <a:lnTo>
                      <a:pt x="9398" y="13952"/>
                    </a:lnTo>
                    <a:lnTo>
                      <a:pt x="10417" y="13349"/>
                    </a:lnTo>
                    <a:lnTo>
                      <a:pt x="10958" y="13058"/>
                    </a:lnTo>
                    <a:lnTo>
                      <a:pt x="11478" y="12788"/>
                    </a:lnTo>
                    <a:lnTo>
                      <a:pt x="12018" y="12538"/>
                    </a:lnTo>
                    <a:lnTo>
                      <a:pt x="12559" y="12289"/>
                    </a:lnTo>
                    <a:lnTo>
                      <a:pt x="13120" y="12081"/>
                    </a:lnTo>
                    <a:lnTo>
                      <a:pt x="13682" y="11873"/>
                    </a:lnTo>
                    <a:lnTo>
                      <a:pt x="13682" y="11873"/>
                    </a:lnTo>
                    <a:lnTo>
                      <a:pt x="14243" y="11727"/>
                    </a:lnTo>
                    <a:lnTo>
                      <a:pt x="14805" y="11624"/>
                    </a:lnTo>
                    <a:lnTo>
                      <a:pt x="15408" y="11540"/>
                    </a:lnTo>
                    <a:lnTo>
                      <a:pt x="16011" y="11520"/>
                    </a:lnTo>
                    <a:lnTo>
                      <a:pt x="16011" y="11520"/>
                    </a:lnTo>
                    <a:lnTo>
                      <a:pt x="16011" y="11520"/>
                    </a:lnTo>
                    <a:lnTo>
                      <a:pt x="16011" y="11520"/>
                    </a:lnTo>
                    <a:lnTo>
                      <a:pt x="16572" y="11540"/>
                    </a:lnTo>
                    <a:lnTo>
                      <a:pt x="17133" y="11603"/>
                    </a:lnTo>
                    <a:lnTo>
                      <a:pt x="17695" y="11707"/>
                    </a:lnTo>
                    <a:lnTo>
                      <a:pt x="18256" y="11831"/>
                    </a:lnTo>
                    <a:lnTo>
                      <a:pt x="18818" y="12019"/>
                    </a:lnTo>
                    <a:lnTo>
                      <a:pt x="19358" y="12226"/>
                    </a:lnTo>
                    <a:lnTo>
                      <a:pt x="19878" y="12497"/>
                    </a:lnTo>
                    <a:lnTo>
                      <a:pt x="20127" y="12642"/>
                    </a:lnTo>
                    <a:lnTo>
                      <a:pt x="20377" y="12788"/>
                    </a:lnTo>
                    <a:lnTo>
                      <a:pt x="20627" y="12954"/>
                    </a:lnTo>
                    <a:lnTo>
                      <a:pt x="20855" y="13141"/>
                    </a:lnTo>
                    <a:lnTo>
                      <a:pt x="21084" y="13329"/>
                    </a:lnTo>
                    <a:lnTo>
                      <a:pt x="21292" y="13536"/>
                    </a:lnTo>
                    <a:lnTo>
                      <a:pt x="21500" y="13744"/>
                    </a:lnTo>
                    <a:lnTo>
                      <a:pt x="21708" y="13973"/>
                    </a:lnTo>
                    <a:lnTo>
                      <a:pt x="21895" y="14202"/>
                    </a:lnTo>
                    <a:lnTo>
                      <a:pt x="22061" y="14451"/>
                    </a:lnTo>
                    <a:lnTo>
                      <a:pt x="22248" y="14722"/>
                    </a:lnTo>
                    <a:lnTo>
                      <a:pt x="22394" y="14992"/>
                    </a:lnTo>
                    <a:lnTo>
                      <a:pt x="22539" y="15283"/>
                    </a:lnTo>
                    <a:lnTo>
                      <a:pt x="22664" y="15574"/>
                    </a:lnTo>
                    <a:lnTo>
                      <a:pt x="22789" y="15886"/>
                    </a:lnTo>
                    <a:lnTo>
                      <a:pt x="22893" y="16219"/>
                    </a:lnTo>
                    <a:lnTo>
                      <a:pt x="22976" y="16551"/>
                    </a:lnTo>
                    <a:lnTo>
                      <a:pt x="23059" y="16905"/>
                    </a:lnTo>
                    <a:lnTo>
                      <a:pt x="23059" y="16905"/>
                    </a:lnTo>
                    <a:lnTo>
                      <a:pt x="23184" y="17633"/>
                    </a:lnTo>
                    <a:lnTo>
                      <a:pt x="23246" y="18298"/>
                    </a:lnTo>
                    <a:lnTo>
                      <a:pt x="23267" y="18610"/>
                    </a:lnTo>
                    <a:lnTo>
                      <a:pt x="23267" y="18901"/>
                    </a:lnTo>
                    <a:lnTo>
                      <a:pt x="23246" y="19192"/>
                    </a:lnTo>
                    <a:lnTo>
                      <a:pt x="23226" y="19462"/>
                    </a:lnTo>
                    <a:lnTo>
                      <a:pt x="23226" y="19462"/>
                    </a:lnTo>
                    <a:lnTo>
                      <a:pt x="23163" y="19774"/>
                    </a:lnTo>
                    <a:lnTo>
                      <a:pt x="23080" y="20086"/>
                    </a:lnTo>
                    <a:lnTo>
                      <a:pt x="22976" y="20377"/>
                    </a:lnTo>
                    <a:lnTo>
                      <a:pt x="22851" y="20648"/>
                    </a:lnTo>
                    <a:lnTo>
                      <a:pt x="22706" y="20918"/>
                    </a:lnTo>
                    <a:lnTo>
                      <a:pt x="22519" y="21188"/>
                    </a:lnTo>
                    <a:lnTo>
                      <a:pt x="22332" y="21438"/>
                    </a:lnTo>
                    <a:lnTo>
                      <a:pt x="22082" y="21708"/>
                    </a:lnTo>
                    <a:lnTo>
                      <a:pt x="22082" y="21708"/>
                    </a:lnTo>
                    <a:lnTo>
                      <a:pt x="21749" y="22020"/>
                    </a:lnTo>
                    <a:lnTo>
                      <a:pt x="21354" y="22353"/>
                    </a:lnTo>
                    <a:lnTo>
                      <a:pt x="21354" y="22353"/>
                    </a:lnTo>
                    <a:lnTo>
                      <a:pt x="21333" y="22353"/>
                    </a:lnTo>
                    <a:lnTo>
                      <a:pt x="21333" y="22353"/>
                    </a:lnTo>
                    <a:lnTo>
                      <a:pt x="21333" y="22353"/>
                    </a:lnTo>
                    <a:lnTo>
                      <a:pt x="20938" y="22644"/>
                    </a:lnTo>
                    <a:lnTo>
                      <a:pt x="20523" y="22893"/>
                    </a:lnTo>
                    <a:lnTo>
                      <a:pt x="20107" y="23101"/>
                    </a:lnTo>
                    <a:lnTo>
                      <a:pt x="19649" y="23288"/>
                    </a:lnTo>
                    <a:lnTo>
                      <a:pt x="19213" y="23455"/>
                    </a:lnTo>
                    <a:lnTo>
                      <a:pt x="18734" y="23579"/>
                    </a:lnTo>
                    <a:lnTo>
                      <a:pt x="18256" y="23683"/>
                    </a:lnTo>
                    <a:lnTo>
                      <a:pt x="17757" y="23746"/>
                    </a:lnTo>
                    <a:lnTo>
                      <a:pt x="17757" y="23746"/>
                    </a:lnTo>
                    <a:lnTo>
                      <a:pt x="16717" y="23850"/>
                    </a:lnTo>
                    <a:lnTo>
                      <a:pt x="15657" y="23954"/>
                    </a:lnTo>
                    <a:lnTo>
                      <a:pt x="14597" y="24078"/>
                    </a:lnTo>
                    <a:lnTo>
                      <a:pt x="14077" y="24141"/>
                    </a:lnTo>
                    <a:lnTo>
                      <a:pt x="13557" y="24245"/>
                    </a:lnTo>
                    <a:lnTo>
                      <a:pt x="13557" y="24245"/>
                    </a:lnTo>
                    <a:lnTo>
                      <a:pt x="13183" y="24328"/>
                    </a:lnTo>
                    <a:lnTo>
                      <a:pt x="13016" y="24390"/>
                    </a:lnTo>
                    <a:lnTo>
                      <a:pt x="12850" y="24473"/>
                    </a:lnTo>
                    <a:lnTo>
                      <a:pt x="12704" y="24557"/>
                    </a:lnTo>
                    <a:lnTo>
                      <a:pt x="12559" y="24640"/>
                    </a:lnTo>
                    <a:lnTo>
                      <a:pt x="12434" y="24744"/>
                    </a:lnTo>
                    <a:lnTo>
                      <a:pt x="12309" y="24848"/>
                    </a:lnTo>
                    <a:lnTo>
                      <a:pt x="12205" y="24972"/>
                    </a:lnTo>
                    <a:lnTo>
                      <a:pt x="12101" y="25097"/>
                    </a:lnTo>
                    <a:lnTo>
                      <a:pt x="11935" y="25368"/>
                    </a:lnTo>
                    <a:lnTo>
                      <a:pt x="11790" y="25679"/>
                    </a:lnTo>
                    <a:lnTo>
                      <a:pt x="11665" y="26033"/>
                    </a:lnTo>
                    <a:lnTo>
                      <a:pt x="11665" y="26033"/>
                    </a:lnTo>
                    <a:lnTo>
                      <a:pt x="11561" y="26386"/>
                    </a:lnTo>
                    <a:lnTo>
                      <a:pt x="11498" y="26740"/>
                    </a:lnTo>
                    <a:lnTo>
                      <a:pt x="11415" y="27093"/>
                    </a:lnTo>
                    <a:lnTo>
                      <a:pt x="11374" y="27426"/>
                    </a:lnTo>
                    <a:lnTo>
                      <a:pt x="11291" y="28133"/>
                    </a:lnTo>
                    <a:lnTo>
                      <a:pt x="11270" y="28840"/>
                    </a:lnTo>
                    <a:lnTo>
                      <a:pt x="11270" y="28840"/>
                    </a:lnTo>
                    <a:lnTo>
                      <a:pt x="11291" y="29381"/>
                    </a:lnTo>
                    <a:lnTo>
                      <a:pt x="11332" y="29921"/>
                    </a:lnTo>
                    <a:lnTo>
                      <a:pt x="11395" y="30462"/>
                    </a:lnTo>
                    <a:lnTo>
                      <a:pt x="11478" y="31023"/>
                    </a:lnTo>
                    <a:lnTo>
                      <a:pt x="11478" y="31023"/>
                    </a:lnTo>
                    <a:lnTo>
                      <a:pt x="11519" y="31210"/>
                    </a:lnTo>
                    <a:lnTo>
                      <a:pt x="11519" y="31210"/>
                    </a:lnTo>
                    <a:lnTo>
                      <a:pt x="11623" y="31522"/>
                    </a:lnTo>
                    <a:lnTo>
                      <a:pt x="11790" y="31813"/>
                    </a:lnTo>
                    <a:lnTo>
                      <a:pt x="11977" y="32084"/>
                    </a:lnTo>
                    <a:lnTo>
                      <a:pt x="12205" y="32333"/>
                    </a:lnTo>
                    <a:lnTo>
                      <a:pt x="12205" y="32333"/>
                    </a:lnTo>
                    <a:lnTo>
                      <a:pt x="12393" y="32479"/>
                    </a:lnTo>
                    <a:lnTo>
                      <a:pt x="12601" y="32603"/>
                    </a:lnTo>
                    <a:lnTo>
                      <a:pt x="12788" y="32707"/>
                    </a:lnTo>
                    <a:lnTo>
                      <a:pt x="13016" y="32791"/>
                    </a:lnTo>
                    <a:lnTo>
                      <a:pt x="13224" y="32832"/>
                    </a:lnTo>
                    <a:lnTo>
                      <a:pt x="13453" y="32874"/>
                    </a:lnTo>
                    <a:lnTo>
                      <a:pt x="13890" y="32915"/>
                    </a:lnTo>
                    <a:lnTo>
                      <a:pt x="13890" y="32915"/>
                    </a:lnTo>
                    <a:lnTo>
                      <a:pt x="14493" y="32936"/>
                    </a:lnTo>
                    <a:lnTo>
                      <a:pt x="14493" y="32936"/>
                    </a:lnTo>
                    <a:lnTo>
                      <a:pt x="15761" y="32957"/>
                    </a:lnTo>
                    <a:lnTo>
                      <a:pt x="15761" y="32957"/>
                    </a:lnTo>
                    <a:lnTo>
                      <a:pt x="16302" y="32957"/>
                    </a:lnTo>
                    <a:lnTo>
                      <a:pt x="16842" y="32978"/>
                    </a:lnTo>
                    <a:lnTo>
                      <a:pt x="17383" y="33019"/>
                    </a:lnTo>
                    <a:lnTo>
                      <a:pt x="17944" y="33102"/>
                    </a:lnTo>
                    <a:lnTo>
                      <a:pt x="17944" y="33102"/>
                    </a:lnTo>
                    <a:lnTo>
                      <a:pt x="18069" y="33123"/>
                    </a:lnTo>
                    <a:lnTo>
                      <a:pt x="18069" y="33123"/>
                    </a:lnTo>
                    <a:lnTo>
                      <a:pt x="18464" y="33227"/>
                    </a:lnTo>
                    <a:lnTo>
                      <a:pt x="18859" y="33352"/>
                    </a:lnTo>
                    <a:lnTo>
                      <a:pt x="19233" y="33518"/>
                    </a:lnTo>
                    <a:lnTo>
                      <a:pt x="19587" y="33726"/>
                    </a:lnTo>
                    <a:lnTo>
                      <a:pt x="19940" y="33955"/>
                    </a:lnTo>
                    <a:lnTo>
                      <a:pt x="20252" y="34225"/>
                    </a:lnTo>
                    <a:lnTo>
                      <a:pt x="20564" y="34516"/>
                    </a:lnTo>
                    <a:lnTo>
                      <a:pt x="20834" y="34828"/>
                    </a:lnTo>
                    <a:lnTo>
                      <a:pt x="21105" y="35161"/>
                    </a:lnTo>
                    <a:lnTo>
                      <a:pt x="21333" y="35514"/>
                    </a:lnTo>
                    <a:lnTo>
                      <a:pt x="21541" y="35889"/>
                    </a:lnTo>
                    <a:lnTo>
                      <a:pt x="21708" y="36263"/>
                    </a:lnTo>
                    <a:lnTo>
                      <a:pt x="21874" y="36679"/>
                    </a:lnTo>
                    <a:lnTo>
                      <a:pt x="21978" y="37095"/>
                    </a:lnTo>
                    <a:lnTo>
                      <a:pt x="22061" y="37531"/>
                    </a:lnTo>
                    <a:lnTo>
                      <a:pt x="22103" y="37968"/>
                    </a:lnTo>
                    <a:lnTo>
                      <a:pt x="22103" y="37968"/>
                    </a:lnTo>
                    <a:lnTo>
                      <a:pt x="22103" y="37968"/>
                    </a:lnTo>
                    <a:lnTo>
                      <a:pt x="22124" y="38280"/>
                    </a:lnTo>
                    <a:lnTo>
                      <a:pt x="22124" y="38280"/>
                    </a:lnTo>
                    <a:lnTo>
                      <a:pt x="22103" y="38633"/>
                    </a:lnTo>
                    <a:lnTo>
                      <a:pt x="22061" y="39008"/>
                    </a:lnTo>
                    <a:lnTo>
                      <a:pt x="21999" y="39340"/>
                    </a:lnTo>
                    <a:lnTo>
                      <a:pt x="21895" y="39694"/>
                    </a:lnTo>
                    <a:lnTo>
                      <a:pt x="21749" y="40026"/>
                    </a:lnTo>
                    <a:lnTo>
                      <a:pt x="21604" y="40338"/>
                    </a:lnTo>
                    <a:lnTo>
                      <a:pt x="21417" y="40650"/>
                    </a:lnTo>
                    <a:lnTo>
                      <a:pt x="21209" y="40962"/>
                    </a:lnTo>
                    <a:lnTo>
                      <a:pt x="20980" y="41232"/>
                    </a:lnTo>
                    <a:lnTo>
                      <a:pt x="20710" y="41503"/>
                    </a:lnTo>
                    <a:lnTo>
                      <a:pt x="20439" y="41752"/>
                    </a:lnTo>
                    <a:lnTo>
                      <a:pt x="20127" y="41981"/>
                    </a:lnTo>
                    <a:lnTo>
                      <a:pt x="19816" y="42189"/>
                    </a:lnTo>
                    <a:lnTo>
                      <a:pt x="19483" y="42355"/>
                    </a:lnTo>
                    <a:lnTo>
                      <a:pt x="19109" y="42522"/>
                    </a:lnTo>
                    <a:lnTo>
                      <a:pt x="18734" y="42667"/>
                    </a:lnTo>
                    <a:lnTo>
                      <a:pt x="18734" y="42667"/>
                    </a:lnTo>
                    <a:lnTo>
                      <a:pt x="18131" y="42854"/>
                    </a:lnTo>
                    <a:lnTo>
                      <a:pt x="18131" y="42854"/>
                    </a:lnTo>
                    <a:lnTo>
                      <a:pt x="18048" y="42875"/>
                    </a:lnTo>
                    <a:lnTo>
                      <a:pt x="18048" y="42875"/>
                    </a:lnTo>
                    <a:lnTo>
                      <a:pt x="18027" y="42875"/>
                    </a:lnTo>
                    <a:lnTo>
                      <a:pt x="18027" y="42875"/>
                    </a:lnTo>
                    <a:lnTo>
                      <a:pt x="17944" y="42896"/>
                    </a:lnTo>
                    <a:lnTo>
                      <a:pt x="17944" y="42896"/>
                    </a:lnTo>
                    <a:lnTo>
                      <a:pt x="17923" y="42917"/>
                    </a:lnTo>
                    <a:lnTo>
                      <a:pt x="17923" y="42917"/>
                    </a:lnTo>
                    <a:lnTo>
                      <a:pt x="17840" y="42937"/>
                    </a:lnTo>
                    <a:lnTo>
                      <a:pt x="17840" y="42937"/>
                    </a:lnTo>
                    <a:lnTo>
                      <a:pt x="17840" y="42937"/>
                    </a:lnTo>
                    <a:lnTo>
                      <a:pt x="17840" y="42937"/>
                    </a:lnTo>
                    <a:lnTo>
                      <a:pt x="17819" y="42937"/>
                    </a:lnTo>
                    <a:lnTo>
                      <a:pt x="17819" y="42937"/>
                    </a:lnTo>
                    <a:lnTo>
                      <a:pt x="17570" y="43000"/>
                    </a:lnTo>
                    <a:lnTo>
                      <a:pt x="17570" y="43000"/>
                    </a:lnTo>
                    <a:lnTo>
                      <a:pt x="17549" y="43000"/>
                    </a:lnTo>
                    <a:lnTo>
                      <a:pt x="17549" y="43000"/>
                    </a:lnTo>
                    <a:lnTo>
                      <a:pt x="17404" y="43041"/>
                    </a:lnTo>
                    <a:lnTo>
                      <a:pt x="17404" y="43041"/>
                    </a:lnTo>
                    <a:lnTo>
                      <a:pt x="17404" y="43041"/>
                    </a:lnTo>
                    <a:lnTo>
                      <a:pt x="17404" y="43041"/>
                    </a:lnTo>
                    <a:lnTo>
                      <a:pt x="17341" y="43041"/>
                    </a:lnTo>
                    <a:lnTo>
                      <a:pt x="17341" y="43041"/>
                    </a:lnTo>
                    <a:lnTo>
                      <a:pt x="17216" y="43062"/>
                    </a:lnTo>
                    <a:lnTo>
                      <a:pt x="17216" y="43062"/>
                    </a:lnTo>
                    <a:lnTo>
                      <a:pt x="17216" y="43062"/>
                    </a:lnTo>
                    <a:lnTo>
                      <a:pt x="17216" y="43062"/>
                    </a:lnTo>
                    <a:lnTo>
                      <a:pt x="16593" y="43187"/>
                    </a:lnTo>
                    <a:lnTo>
                      <a:pt x="15969" y="43249"/>
                    </a:lnTo>
                    <a:lnTo>
                      <a:pt x="15366" y="43291"/>
                    </a:lnTo>
                    <a:lnTo>
                      <a:pt x="14742" y="43312"/>
                    </a:lnTo>
                    <a:lnTo>
                      <a:pt x="14742" y="43312"/>
                    </a:lnTo>
                    <a:lnTo>
                      <a:pt x="14181" y="43291"/>
                    </a:lnTo>
                    <a:lnTo>
                      <a:pt x="13599" y="43270"/>
                    </a:lnTo>
                    <a:lnTo>
                      <a:pt x="13037" y="43208"/>
                    </a:lnTo>
                    <a:lnTo>
                      <a:pt x="12476" y="43125"/>
                    </a:lnTo>
                    <a:lnTo>
                      <a:pt x="11914" y="43021"/>
                    </a:lnTo>
                    <a:lnTo>
                      <a:pt x="11332" y="42917"/>
                    </a:lnTo>
                    <a:lnTo>
                      <a:pt x="10771" y="42771"/>
                    </a:lnTo>
                    <a:lnTo>
                      <a:pt x="10209" y="42626"/>
                    </a:lnTo>
                    <a:lnTo>
                      <a:pt x="10209" y="42626"/>
                    </a:lnTo>
                    <a:lnTo>
                      <a:pt x="9773" y="42480"/>
                    </a:lnTo>
                    <a:lnTo>
                      <a:pt x="9378" y="42314"/>
                    </a:lnTo>
                    <a:lnTo>
                      <a:pt x="8962" y="42106"/>
                    </a:lnTo>
                    <a:lnTo>
                      <a:pt x="8567" y="41898"/>
                    </a:lnTo>
                    <a:lnTo>
                      <a:pt x="7797" y="41482"/>
                    </a:lnTo>
                    <a:lnTo>
                      <a:pt x="7382" y="41274"/>
                    </a:lnTo>
                    <a:lnTo>
                      <a:pt x="6986" y="41087"/>
                    </a:lnTo>
                    <a:lnTo>
                      <a:pt x="6986" y="41087"/>
                    </a:lnTo>
                    <a:lnTo>
                      <a:pt x="6758" y="41004"/>
                    </a:lnTo>
                    <a:lnTo>
                      <a:pt x="6529" y="40941"/>
                    </a:lnTo>
                    <a:lnTo>
                      <a:pt x="6321" y="40900"/>
                    </a:lnTo>
                    <a:lnTo>
                      <a:pt x="6113" y="40900"/>
                    </a:lnTo>
                    <a:lnTo>
                      <a:pt x="6113" y="40900"/>
                    </a:lnTo>
                    <a:lnTo>
                      <a:pt x="5905" y="40900"/>
                    </a:lnTo>
                    <a:lnTo>
                      <a:pt x="5718" y="40941"/>
                    </a:lnTo>
                    <a:lnTo>
                      <a:pt x="5531" y="41004"/>
                    </a:lnTo>
                    <a:lnTo>
                      <a:pt x="5344" y="41087"/>
                    </a:lnTo>
                    <a:lnTo>
                      <a:pt x="5157" y="41212"/>
                    </a:lnTo>
                    <a:lnTo>
                      <a:pt x="4990" y="41336"/>
                    </a:lnTo>
                    <a:lnTo>
                      <a:pt x="4803" y="41482"/>
                    </a:lnTo>
                    <a:lnTo>
                      <a:pt x="4616" y="41648"/>
                    </a:lnTo>
                    <a:lnTo>
                      <a:pt x="4616" y="41648"/>
                    </a:lnTo>
                    <a:lnTo>
                      <a:pt x="4533" y="41732"/>
                    </a:lnTo>
                    <a:lnTo>
                      <a:pt x="4533" y="41732"/>
                    </a:lnTo>
                    <a:lnTo>
                      <a:pt x="4471" y="41794"/>
                    </a:lnTo>
                    <a:lnTo>
                      <a:pt x="4471" y="41794"/>
                    </a:lnTo>
                    <a:lnTo>
                      <a:pt x="4450" y="41835"/>
                    </a:lnTo>
                    <a:lnTo>
                      <a:pt x="4450" y="41835"/>
                    </a:lnTo>
                    <a:lnTo>
                      <a:pt x="4367" y="41898"/>
                    </a:lnTo>
                    <a:lnTo>
                      <a:pt x="4367" y="41898"/>
                    </a:lnTo>
                    <a:lnTo>
                      <a:pt x="4346" y="41939"/>
                    </a:lnTo>
                    <a:lnTo>
                      <a:pt x="4346" y="41939"/>
                    </a:lnTo>
                    <a:lnTo>
                      <a:pt x="4325" y="41960"/>
                    </a:lnTo>
                    <a:lnTo>
                      <a:pt x="4325" y="41960"/>
                    </a:lnTo>
                    <a:lnTo>
                      <a:pt x="4283" y="41981"/>
                    </a:lnTo>
                    <a:lnTo>
                      <a:pt x="4283" y="41981"/>
                    </a:lnTo>
                    <a:lnTo>
                      <a:pt x="4283" y="42002"/>
                    </a:lnTo>
                    <a:lnTo>
                      <a:pt x="4283" y="42002"/>
                    </a:lnTo>
                    <a:lnTo>
                      <a:pt x="4242" y="42043"/>
                    </a:lnTo>
                    <a:lnTo>
                      <a:pt x="4242" y="42043"/>
                    </a:lnTo>
                    <a:lnTo>
                      <a:pt x="4221" y="42043"/>
                    </a:lnTo>
                    <a:lnTo>
                      <a:pt x="4221" y="42043"/>
                    </a:lnTo>
                    <a:lnTo>
                      <a:pt x="4200" y="42085"/>
                    </a:lnTo>
                    <a:lnTo>
                      <a:pt x="4200" y="42085"/>
                    </a:lnTo>
                    <a:lnTo>
                      <a:pt x="4034" y="42251"/>
                    </a:lnTo>
                    <a:lnTo>
                      <a:pt x="4034" y="42251"/>
                    </a:lnTo>
                    <a:lnTo>
                      <a:pt x="4034" y="42251"/>
                    </a:lnTo>
                    <a:lnTo>
                      <a:pt x="4034" y="42251"/>
                    </a:lnTo>
                    <a:lnTo>
                      <a:pt x="3888" y="42418"/>
                    </a:lnTo>
                    <a:lnTo>
                      <a:pt x="3888" y="42418"/>
                    </a:lnTo>
                    <a:lnTo>
                      <a:pt x="3868" y="42438"/>
                    </a:lnTo>
                    <a:lnTo>
                      <a:pt x="3868" y="42438"/>
                    </a:lnTo>
                    <a:lnTo>
                      <a:pt x="3431" y="42937"/>
                    </a:lnTo>
                    <a:lnTo>
                      <a:pt x="3015" y="43457"/>
                    </a:lnTo>
                    <a:lnTo>
                      <a:pt x="2620" y="43998"/>
                    </a:lnTo>
                    <a:lnTo>
                      <a:pt x="2246" y="44539"/>
                    </a:lnTo>
                    <a:lnTo>
                      <a:pt x="1871" y="45100"/>
                    </a:lnTo>
                    <a:lnTo>
                      <a:pt x="1539" y="45661"/>
                    </a:lnTo>
                    <a:lnTo>
                      <a:pt x="1185" y="46244"/>
                    </a:lnTo>
                    <a:lnTo>
                      <a:pt x="873" y="46826"/>
                    </a:lnTo>
                    <a:lnTo>
                      <a:pt x="873" y="46826"/>
                    </a:lnTo>
                    <a:lnTo>
                      <a:pt x="873" y="46826"/>
                    </a:lnTo>
                    <a:lnTo>
                      <a:pt x="832" y="46888"/>
                    </a:lnTo>
                    <a:lnTo>
                      <a:pt x="832" y="46888"/>
                    </a:lnTo>
                    <a:lnTo>
                      <a:pt x="541" y="47408"/>
                    </a:lnTo>
                    <a:lnTo>
                      <a:pt x="395" y="47678"/>
                    </a:lnTo>
                    <a:lnTo>
                      <a:pt x="270" y="47949"/>
                    </a:lnTo>
                    <a:lnTo>
                      <a:pt x="146" y="48219"/>
                    </a:lnTo>
                    <a:lnTo>
                      <a:pt x="62" y="48510"/>
                    </a:lnTo>
                    <a:lnTo>
                      <a:pt x="21" y="48822"/>
                    </a:lnTo>
                    <a:lnTo>
                      <a:pt x="0" y="49134"/>
                    </a:lnTo>
                    <a:lnTo>
                      <a:pt x="0" y="49134"/>
                    </a:lnTo>
                    <a:lnTo>
                      <a:pt x="21" y="49425"/>
                    </a:lnTo>
                    <a:lnTo>
                      <a:pt x="62" y="49695"/>
                    </a:lnTo>
                    <a:lnTo>
                      <a:pt x="125" y="49965"/>
                    </a:lnTo>
                    <a:lnTo>
                      <a:pt x="187" y="50236"/>
                    </a:lnTo>
                    <a:lnTo>
                      <a:pt x="270" y="50485"/>
                    </a:lnTo>
                    <a:lnTo>
                      <a:pt x="374" y="50735"/>
                    </a:lnTo>
                    <a:lnTo>
                      <a:pt x="499" y="50984"/>
                    </a:lnTo>
                    <a:lnTo>
                      <a:pt x="624" y="51213"/>
                    </a:lnTo>
                    <a:lnTo>
                      <a:pt x="769" y="51442"/>
                    </a:lnTo>
                    <a:lnTo>
                      <a:pt x="915" y="51650"/>
                    </a:lnTo>
                    <a:lnTo>
                      <a:pt x="1081" y="51858"/>
                    </a:lnTo>
                    <a:lnTo>
                      <a:pt x="1268" y="52066"/>
                    </a:lnTo>
                    <a:lnTo>
                      <a:pt x="1643" y="52461"/>
                    </a:lnTo>
                    <a:lnTo>
                      <a:pt x="2059" y="52814"/>
                    </a:lnTo>
                    <a:lnTo>
                      <a:pt x="2059" y="52814"/>
                    </a:lnTo>
                    <a:lnTo>
                      <a:pt x="2454" y="53126"/>
                    </a:lnTo>
                    <a:lnTo>
                      <a:pt x="2849" y="53438"/>
                    </a:lnTo>
                    <a:lnTo>
                      <a:pt x="3244" y="53708"/>
                    </a:lnTo>
                    <a:lnTo>
                      <a:pt x="3639" y="53978"/>
                    </a:lnTo>
                    <a:lnTo>
                      <a:pt x="4055" y="54249"/>
                    </a:lnTo>
                    <a:lnTo>
                      <a:pt x="4471" y="54498"/>
                    </a:lnTo>
                    <a:lnTo>
                      <a:pt x="4886" y="54748"/>
                    </a:lnTo>
                    <a:lnTo>
                      <a:pt x="5323" y="54977"/>
                    </a:lnTo>
                    <a:lnTo>
                      <a:pt x="5760" y="55184"/>
                    </a:lnTo>
                    <a:lnTo>
                      <a:pt x="6196" y="55392"/>
                    </a:lnTo>
                    <a:lnTo>
                      <a:pt x="6654" y="55580"/>
                    </a:lnTo>
                    <a:lnTo>
                      <a:pt x="7090" y="55767"/>
                    </a:lnTo>
                    <a:lnTo>
                      <a:pt x="7548" y="55933"/>
                    </a:lnTo>
                    <a:lnTo>
                      <a:pt x="8026" y="56099"/>
                    </a:lnTo>
                    <a:lnTo>
                      <a:pt x="8484" y="56245"/>
                    </a:lnTo>
                    <a:lnTo>
                      <a:pt x="8962" y="56390"/>
                    </a:lnTo>
                    <a:lnTo>
                      <a:pt x="8962" y="56390"/>
                    </a:lnTo>
                    <a:lnTo>
                      <a:pt x="8962" y="56390"/>
                    </a:lnTo>
                    <a:lnTo>
                      <a:pt x="8983" y="56390"/>
                    </a:lnTo>
                    <a:lnTo>
                      <a:pt x="8983" y="56390"/>
                    </a:lnTo>
                    <a:lnTo>
                      <a:pt x="9066" y="56411"/>
                    </a:lnTo>
                    <a:lnTo>
                      <a:pt x="9066" y="56411"/>
                    </a:lnTo>
                    <a:lnTo>
                      <a:pt x="9835" y="56598"/>
                    </a:lnTo>
                    <a:lnTo>
                      <a:pt x="10625" y="56786"/>
                    </a:lnTo>
                    <a:lnTo>
                      <a:pt x="11415" y="56931"/>
                    </a:lnTo>
                    <a:lnTo>
                      <a:pt x="12205" y="57056"/>
                    </a:lnTo>
                    <a:lnTo>
                      <a:pt x="12996" y="57139"/>
                    </a:lnTo>
                    <a:lnTo>
                      <a:pt x="13786" y="57201"/>
                    </a:lnTo>
                    <a:lnTo>
                      <a:pt x="14576" y="57243"/>
                    </a:lnTo>
                    <a:lnTo>
                      <a:pt x="15366" y="57264"/>
                    </a:lnTo>
                    <a:lnTo>
                      <a:pt x="15366" y="57264"/>
                    </a:lnTo>
                    <a:lnTo>
                      <a:pt x="16281" y="57243"/>
                    </a:lnTo>
                    <a:lnTo>
                      <a:pt x="17196" y="57181"/>
                    </a:lnTo>
                    <a:lnTo>
                      <a:pt x="18131" y="57097"/>
                    </a:lnTo>
                    <a:lnTo>
                      <a:pt x="19046" y="56973"/>
                    </a:lnTo>
                    <a:lnTo>
                      <a:pt x="19046" y="56973"/>
                    </a:lnTo>
                    <a:lnTo>
                      <a:pt x="19046" y="56973"/>
                    </a:lnTo>
                    <a:lnTo>
                      <a:pt x="19982" y="56786"/>
                    </a:lnTo>
                    <a:lnTo>
                      <a:pt x="20918" y="56598"/>
                    </a:lnTo>
                    <a:lnTo>
                      <a:pt x="21832" y="56370"/>
                    </a:lnTo>
                    <a:lnTo>
                      <a:pt x="22727" y="56099"/>
                    </a:lnTo>
                    <a:lnTo>
                      <a:pt x="23600" y="55808"/>
                    </a:lnTo>
                    <a:lnTo>
                      <a:pt x="24452" y="55476"/>
                    </a:lnTo>
                    <a:lnTo>
                      <a:pt x="25284" y="55101"/>
                    </a:lnTo>
                    <a:lnTo>
                      <a:pt x="26095" y="54685"/>
                    </a:lnTo>
                    <a:lnTo>
                      <a:pt x="26864" y="54249"/>
                    </a:lnTo>
                    <a:lnTo>
                      <a:pt x="27634" y="53750"/>
                    </a:lnTo>
                    <a:lnTo>
                      <a:pt x="28008" y="53500"/>
                    </a:lnTo>
                    <a:lnTo>
                      <a:pt x="28382" y="53209"/>
                    </a:lnTo>
                    <a:lnTo>
                      <a:pt x="28736" y="52939"/>
                    </a:lnTo>
                    <a:lnTo>
                      <a:pt x="29089" y="52648"/>
                    </a:lnTo>
                    <a:lnTo>
                      <a:pt x="29443" y="52336"/>
                    </a:lnTo>
                    <a:lnTo>
                      <a:pt x="29775" y="52003"/>
                    </a:lnTo>
                    <a:lnTo>
                      <a:pt x="30108" y="51691"/>
                    </a:lnTo>
                    <a:lnTo>
                      <a:pt x="30441" y="51338"/>
                    </a:lnTo>
                    <a:lnTo>
                      <a:pt x="30753" y="50984"/>
                    </a:lnTo>
                    <a:lnTo>
                      <a:pt x="31085" y="50610"/>
                    </a:lnTo>
                    <a:lnTo>
                      <a:pt x="31376" y="50236"/>
                    </a:lnTo>
                    <a:lnTo>
                      <a:pt x="31688" y="49841"/>
                    </a:lnTo>
                    <a:lnTo>
                      <a:pt x="31688" y="49841"/>
                    </a:lnTo>
                    <a:lnTo>
                      <a:pt x="32021" y="49342"/>
                    </a:lnTo>
                    <a:lnTo>
                      <a:pt x="32354" y="48863"/>
                    </a:lnTo>
                    <a:lnTo>
                      <a:pt x="32666" y="48364"/>
                    </a:lnTo>
                    <a:lnTo>
                      <a:pt x="32936" y="47865"/>
                    </a:lnTo>
                    <a:lnTo>
                      <a:pt x="33206" y="47346"/>
                    </a:lnTo>
                    <a:lnTo>
                      <a:pt x="33435" y="46847"/>
                    </a:lnTo>
                    <a:lnTo>
                      <a:pt x="33664" y="46327"/>
                    </a:lnTo>
                    <a:lnTo>
                      <a:pt x="33851" y="45807"/>
                    </a:lnTo>
                    <a:lnTo>
                      <a:pt x="34017" y="45287"/>
                    </a:lnTo>
                    <a:lnTo>
                      <a:pt x="34163" y="44767"/>
                    </a:lnTo>
                    <a:lnTo>
                      <a:pt x="34287" y="44227"/>
                    </a:lnTo>
                    <a:lnTo>
                      <a:pt x="34391" y="43707"/>
                    </a:lnTo>
                    <a:lnTo>
                      <a:pt x="34475" y="43166"/>
                    </a:lnTo>
                    <a:lnTo>
                      <a:pt x="34537" y="42626"/>
                    </a:lnTo>
                    <a:lnTo>
                      <a:pt x="34578" y="42064"/>
                    </a:lnTo>
                    <a:lnTo>
                      <a:pt x="34578" y="41524"/>
                    </a:lnTo>
                    <a:lnTo>
                      <a:pt x="34578" y="41524"/>
                    </a:lnTo>
                    <a:lnTo>
                      <a:pt x="34578" y="41066"/>
                    </a:lnTo>
                    <a:lnTo>
                      <a:pt x="34558" y="40609"/>
                    </a:lnTo>
                    <a:lnTo>
                      <a:pt x="34516" y="40151"/>
                    </a:lnTo>
                    <a:lnTo>
                      <a:pt x="34454" y="39694"/>
                    </a:lnTo>
                    <a:lnTo>
                      <a:pt x="34391" y="39216"/>
                    </a:lnTo>
                    <a:lnTo>
                      <a:pt x="34287" y="38737"/>
                    </a:lnTo>
                    <a:lnTo>
                      <a:pt x="34183" y="38280"/>
                    </a:lnTo>
                    <a:lnTo>
                      <a:pt x="34079" y="37802"/>
                    </a:lnTo>
                    <a:lnTo>
                      <a:pt x="34079" y="37802"/>
                    </a:lnTo>
                    <a:lnTo>
                      <a:pt x="33872" y="37157"/>
                    </a:lnTo>
                    <a:lnTo>
                      <a:pt x="33664" y="36554"/>
                    </a:lnTo>
                    <a:lnTo>
                      <a:pt x="33664" y="36554"/>
                    </a:lnTo>
                    <a:lnTo>
                      <a:pt x="33456" y="36034"/>
                    </a:lnTo>
                    <a:lnTo>
                      <a:pt x="33227" y="35535"/>
                    </a:lnTo>
                    <a:lnTo>
                      <a:pt x="32998" y="35057"/>
                    </a:lnTo>
                    <a:lnTo>
                      <a:pt x="32728" y="34579"/>
                    </a:lnTo>
                    <a:lnTo>
                      <a:pt x="32458" y="34101"/>
                    </a:lnTo>
                    <a:lnTo>
                      <a:pt x="32187" y="33643"/>
                    </a:lnTo>
                    <a:lnTo>
                      <a:pt x="31875" y="33186"/>
                    </a:lnTo>
                    <a:lnTo>
                      <a:pt x="31564" y="32728"/>
                    </a:lnTo>
                    <a:lnTo>
                      <a:pt x="30919" y="31855"/>
                    </a:lnTo>
                    <a:lnTo>
                      <a:pt x="30212" y="30982"/>
                    </a:lnTo>
                    <a:lnTo>
                      <a:pt x="29505" y="30129"/>
                    </a:lnTo>
                    <a:lnTo>
                      <a:pt x="28756" y="29297"/>
                    </a:lnTo>
                    <a:lnTo>
                      <a:pt x="28756" y="29297"/>
                    </a:lnTo>
                    <a:lnTo>
                      <a:pt x="28756" y="29297"/>
                    </a:lnTo>
                    <a:lnTo>
                      <a:pt x="28756" y="29297"/>
                    </a:lnTo>
                    <a:lnTo>
                      <a:pt x="28756" y="29297"/>
                    </a:lnTo>
                    <a:lnTo>
                      <a:pt x="28756" y="29297"/>
                    </a:lnTo>
                    <a:lnTo>
                      <a:pt x="28923" y="29131"/>
                    </a:lnTo>
                    <a:lnTo>
                      <a:pt x="28923" y="29131"/>
                    </a:lnTo>
                    <a:lnTo>
                      <a:pt x="29027" y="29069"/>
                    </a:lnTo>
                    <a:lnTo>
                      <a:pt x="29027" y="29069"/>
                    </a:lnTo>
                    <a:lnTo>
                      <a:pt x="29048" y="29069"/>
                    </a:lnTo>
                    <a:lnTo>
                      <a:pt x="29048" y="29069"/>
                    </a:lnTo>
                    <a:lnTo>
                      <a:pt x="29048" y="29069"/>
                    </a:lnTo>
                    <a:lnTo>
                      <a:pt x="29048" y="29069"/>
                    </a:lnTo>
                    <a:lnTo>
                      <a:pt x="29547" y="28715"/>
                    </a:lnTo>
                    <a:lnTo>
                      <a:pt x="30025" y="28362"/>
                    </a:lnTo>
                    <a:lnTo>
                      <a:pt x="30503" y="27987"/>
                    </a:lnTo>
                    <a:lnTo>
                      <a:pt x="30919" y="27572"/>
                    </a:lnTo>
                    <a:lnTo>
                      <a:pt x="31335" y="27156"/>
                    </a:lnTo>
                    <a:lnTo>
                      <a:pt x="31730" y="26719"/>
                    </a:lnTo>
                    <a:lnTo>
                      <a:pt x="32083" y="26262"/>
                    </a:lnTo>
                    <a:lnTo>
                      <a:pt x="32416" y="25783"/>
                    </a:lnTo>
                    <a:lnTo>
                      <a:pt x="32416" y="25783"/>
                    </a:lnTo>
                    <a:lnTo>
                      <a:pt x="32645" y="25430"/>
                    </a:lnTo>
                    <a:lnTo>
                      <a:pt x="32853" y="25076"/>
                    </a:lnTo>
                    <a:lnTo>
                      <a:pt x="33061" y="24702"/>
                    </a:lnTo>
                    <a:lnTo>
                      <a:pt x="33269" y="24328"/>
                    </a:lnTo>
                    <a:lnTo>
                      <a:pt x="33435" y="23954"/>
                    </a:lnTo>
                    <a:lnTo>
                      <a:pt x="33622" y="23559"/>
                    </a:lnTo>
                    <a:lnTo>
                      <a:pt x="33934" y="22768"/>
                    </a:lnTo>
                    <a:lnTo>
                      <a:pt x="33934" y="22768"/>
                    </a:lnTo>
                    <a:lnTo>
                      <a:pt x="34183" y="22020"/>
                    </a:lnTo>
                    <a:lnTo>
                      <a:pt x="34391" y="21292"/>
                    </a:lnTo>
                    <a:lnTo>
                      <a:pt x="34599" y="20544"/>
                    </a:lnTo>
                    <a:lnTo>
                      <a:pt x="34766" y="19816"/>
                    </a:lnTo>
                    <a:lnTo>
                      <a:pt x="34911" y="19088"/>
                    </a:lnTo>
                    <a:lnTo>
                      <a:pt x="35015" y="18340"/>
                    </a:lnTo>
                    <a:lnTo>
                      <a:pt x="35077" y="17591"/>
                    </a:lnTo>
                    <a:lnTo>
                      <a:pt x="35119" y="16863"/>
                    </a:lnTo>
                    <a:lnTo>
                      <a:pt x="35119" y="16115"/>
                    </a:lnTo>
                    <a:lnTo>
                      <a:pt x="35077" y="15387"/>
                    </a:lnTo>
                    <a:lnTo>
                      <a:pt x="34994" y="14638"/>
                    </a:lnTo>
                    <a:lnTo>
                      <a:pt x="34870" y="13911"/>
                    </a:lnTo>
                    <a:lnTo>
                      <a:pt x="34724" y="13162"/>
                    </a:lnTo>
                    <a:lnTo>
                      <a:pt x="34516" y="12414"/>
                    </a:lnTo>
                    <a:lnTo>
                      <a:pt x="34267" y="11686"/>
                    </a:lnTo>
                    <a:lnTo>
                      <a:pt x="33955" y="10937"/>
                    </a:lnTo>
                    <a:lnTo>
                      <a:pt x="33955" y="10937"/>
                    </a:lnTo>
                    <a:lnTo>
                      <a:pt x="33705" y="10376"/>
                    </a:lnTo>
                    <a:lnTo>
                      <a:pt x="33456" y="9835"/>
                    </a:lnTo>
                    <a:lnTo>
                      <a:pt x="33185" y="9274"/>
                    </a:lnTo>
                    <a:lnTo>
                      <a:pt x="32894" y="8754"/>
                    </a:lnTo>
                    <a:lnTo>
                      <a:pt x="32894" y="8754"/>
                    </a:lnTo>
                    <a:lnTo>
                      <a:pt x="32582" y="8234"/>
                    </a:lnTo>
                    <a:lnTo>
                      <a:pt x="32291" y="7735"/>
                    </a:lnTo>
                    <a:lnTo>
                      <a:pt x="31959" y="7257"/>
                    </a:lnTo>
                    <a:lnTo>
                      <a:pt x="31605" y="6779"/>
                    </a:lnTo>
                    <a:lnTo>
                      <a:pt x="31252" y="6321"/>
                    </a:lnTo>
                    <a:lnTo>
                      <a:pt x="30877" y="5864"/>
                    </a:lnTo>
                    <a:lnTo>
                      <a:pt x="30461" y="5427"/>
                    </a:lnTo>
                    <a:lnTo>
                      <a:pt x="30046" y="5011"/>
                    </a:lnTo>
                    <a:lnTo>
                      <a:pt x="30046" y="5011"/>
                    </a:lnTo>
                    <a:lnTo>
                      <a:pt x="29401" y="4450"/>
                    </a:lnTo>
                    <a:lnTo>
                      <a:pt x="28756" y="3909"/>
                    </a:lnTo>
                    <a:lnTo>
                      <a:pt x="28070" y="3431"/>
                    </a:lnTo>
                    <a:lnTo>
                      <a:pt x="27384" y="2974"/>
                    </a:lnTo>
                    <a:lnTo>
                      <a:pt x="26677" y="2558"/>
                    </a:lnTo>
                    <a:lnTo>
                      <a:pt x="25949" y="2184"/>
                    </a:lnTo>
                    <a:lnTo>
                      <a:pt x="25222" y="1830"/>
                    </a:lnTo>
                    <a:lnTo>
                      <a:pt x="24473" y="1518"/>
                    </a:lnTo>
                    <a:lnTo>
                      <a:pt x="23704" y="1248"/>
                    </a:lnTo>
                    <a:lnTo>
                      <a:pt x="22935" y="998"/>
                    </a:lnTo>
                    <a:lnTo>
                      <a:pt x="22144" y="770"/>
                    </a:lnTo>
                    <a:lnTo>
                      <a:pt x="21354" y="583"/>
                    </a:lnTo>
                    <a:lnTo>
                      <a:pt x="20543" y="416"/>
                    </a:lnTo>
                    <a:lnTo>
                      <a:pt x="19712" y="271"/>
                    </a:lnTo>
                    <a:lnTo>
                      <a:pt x="18901" y="167"/>
                    </a:lnTo>
                    <a:lnTo>
                      <a:pt x="18048" y="63"/>
                    </a:lnTo>
                    <a:lnTo>
                      <a:pt x="18048" y="63"/>
                    </a:lnTo>
                    <a:lnTo>
                      <a:pt x="17549" y="21"/>
                    </a:lnTo>
                    <a:lnTo>
                      <a:pt x="170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0;p8">
                <a:extLst>
                  <a:ext uri="{FF2B5EF4-FFF2-40B4-BE49-F238E27FC236}">
                    <a16:creationId xmlns:a16="http://schemas.microsoft.com/office/drawing/2014/main" id="{63EC1B5E-1DB4-4BE5-B0D2-9E0CA3D1FFA0}"/>
                  </a:ext>
                </a:extLst>
              </p:cNvPr>
              <p:cNvSpPr/>
              <p:nvPr/>
            </p:nvSpPr>
            <p:spPr>
              <a:xfrm>
                <a:off x="5326050" y="244350"/>
                <a:ext cx="1003275" cy="1557400"/>
              </a:xfrm>
              <a:custGeom>
                <a:avLst/>
                <a:gdLst/>
                <a:ahLst/>
                <a:cxnLst/>
                <a:rect l="l" t="t" r="r" b="b"/>
                <a:pathLst>
                  <a:path w="40131" h="62296" extrusionOk="0">
                    <a:moveTo>
                      <a:pt x="18942" y="1726"/>
                    </a:moveTo>
                    <a:lnTo>
                      <a:pt x="19462" y="1747"/>
                    </a:lnTo>
                    <a:lnTo>
                      <a:pt x="19961" y="1789"/>
                    </a:lnTo>
                    <a:lnTo>
                      <a:pt x="20814" y="1893"/>
                    </a:lnTo>
                    <a:lnTo>
                      <a:pt x="21625" y="1997"/>
                    </a:lnTo>
                    <a:lnTo>
                      <a:pt x="22456" y="2142"/>
                    </a:lnTo>
                    <a:lnTo>
                      <a:pt x="23267" y="2309"/>
                    </a:lnTo>
                    <a:lnTo>
                      <a:pt x="24057" y="2496"/>
                    </a:lnTo>
                    <a:lnTo>
                      <a:pt x="24848" y="2724"/>
                    </a:lnTo>
                    <a:lnTo>
                      <a:pt x="25617" y="2974"/>
                    </a:lnTo>
                    <a:lnTo>
                      <a:pt x="26386" y="3244"/>
                    </a:lnTo>
                    <a:lnTo>
                      <a:pt x="27135" y="3556"/>
                    </a:lnTo>
                    <a:lnTo>
                      <a:pt x="27862" y="3910"/>
                    </a:lnTo>
                    <a:lnTo>
                      <a:pt x="28590" y="4284"/>
                    </a:lnTo>
                    <a:lnTo>
                      <a:pt x="29297" y="4700"/>
                    </a:lnTo>
                    <a:lnTo>
                      <a:pt x="29983" y="5157"/>
                    </a:lnTo>
                    <a:lnTo>
                      <a:pt x="30669" y="5635"/>
                    </a:lnTo>
                    <a:lnTo>
                      <a:pt x="31314" y="6176"/>
                    </a:lnTo>
                    <a:lnTo>
                      <a:pt x="31959" y="6737"/>
                    </a:lnTo>
                    <a:lnTo>
                      <a:pt x="32374" y="7153"/>
                    </a:lnTo>
                    <a:lnTo>
                      <a:pt x="32790" y="7590"/>
                    </a:lnTo>
                    <a:lnTo>
                      <a:pt x="33165" y="8047"/>
                    </a:lnTo>
                    <a:lnTo>
                      <a:pt x="33518" y="8505"/>
                    </a:lnTo>
                    <a:lnTo>
                      <a:pt x="33872" y="8983"/>
                    </a:lnTo>
                    <a:lnTo>
                      <a:pt x="34204" y="9461"/>
                    </a:lnTo>
                    <a:lnTo>
                      <a:pt x="34495" y="9960"/>
                    </a:lnTo>
                    <a:lnTo>
                      <a:pt x="34807" y="10480"/>
                    </a:lnTo>
                    <a:lnTo>
                      <a:pt x="35098" y="11000"/>
                    </a:lnTo>
                    <a:lnTo>
                      <a:pt x="35369" y="11561"/>
                    </a:lnTo>
                    <a:lnTo>
                      <a:pt x="35618" y="12102"/>
                    </a:lnTo>
                    <a:lnTo>
                      <a:pt x="35868" y="12663"/>
                    </a:lnTo>
                    <a:lnTo>
                      <a:pt x="36180" y="13412"/>
                    </a:lnTo>
                    <a:lnTo>
                      <a:pt x="36429" y="14140"/>
                    </a:lnTo>
                    <a:lnTo>
                      <a:pt x="36637" y="14888"/>
                    </a:lnTo>
                    <a:lnTo>
                      <a:pt x="36783" y="15637"/>
                    </a:lnTo>
                    <a:lnTo>
                      <a:pt x="36907" y="16364"/>
                    </a:lnTo>
                    <a:lnTo>
                      <a:pt x="36990" y="17113"/>
                    </a:lnTo>
                    <a:lnTo>
                      <a:pt x="37032" y="17841"/>
                    </a:lnTo>
                    <a:lnTo>
                      <a:pt x="37032" y="18589"/>
                    </a:lnTo>
                    <a:lnTo>
                      <a:pt x="36990" y="19317"/>
                    </a:lnTo>
                    <a:lnTo>
                      <a:pt x="36928" y="20066"/>
                    </a:lnTo>
                    <a:lnTo>
                      <a:pt x="36824" y="20814"/>
                    </a:lnTo>
                    <a:lnTo>
                      <a:pt x="36679" y="21542"/>
                    </a:lnTo>
                    <a:lnTo>
                      <a:pt x="36512" y="22270"/>
                    </a:lnTo>
                    <a:lnTo>
                      <a:pt x="36304" y="23018"/>
                    </a:lnTo>
                    <a:lnTo>
                      <a:pt x="36096" y="23746"/>
                    </a:lnTo>
                    <a:lnTo>
                      <a:pt x="35847" y="24494"/>
                    </a:lnTo>
                    <a:lnTo>
                      <a:pt x="35535" y="25285"/>
                    </a:lnTo>
                    <a:lnTo>
                      <a:pt x="35348" y="25680"/>
                    </a:lnTo>
                    <a:lnTo>
                      <a:pt x="35182" y="26054"/>
                    </a:lnTo>
                    <a:lnTo>
                      <a:pt x="34974" y="26428"/>
                    </a:lnTo>
                    <a:lnTo>
                      <a:pt x="34766" y="26802"/>
                    </a:lnTo>
                    <a:lnTo>
                      <a:pt x="34558" y="27156"/>
                    </a:lnTo>
                    <a:lnTo>
                      <a:pt x="34329" y="27509"/>
                    </a:lnTo>
                    <a:lnTo>
                      <a:pt x="33996" y="27988"/>
                    </a:lnTo>
                    <a:lnTo>
                      <a:pt x="33643" y="28445"/>
                    </a:lnTo>
                    <a:lnTo>
                      <a:pt x="33248" y="28882"/>
                    </a:lnTo>
                    <a:lnTo>
                      <a:pt x="32832" y="29298"/>
                    </a:lnTo>
                    <a:lnTo>
                      <a:pt x="32416" y="29713"/>
                    </a:lnTo>
                    <a:lnTo>
                      <a:pt x="31938" y="30088"/>
                    </a:lnTo>
                    <a:lnTo>
                      <a:pt x="31460" y="30441"/>
                    </a:lnTo>
                    <a:lnTo>
                      <a:pt x="30961" y="30795"/>
                    </a:lnTo>
                    <a:lnTo>
                      <a:pt x="30940" y="30795"/>
                    </a:lnTo>
                    <a:lnTo>
                      <a:pt x="30836" y="30857"/>
                    </a:lnTo>
                    <a:lnTo>
                      <a:pt x="30669" y="31023"/>
                    </a:lnTo>
                    <a:lnTo>
                      <a:pt x="31418" y="31855"/>
                    </a:lnTo>
                    <a:lnTo>
                      <a:pt x="32125" y="32708"/>
                    </a:lnTo>
                    <a:lnTo>
                      <a:pt x="32832" y="33581"/>
                    </a:lnTo>
                    <a:lnTo>
                      <a:pt x="33477" y="34454"/>
                    </a:lnTo>
                    <a:lnTo>
                      <a:pt x="33788" y="34912"/>
                    </a:lnTo>
                    <a:lnTo>
                      <a:pt x="34100" y="35369"/>
                    </a:lnTo>
                    <a:lnTo>
                      <a:pt x="34371" y="35827"/>
                    </a:lnTo>
                    <a:lnTo>
                      <a:pt x="34641" y="36305"/>
                    </a:lnTo>
                    <a:lnTo>
                      <a:pt x="34911" y="36783"/>
                    </a:lnTo>
                    <a:lnTo>
                      <a:pt x="35140" y="37261"/>
                    </a:lnTo>
                    <a:lnTo>
                      <a:pt x="35369" y="37760"/>
                    </a:lnTo>
                    <a:lnTo>
                      <a:pt x="35577" y="38280"/>
                    </a:lnTo>
                    <a:lnTo>
                      <a:pt x="35785" y="38883"/>
                    </a:lnTo>
                    <a:lnTo>
                      <a:pt x="35992" y="39528"/>
                    </a:lnTo>
                    <a:lnTo>
                      <a:pt x="36096" y="40006"/>
                    </a:lnTo>
                    <a:lnTo>
                      <a:pt x="36200" y="40463"/>
                    </a:lnTo>
                    <a:lnTo>
                      <a:pt x="36304" y="40942"/>
                    </a:lnTo>
                    <a:lnTo>
                      <a:pt x="36367" y="41420"/>
                    </a:lnTo>
                    <a:lnTo>
                      <a:pt x="36429" y="41877"/>
                    </a:lnTo>
                    <a:lnTo>
                      <a:pt x="36471" y="42335"/>
                    </a:lnTo>
                    <a:lnTo>
                      <a:pt x="36491" y="42792"/>
                    </a:lnTo>
                    <a:lnTo>
                      <a:pt x="36491" y="43250"/>
                    </a:lnTo>
                    <a:lnTo>
                      <a:pt x="36491" y="43790"/>
                    </a:lnTo>
                    <a:lnTo>
                      <a:pt x="36450" y="44352"/>
                    </a:lnTo>
                    <a:lnTo>
                      <a:pt x="36388" y="44892"/>
                    </a:lnTo>
                    <a:lnTo>
                      <a:pt x="36304" y="45433"/>
                    </a:lnTo>
                    <a:lnTo>
                      <a:pt x="36200" y="45953"/>
                    </a:lnTo>
                    <a:lnTo>
                      <a:pt x="36076" y="46493"/>
                    </a:lnTo>
                    <a:lnTo>
                      <a:pt x="35930" y="47013"/>
                    </a:lnTo>
                    <a:lnTo>
                      <a:pt x="35764" y="47533"/>
                    </a:lnTo>
                    <a:lnTo>
                      <a:pt x="35577" y="48053"/>
                    </a:lnTo>
                    <a:lnTo>
                      <a:pt x="35348" y="48573"/>
                    </a:lnTo>
                    <a:lnTo>
                      <a:pt x="35119" y="49072"/>
                    </a:lnTo>
                    <a:lnTo>
                      <a:pt x="34849" y="49591"/>
                    </a:lnTo>
                    <a:lnTo>
                      <a:pt x="34579" y="50090"/>
                    </a:lnTo>
                    <a:lnTo>
                      <a:pt x="34267" y="50589"/>
                    </a:lnTo>
                    <a:lnTo>
                      <a:pt x="33934" y="51068"/>
                    </a:lnTo>
                    <a:lnTo>
                      <a:pt x="33601" y="51567"/>
                    </a:lnTo>
                    <a:lnTo>
                      <a:pt x="33289" y="51962"/>
                    </a:lnTo>
                    <a:lnTo>
                      <a:pt x="32998" y="52336"/>
                    </a:lnTo>
                    <a:lnTo>
                      <a:pt x="32666" y="52710"/>
                    </a:lnTo>
                    <a:lnTo>
                      <a:pt x="32354" y="53064"/>
                    </a:lnTo>
                    <a:lnTo>
                      <a:pt x="32021" y="53417"/>
                    </a:lnTo>
                    <a:lnTo>
                      <a:pt x="31688" y="53729"/>
                    </a:lnTo>
                    <a:lnTo>
                      <a:pt x="31356" y="54062"/>
                    </a:lnTo>
                    <a:lnTo>
                      <a:pt x="31002" y="54374"/>
                    </a:lnTo>
                    <a:lnTo>
                      <a:pt x="30649" y="54665"/>
                    </a:lnTo>
                    <a:lnTo>
                      <a:pt x="30295" y="54935"/>
                    </a:lnTo>
                    <a:lnTo>
                      <a:pt x="29921" y="55226"/>
                    </a:lnTo>
                    <a:lnTo>
                      <a:pt x="29547" y="55476"/>
                    </a:lnTo>
                    <a:lnTo>
                      <a:pt x="28777" y="55975"/>
                    </a:lnTo>
                    <a:lnTo>
                      <a:pt x="28008" y="56411"/>
                    </a:lnTo>
                    <a:lnTo>
                      <a:pt x="27197" y="56827"/>
                    </a:lnTo>
                    <a:lnTo>
                      <a:pt x="26365" y="57202"/>
                    </a:lnTo>
                    <a:lnTo>
                      <a:pt x="25513" y="57534"/>
                    </a:lnTo>
                    <a:lnTo>
                      <a:pt x="24640" y="57825"/>
                    </a:lnTo>
                    <a:lnTo>
                      <a:pt x="23745" y="58096"/>
                    </a:lnTo>
                    <a:lnTo>
                      <a:pt x="22831" y="58324"/>
                    </a:lnTo>
                    <a:lnTo>
                      <a:pt x="21895" y="58512"/>
                    </a:lnTo>
                    <a:lnTo>
                      <a:pt x="20959" y="58699"/>
                    </a:lnTo>
                    <a:lnTo>
                      <a:pt x="20044" y="58823"/>
                    </a:lnTo>
                    <a:lnTo>
                      <a:pt x="19109" y="58907"/>
                    </a:lnTo>
                    <a:lnTo>
                      <a:pt x="18194" y="58969"/>
                    </a:lnTo>
                    <a:lnTo>
                      <a:pt x="17279" y="58990"/>
                    </a:lnTo>
                    <a:lnTo>
                      <a:pt x="16489" y="58969"/>
                    </a:lnTo>
                    <a:lnTo>
                      <a:pt x="15699" y="58927"/>
                    </a:lnTo>
                    <a:lnTo>
                      <a:pt x="14909" y="58865"/>
                    </a:lnTo>
                    <a:lnTo>
                      <a:pt x="14118" y="58782"/>
                    </a:lnTo>
                    <a:lnTo>
                      <a:pt x="13328" y="58657"/>
                    </a:lnTo>
                    <a:lnTo>
                      <a:pt x="12538" y="58512"/>
                    </a:lnTo>
                    <a:lnTo>
                      <a:pt x="11748" y="58324"/>
                    </a:lnTo>
                    <a:lnTo>
                      <a:pt x="10979" y="58137"/>
                    </a:lnTo>
                    <a:lnTo>
                      <a:pt x="10896" y="58116"/>
                    </a:lnTo>
                    <a:lnTo>
                      <a:pt x="10875" y="58116"/>
                    </a:lnTo>
                    <a:lnTo>
                      <a:pt x="10397" y="57971"/>
                    </a:lnTo>
                    <a:lnTo>
                      <a:pt x="9939" y="57825"/>
                    </a:lnTo>
                    <a:lnTo>
                      <a:pt x="9461" y="57659"/>
                    </a:lnTo>
                    <a:lnTo>
                      <a:pt x="9003" y="57493"/>
                    </a:lnTo>
                    <a:lnTo>
                      <a:pt x="8567" y="57306"/>
                    </a:lnTo>
                    <a:lnTo>
                      <a:pt x="8109" y="57118"/>
                    </a:lnTo>
                    <a:lnTo>
                      <a:pt x="7673" y="56910"/>
                    </a:lnTo>
                    <a:lnTo>
                      <a:pt x="7236" y="56703"/>
                    </a:lnTo>
                    <a:lnTo>
                      <a:pt x="6799" y="56474"/>
                    </a:lnTo>
                    <a:lnTo>
                      <a:pt x="6384" y="56224"/>
                    </a:lnTo>
                    <a:lnTo>
                      <a:pt x="5968" y="55975"/>
                    </a:lnTo>
                    <a:lnTo>
                      <a:pt x="5552" y="55704"/>
                    </a:lnTo>
                    <a:lnTo>
                      <a:pt x="5157" y="55434"/>
                    </a:lnTo>
                    <a:lnTo>
                      <a:pt x="4762" y="55164"/>
                    </a:lnTo>
                    <a:lnTo>
                      <a:pt x="4367" y="54852"/>
                    </a:lnTo>
                    <a:lnTo>
                      <a:pt x="3972" y="54540"/>
                    </a:lnTo>
                    <a:lnTo>
                      <a:pt x="3556" y="54187"/>
                    </a:lnTo>
                    <a:lnTo>
                      <a:pt x="3181" y="53792"/>
                    </a:lnTo>
                    <a:lnTo>
                      <a:pt x="2994" y="53584"/>
                    </a:lnTo>
                    <a:lnTo>
                      <a:pt x="2828" y="53376"/>
                    </a:lnTo>
                    <a:lnTo>
                      <a:pt x="2682" y="53168"/>
                    </a:lnTo>
                    <a:lnTo>
                      <a:pt x="2537" y="52939"/>
                    </a:lnTo>
                    <a:lnTo>
                      <a:pt x="2412" y="52710"/>
                    </a:lnTo>
                    <a:lnTo>
                      <a:pt x="2287" y="52461"/>
                    </a:lnTo>
                    <a:lnTo>
                      <a:pt x="2183" y="52211"/>
                    </a:lnTo>
                    <a:lnTo>
                      <a:pt x="2100" y="51962"/>
                    </a:lnTo>
                    <a:lnTo>
                      <a:pt x="2038" y="51691"/>
                    </a:lnTo>
                    <a:lnTo>
                      <a:pt x="1975" y="51421"/>
                    </a:lnTo>
                    <a:lnTo>
                      <a:pt x="1934" y="51151"/>
                    </a:lnTo>
                    <a:lnTo>
                      <a:pt x="1913" y="50860"/>
                    </a:lnTo>
                    <a:lnTo>
                      <a:pt x="1934" y="50548"/>
                    </a:lnTo>
                    <a:lnTo>
                      <a:pt x="1975" y="50236"/>
                    </a:lnTo>
                    <a:lnTo>
                      <a:pt x="2059" y="49945"/>
                    </a:lnTo>
                    <a:lnTo>
                      <a:pt x="2183" y="49675"/>
                    </a:lnTo>
                    <a:lnTo>
                      <a:pt x="2308" y="49404"/>
                    </a:lnTo>
                    <a:lnTo>
                      <a:pt x="2454" y="49134"/>
                    </a:lnTo>
                    <a:lnTo>
                      <a:pt x="2745" y="48614"/>
                    </a:lnTo>
                    <a:lnTo>
                      <a:pt x="2786" y="48552"/>
                    </a:lnTo>
                    <a:lnTo>
                      <a:pt x="3098" y="47970"/>
                    </a:lnTo>
                    <a:lnTo>
                      <a:pt x="3452" y="47387"/>
                    </a:lnTo>
                    <a:lnTo>
                      <a:pt x="3784" y="46826"/>
                    </a:lnTo>
                    <a:lnTo>
                      <a:pt x="4159" y="46265"/>
                    </a:lnTo>
                    <a:lnTo>
                      <a:pt x="4533" y="45724"/>
                    </a:lnTo>
                    <a:lnTo>
                      <a:pt x="4928" y="45183"/>
                    </a:lnTo>
                    <a:lnTo>
                      <a:pt x="5344" y="44663"/>
                    </a:lnTo>
                    <a:lnTo>
                      <a:pt x="5781" y="44164"/>
                    </a:lnTo>
                    <a:lnTo>
                      <a:pt x="5801" y="44144"/>
                    </a:lnTo>
                    <a:lnTo>
                      <a:pt x="5947" y="43977"/>
                    </a:lnTo>
                    <a:lnTo>
                      <a:pt x="6113" y="43811"/>
                    </a:lnTo>
                    <a:lnTo>
                      <a:pt x="6134" y="43769"/>
                    </a:lnTo>
                    <a:lnTo>
                      <a:pt x="6155" y="43769"/>
                    </a:lnTo>
                    <a:lnTo>
                      <a:pt x="6196" y="43728"/>
                    </a:lnTo>
                    <a:lnTo>
                      <a:pt x="6196" y="43707"/>
                    </a:lnTo>
                    <a:lnTo>
                      <a:pt x="6238" y="43686"/>
                    </a:lnTo>
                    <a:lnTo>
                      <a:pt x="6259" y="43665"/>
                    </a:lnTo>
                    <a:lnTo>
                      <a:pt x="6280" y="43624"/>
                    </a:lnTo>
                    <a:lnTo>
                      <a:pt x="6363" y="43561"/>
                    </a:lnTo>
                    <a:lnTo>
                      <a:pt x="6384" y="43520"/>
                    </a:lnTo>
                    <a:lnTo>
                      <a:pt x="6446" y="43458"/>
                    </a:lnTo>
                    <a:lnTo>
                      <a:pt x="6529" y="43374"/>
                    </a:lnTo>
                    <a:lnTo>
                      <a:pt x="6716" y="43208"/>
                    </a:lnTo>
                    <a:lnTo>
                      <a:pt x="6903" y="43062"/>
                    </a:lnTo>
                    <a:lnTo>
                      <a:pt x="7070" y="42938"/>
                    </a:lnTo>
                    <a:lnTo>
                      <a:pt x="7257" y="42813"/>
                    </a:lnTo>
                    <a:lnTo>
                      <a:pt x="7444" y="42730"/>
                    </a:lnTo>
                    <a:lnTo>
                      <a:pt x="7631" y="42667"/>
                    </a:lnTo>
                    <a:lnTo>
                      <a:pt x="7818" y="42626"/>
                    </a:lnTo>
                    <a:lnTo>
                      <a:pt x="8234" y="42626"/>
                    </a:lnTo>
                    <a:lnTo>
                      <a:pt x="8442" y="42667"/>
                    </a:lnTo>
                    <a:lnTo>
                      <a:pt x="8671" y="42730"/>
                    </a:lnTo>
                    <a:lnTo>
                      <a:pt x="8899" y="42813"/>
                    </a:lnTo>
                    <a:lnTo>
                      <a:pt x="9295" y="43000"/>
                    </a:lnTo>
                    <a:lnTo>
                      <a:pt x="9710" y="43208"/>
                    </a:lnTo>
                    <a:lnTo>
                      <a:pt x="10480" y="43624"/>
                    </a:lnTo>
                    <a:lnTo>
                      <a:pt x="10875" y="43832"/>
                    </a:lnTo>
                    <a:lnTo>
                      <a:pt x="11291" y="44040"/>
                    </a:lnTo>
                    <a:lnTo>
                      <a:pt x="11686" y="44206"/>
                    </a:lnTo>
                    <a:lnTo>
                      <a:pt x="12122" y="44352"/>
                    </a:lnTo>
                    <a:lnTo>
                      <a:pt x="12684" y="44497"/>
                    </a:lnTo>
                    <a:lnTo>
                      <a:pt x="13245" y="44643"/>
                    </a:lnTo>
                    <a:lnTo>
                      <a:pt x="13827" y="44747"/>
                    </a:lnTo>
                    <a:lnTo>
                      <a:pt x="14389" y="44851"/>
                    </a:lnTo>
                    <a:lnTo>
                      <a:pt x="14950" y="44934"/>
                    </a:lnTo>
                    <a:lnTo>
                      <a:pt x="15512" y="44996"/>
                    </a:lnTo>
                    <a:lnTo>
                      <a:pt x="16094" y="45017"/>
                    </a:lnTo>
                    <a:lnTo>
                      <a:pt x="16655" y="45038"/>
                    </a:lnTo>
                    <a:lnTo>
                      <a:pt x="17279" y="45017"/>
                    </a:lnTo>
                    <a:lnTo>
                      <a:pt x="17882" y="44975"/>
                    </a:lnTo>
                    <a:lnTo>
                      <a:pt x="18506" y="44913"/>
                    </a:lnTo>
                    <a:lnTo>
                      <a:pt x="19129" y="44788"/>
                    </a:lnTo>
                    <a:lnTo>
                      <a:pt x="19254" y="44767"/>
                    </a:lnTo>
                    <a:lnTo>
                      <a:pt x="19317" y="44767"/>
                    </a:lnTo>
                    <a:lnTo>
                      <a:pt x="19462" y="44726"/>
                    </a:lnTo>
                    <a:lnTo>
                      <a:pt x="19483" y="44726"/>
                    </a:lnTo>
                    <a:lnTo>
                      <a:pt x="19732" y="44663"/>
                    </a:lnTo>
                    <a:lnTo>
                      <a:pt x="19753" y="44663"/>
                    </a:lnTo>
                    <a:lnTo>
                      <a:pt x="19836" y="44643"/>
                    </a:lnTo>
                    <a:lnTo>
                      <a:pt x="19857" y="44622"/>
                    </a:lnTo>
                    <a:lnTo>
                      <a:pt x="19940" y="44601"/>
                    </a:lnTo>
                    <a:lnTo>
                      <a:pt x="19961" y="44601"/>
                    </a:lnTo>
                    <a:lnTo>
                      <a:pt x="20044" y="44580"/>
                    </a:lnTo>
                    <a:lnTo>
                      <a:pt x="20647" y="44393"/>
                    </a:lnTo>
                    <a:lnTo>
                      <a:pt x="21022" y="44248"/>
                    </a:lnTo>
                    <a:lnTo>
                      <a:pt x="21396" y="44081"/>
                    </a:lnTo>
                    <a:lnTo>
                      <a:pt x="21729" y="43915"/>
                    </a:lnTo>
                    <a:lnTo>
                      <a:pt x="22040" y="43707"/>
                    </a:lnTo>
                    <a:lnTo>
                      <a:pt x="22352" y="43478"/>
                    </a:lnTo>
                    <a:lnTo>
                      <a:pt x="22623" y="43229"/>
                    </a:lnTo>
                    <a:lnTo>
                      <a:pt x="22893" y="42958"/>
                    </a:lnTo>
                    <a:lnTo>
                      <a:pt x="23122" y="42688"/>
                    </a:lnTo>
                    <a:lnTo>
                      <a:pt x="23330" y="42376"/>
                    </a:lnTo>
                    <a:lnTo>
                      <a:pt x="23517" y="42064"/>
                    </a:lnTo>
                    <a:lnTo>
                      <a:pt x="23662" y="41752"/>
                    </a:lnTo>
                    <a:lnTo>
                      <a:pt x="23808" y="41420"/>
                    </a:lnTo>
                    <a:lnTo>
                      <a:pt x="23912" y="41066"/>
                    </a:lnTo>
                    <a:lnTo>
                      <a:pt x="23974" y="40734"/>
                    </a:lnTo>
                    <a:lnTo>
                      <a:pt x="24016" y="40359"/>
                    </a:lnTo>
                    <a:lnTo>
                      <a:pt x="24037" y="40006"/>
                    </a:lnTo>
                    <a:lnTo>
                      <a:pt x="24016" y="39694"/>
                    </a:lnTo>
                    <a:lnTo>
                      <a:pt x="23974" y="39257"/>
                    </a:lnTo>
                    <a:lnTo>
                      <a:pt x="23891" y="38821"/>
                    </a:lnTo>
                    <a:lnTo>
                      <a:pt x="23787" y="38405"/>
                    </a:lnTo>
                    <a:lnTo>
                      <a:pt x="23621" y="37989"/>
                    </a:lnTo>
                    <a:lnTo>
                      <a:pt x="23454" y="37615"/>
                    </a:lnTo>
                    <a:lnTo>
                      <a:pt x="23246" y="37240"/>
                    </a:lnTo>
                    <a:lnTo>
                      <a:pt x="23018" y="36887"/>
                    </a:lnTo>
                    <a:lnTo>
                      <a:pt x="22747" y="36554"/>
                    </a:lnTo>
                    <a:lnTo>
                      <a:pt x="22477" y="36242"/>
                    </a:lnTo>
                    <a:lnTo>
                      <a:pt x="22165" y="35951"/>
                    </a:lnTo>
                    <a:lnTo>
                      <a:pt x="21853" y="35681"/>
                    </a:lnTo>
                    <a:lnTo>
                      <a:pt x="21500" y="35452"/>
                    </a:lnTo>
                    <a:lnTo>
                      <a:pt x="21146" y="35244"/>
                    </a:lnTo>
                    <a:lnTo>
                      <a:pt x="20772" y="35078"/>
                    </a:lnTo>
                    <a:lnTo>
                      <a:pt x="20377" y="34953"/>
                    </a:lnTo>
                    <a:lnTo>
                      <a:pt x="19982" y="34849"/>
                    </a:lnTo>
                    <a:lnTo>
                      <a:pt x="19857" y="34828"/>
                    </a:lnTo>
                    <a:lnTo>
                      <a:pt x="19296" y="34745"/>
                    </a:lnTo>
                    <a:lnTo>
                      <a:pt x="18755" y="34704"/>
                    </a:lnTo>
                    <a:lnTo>
                      <a:pt x="18215" y="34683"/>
                    </a:lnTo>
                    <a:lnTo>
                      <a:pt x="17674" y="34683"/>
                    </a:lnTo>
                    <a:lnTo>
                      <a:pt x="16406" y="34662"/>
                    </a:lnTo>
                    <a:lnTo>
                      <a:pt x="15803" y="34641"/>
                    </a:lnTo>
                    <a:lnTo>
                      <a:pt x="15366" y="34600"/>
                    </a:lnTo>
                    <a:lnTo>
                      <a:pt x="15137" y="34558"/>
                    </a:lnTo>
                    <a:lnTo>
                      <a:pt x="14929" y="34517"/>
                    </a:lnTo>
                    <a:lnTo>
                      <a:pt x="14701" y="34433"/>
                    </a:lnTo>
                    <a:lnTo>
                      <a:pt x="14514" y="34329"/>
                    </a:lnTo>
                    <a:lnTo>
                      <a:pt x="14306" y="34205"/>
                    </a:lnTo>
                    <a:lnTo>
                      <a:pt x="14118" y="34059"/>
                    </a:lnTo>
                    <a:lnTo>
                      <a:pt x="13890" y="33810"/>
                    </a:lnTo>
                    <a:lnTo>
                      <a:pt x="13703" y="33539"/>
                    </a:lnTo>
                    <a:lnTo>
                      <a:pt x="13536" y="33248"/>
                    </a:lnTo>
                    <a:lnTo>
                      <a:pt x="13432" y="32936"/>
                    </a:lnTo>
                    <a:lnTo>
                      <a:pt x="13391" y="32749"/>
                    </a:lnTo>
                    <a:lnTo>
                      <a:pt x="13308" y="32188"/>
                    </a:lnTo>
                    <a:lnTo>
                      <a:pt x="13245" y="31647"/>
                    </a:lnTo>
                    <a:lnTo>
                      <a:pt x="13204" y="31107"/>
                    </a:lnTo>
                    <a:lnTo>
                      <a:pt x="13183" y="30566"/>
                    </a:lnTo>
                    <a:lnTo>
                      <a:pt x="13204" y="29859"/>
                    </a:lnTo>
                    <a:lnTo>
                      <a:pt x="13287" y="29152"/>
                    </a:lnTo>
                    <a:lnTo>
                      <a:pt x="13328" y="28819"/>
                    </a:lnTo>
                    <a:lnTo>
                      <a:pt x="13411" y="28466"/>
                    </a:lnTo>
                    <a:lnTo>
                      <a:pt x="13474" y="28112"/>
                    </a:lnTo>
                    <a:lnTo>
                      <a:pt x="13578" y="27759"/>
                    </a:lnTo>
                    <a:lnTo>
                      <a:pt x="13703" y="27405"/>
                    </a:lnTo>
                    <a:lnTo>
                      <a:pt x="13848" y="27094"/>
                    </a:lnTo>
                    <a:lnTo>
                      <a:pt x="14014" y="26823"/>
                    </a:lnTo>
                    <a:lnTo>
                      <a:pt x="14118" y="26698"/>
                    </a:lnTo>
                    <a:lnTo>
                      <a:pt x="14222" y="26574"/>
                    </a:lnTo>
                    <a:lnTo>
                      <a:pt x="14347" y="26470"/>
                    </a:lnTo>
                    <a:lnTo>
                      <a:pt x="14472" y="26366"/>
                    </a:lnTo>
                    <a:lnTo>
                      <a:pt x="14617" y="26283"/>
                    </a:lnTo>
                    <a:lnTo>
                      <a:pt x="14763" y="26199"/>
                    </a:lnTo>
                    <a:lnTo>
                      <a:pt x="14929" y="26116"/>
                    </a:lnTo>
                    <a:lnTo>
                      <a:pt x="15096" y="26054"/>
                    </a:lnTo>
                    <a:lnTo>
                      <a:pt x="15470" y="25971"/>
                    </a:lnTo>
                    <a:lnTo>
                      <a:pt x="15990" y="25867"/>
                    </a:lnTo>
                    <a:lnTo>
                      <a:pt x="16510" y="25804"/>
                    </a:lnTo>
                    <a:lnTo>
                      <a:pt x="17570" y="25680"/>
                    </a:lnTo>
                    <a:lnTo>
                      <a:pt x="18630" y="25576"/>
                    </a:lnTo>
                    <a:lnTo>
                      <a:pt x="19670" y="25472"/>
                    </a:lnTo>
                    <a:lnTo>
                      <a:pt x="20169" y="25409"/>
                    </a:lnTo>
                    <a:lnTo>
                      <a:pt x="20647" y="25305"/>
                    </a:lnTo>
                    <a:lnTo>
                      <a:pt x="21126" y="25181"/>
                    </a:lnTo>
                    <a:lnTo>
                      <a:pt x="21562" y="25014"/>
                    </a:lnTo>
                    <a:lnTo>
                      <a:pt x="22020" y="24827"/>
                    </a:lnTo>
                    <a:lnTo>
                      <a:pt x="22436" y="24619"/>
                    </a:lnTo>
                    <a:lnTo>
                      <a:pt x="22851" y="24370"/>
                    </a:lnTo>
                    <a:lnTo>
                      <a:pt x="23246" y="24079"/>
                    </a:lnTo>
                    <a:lnTo>
                      <a:pt x="23267" y="24079"/>
                    </a:lnTo>
                    <a:lnTo>
                      <a:pt x="23662" y="23746"/>
                    </a:lnTo>
                    <a:lnTo>
                      <a:pt x="23995" y="23434"/>
                    </a:lnTo>
                    <a:lnTo>
                      <a:pt x="24245" y="23164"/>
                    </a:lnTo>
                    <a:lnTo>
                      <a:pt x="24432" y="22914"/>
                    </a:lnTo>
                    <a:lnTo>
                      <a:pt x="24619" y="22644"/>
                    </a:lnTo>
                    <a:lnTo>
                      <a:pt x="24764" y="22374"/>
                    </a:lnTo>
                    <a:lnTo>
                      <a:pt x="24889" y="22103"/>
                    </a:lnTo>
                    <a:lnTo>
                      <a:pt x="24993" y="21812"/>
                    </a:lnTo>
                    <a:lnTo>
                      <a:pt x="25076" y="21500"/>
                    </a:lnTo>
                    <a:lnTo>
                      <a:pt x="25139" y="21188"/>
                    </a:lnTo>
                    <a:lnTo>
                      <a:pt x="25159" y="20918"/>
                    </a:lnTo>
                    <a:lnTo>
                      <a:pt x="25180" y="20627"/>
                    </a:lnTo>
                    <a:lnTo>
                      <a:pt x="25180" y="20336"/>
                    </a:lnTo>
                    <a:lnTo>
                      <a:pt x="25159" y="20024"/>
                    </a:lnTo>
                    <a:lnTo>
                      <a:pt x="25097" y="19359"/>
                    </a:lnTo>
                    <a:lnTo>
                      <a:pt x="24972" y="18631"/>
                    </a:lnTo>
                    <a:lnTo>
                      <a:pt x="24889" y="18277"/>
                    </a:lnTo>
                    <a:lnTo>
                      <a:pt x="24806" y="17945"/>
                    </a:lnTo>
                    <a:lnTo>
                      <a:pt x="24702" y="17612"/>
                    </a:lnTo>
                    <a:lnTo>
                      <a:pt x="24577" y="17300"/>
                    </a:lnTo>
                    <a:lnTo>
                      <a:pt x="24452" y="17009"/>
                    </a:lnTo>
                    <a:lnTo>
                      <a:pt x="24307" y="16718"/>
                    </a:lnTo>
                    <a:lnTo>
                      <a:pt x="24161" y="16448"/>
                    </a:lnTo>
                    <a:lnTo>
                      <a:pt x="23974" y="16177"/>
                    </a:lnTo>
                    <a:lnTo>
                      <a:pt x="23808" y="15928"/>
                    </a:lnTo>
                    <a:lnTo>
                      <a:pt x="23621" y="15699"/>
                    </a:lnTo>
                    <a:lnTo>
                      <a:pt x="23413" y="15470"/>
                    </a:lnTo>
                    <a:lnTo>
                      <a:pt x="23205" y="15262"/>
                    </a:lnTo>
                    <a:lnTo>
                      <a:pt x="22997" y="15055"/>
                    </a:lnTo>
                    <a:lnTo>
                      <a:pt x="22768" y="14867"/>
                    </a:lnTo>
                    <a:lnTo>
                      <a:pt x="22540" y="14680"/>
                    </a:lnTo>
                    <a:lnTo>
                      <a:pt x="22290" y="14514"/>
                    </a:lnTo>
                    <a:lnTo>
                      <a:pt x="22040" y="14368"/>
                    </a:lnTo>
                    <a:lnTo>
                      <a:pt x="21791" y="14223"/>
                    </a:lnTo>
                    <a:lnTo>
                      <a:pt x="21271" y="13952"/>
                    </a:lnTo>
                    <a:lnTo>
                      <a:pt x="20731" y="13745"/>
                    </a:lnTo>
                    <a:lnTo>
                      <a:pt x="20169" y="13557"/>
                    </a:lnTo>
                    <a:lnTo>
                      <a:pt x="19608" y="13433"/>
                    </a:lnTo>
                    <a:lnTo>
                      <a:pt x="19046" y="13329"/>
                    </a:lnTo>
                    <a:lnTo>
                      <a:pt x="18485" y="13266"/>
                    </a:lnTo>
                    <a:lnTo>
                      <a:pt x="17924" y="13246"/>
                    </a:lnTo>
                    <a:lnTo>
                      <a:pt x="17321" y="13266"/>
                    </a:lnTo>
                    <a:lnTo>
                      <a:pt x="16718" y="13350"/>
                    </a:lnTo>
                    <a:lnTo>
                      <a:pt x="16156" y="13453"/>
                    </a:lnTo>
                    <a:lnTo>
                      <a:pt x="15595" y="13599"/>
                    </a:lnTo>
                    <a:lnTo>
                      <a:pt x="15033" y="13807"/>
                    </a:lnTo>
                    <a:lnTo>
                      <a:pt x="14472" y="14015"/>
                    </a:lnTo>
                    <a:lnTo>
                      <a:pt x="13931" y="14264"/>
                    </a:lnTo>
                    <a:lnTo>
                      <a:pt x="13391" y="14514"/>
                    </a:lnTo>
                    <a:lnTo>
                      <a:pt x="12871" y="14784"/>
                    </a:lnTo>
                    <a:lnTo>
                      <a:pt x="12330" y="15075"/>
                    </a:lnTo>
                    <a:lnTo>
                      <a:pt x="11311" y="15678"/>
                    </a:lnTo>
                    <a:lnTo>
                      <a:pt x="10646" y="16073"/>
                    </a:lnTo>
                    <a:lnTo>
                      <a:pt x="10313" y="16260"/>
                    </a:lnTo>
                    <a:lnTo>
                      <a:pt x="9960" y="16448"/>
                    </a:lnTo>
                    <a:lnTo>
                      <a:pt x="9606" y="16593"/>
                    </a:lnTo>
                    <a:lnTo>
                      <a:pt x="9253" y="16718"/>
                    </a:lnTo>
                    <a:lnTo>
                      <a:pt x="8879" y="16822"/>
                    </a:lnTo>
                    <a:lnTo>
                      <a:pt x="8484" y="16905"/>
                    </a:lnTo>
                    <a:lnTo>
                      <a:pt x="8172" y="16926"/>
                    </a:lnTo>
                    <a:lnTo>
                      <a:pt x="7943" y="16905"/>
                    </a:lnTo>
                    <a:lnTo>
                      <a:pt x="7735" y="16863"/>
                    </a:lnTo>
                    <a:lnTo>
                      <a:pt x="7527" y="16801"/>
                    </a:lnTo>
                    <a:lnTo>
                      <a:pt x="7340" y="16718"/>
                    </a:lnTo>
                    <a:lnTo>
                      <a:pt x="7174" y="16614"/>
                    </a:lnTo>
                    <a:lnTo>
                      <a:pt x="7007" y="16468"/>
                    </a:lnTo>
                    <a:lnTo>
                      <a:pt x="6862" y="16302"/>
                    </a:lnTo>
                    <a:lnTo>
                      <a:pt x="6737" y="16094"/>
                    </a:lnTo>
                    <a:lnTo>
                      <a:pt x="6321" y="15366"/>
                    </a:lnTo>
                    <a:lnTo>
                      <a:pt x="5947" y="14597"/>
                    </a:lnTo>
                    <a:lnTo>
                      <a:pt x="5614" y="13828"/>
                    </a:lnTo>
                    <a:lnTo>
                      <a:pt x="5469" y="13433"/>
                    </a:lnTo>
                    <a:lnTo>
                      <a:pt x="5344" y="13038"/>
                    </a:lnTo>
                    <a:lnTo>
                      <a:pt x="5219" y="12643"/>
                    </a:lnTo>
                    <a:lnTo>
                      <a:pt x="5115" y="12247"/>
                    </a:lnTo>
                    <a:lnTo>
                      <a:pt x="5032" y="11832"/>
                    </a:lnTo>
                    <a:lnTo>
                      <a:pt x="4949" y="11416"/>
                    </a:lnTo>
                    <a:lnTo>
                      <a:pt x="4886" y="11000"/>
                    </a:lnTo>
                    <a:lnTo>
                      <a:pt x="4824" y="10584"/>
                    </a:lnTo>
                    <a:lnTo>
                      <a:pt x="4782" y="10168"/>
                    </a:lnTo>
                    <a:lnTo>
                      <a:pt x="4762" y="9732"/>
                    </a:lnTo>
                    <a:lnTo>
                      <a:pt x="4762" y="9544"/>
                    </a:lnTo>
                    <a:lnTo>
                      <a:pt x="4762" y="9295"/>
                    </a:lnTo>
                    <a:lnTo>
                      <a:pt x="4782" y="9066"/>
                    </a:lnTo>
                    <a:lnTo>
                      <a:pt x="4824" y="8837"/>
                    </a:lnTo>
                    <a:lnTo>
                      <a:pt x="4866" y="8609"/>
                    </a:lnTo>
                    <a:lnTo>
                      <a:pt x="4928" y="8401"/>
                    </a:lnTo>
                    <a:lnTo>
                      <a:pt x="5011" y="8193"/>
                    </a:lnTo>
                    <a:lnTo>
                      <a:pt x="5094" y="7985"/>
                    </a:lnTo>
                    <a:lnTo>
                      <a:pt x="5198" y="7798"/>
                    </a:lnTo>
                    <a:lnTo>
                      <a:pt x="5302" y="7590"/>
                    </a:lnTo>
                    <a:lnTo>
                      <a:pt x="5427" y="7403"/>
                    </a:lnTo>
                    <a:lnTo>
                      <a:pt x="5552" y="7236"/>
                    </a:lnTo>
                    <a:lnTo>
                      <a:pt x="5718" y="7070"/>
                    </a:lnTo>
                    <a:lnTo>
                      <a:pt x="5864" y="6904"/>
                    </a:lnTo>
                    <a:lnTo>
                      <a:pt x="6051" y="6737"/>
                    </a:lnTo>
                    <a:lnTo>
                      <a:pt x="6425" y="6425"/>
                    </a:lnTo>
                    <a:lnTo>
                      <a:pt x="6862" y="6114"/>
                    </a:lnTo>
                    <a:lnTo>
                      <a:pt x="7319" y="5823"/>
                    </a:lnTo>
                    <a:lnTo>
                      <a:pt x="7756" y="5552"/>
                    </a:lnTo>
                    <a:lnTo>
                      <a:pt x="8213" y="5282"/>
                    </a:lnTo>
                    <a:lnTo>
                      <a:pt x="9149" y="4783"/>
                    </a:lnTo>
                    <a:lnTo>
                      <a:pt x="10105" y="4325"/>
                    </a:lnTo>
                    <a:lnTo>
                      <a:pt x="11062" y="3889"/>
                    </a:lnTo>
                    <a:lnTo>
                      <a:pt x="12060" y="3494"/>
                    </a:lnTo>
                    <a:lnTo>
                      <a:pt x="13037" y="3099"/>
                    </a:lnTo>
                    <a:lnTo>
                      <a:pt x="14035" y="2745"/>
                    </a:lnTo>
                    <a:lnTo>
                      <a:pt x="14638" y="2537"/>
                    </a:lnTo>
                    <a:lnTo>
                      <a:pt x="15241" y="2329"/>
                    </a:lnTo>
                    <a:lnTo>
                      <a:pt x="15844" y="2163"/>
                    </a:lnTo>
                    <a:lnTo>
                      <a:pt x="16468" y="2017"/>
                    </a:lnTo>
                    <a:lnTo>
                      <a:pt x="17071" y="1893"/>
                    </a:lnTo>
                    <a:lnTo>
                      <a:pt x="17695" y="1809"/>
                    </a:lnTo>
                    <a:lnTo>
                      <a:pt x="18319" y="1747"/>
                    </a:lnTo>
                    <a:lnTo>
                      <a:pt x="18942" y="1726"/>
                    </a:lnTo>
                    <a:close/>
                    <a:moveTo>
                      <a:pt x="19233" y="1"/>
                    </a:moveTo>
                    <a:lnTo>
                      <a:pt x="18339" y="21"/>
                    </a:lnTo>
                    <a:lnTo>
                      <a:pt x="17404" y="84"/>
                    </a:lnTo>
                    <a:lnTo>
                      <a:pt x="16489" y="188"/>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7756" y="3577"/>
                    </a:lnTo>
                    <a:lnTo>
                      <a:pt x="7278" y="3847"/>
                    </a:lnTo>
                    <a:lnTo>
                      <a:pt x="6841" y="4159"/>
                    </a:lnTo>
                    <a:lnTo>
                      <a:pt x="6404" y="4471"/>
                    </a:lnTo>
                    <a:lnTo>
                      <a:pt x="5968" y="4804"/>
                    </a:lnTo>
                    <a:lnTo>
                      <a:pt x="5552" y="5157"/>
                    </a:lnTo>
                    <a:lnTo>
                      <a:pt x="5157" y="5531"/>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9107" y="19275"/>
                    </a:lnTo>
                    <a:lnTo>
                      <a:pt x="9357" y="19255"/>
                    </a:lnTo>
                    <a:lnTo>
                      <a:pt x="9606" y="19213"/>
                    </a:lnTo>
                    <a:lnTo>
                      <a:pt x="9877" y="19151"/>
                    </a:lnTo>
                    <a:lnTo>
                      <a:pt x="10417" y="19005"/>
                    </a:lnTo>
                    <a:lnTo>
                      <a:pt x="10937" y="18818"/>
                    </a:lnTo>
                    <a:lnTo>
                      <a:pt x="11457" y="18610"/>
                    </a:lnTo>
                    <a:lnTo>
                      <a:pt x="11956" y="18381"/>
                    </a:lnTo>
                    <a:lnTo>
                      <a:pt x="12476" y="18111"/>
                    </a:lnTo>
                    <a:lnTo>
                      <a:pt x="12975" y="17841"/>
                    </a:lnTo>
                    <a:lnTo>
                      <a:pt x="13973" y="17300"/>
                    </a:lnTo>
                    <a:lnTo>
                      <a:pt x="14472" y="17051"/>
                    </a:lnTo>
                    <a:lnTo>
                      <a:pt x="14992" y="16822"/>
                    </a:lnTo>
                    <a:lnTo>
                      <a:pt x="15512" y="16614"/>
                    </a:lnTo>
                    <a:lnTo>
                      <a:pt x="16073" y="16427"/>
                    </a:lnTo>
                    <a:lnTo>
                      <a:pt x="16593" y="16302"/>
                    </a:lnTo>
                    <a:lnTo>
                      <a:pt x="17113" y="16198"/>
                    </a:lnTo>
                    <a:lnTo>
                      <a:pt x="17632" y="16136"/>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687" y="17383"/>
                    </a:lnTo>
                    <a:lnTo>
                      <a:pt x="21916" y="17612"/>
                    </a:lnTo>
                    <a:lnTo>
                      <a:pt x="22124" y="17841"/>
                    </a:lnTo>
                    <a:lnTo>
                      <a:pt x="22311" y="18090"/>
                    </a:lnTo>
                    <a:lnTo>
                      <a:pt x="22498" y="18361"/>
                    </a:lnTo>
                    <a:lnTo>
                      <a:pt x="22664" y="1863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040" y="23060"/>
                    </a:lnTo>
                    <a:lnTo>
                      <a:pt x="21853" y="23185"/>
                    </a:lnTo>
                    <a:lnTo>
                      <a:pt x="21437" y="23372"/>
                    </a:lnTo>
                    <a:lnTo>
                      <a:pt x="21022" y="23517"/>
                    </a:lnTo>
                    <a:lnTo>
                      <a:pt x="20585" y="23663"/>
                    </a:lnTo>
                    <a:lnTo>
                      <a:pt x="20024" y="23787"/>
                    </a:lnTo>
                    <a:lnTo>
                      <a:pt x="19462" y="23891"/>
                    </a:lnTo>
                    <a:lnTo>
                      <a:pt x="18880" y="23975"/>
                    </a:lnTo>
                    <a:lnTo>
                      <a:pt x="18319" y="24016"/>
                    </a:lnTo>
                    <a:lnTo>
                      <a:pt x="17154" y="24120"/>
                    </a:lnTo>
                    <a:lnTo>
                      <a:pt x="16593" y="24183"/>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206" y="33851"/>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701" y="36533"/>
                    </a:lnTo>
                    <a:lnTo>
                      <a:pt x="15075" y="36617"/>
                    </a:lnTo>
                    <a:lnTo>
                      <a:pt x="15449" y="36679"/>
                    </a:lnTo>
                    <a:lnTo>
                      <a:pt x="15823" y="36741"/>
                    </a:lnTo>
                    <a:lnTo>
                      <a:pt x="16593" y="36825"/>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024" y="43187"/>
                    </a:lnTo>
                    <a:lnTo>
                      <a:pt x="19691" y="43291"/>
                    </a:lnTo>
                    <a:lnTo>
                      <a:pt x="19483" y="43333"/>
                    </a:lnTo>
                    <a:lnTo>
                      <a:pt x="18880" y="43416"/>
                    </a:lnTo>
                    <a:lnTo>
                      <a:pt x="18298" y="43478"/>
                    </a:lnTo>
                    <a:lnTo>
                      <a:pt x="17716" y="43520"/>
                    </a:lnTo>
                    <a:lnTo>
                      <a:pt x="17133" y="43541"/>
                    </a:lnTo>
                    <a:lnTo>
                      <a:pt x="16676" y="43520"/>
                    </a:lnTo>
                    <a:lnTo>
                      <a:pt x="16219" y="43499"/>
                    </a:lnTo>
                    <a:lnTo>
                      <a:pt x="15283" y="43416"/>
                    </a:lnTo>
                    <a:lnTo>
                      <a:pt x="14368" y="43291"/>
                    </a:lnTo>
                    <a:lnTo>
                      <a:pt x="13453" y="43146"/>
                    </a:lnTo>
                    <a:lnTo>
                      <a:pt x="12892" y="43000"/>
                    </a:lnTo>
                    <a:lnTo>
                      <a:pt x="12351" y="42834"/>
                    </a:lnTo>
                    <a:lnTo>
                      <a:pt x="11831" y="42647"/>
                    </a:lnTo>
                    <a:lnTo>
                      <a:pt x="11311" y="42418"/>
                    </a:lnTo>
                    <a:lnTo>
                      <a:pt x="10792" y="42168"/>
                    </a:lnTo>
                    <a:lnTo>
                      <a:pt x="10293" y="41898"/>
                    </a:lnTo>
                    <a:lnTo>
                      <a:pt x="9295" y="41357"/>
                    </a:lnTo>
                    <a:lnTo>
                      <a:pt x="8920" y="41170"/>
                    </a:lnTo>
                    <a:lnTo>
                      <a:pt x="8546" y="41025"/>
                    </a:lnTo>
                    <a:lnTo>
                      <a:pt x="8338" y="40962"/>
                    </a:lnTo>
                    <a:lnTo>
                      <a:pt x="8130" y="40921"/>
                    </a:lnTo>
                    <a:lnTo>
                      <a:pt x="7922"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4283" y="58262"/>
                    </a:lnTo>
                    <a:lnTo>
                      <a:pt x="4970" y="58615"/>
                    </a:lnTo>
                    <a:lnTo>
                      <a:pt x="5656" y="58948"/>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7279" y="62213"/>
                    </a:lnTo>
                    <a:lnTo>
                      <a:pt x="17820" y="62275"/>
                    </a:lnTo>
                    <a:lnTo>
                      <a:pt x="18381"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977" y="56994"/>
                    </a:lnTo>
                    <a:lnTo>
                      <a:pt x="33477" y="56495"/>
                    </a:lnTo>
                    <a:lnTo>
                      <a:pt x="33955" y="55954"/>
                    </a:lnTo>
                    <a:lnTo>
                      <a:pt x="34412" y="55413"/>
                    </a:lnTo>
                    <a:lnTo>
                      <a:pt x="34828" y="54852"/>
                    </a:lnTo>
                    <a:lnTo>
                      <a:pt x="35265" y="54291"/>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4433" y="31231"/>
                    </a:lnTo>
                    <a:lnTo>
                      <a:pt x="35057" y="30649"/>
                    </a:lnTo>
                    <a:lnTo>
                      <a:pt x="35348" y="30337"/>
                    </a:lnTo>
                    <a:lnTo>
                      <a:pt x="35639" y="30005"/>
                    </a:lnTo>
                    <a:lnTo>
                      <a:pt x="35930" y="29693"/>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5742" y="1019"/>
                    </a:lnTo>
                    <a:lnTo>
                      <a:pt x="24827" y="749"/>
                    </a:lnTo>
                    <a:lnTo>
                      <a:pt x="23912" y="520"/>
                    </a:lnTo>
                    <a:lnTo>
                      <a:pt x="22976" y="333"/>
                    </a:lnTo>
                    <a:lnTo>
                      <a:pt x="22040" y="188"/>
                    </a:lnTo>
                    <a:lnTo>
                      <a:pt x="21126" y="84"/>
                    </a:lnTo>
                    <a:lnTo>
                      <a:pt x="20190" y="21"/>
                    </a:lnTo>
                    <a:lnTo>
                      <a:pt x="1923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241;p8">
                <a:extLst>
                  <a:ext uri="{FF2B5EF4-FFF2-40B4-BE49-F238E27FC236}">
                    <a16:creationId xmlns:a16="http://schemas.microsoft.com/office/drawing/2014/main" id="{1740D6D4-F33A-4605-B1AE-1BF5A5A11BEB}"/>
                  </a:ext>
                </a:extLst>
              </p:cNvPr>
              <p:cNvSpPr/>
              <p:nvPr/>
            </p:nvSpPr>
            <p:spPr>
              <a:xfrm>
                <a:off x="5373875" y="287500"/>
                <a:ext cx="878000" cy="1431600"/>
              </a:xfrm>
              <a:custGeom>
                <a:avLst/>
                <a:gdLst/>
                <a:ahLst/>
                <a:cxnLst/>
                <a:rect l="l" t="t" r="r" b="b"/>
                <a:pathLst>
                  <a:path w="35120" h="57264" fill="none" extrusionOk="0">
                    <a:moveTo>
                      <a:pt x="2849" y="7818"/>
                    </a:moveTo>
                    <a:lnTo>
                      <a:pt x="2849" y="7818"/>
                    </a:lnTo>
                    <a:lnTo>
                      <a:pt x="2849" y="7569"/>
                    </a:lnTo>
                    <a:lnTo>
                      <a:pt x="2869" y="7340"/>
                    </a:lnTo>
                    <a:lnTo>
                      <a:pt x="2911" y="7111"/>
                    </a:lnTo>
                    <a:lnTo>
                      <a:pt x="2953" y="6883"/>
                    </a:lnTo>
                    <a:lnTo>
                      <a:pt x="3015" y="6675"/>
                    </a:lnTo>
                    <a:lnTo>
                      <a:pt x="3098" y="6467"/>
                    </a:lnTo>
                    <a:lnTo>
                      <a:pt x="3181" y="6259"/>
                    </a:lnTo>
                    <a:lnTo>
                      <a:pt x="3285" y="6072"/>
                    </a:lnTo>
                    <a:lnTo>
                      <a:pt x="3389" y="5864"/>
                    </a:lnTo>
                    <a:lnTo>
                      <a:pt x="3514" y="5677"/>
                    </a:lnTo>
                    <a:lnTo>
                      <a:pt x="3639" y="5510"/>
                    </a:lnTo>
                    <a:lnTo>
                      <a:pt x="3805" y="5344"/>
                    </a:lnTo>
                    <a:lnTo>
                      <a:pt x="3951" y="5178"/>
                    </a:lnTo>
                    <a:lnTo>
                      <a:pt x="4138" y="5011"/>
                    </a:lnTo>
                    <a:lnTo>
                      <a:pt x="4512" y="4699"/>
                    </a:lnTo>
                    <a:lnTo>
                      <a:pt x="4512" y="4699"/>
                    </a:lnTo>
                    <a:lnTo>
                      <a:pt x="4949" y="4388"/>
                    </a:lnTo>
                    <a:lnTo>
                      <a:pt x="5406" y="4097"/>
                    </a:lnTo>
                    <a:lnTo>
                      <a:pt x="5843" y="3826"/>
                    </a:lnTo>
                    <a:lnTo>
                      <a:pt x="6300" y="3556"/>
                    </a:lnTo>
                    <a:lnTo>
                      <a:pt x="7236" y="3057"/>
                    </a:lnTo>
                    <a:lnTo>
                      <a:pt x="8192" y="2599"/>
                    </a:lnTo>
                    <a:lnTo>
                      <a:pt x="9149" y="2163"/>
                    </a:lnTo>
                    <a:lnTo>
                      <a:pt x="10147" y="1768"/>
                    </a:lnTo>
                    <a:lnTo>
                      <a:pt x="11124" y="1373"/>
                    </a:lnTo>
                    <a:lnTo>
                      <a:pt x="12122" y="1019"/>
                    </a:lnTo>
                    <a:lnTo>
                      <a:pt x="12122" y="1019"/>
                    </a:lnTo>
                    <a:lnTo>
                      <a:pt x="12725" y="811"/>
                    </a:lnTo>
                    <a:lnTo>
                      <a:pt x="13328" y="603"/>
                    </a:lnTo>
                    <a:lnTo>
                      <a:pt x="13931" y="437"/>
                    </a:lnTo>
                    <a:lnTo>
                      <a:pt x="14555" y="291"/>
                    </a:lnTo>
                    <a:lnTo>
                      <a:pt x="15158" y="167"/>
                    </a:lnTo>
                    <a:lnTo>
                      <a:pt x="15782" y="83"/>
                    </a:lnTo>
                    <a:lnTo>
                      <a:pt x="16406" y="21"/>
                    </a:lnTo>
                    <a:lnTo>
                      <a:pt x="17029" y="0"/>
                    </a:lnTo>
                    <a:lnTo>
                      <a:pt x="17029" y="0"/>
                    </a:lnTo>
                    <a:lnTo>
                      <a:pt x="17549" y="21"/>
                    </a:lnTo>
                    <a:lnTo>
                      <a:pt x="18048" y="63"/>
                    </a:lnTo>
                    <a:lnTo>
                      <a:pt x="18048" y="63"/>
                    </a:lnTo>
                    <a:lnTo>
                      <a:pt x="18901" y="167"/>
                    </a:lnTo>
                    <a:lnTo>
                      <a:pt x="19712" y="271"/>
                    </a:lnTo>
                    <a:lnTo>
                      <a:pt x="20543" y="416"/>
                    </a:lnTo>
                    <a:lnTo>
                      <a:pt x="21354" y="583"/>
                    </a:lnTo>
                    <a:lnTo>
                      <a:pt x="22144" y="770"/>
                    </a:lnTo>
                    <a:lnTo>
                      <a:pt x="22935" y="998"/>
                    </a:lnTo>
                    <a:lnTo>
                      <a:pt x="23704" y="1248"/>
                    </a:lnTo>
                    <a:lnTo>
                      <a:pt x="24473" y="1518"/>
                    </a:lnTo>
                    <a:lnTo>
                      <a:pt x="25222" y="1830"/>
                    </a:lnTo>
                    <a:lnTo>
                      <a:pt x="25949" y="2184"/>
                    </a:lnTo>
                    <a:lnTo>
                      <a:pt x="26677" y="2558"/>
                    </a:lnTo>
                    <a:lnTo>
                      <a:pt x="27384" y="2974"/>
                    </a:lnTo>
                    <a:lnTo>
                      <a:pt x="28070" y="3431"/>
                    </a:lnTo>
                    <a:lnTo>
                      <a:pt x="28756" y="3909"/>
                    </a:lnTo>
                    <a:lnTo>
                      <a:pt x="29401" y="4450"/>
                    </a:lnTo>
                    <a:lnTo>
                      <a:pt x="30046" y="5011"/>
                    </a:lnTo>
                    <a:lnTo>
                      <a:pt x="30046" y="5011"/>
                    </a:lnTo>
                    <a:lnTo>
                      <a:pt x="30461" y="5427"/>
                    </a:lnTo>
                    <a:lnTo>
                      <a:pt x="30877" y="5864"/>
                    </a:lnTo>
                    <a:lnTo>
                      <a:pt x="31252" y="6321"/>
                    </a:lnTo>
                    <a:lnTo>
                      <a:pt x="31605" y="6779"/>
                    </a:lnTo>
                    <a:lnTo>
                      <a:pt x="31959" y="7257"/>
                    </a:lnTo>
                    <a:lnTo>
                      <a:pt x="32291" y="7735"/>
                    </a:lnTo>
                    <a:lnTo>
                      <a:pt x="32582" y="8234"/>
                    </a:lnTo>
                    <a:lnTo>
                      <a:pt x="32894" y="8754"/>
                    </a:lnTo>
                    <a:lnTo>
                      <a:pt x="32894" y="8754"/>
                    </a:lnTo>
                    <a:lnTo>
                      <a:pt x="33185" y="9274"/>
                    </a:lnTo>
                    <a:lnTo>
                      <a:pt x="33456" y="9835"/>
                    </a:lnTo>
                    <a:lnTo>
                      <a:pt x="33705" y="10376"/>
                    </a:lnTo>
                    <a:lnTo>
                      <a:pt x="33955" y="10937"/>
                    </a:lnTo>
                    <a:lnTo>
                      <a:pt x="33955" y="10937"/>
                    </a:lnTo>
                    <a:lnTo>
                      <a:pt x="34267" y="11686"/>
                    </a:lnTo>
                    <a:lnTo>
                      <a:pt x="34516" y="12414"/>
                    </a:lnTo>
                    <a:lnTo>
                      <a:pt x="34724" y="13162"/>
                    </a:lnTo>
                    <a:lnTo>
                      <a:pt x="34870" y="13911"/>
                    </a:lnTo>
                    <a:lnTo>
                      <a:pt x="34994" y="14638"/>
                    </a:lnTo>
                    <a:lnTo>
                      <a:pt x="35077" y="15387"/>
                    </a:lnTo>
                    <a:lnTo>
                      <a:pt x="35119" y="16115"/>
                    </a:lnTo>
                    <a:lnTo>
                      <a:pt x="35119" y="16863"/>
                    </a:lnTo>
                    <a:lnTo>
                      <a:pt x="35077" y="17591"/>
                    </a:lnTo>
                    <a:lnTo>
                      <a:pt x="35015" y="18340"/>
                    </a:lnTo>
                    <a:lnTo>
                      <a:pt x="34911" y="19088"/>
                    </a:lnTo>
                    <a:lnTo>
                      <a:pt x="34766" y="19816"/>
                    </a:lnTo>
                    <a:lnTo>
                      <a:pt x="34599" y="20544"/>
                    </a:lnTo>
                    <a:lnTo>
                      <a:pt x="34391" y="21292"/>
                    </a:lnTo>
                    <a:lnTo>
                      <a:pt x="34183" y="22020"/>
                    </a:lnTo>
                    <a:lnTo>
                      <a:pt x="33934" y="22768"/>
                    </a:lnTo>
                    <a:lnTo>
                      <a:pt x="33934" y="22768"/>
                    </a:lnTo>
                    <a:lnTo>
                      <a:pt x="33622" y="23559"/>
                    </a:lnTo>
                    <a:lnTo>
                      <a:pt x="33435" y="23954"/>
                    </a:lnTo>
                    <a:lnTo>
                      <a:pt x="33269" y="24328"/>
                    </a:lnTo>
                    <a:lnTo>
                      <a:pt x="33061" y="24702"/>
                    </a:lnTo>
                    <a:lnTo>
                      <a:pt x="32853" y="25076"/>
                    </a:lnTo>
                    <a:lnTo>
                      <a:pt x="32645" y="25430"/>
                    </a:lnTo>
                    <a:lnTo>
                      <a:pt x="32416" y="25783"/>
                    </a:lnTo>
                    <a:lnTo>
                      <a:pt x="32416" y="25783"/>
                    </a:lnTo>
                    <a:lnTo>
                      <a:pt x="32083" y="26262"/>
                    </a:lnTo>
                    <a:lnTo>
                      <a:pt x="31730" y="26719"/>
                    </a:lnTo>
                    <a:lnTo>
                      <a:pt x="31335" y="27156"/>
                    </a:lnTo>
                    <a:lnTo>
                      <a:pt x="30919" y="27572"/>
                    </a:lnTo>
                    <a:lnTo>
                      <a:pt x="30503" y="27987"/>
                    </a:lnTo>
                    <a:lnTo>
                      <a:pt x="30025" y="28362"/>
                    </a:lnTo>
                    <a:lnTo>
                      <a:pt x="29547" y="28715"/>
                    </a:lnTo>
                    <a:lnTo>
                      <a:pt x="29048" y="29069"/>
                    </a:lnTo>
                    <a:lnTo>
                      <a:pt x="29048" y="29069"/>
                    </a:lnTo>
                    <a:lnTo>
                      <a:pt x="29048" y="29069"/>
                    </a:lnTo>
                    <a:lnTo>
                      <a:pt x="29048" y="29069"/>
                    </a:lnTo>
                    <a:lnTo>
                      <a:pt x="29027" y="29069"/>
                    </a:lnTo>
                    <a:lnTo>
                      <a:pt x="29027" y="29069"/>
                    </a:lnTo>
                    <a:lnTo>
                      <a:pt x="28923" y="29131"/>
                    </a:lnTo>
                    <a:lnTo>
                      <a:pt x="28923" y="29131"/>
                    </a:lnTo>
                    <a:lnTo>
                      <a:pt x="28756" y="29297"/>
                    </a:lnTo>
                    <a:lnTo>
                      <a:pt x="28756" y="29297"/>
                    </a:lnTo>
                    <a:lnTo>
                      <a:pt x="28756" y="29297"/>
                    </a:lnTo>
                    <a:lnTo>
                      <a:pt x="28756" y="29297"/>
                    </a:lnTo>
                    <a:lnTo>
                      <a:pt x="29505" y="30129"/>
                    </a:lnTo>
                    <a:lnTo>
                      <a:pt x="30212" y="30982"/>
                    </a:lnTo>
                    <a:lnTo>
                      <a:pt x="30919" y="31855"/>
                    </a:lnTo>
                    <a:lnTo>
                      <a:pt x="31564" y="32728"/>
                    </a:lnTo>
                    <a:lnTo>
                      <a:pt x="31875" y="33186"/>
                    </a:lnTo>
                    <a:lnTo>
                      <a:pt x="32187" y="33643"/>
                    </a:lnTo>
                    <a:lnTo>
                      <a:pt x="32458" y="34101"/>
                    </a:lnTo>
                    <a:lnTo>
                      <a:pt x="32728" y="34579"/>
                    </a:lnTo>
                    <a:lnTo>
                      <a:pt x="32998" y="35057"/>
                    </a:lnTo>
                    <a:lnTo>
                      <a:pt x="33227" y="35535"/>
                    </a:lnTo>
                    <a:lnTo>
                      <a:pt x="33456" y="36034"/>
                    </a:lnTo>
                    <a:lnTo>
                      <a:pt x="33664" y="36554"/>
                    </a:lnTo>
                    <a:lnTo>
                      <a:pt x="33664" y="36554"/>
                    </a:lnTo>
                    <a:lnTo>
                      <a:pt x="33872" y="37157"/>
                    </a:lnTo>
                    <a:lnTo>
                      <a:pt x="34079" y="37802"/>
                    </a:lnTo>
                    <a:lnTo>
                      <a:pt x="34079" y="37802"/>
                    </a:lnTo>
                    <a:lnTo>
                      <a:pt x="34183" y="38280"/>
                    </a:lnTo>
                    <a:lnTo>
                      <a:pt x="34287" y="38737"/>
                    </a:lnTo>
                    <a:lnTo>
                      <a:pt x="34391" y="39216"/>
                    </a:lnTo>
                    <a:lnTo>
                      <a:pt x="34454" y="39694"/>
                    </a:lnTo>
                    <a:lnTo>
                      <a:pt x="34516" y="40151"/>
                    </a:lnTo>
                    <a:lnTo>
                      <a:pt x="34558" y="40609"/>
                    </a:lnTo>
                    <a:lnTo>
                      <a:pt x="34578" y="41066"/>
                    </a:lnTo>
                    <a:lnTo>
                      <a:pt x="34578" y="41524"/>
                    </a:lnTo>
                    <a:lnTo>
                      <a:pt x="34578" y="41524"/>
                    </a:lnTo>
                    <a:lnTo>
                      <a:pt x="34578" y="42064"/>
                    </a:lnTo>
                    <a:lnTo>
                      <a:pt x="34537" y="42626"/>
                    </a:lnTo>
                    <a:lnTo>
                      <a:pt x="34475" y="43166"/>
                    </a:lnTo>
                    <a:lnTo>
                      <a:pt x="34391" y="43707"/>
                    </a:lnTo>
                    <a:lnTo>
                      <a:pt x="34287" y="44227"/>
                    </a:lnTo>
                    <a:lnTo>
                      <a:pt x="34163" y="44767"/>
                    </a:lnTo>
                    <a:lnTo>
                      <a:pt x="34017" y="45287"/>
                    </a:lnTo>
                    <a:lnTo>
                      <a:pt x="33851" y="45807"/>
                    </a:lnTo>
                    <a:lnTo>
                      <a:pt x="33664" y="46327"/>
                    </a:lnTo>
                    <a:lnTo>
                      <a:pt x="33435" y="46847"/>
                    </a:lnTo>
                    <a:lnTo>
                      <a:pt x="33206" y="47346"/>
                    </a:lnTo>
                    <a:lnTo>
                      <a:pt x="32936" y="47865"/>
                    </a:lnTo>
                    <a:lnTo>
                      <a:pt x="32666" y="48364"/>
                    </a:lnTo>
                    <a:lnTo>
                      <a:pt x="32354" y="48863"/>
                    </a:lnTo>
                    <a:lnTo>
                      <a:pt x="32021" y="49342"/>
                    </a:lnTo>
                    <a:lnTo>
                      <a:pt x="31688" y="49841"/>
                    </a:lnTo>
                    <a:lnTo>
                      <a:pt x="31688" y="49841"/>
                    </a:lnTo>
                    <a:lnTo>
                      <a:pt x="31376" y="50236"/>
                    </a:lnTo>
                    <a:lnTo>
                      <a:pt x="31085" y="50610"/>
                    </a:lnTo>
                    <a:lnTo>
                      <a:pt x="30753" y="50984"/>
                    </a:lnTo>
                    <a:lnTo>
                      <a:pt x="30441" y="51338"/>
                    </a:lnTo>
                    <a:lnTo>
                      <a:pt x="30108" y="51691"/>
                    </a:lnTo>
                    <a:lnTo>
                      <a:pt x="29775" y="52003"/>
                    </a:lnTo>
                    <a:lnTo>
                      <a:pt x="29443" y="52336"/>
                    </a:lnTo>
                    <a:lnTo>
                      <a:pt x="29089" y="52648"/>
                    </a:lnTo>
                    <a:lnTo>
                      <a:pt x="28736" y="52939"/>
                    </a:lnTo>
                    <a:lnTo>
                      <a:pt x="28382" y="53209"/>
                    </a:lnTo>
                    <a:lnTo>
                      <a:pt x="28008" y="53500"/>
                    </a:lnTo>
                    <a:lnTo>
                      <a:pt x="27634" y="53750"/>
                    </a:lnTo>
                    <a:lnTo>
                      <a:pt x="26864" y="54249"/>
                    </a:lnTo>
                    <a:lnTo>
                      <a:pt x="26095" y="54685"/>
                    </a:lnTo>
                    <a:lnTo>
                      <a:pt x="25284" y="55101"/>
                    </a:lnTo>
                    <a:lnTo>
                      <a:pt x="24452" y="55476"/>
                    </a:lnTo>
                    <a:lnTo>
                      <a:pt x="23600" y="55808"/>
                    </a:lnTo>
                    <a:lnTo>
                      <a:pt x="22727" y="56099"/>
                    </a:lnTo>
                    <a:lnTo>
                      <a:pt x="21832" y="56370"/>
                    </a:lnTo>
                    <a:lnTo>
                      <a:pt x="20918" y="56598"/>
                    </a:lnTo>
                    <a:lnTo>
                      <a:pt x="19982" y="56786"/>
                    </a:lnTo>
                    <a:lnTo>
                      <a:pt x="19046" y="56973"/>
                    </a:lnTo>
                    <a:lnTo>
                      <a:pt x="19046" y="56973"/>
                    </a:lnTo>
                    <a:lnTo>
                      <a:pt x="19046" y="56973"/>
                    </a:lnTo>
                    <a:lnTo>
                      <a:pt x="18131" y="57097"/>
                    </a:lnTo>
                    <a:lnTo>
                      <a:pt x="17196" y="57181"/>
                    </a:lnTo>
                    <a:lnTo>
                      <a:pt x="16281" y="57243"/>
                    </a:lnTo>
                    <a:lnTo>
                      <a:pt x="15366" y="57264"/>
                    </a:lnTo>
                    <a:lnTo>
                      <a:pt x="15366" y="57264"/>
                    </a:lnTo>
                    <a:lnTo>
                      <a:pt x="14576" y="57243"/>
                    </a:lnTo>
                    <a:lnTo>
                      <a:pt x="13786" y="57201"/>
                    </a:lnTo>
                    <a:lnTo>
                      <a:pt x="12996" y="57139"/>
                    </a:lnTo>
                    <a:lnTo>
                      <a:pt x="12205" y="57056"/>
                    </a:lnTo>
                    <a:lnTo>
                      <a:pt x="11415" y="56931"/>
                    </a:lnTo>
                    <a:lnTo>
                      <a:pt x="10625" y="56786"/>
                    </a:lnTo>
                    <a:lnTo>
                      <a:pt x="9835" y="56598"/>
                    </a:lnTo>
                    <a:lnTo>
                      <a:pt x="9066" y="56411"/>
                    </a:lnTo>
                    <a:lnTo>
                      <a:pt x="9066" y="56411"/>
                    </a:lnTo>
                    <a:lnTo>
                      <a:pt x="8983" y="56390"/>
                    </a:lnTo>
                    <a:lnTo>
                      <a:pt x="8983" y="56390"/>
                    </a:lnTo>
                    <a:lnTo>
                      <a:pt x="8962" y="56390"/>
                    </a:lnTo>
                    <a:lnTo>
                      <a:pt x="8962" y="56390"/>
                    </a:lnTo>
                    <a:lnTo>
                      <a:pt x="8962" y="56390"/>
                    </a:lnTo>
                    <a:lnTo>
                      <a:pt x="8484" y="56245"/>
                    </a:lnTo>
                    <a:lnTo>
                      <a:pt x="8026" y="56099"/>
                    </a:lnTo>
                    <a:lnTo>
                      <a:pt x="7548" y="55933"/>
                    </a:lnTo>
                    <a:lnTo>
                      <a:pt x="7090" y="55767"/>
                    </a:lnTo>
                    <a:lnTo>
                      <a:pt x="6654" y="55580"/>
                    </a:lnTo>
                    <a:lnTo>
                      <a:pt x="6196" y="55392"/>
                    </a:lnTo>
                    <a:lnTo>
                      <a:pt x="5760" y="55184"/>
                    </a:lnTo>
                    <a:lnTo>
                      <a:pt x="5323" y="54977"/>
                    </a:lnTo>
                    <a:lnTo>
                      <a:pt x="4886" y="54748"/>
                    </a:lnTo>
                    <a:lnTo>
                      <a:pt x="4471" y="54498"/>
                    </a:lnTo>
                    <a:lnTo>
                      <a:pt x="4055" y="54249"/>
                    </a:lnTo>
                    <a:lnTo>
                      <a:pt x="3639" y="53978"/>
                    </a:lnTo>
                    <a:lnTo>
                      <a:pt x="3244" y="53708"/>
                    </a:lnTo>
                    <a:lnTo>
                      <a:pt x="2849" y="53438"/>
                    </a:lnTo>
                    <a:lnTo>
                      <a:pt x="2454" y="53126"/>
                    </a:lnTo>
                    <a:lnTo>
                      <a:pt x="2059" y="52814"/>
                    </a:lnTo>
                    <a:lnTo>
                      <a:pt x="2059" y="52814"/>
                    </a:lnTo>
                    <a:lnTo>
                      <a:pt x="1643" y="52461"/>
                    </a:lnTo>
                    <a:lnTo>
                      <a:pt x="1268" y="52066"/>
                    </a:lnTo>
                    <a:lnTo>
                      <a:pt x="1081" y="51858"/>
                    </a:lnTo>
                    <a:lnTo>
                      <a:pt x="915" y="51650"/>
                    </a:lnTo>
                    <a:lnTo>
                      <a:pt x="769" y="51442"/>
                    </a:lnTo>
                    <a:lnTo>
                      <a:pt x="624" y="51213"/>
                    </a:lnTo>
                    <a:lnTo>
                      <a:pt x="499" y="50984"/>
                    </a:lnTo>
                    <a:lnTo>
                      <a:pt x="374" y="50735"/>
                    </a:lnTo>
                    <a:lnTo>
                      <a:pt x="270" y="50485"/>
                    </a:lnTo>
                    <a:lnTo>
                      <a:pt x="187" y="50236"/>
                    </a:lnTo>
                    <a:lnTo>
                      <a:pt x="125" y="49965"/>
                    </a:lnTo>
                    <a:lnTo>
                      <a:pt x="62" y="49695"/>
                    </a:lnTo>
                    <a:lnTo>
                      <a:pt x="21" y="49425"/>
                    </a:lnTo>
                    <a:lnTo>
                      <a:pt x="0" y="49134"/>
                    </a:lnTo>
                    <a:lnTo>
                      <a:pt x="0" y="49134"/>
                    </a:lnTo>
                    <a:lnTo>
                      <a:pt x="21" y="48822"/>
                    </a:lnTo>
                    <a:lnTo>
                      <a:pt x="62" y="48510"/>
                    </a:lnTo>
                    <a:lnTo>
                      <a:pt x="146" y="48219"/>
                    </a:lnTo>
                    <a:lnTo>
                      <a:pt x="270" y="47949"/>
                    </a:lnTo>
                    <a:lnTo>
                      <a:pt x="395" y="47678"/>
                    </a:lnTo>
                    <a:lnTo>
                      <a:pt x="541" y="47408"/>
                    </a:lnTo>
                    <a:lnTo>
                      <a:pt x="832" y="46888"/>
                    </a:lnTo>
                    <a:lnTo>
                      <a:pt x="832" y="46888"/>
                    </a:lnTo>
                    <a:lnTo>
                      <a:pt x="873" y="46826"/>
                    </a:lnTo>
                    <a:lnTo>
                      <a:pt x="873" y="46826"/>
                    </a:lnTo>
                    <a:lnTo>
                      <a:pt x="873" y="46826"/>
                    </a:lnTo>
                    <a:lnTo>
                      <a:pt x="1185" y="46244"/>
                    </a:lnTo>
                    <a:lnTo>
                      <a:pt x="1539" y="45661"/>
                    </a:lnTo>
                    <a:lnTo>
                      <a:pt x="1871" y="45100"/>
                    </a:lnTo>
                    <a:lnTo>
                      <a:pt x="2246" y="44539"/>
                    </a:lnTo>
                    <a:lnTo>
                      <a:pt x="2620" y="43998"/>
                    </a:lnTo>
                    <a:lnTo>
                      <a:pt x="3015" y="43457"/>
                    </a:lnTo>
                    <a:lnTo>
                      <a:pt x="3431" y="42937"/>
                    </a:lnTo>
                    <a:lnTo>
                      <a:pt x="3868" y="42438"/>
                    </a:lnTo>
                    <a:lnTo>
                      <a:pt x="3868" y="42438"/>
                    </a:lnTo>
                    <a:lnTo>
                      <a:pt x="3888" y="42418"/>
                    </a:lnTo>
                    <a:lnTo>
                      <a:pt x="3888" y="42418"/>
                    </a:lnTo>
                    <a:lnTo>
                      <a:pt x="4034" y="42251"/>
                    </a:lnTo>
                    <a:lnTo>
                      <a:pt x="4034" y="42251"/>
                    </a:lnTo>
                    <a:lnTo>
                      <a:pt x="4034" y="42251"/>
                    </a:lnTo>
                    <a:lnTo>
                      <a:pt x="4034" y="42251"/>
                    </a:lnTo>
                    <a:lnTo>
                      <a:pt x="4200" y="42085"/>
                    </a:lnTo>
                    <a:lnTo>
                      <a:pt x="4200" y="42085"/>
                    </a:lnTo>
                    <a:lnTo>
                      <a:pt x="4221" y="42043"/>
                    </a:lnTo>
                    <a:lnTo>
                      <a:pt x="4221" y="42043"/>
                    </a:lnTo>
                    <a:lnTo>
                      <a:pt x="4242" y="42043"/>
                    </a:lnTo>
                    <a:lnTo>
                      <a:pt x="4242" y="42043"/>
                    </a:lnTo>
                    <a:lnTo>
                      <a:pt x="4283" y="42002"/>
                    </a:lnTo>
                    <a:lnTo>
                      <a:pt x="4283" y="42002"/>
                    </a:lnTo>
                    <a:lnTo>
                      <a:pt x="4283" y="41981"/>
                    </a:lnTo>
                    <a:lnTo>
                      <a:pt x="4283" y="41981"/>
                    </a:lnTo>
                    <a:lnTo>
                      <a:pt x="4325" y="41960"/>
                    </a:lnTo>
                    <a:lnTo>
                      <a:pt x="4325" y="41960"/>
                    </a:lnTo>
                    <a:lnTo>
                      <a:pt x="4346" y="41939"/>
                    </a:lnTo>
                    <a:lnTo>
                      <a:pt x="4346" y="41939"/>
                    </a:lnTo>
                    <a:lnTo>
                      <a:pt x="4367" y="41898"/>
                    </a:lnTo>
                    <a:lnTo>
                      <a:pt x="4367" y="41898"/>
                    </a:lnTo>
                    <a:lnTo>
                      <a:pt x="4450" y="41835"/>
                    </a:lnTo>
                    <a:lnTo>
                      <a:pt x="4450" y="41835"/>
                    </a:lnTo>
                    <a:lnTo>
                      <a:pt x="4471" y="41794"/>
                    </a:lnTo>
                    <a:lnTo>
                      <a:pt x="4471" y="41794"/>
                    </a:lnTo>
                    <a:lnTo>
                      <a:pt x="4533" y="41732"/>
                    </a:lnTo>
                    <a:lnTo>
                      <a:pt x="4533" y="41732"/>
                    </a:lnTo>
                    <a:lnTo>
                      <a:pt x="4616" y="41648"/>
                    </a:lnTo>
                    <a:lnTo>
                      <a:pt x="4616" y="41648"/>
                    </a:lnTo>
                    <a:lnTo>
                      <a:pt x="4803" y="41482"/>
                    </a:lnTo>
                    <a:lnTo>
                      <a:pt x="4990" y="41336"/>
                    </a:lnTo>
                    <a:lnTo>
                      <a:pt x="5157" y="41212"/>
                    </a:lnTo>
                    <a:lnTo>
                      <a:pt x="5344" y="41087"/>
                    </a:lnTo>
                    <a:lnTo>
                      <a:pt x="5531" y="41004"/>
                    </a:lnTo>
                    <a:lnTo>
                      <a:pt x="5718" y="40941"/>
                    </a:lnTo>
                    <a:lnTo>
                      <a:pt x="5905" y="40900"/>
                    </a:lnTo>
                    <a:lnTo>
                      <a:pt x="6113" y="40900"/>
                    </a:lnTo>
                    <a:lnTo>
                      <a:pt x="6113" y="40900"/>
                    </a:lnTo>
                    <a:lnTo>
                      <a:pt x="6321" y="40900"/>
                    </a:lnTo>
                    <a:lnTo>
                      <a:pt x="6529" y="40941"/>
                    </a:lnTo>
                    <a:lnTo>
                      <a:pt x="6758" y="41004"/>
                    </a:lnTo>
                    <a:lnTo>
                      <a:pt x="6986" y="41087"/>
                    </a:lnTo>
                    <a:lnTo>
                      <a:pt x="6986" y="41087"/>
                    </a:lnTo>
                    <a:lnTo>
                      <a:pt x="7382" y="41274"/>
                    </a:lnTo>
                    <a:lnTo>
                      <a:pt x="7797" y="41482"/>
                    </a:lnTo>
                    <a:lnTo>
                      <a:pt x="8567" y="41898"/>
                    </a:lnTo>
                    <a:lnTo>
                      <a:pt x="8962" y="42106"/>
                    </a:lnTo>
                    <a:lnTo>
                      <a:pt x="9378" y="42314"/>
                    </a:lnTo>
                    <a:lnTo>
                      <a:pt x="9773" y="42480"/>
                    </a:lnTo>
                    <a:lnTo>
                      <a:pt x="10209" y="42626"/>
                    </a:lnTo>
                    <a:lnTo>
                      <a:pt x="10209" y="42626"/>
                    </a:lnTo>
                    <a:lnTo>
                      <a:pt x="10771" y="42771"/>
                    </a:lnTo>
                    <a:lnTo>
                      <a:pt x="11332" y="42917"/>
                    </a:lnTo>
                    <a:lnTo>
                      <a:pt x="11914" y="43021"/>
                    </a:lnTo>
                    <a:lnTo>
                      <a:pt x="12476" y="43125"/>
                    </a:lnTo>
                    <a:lnTo>
                      <a:pt x="13037" y="43208"/>
                    </a:lnTo>
                    <a:lnTo>
                      <a:pt x="13599" y="43270"/>
                    </a:lnTo>
                    <a:lnTo>
                      <a:pt x="14181" y="43291"/>
                    </a:lnTo>
                    <a:lnTo>
                      <a:pt x="14742" y="43312"/>
                    </a:lnTo>
                    <a:lnTo>
                      <a:pt x="14742" y="43312"/>
                    </a:lnTo>
                    <a:lnTo>
                      <a:pt x="15366" y="43291"/>
                    </a:lnTo>
                    <a:lnTo>
                      <a:pt x="15969" y="43249"/>
                    </a:lnTo>
                    <a:lnTo>
                      <a:pt x="16593" y="43187"/>
                    </a:lnTo>
                    <a:lnTo>
                      <a:pt x="17216" y="43062"/>
                    </a:lnTo>
                    <a:lnTo>
                      <a:pt x="17216" y="43062"/>
                    </a:lnTo>
                    <a:lnTo>
                      <a:pt x="17216" y="43062"/>
                    </a:lnTo>
                    <a:lnTo>
                      <a:pt x="17216" y="43062"/>
                    </a:lnTo>
                    <a:lnTo>
                      <a:pt x="17341" y="43041"/>
                    </a:lnTo>
                    <a:lnTo>
                      <a:pt x="17341" y="43041"/>
                    </a:lnTo>
                    <a:lnTo>
                      <a:pt x="17404" y="43041"/>
                    </a:lnTo>
                    <a:lnTo>
                      <a:pt x="17404" y="43041"/>
                    </a:lnTo>
                    <a:lnTo>
                      <a:pt x="17404" y="43041"/>
                    </a:lnTo>
                    <a:lnTo>
                      <a:pt x="17404" y="43041"/>
                    </a:lnTo>
                    <a:lnTo>
                      <a:pt x="17549" y="43000"/>
                    </a:lnTo>
                    <a:lnTo>
                      <a:pt x="17549" y="43000"/>
                    </a:lnTo>
                    <a:lnTo>
                      <a:pt x="17570" y="43000"/>
                    </a:lnTo>
                    <a:lnTo>
                      <a:pt x="17570" y="43000"/>
                    </a:lnTo>
                    <a:lnTo>
                      <a:pt x="17819" y="42937"/>
                    </a:lnTo>
                    <a:lnTo>
                      <a:pt x="17819" y="42937"/>
                    </a:lnTo>
                    <a:lnTo>
                      <a:pt x="17840" y="42937"/>
                    </a:lnTo>
                    <a:lnTo>
                      <a:pt x="17840" y="42937"/>
                    </a:lnTo>
                    <a:lnTo>
                      <a:pt x="17840" y="42937"/>
                    </a:lnTo>
                    <a:lnTo>
                      <a:pt x="17840" y="42937"/>
                    </a:lnTo>
                    <a:lnTo>
                      <a:pt x="17923" y="42917"/>
                    </a:lnTo>
                    <a:lnTo>
                      <a:pt x="17923" y="42917"/>
                    </a:lnTo>
                    <a:lnTo>
                      <a:pt x="17944" y="42896"/>
                    </a:lnTo>
                    <a:lnTo>
                      <a:pt x="17944" y="42896"/>
                    </a:lnTo>
                    <a:lnTo>
                      <a:pt x="18027" y="42875"/>
                    </a:lnTo>
                    <a:lnTo>
                      <a:pt x="18027" y="42875"/>
                    </a:lnTo>
                    <a:lnTo>
                      <a:pt x="18048" y="42875"/>
                    </a:lnTo>
                    <a:lnTo>
                      <a:pt x="18048" y="42875"/>
                    </a:lnTo>
                    <a:lnTo>
                      <a:pt x="18131" y="42854"/>
                    </a:lnTo>
                    <a:lnTo>
                      <a:pt x="18131" y="42854"/>
                    </a:lnTo>
                    <a:lnTo>
                      <a:pt x="18734" y="42667"/>
                    </a:lnTo>
                    <a:lnTo>
                      <a:pt x="18734" y="42667"/>
                    </a:lnTo>
                    <a:lnTo>
                      <a:pt x="19109" y="42522"/>
                    </a:lnTo>
                    <a:lnTo>
                      <a:pt x="19483" y="42355"/>
                    </a:lnTo>
                    <a:lnTo>
                      <a:pt x="19816" y="42189"/>
                    </a:lnTo>
                    <a:lnTo>
                      <a:pt x="20127" y="41981"/>
                    </a:lnTo>
                    <a:lnTo>
                      <a:pt x="20439" y="41752"/>
                    </a:lnTo>
                    <a:lnTo>
                      <a:pt x="20710" y="41503"/>
                    </a:lnTo>
                    <a:lnTo>
                      <a:pt x="20980" y="41232"/>
                    </a:lnTo>
                    <a:lnTo>
                      <a:pt x="21209" y="40962"/>
                    </a:lnTo>
                    <a:lnTo>
                      <a:pt x="21417" y="40650"/>
                    </a:lnTo>
                    <a:lnTo>
                      <a:pt x="21604" y="40338"/>
                    </a:lnTo>
                    <a:lnTo>
                      <a:pt x="21749" y="40026"/>
                    </a:lnTo>
                    <a:lnTo>
                      <a:pt x="21895" y="39694"/>
                    </a:lnTo>
                    <a:lnTo>
                      <a:pt x="21999" y="39340"/>
                    </a:lnTo>
                    <a:lnTo>
                      <a:pt x="22061" y="39008"/>
                    </a:lnTo>
                    <a:lnTo>
                      <a:pt x="22103" y="38633"/>
                    </a:lnTo>
                    <a:lnTo>
                      <a:pt x="22124" y="38280"/>
                    </a:lnTo>
                    <a:lnTo>
                      <a:pt x="22124" y="38280"/>
                    </a:lnTo>
                    <a:lnTo>
                      <a:pt x="22103" y="37968"/>
                    </a:lnTo>
                    <a:lnTo>
                      <a:pt x="22103" y="37968"/>
                    </a:lnTo>
                    <a:lnTo>
                      <a:pt x="22103" y="37968"/>
                    </a:lnTo>
                    <a:lnTo>
                      <a:pt x="22061" y="37531"/>
                    </a:lnTo>
                    <a:lnTo>
                      <a:pt x="21978" y="37095"/>
                    </a:lnTo>
                    <a:lnTo>
                      <a:pt x="21874" y="36679"/>
                    </a:lnTo>
                    <a:lnTo>
                      <a:pt x="21708" y="36263"/>
                    </a:lnTo>
                    <a:lnTo>
                      <a:pt x="21541" y="35889"/>
                    </a:lnTo>
                    <a:lnTo>
                      <a:pt x="21333" y="35514"/>
                    </a:lnTo>
                    <a:lnTo>
                      <a:pt x="21105" y="35161"/>
                    </a:lnTo>
                    <a:lnTo>
                      <a:pt x="20834" y="34828"/>
                    </a:lnTo>
                    <a:lnTo>
                      <a:pt x="20564" y="34516"/>
                    </a:lnTo>
                    <a:lnTo>
                      <a:pt x="20252" y="34225"/>
                    </a:lnTo>
                    <a:lnTo>
                      <a:pt x="19940" y="33955"/>
                    </a:lnTo>
                    <a:lnTo>
                      <a:pt x="19587" y="33726"/>
                    </a:lnTo>
                    <a:lnTo>
                      <a:pt x="19233" y="33518"/>
                    </a:lnTo>
                    <a:lnTo>
                      <a:pt x="18859" y="33352"/>
                    </a:lnTo>
                    <a:lnTo>
                      <a:pt x="18464" y="33227"/>
                    </a:lnTo>
                    <a:lnTo>
                      <a:pt x="18069" y="33123"/>
                    </a:lnTo>
                    <a:lnTo>
                      <a:pt x="18069" y="33123"/>
                    </a:lnTo>
                    <a:lnTo>
                      <a:pt x="17944" y="33102"/>
                    </a:lnTo>
                    <a:lnTo>
                      <a:pt x="17944" y="33102"/>
                    </a:lnTo>
                    <a:lnTo>
                      <a:pt x="17383" y="33019"/>
                    </a:lnTo>
                    <a:lnTo>
                      <a:pt x="16842" y="32978"/>
                    </a:lnTo>
                    <a:lnTo>
                      <a:pt x="16302" y="32957"/>
                    </a:lnTo>
                    <a:lnTo>
                      <a:pt x="15761" y="32957"/>
                    </a:lnTo>
                    <a:lnTo>
                      <a:pt x="15761" y="32957"/>
                    </a:lnTo>
                    <a:lnTo>
                      <a:pt x="14493" y="32936"/>
                    </a:lnTo>
                    <a:lnTo>
                      <a:pt x="14493" y="32936"/>
                    </a:lnTo>
                    <a:lnTo>
                      <a:pt x="13890" y="32915"/>
                    </a:lnTo>
                    <a:lnTo>
                      <a:pt x="13890" y="32915"/>
                    </a:lnTo>
                    <a:lnTo>
                      <a:pt x="13453" y="32874"/>
                    </a:lnTo>
                    <a:lnTo>
                      <a:pt x="13224" y="32832"/>
                    </a:lnTo>
                    <a:lnTo>
                      <a:pt x="13016" y="32791"/>
                    </a:lnTo>
                    <a:lnTo>
                      <a:pt x="12788" y="32707"/>
                    </a:lnTo>
                    <a:lnTo>
                      <a:pt x="12601" y="32603"/>
                    </a:lnTo>
                    <a:lnTo>
                      <a:pt x="12393" y="32479"/>
                    </a:lnTo>
                    <a:lnTo>
                      <a:pt x="12205" y="32333"/>
                    </a:lnTo>
                    <a:lnTo>
                      <a:pt x="12205" y="32333"/>
                    </a:lnTo>
                    <a:lnTo>
                      <a:pt x="11977" y="32084"/>
                    </a:lnTo>
                    <a:lnTo>
                      <a:pt x="11790" y="31813"/>
                    </a:lnTo>
                    <a:lnTo>
                      <a:pt x="11623" y="31522"/>
                    </a:lnTo>
                    <a:lnTo>
                      <a:pt x="11519" y="31210"/>
                    </a:lnTo>
                    <a:lnTo>
                      <a:pt x="11519" y="31210"/>
                    </a:lnTo>
                    <a:lnTo>
                      <a:pt x="11478" y="31023"/>
                    </a:lnTo>
                    <a:lnTo>
                      <a:pt x="11478" y="31023"/>
                    </a:lnTo>
                    <a:lnTo>
                      <a:pt x="11395" y="30462"/>
                    </a:lnTo>
                    <a:lnTo>
                      <a:pt x="11332" y="29921"/>
                    </a:lnTo>
                    <a:lnTo>
                      <a:pt x="11291" y="29381"/>
                    </a:lnTo>
                    <a:lnTo>
                      <a:pt x="11270" y="28840"/>
                    </a:lnTo>
                    <a:lnTo>
                      <a:pt x="11270" y="28840"/>
                    </a:lnTo>
                    <a:lnTo>
                      <a:pt x="11291" y="28133"/>
                    </a:lnTo>
                    <a:lnTo>
                      <a:pt x="11374" y="27426"/>
                    </a:lnTo>
                    <a:lnTo>
                      <a:pt x="11415" y="27093"/>
                    </a:lnTo>
                    <a:lnTo>
                      <a:pt x="11498" y="26740"/>
                    </a:lnTo>
                    <a:lnTo>
                      <a:pt x="11561" y="26386"/>
                    </a:lnTo>
                    <a:lnTo>
                      <a:pt x="11665" y="26033"/>
                    </a:lnTo>
                    <a:lnTo>
                      <a:pt x="11665" y="26033"/>
                    </a:lnTo>
                    <a:lnTo>
                      <a:pt x="11790" y="25679"/>
                    </a:lnTo>
                    <a:lnTo>
                      <a:pt x="11935" y="25368"/>
                    </a:lnTo>
                    <a:lnTo>
                      <a:pt x="12101" y="25097"/>
                    </a:lnTo>
                    <a:lnTo>
                      <a:pt x="12205" y="24972"/>
                    </a:lnTo>
                    <a:lnTo>
                      <a:pt x="12309" y="24848"/>
                    </a:lnTo>
                    <a:lnTo>
                      <a:pt x="12434" y="24744"/>
                    </a:lnTo>
                    <a:lnTo>
                      <a:pt x="12559" y="24640"/>
                    </a:lnTo>
                    <a:lnTo>
                      <a:pt x="12704" y="24557"/>
                    </a:lnTo>
                    <a:lnTo>
                      <a:pt x="12850" y="24473"/>
                    </a:lnTo>
                    <a:lnTo>
                      <a:pt x="13016" y="24390"/>
                    </a:lnTo>
                    <a:lnTo>
                      <a:pt x="13183" y="24328"/>
                    </a:lnTo>
                    <a:lnTo>
                      <a:pt x="13557" y="24245"/>
                    </a:lnTo>
                    <a:lnTo>
                      <a:pt x="13557" y="24245"/>
                    </a:lnTo>
                    <a:lnTo>
                      <a:pt x="14077" y="24141"/>
                    </a:lnTo>
                    <a:lnTo>
                      <a:pt x="14597" y="24078"/>
                    </a:lnTo>
                    <a:lnTo>
                      <a:pt x="15657" y="23954"/>
                    </a:lnTo>
                    <a:lnTo>
                      <a:pt x="16717" y="23850"/>
                    </a:lnTo>
                    <a:lnTo>
                      <a:pt x="17757" y="23746"/>
                    </a:lnTo>
                    <a:lnTo>
                      <a:pt x="17757" y="23746"/>
                    </a:lnTo>
                    <a:lnTo>
                      <a:pt x="18256" y="23683"/>
                    </a:lnTo>
                    <a:lnTo>
                      <a:pt x="18734" y="23579"/>
                    </a:lnTo>
                    <a:lnTo>
                      <a:pt x="19213" y="23455"/>
                    </a:lnTo>
                    <a:lnTo>
                      <a:pt x="19649" y="23288"/>
                    </a:lnTo>
                    <a:lnTo>
                      <a:pt x="20107" y="23101"/>
                    </a:lnTo>
                    <a:lnTo>
                      <a:pt x="20523" y="22893"/>
                    </a:lnTo>
                    <a:lnTo>
                      <a:pt x="20938" y="22644"/>
                    </a:lnTo>
                    <a:lnTo>
                      <a:pt x="21333" y="22353"/>
                    </a:lnTo>
                    <a:lnTo>
                      <a:pt x="21333" y="22353"/>
                    </a:lnTo>
                    <a:lnTo>
                      <a:pt x="21333" y="22353"/>
                    </a:lnTo>
                    <a:lnTo>
                      <a:pt x="21354" y="22353"/>
                    </a:lnTo>
                    <a:lnTo>
                      <a:pt x="21354" y="22353"/>
                    </a:lnTo>
                    <a:lnTo>
                      <a:pt x="21749" y="22020"/>
                    </a:lnTo>
                    <a:lnTo>
                      <a:pt x="22082" y="21708"/>
                    </a:lnTo>
                    <a:lnTo>
                      <a:pt x="22082" y="21708"/>
                    </a:lnTo>
                    <a:lnTo>
                      <a:pt x="22332" y="21438"/>
                    </a:lnTo>
                    <a:lnTo>
                      <a:pt x="22519" y="21188"/>
                    </a:lnTo>
                    <a:lnTo>
                      <a:pt x="22706" y="20918"/>
                    </a:lnTo>
                    <a:lnTo>
                      <a:pt x="22851" y="20648"/>
                    </a:lnTo>
                    <a:lnTo>
                      <a:pt x="22976" y="20377"/>
                    </a:lnTo>
                    <a:lnTo>
                      <a:pt x="23080" y="20086"/>
                    </a:lnTo>
                    <a:lnTo>
                      <a:pt x="23163" y="19774"/>
                    </a:lnTo>
                    <a:lnTo>
                      <a:pt x="23226" y="19462"/>
                    </a:lnTo>
                    <a:lnTo>
                      <a:pt x="23226" y="19462"/>
                    </a:lnTo>
                    <a:lnTo>
                      <a:pt x="23246" y="19192"/>
                    </a:lnTo>
                    <a:lnTo>
                      <a:pt x="23267" y="18901"/>
                    </a:lnTo>
                    <a:lnTo>
                      <a:pt x="23267" y="18610"/>
                    </a:lnTo>
                    <a:lnTo>
                      <a:pt x="23246" y="18298"/>
                    </a:lnTo>
                    <a:lnTo>
                      <a:pt x="23184" y="17633"/>
                    </a:lnTo>
                    <a:lnTo>
                      <a:pt x="23059" y="16905"/>
                    </a:lnTo>
                    <a:lnTo>
                      <a:pt x="23059" y="16905"/>
                    </a:lnTo>
                    <a:lnTo>
                      <a:pt x="22976" y="16551"/>
                    </a:lnTo>
                    <a:lnTo>
                      <a:pt x="22893" y="16219"/>
                    </a:lnTo>
                    <a:lnTo>
                      <a:pt x="22789" y="15886"/>
                    </a:lnTo>
                    <a:lnTo>
                      <a:pt x="22664" y="15574"/>
                    </a:lnTo>
                    <a:lnTo>
                      <a:pt x="22539" y="15283"/>
                    </a:lnTo>
                    <a:lnTo>
                      <a:pt x="22394" y="14992"/>
                    </a:lnTo>
                    <a:lnTo>
                      <a:pt x="22248" y="14722"/>
                    </a:lnTo>
                    <a:lnTo>
                      <a:pt x="22061" y="14451"/>
                    </a:lnTo>
                    <a:lnTo>
                      <a:pt x="21895" y="14202"/>
                    </a:lnTo>
                    <a:lnTo>
                      <a:pt x="21708" y="13973"/>
                    </a:lnTo>
                    <a:lnTo>
                      <a:pt x="21500" y="13744"/>
                    </a:lnTo>
                    <a:lnTo>
                      <a:pt x="21292" y="13536"/>
                    </a:lnTo>
                    <a:lnTo>
                      <a:pt x="21084" y="13329"/>
                    </a:lnTo>
                    <a:lnTo>
                      <a:pt x="20855" y="13141"/>
                    </a:lnTo>
                    <a:lnTo>
                      <a:pt x="20627" y="12954"/>
                    </a:lnTo>
                    <a:lnTo>
                      <a:pt x="20377" y="12788"/>
                    </a:lnTo>
                    <a:lnTo>
                      <a:pt x="20127" y="12642"/>
                    </a:lnTo>
                    <a:lnTo>
                      <a:pt x="19878" y="12497"/>
                    </a:lnTo>
                    <a:lnTo>
                      <a:pt x="19358" y="12226"/>
                    </a:lnTo>
                    <a:lnTo>
                      <a:pt x="18818" y="12019"/>
                    </a:lnTo>
                    <a:lnTo>
                      <a:pt x="18256" y="11831"/>
                    </a:lnTo>
                    <a:lnTo>
                      <a:pt x="17695" y="11707"/>
                    </a:lnTo>
                    <a:lnTo>
                      <a:pt x="17133" y="11603"/>
                    </a:lnTo>
                    <a:lnTo>
                      <a:pt x="16572" y="11540"/>
                    </a:lnTo>
                    <a:lnTo>
                      <a:pt x="16011" y="11520"/>
                    </a:lnTo>
                    <a:lnTo>
                      <a:pt x="16011" y="11520"/>
                    </a:lnTo>
                    <a:lnTo>
                      <a:pt x="16011" y="11520"/>
                    </a:lnTo>
                    <a:lnTo>
                      <a:pt x="15408" y="11540"/>
                    </a:lnTo>
                    <a:lnTo>
                      <a:pt x="14805" y="11624"/>
                    </a:lnTo>
                    <a:lnTo>
                      <a:pt x="14243" y="11727"/>
                    </a:lnTo>
                    <a:lnTo>
                      <a:pt x="13682" y="11873"/>
                    </a:lnTo>
                    <a:lnTo>
                      <a:pt x="13682" y="11873"/>
                    </a:lnTo>
                    <a:lnTo>
                      <a:pt x="13120" y="12081"/>
                    </a:lnTo>
                    <a:lnTo>
                      <a:pt x="12559" y="12289"/>
                    </a:lnTo>
                    <a:lnTo>
                      <a:pt x="12018" y="12538"/>
                    </a:lnTo>
                    <a:lnTo>
                      <a:pt x="11478" y="12788"/>
                    </a:lnTo>
                    <a:lnTo>
                      <a:pt x="10958" y="13058"/>
                    </a:lnTo>
                    <a:lnTo>
                      <a:pt x="10417" y="13349"/>
                    </a:lnTo>
                    <a:lnTo>
                      <a:pt x="9398" y="13952"/>
                    </a:lnTo>
                    <a:lnTo>
                      <a:pt x="9398" y="13952"/>
                    </a:lnTo>
                    <a:lnTo>
                      <a:pt x="8733" y="14347"/>
                    </a:lnTo>
                    <a:lnTo>
                      <a:pt x="8400" y="14534"/>
                    </a:lnTo>
                    <a:lnTo>
                      <a:pt x="8047" y="14722"/>
                    </a:lnTo>
                    <a:lnTo>
                      <a:pt x="7693" y="14867"/>
                    </a:lnTo>
                    <a:lnTo>
                      <a:pt x="7340" y="14992"/>
                    </a:lnTo>
                    <a:lnTo>
                      <a:pt x="6966" y="15096"/>
                    </a:lnTo>
                    <a:lnTo>
                      <a:pt x="6571" y="15179"/>
                    </a:lnTo>
                    <a:lnTo>
                      <a:pt x="6571" y="15179"/>
                    </a:lnTo>
                    <a:lnTo>
                      <a:pt x="6259" y="15200"/>
                    </a:lnTo>
                    <a:lnTo>
                      <a:pt x="6259" y="15200"/>
                    </a:lnTo>
                    <a:lnTo>
                      <a:pt x="6030" y="15179"/>
                    </a:lnTo>
                    <a:lnTo>
                      <a:pt x="5822" y="15137"/>
                    </a:lnTo>
                    <a:lnTo>
                      <a:pt x="5614" y="15075"/>
                    </a:lnTo>
                    <a:lnTo>
                      <a:pt x="5427" y="14992"/>
                    </a:lnTo>
                    <a:lnTo>
                      <a:pt x="5261" y="14888"/>
                    </a:lnTo>
                    <a:lnTo>
                      <a:pt x="5094" y="14742"/>
                    </a:lnTo>
                    <a:lnTo>
                      <a:pt x="4949" y="14576"/>
                    </a:lnTo>
                    <a:lnTo>
                      <a:pt x="4824" y="14368"/>
                    </a:lnTo>
                    <a:lnTo>
                      <a:pt x="4824" y="14368"/>
                    </a:lnTo>
                    <a:lnTo>
                      <a:pt x="4408" y="13640"/>
                    </a:lnTo>
                    <a:lnTo>
                      <a:pt x="4034" y="12871"/>
                    </a:lnTo>
                    <a:lnTo>
                      <a:pt x="3701" y="12102"/>
                    </a:lnTo>
                    <a:lnTo>
                      <a:pt x="3556" y="11707"/>
                    </a:lnTo>
                    <a:lnTo>
                      <a:pt x="3431" y="11312"/>
                    </a:lnTo>
                    <a:lnTo>
                      <a:pt x="3306" y="10917"/>
                    </a:lnTo>
                    <a:lnTo>
                      <a:pt x="3202" y="10521"/>
                    </a:lnTo>
                    <a:lnTo>
                      <a:pt x="3119" y="10106"/>
                    </a:lnTo>
                    <a:lnTo>
                      <a:pt x="3036" y="9690"/>
                    </a:lnTo>
                    <a:lnTo>
                      <a:pt x="2973" y="9274"/>
                    </a:lnTo>
                    <a:lnTo>
                      <a:pt x="2911" y="8858"/>
                    </a:lnTo>
                    <a:lnTo>
                      <a:pt x="2869" y="8442"/>
                    </a:lnTo>
                    <a:lnTo>
                      <a:pt x="2849" y="8006"/>
                    </a:lnTo>
                    <a:lnTo>
                      <a:pt x="2849" y="8006"/>
                    </a:lnTo>
                    <a:lnTo>
                      <a:pt x="2849" y="781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242;p8">
                <a:extLst>
                  <a:ext uri="{FF2B5EF4-FFF2-40B4-BE49-F238E27FC236}">
                    <a16:creationId xmlns:a16="http://schemas.microsoft.com/office/drawing/2014/main" id="{2FC9BDB3-C10B-46FD-A836-1E06901F8201}"/>
                  </a:ext>
                </a:extLst>
              </p:cNvPr>
              <p:cNvSpPr/>
              <p:nvPr/>
            </p:nvSpPr>
            <p:spPr>
              <a:xfrm>
                <a:off x="5326050" y="244350"/>
                <a:ext cx="1003275" cy="1557400"/>
              </a:xfrm>
              <a:custGeom>
                <a:avLst/>
                <a:gdLst/>
                <a:ahLst/>
                <a:cxnLst/>
                <a:rect l="l" t="t" r="r" b="b"/>
                <a:pathLst>
                  <a:path w="40131" h="62296" fill="none" extrusionOk="0">
                    <a:moveTo>
                      <a:pt x="19233" y="1"/>
                    </a:moveTo>
                    <a:lnTo>
                      <a:pt x="19233" y="1"/>
                    </a:lnTo>
                    <a:lnTo>
                      <a:pt x="18339" y="21"/>
                    </a:lnTo>
                    <a:lnTo>
                      <a:pt x="17404" y="84"/>
                    </a:lnTo>
                    <a:lnTo>
                      <a:pt x="16489" y="188"/>
                    </a:lnTo>
                    <a:lnTo>
                      <a:pt x="15574" y="333"/>
                    </a:lnTo>
                    <a:lnTo>
                      <a:pt x="15574" y="333"/>
                    </a:lnTo>
                    <a:lnTo>
                      <a:pt x="15075" y="437"/>
                    </a:lnTo>
                    <a:lnTo>
                      <a:pt x="14576" y="562"/>
                    </a:lnTo>
                    <a:lnTo>
                      <a:pt x="14098" y="687"/>
                    </a:lnTo>
                    <a:lnTo>
                      <a:pt x="13640" y="832"/>
                    </a:lnTo>
                    <a:lnTo>
                      <a:pt x="13162" y="999"/>
                    </a:lnTo>
                    <a:lnTo>
                      <a:pt x="12705" y="1165"/>
                    </a:lnTo>
                    <a:lnTo>
                      <a:pt x="11790" y="1560"/>
                    </a:lnTo>
                    <a:lnTo>
                      <a:pt x="10896" y="1955"/>
                    </a:lnTo>
                    <a:lnTo>
                      <a:pt x="10001" y="2392"/>
                    </a:lnTo>
                    <a:lnTo>
                      <a:pt x="8234" y="3307"/>
                    </a:lnTo>
                    <a:lnTo>
                      <a:pt x="8234" y="3307"/>
                    </a:lnTo>
                    <a:lnTo>
                      <a:pt x="7756" y="3577"/>
                    </a:lnTo>
                    <a:lnTo>
                      <a:pt x="7278" y="3847"/>
                    </a:lnTo>
                    <a:lnTo>
                      <a:pt x="6841" y="4159"/>
                    </a:lnTo>
                    <a:lnTo>
                      <a:pt x="6404" y="4471"/>
                    </a:lnTo>
                    <a:lnTo>
                      <a:pt x="5968" y="4804"/>
                    </a:lnTo>
                    <a:lnTo>
                      <a:pt x="5552" y="5157"/>
                    </a:lnTo>
                    <a:lnTo>
                      <a:pt x="5157" y="5531"/>
                    </a:lnTo>
                    <a:lnTo>
                      <a:pt x="4762" y="5906"/>
                    </a:lnTo>
                    <a:lnTo>
                      <a:pt x="4762" y="5906"/>
                    </a:lnTo>
                    <a:lnTo>
                      <a:pt x="4346" y="6363"/>
                    </a:lnTo>
                    <a:lnTo>
                      <a:pt x="3951" y="6841"/>
                    </a:lnTo>
                    <a:lnTo>
                      <a:pt x="3784" y="7091"/>
                    </a:lnTo>
                    <a:lnTo>
                      <a:pt x="3618" y="7340"/>
                    </a:lnTo>
                    <a:lnTo>
                      <a:pt x="3473" y="7590"/>
                    </a:lnTo>
                    <a:lnTo>
                      <a:pt x="3327" y="7860"/>
                    </a:lnTo>
                    <a:lnTo>
                      <a:pt x="3202" y="8131"/>
                    </a:lnTo>
                    <a:lnTo>
                      <a:pt x="3098" y="8401"/>
                    </a:lnTo>
                    <a:lnTo>
                      <a:pt x="2994" y="8692"/>
                    </a:lnTo>
                    <a:lnTo>
                      <a:pt x="2932" y="8983"/>
                    </a:lnTo>
                    <a:lnTo>
                      <a:pt x="2890" y="9274"/>
                    </a:lnTo>
                    <a:lnTo>
                      <a:pt x="2849" y="9586"/>
                    </a:lnTo>
                    <a:lnTo>
                      <a:pt x="2828" y="9898"/>
                    </a:lnTo>
                    <a:lnTo>
                      <a:pt x="2849" y="10210"/>
                    </a:lnTo>
                    <a:lnTo>
                      <a:pt x="2849" y="10210"/>
                    </a:lnTo>
                    <a:lnTo>
                      <a:pt x="2890" y="10688"/>
                    </a:lnTo>
                    <a:lnTo>
                      <a:pt x="2953" y="11166"/>
                    </a:lnTo>
                    <a:lnTo>
                      <a:pt x="3015" y="11644"/>
                    </a:lnTo>
                    <a:lnTo>
                      <a:pt x="3098" y="12123"/>
                    </a:lnTo>
                    <a:lnTo>
                      <a:pt x="3202" y="12601"/>
                    </a:lnTo>
                    <a:lnTo>
                      <a:pt x="3327" y="13058"/>
                    </a:lnTo>
                    <a:lnTo>
                      <a:pt x="3452" y="13516"/>
                    </a:lnTo>
                    <a:lnTo>
                      <a:pt x="3597" y="13952"/>
                    </a:lnTo>
                    <a:lnTo>
                      <a:pt x="3764" y="14410"/>
                    </a:lnTo>
                    <a:lnTo>
                      <a:pt x="3951" y="14847"/>
                    </a:lnTo>
                    <a:lnTo>
                      <a:pt x="4159" y="15283"/>
                    </a:lnTo>
                    <a:lnTo>
                      <a:pt x="4387" y="15699"/>
                    </a:lnTo>
                    <a:lnTo>
                      <a:pt x="4616" y="16115"/>
                    </a:lnTo>
                    <a:lnTo>
                      <a:pt x="4886" y="16531"/>
                    </a:lnTo>
                    <a:lnTo>
                      <a:pt x="5157" y="16926"/>
                    </a:lnTo>
                    <a:lnTo>
                      <a:pt x="5448" y="17321"/>
                    </a:lnTo>
                    <a:lnTo>
                      <a:pt x="5448" y="17321"/>
                    </a:lnTo>
                    <a:lnTo>
                      <a:pt x="5801" y="17737"/>
                    </a:lnTo>
                    <a:lnTo>
                      <a:pt x="6176" y="18132"/>
                    </a:lnTo>
                    <a:lnTo>
                      <a:pt x="6363" y="18298"/>
                    </a:lnTo>
                    <a:lnTo>
                      <a:pt x="6550" y="18465"/>
                    </a:lnTo>
                    <a:lnTo>
                      <a:pt x="6758" y="18610"/>
                    </a:lnTo>
                    <a:lnTo>
                      <a:pt x="6966" y="18735"/>
                    </a:lnTo>
                    <a:lnTo>
                      <a:pt x="7174" y="18860"/>
                    </a:lnTo>
                    <a:lnTo>
                      <a:pt x="7402" y="18964"/>
                    </a:lnTo>
                    <a:lnTo>
                      <a:pt x="7631" y="19068"/>
                    </a:lnTo>
                    <a:lnTo>
                      <a:pt x="7860" y="19151"/>
                    </a:lnTo>
                    <a:lnTo>
                      <a:pt x="8089" y="19192"/>
                    </a:lnTo>
                    <a:lnTo>
                      <a:pt x="8338" y="19255"/>
                    </a:lnTo>
                    <a:lnTo>
                      <a:pt x="8588" y="19275"/>
                    </a:lnTo>
                    <a:lnTo>
                      <a:pt x="8858" y="19275"/>
                    </a:lnTo>
                    <a:lnTo>
                      <a:pt x="8858" y="19275"/>
                    </a:lnTo>
                    <a:lnTo>
                      <a:pt x="9107" y="19275"/>
                    </a:lnTo>
                    <a:lnTo>
                      <a:pt x="9357" y="19255"/>
                    </a:lnTo>
                    <a:lnTo>
                      <a:pt x="9606" y="19213"/>
                    </a:lnTo>
                    <a:lnTo>
                      <a:pt x="9877" y="19151"/>
                    </a:lnTo>
                    <a:lnTo>
                      <a:pt x="9877" y="19151"/>
                    </a:lnTo>
                    <a:lnTo>
                      <a:pt x="10417" y="19005"/>
                    </a:lnTo>
                    <a:lnTo>
                      <a:pt x="10937" y="18818"/>
                    </a:lnTo>
                    <a:lnTo>
                      <a:pt x="11457" y="18610"/>
                    </a:lnTo>
                    <a:lnTo>
                      <a:pt x="11956" y="18381"/>
                    </a:lnTo>
                    <a:lnTo>
                      <a:pt x="11956" y="18381"/>
                    </a:lnTo>
                    <a:lnTo>
                      <a:pt x="12476" y="18111"/>
                    </a:lnTo>
                    <a:lnTo>
                      <a:pt x="12975" y="17841"/>
                    </a:lnTo>
                    <a:lnTo>
                      <a:pt x="13973" y="17300"/>
                    </a:lnTo>
                    <a:lnTo>
                      <a:pt x="14472" y="17051"/>
                    </a:lnTo>
                    <a:lnTo>
                      <a:pt x="14992" y="16822"/>
                    </a:lnTo>
                    <a:lnTo>
                      <a:pt x="15512" y="16614"/>
                    </a:lnTo>
                    <a:lnTo>
                      <a:pt x="16073" y="16427"/>
                    </a:lnTo>
                    <a:lnTo>
                      <a:pt x="16073" y="16427"/>
                    </a:lnTo>
                    <a:lnTo>
                      <a:pt x="16593" y="16302"/>
                    </a:lnTo>
                    <a:lnTo>
                      <a:pt x="17113" y="16198"/>
                    </a:lnTo>
                    <a:lnTo>
                      <a:pt x="17632" y="16136"/>
                    </a:lnTo>
                    <a:lnTo>
                      <a:pt x="18152" y="16115"/>
                    </a:lnTo>
                    <a:lnTo>
                      <a:pt x="18152" y="16115"/>
                    </a:lnTo>
                    <a:lnTo>
                      <a:pt x="18568" y="16136"/>
                    </a:lnTo>
                    <a:lnTo>
                      <a:pt x="19005" y="16177"/>
                    </a:lnTo>
                    <a:lnTo>
                      <a:pt x="19421" y="16260"/>
                    </a:lnTo>
                    <a:lnTo>
                      <a:pt x="19836" y="16364"/>
                    </a:lnTo>
                    <a:lnTo>
                      <a:pt x="20252" y="16510"/>
                    </a:lnTo>
                    <a:lnTo>
                      <a:pt x="20647" y="16697"/>
                    </a:lnTo>
                    <a:lnTo>
                      <a:pt x="21063" y="16926"/>
                    </a:lnTo>
                    <a:lnTo>
                      <a:pt x="21437" y="17175"/>
                    </a:lnTo>
                    <a:lnTo>
                      <a:pt x="21437" y="17175"/>
                    </a:lnTo>
                    <a:lnTo>
                      <a:pt x="21687" y="17383"/>
                    </a:lnTo>
                    <a:lnTo>
                      <a:pt x="21916" y="17612"/>
                    </a:lnTo>
                    <a:lnTo>
                      <a:pt x="22124" y="17841"/>
                    </a:lnTo>
                    <a:lnTo>
                      <a:pt x="22311" y="18090"/>
                    </a:lnTo>
                    <a:lnTo>
                      <a:pt x="22498" y="18361"/>
                    </a:lnTo>
                    <a:lnTo>
                      <a:pt x="22664" y="18631"/>
                    </a:lnTo>
                    <a:lnTo>
                      <a:pt x="22997" y="19171"/>
                    </a:lnTo>
                    <a:lnTo>
                      <a:pt x="22997" y="19171"/>
                    </a:lnTo>
                    <a:lnTo>
                      <a:pt x="23143" y="19442"/>
                    </a:lnTo>
                    <a:lnTo>
                      <a:pt x="23267" y="19712"/>
                    </a:lnTo>
                    <a:lnTo>
                      <a:pt x="23371" y="19982"/>
                    </a:lnTo>
                    <a:lnTo>
                      <a:pt x="23434" y="20232"/>
                    </a:lnTo>
                    <a:lnTo>
                      <a:pt x="23475" y="20502"/>
                    </a:lnTo>
                    <a:lnTo>
                      <a:pt x="23496" y="20752"/>
                    </a:lnTo>
                    <a:lnTo>
                      <a:pt x="23496" y="21001"/>
                    </a:lnTo>
                    <a:lnTo>
                      <a:pt x="23454" y="21230"/>
                    </a:lnTo>
                    <a:lnTo>
                      <a:pt x="23392" y="21479"/>
                    </a:lnTo>
                    <a:lnTo>
                      <a:pt x="23309" y="21708"/>
                    </a:lnTo>
                    <a:lnTo>
                      <a:pt x="23184" y="21916"/>
                    </a:lnTo>
                    <a:lnTo>
                      <a:pt x="23059" y="22145"/>
                    </a:lnTo>
                    <a:lnTo>
                      <a:pt x="22893" y="22353"/>
                    </a:lnTo>
                    <a:lnTo>
                      <a:pt x="22706" y="22561"/>
                    </a:lnTo>
                    <a:lnTo>
                      <a:pt x="22477" y="22748"/>
                    </a:lnTo>
                    <a:lnTo>
                      <a:pt x="22248" y="22935"/>
                    </a:lnTo>
                    <a:lnTo>
                      <a:pt x="22248" y="22935"/>
                    </a:lnTo>
                    <a:lnTo>
                      <a:pt x="22040" y="23060"/>
                    </a:lnTo>
                    <a:lnTo>
                      <a:pt x="21853" y="23185"/>
                    </a:lnTo>
                    <a:lnTo>
                      <a:pt x="21437" y="23372"/>
                    </a:lnTo>
                    <a:lnTo>
                      <a:pt x="21022" y="23517"/>
                    </a:lnTo>
                    <a:lnTo>
                      <a:pt x="20585" y="23663"/>
                    </a:lnTo>
                    <a:lnTo>
                      <a:pt x="20585" y="23663"/>
                    </a:lnTo>
                    <a:lnTo>
                      <a:pt x="20024" y="23787"/>
                    </a:lnTo>
                    <a:lnTo>
                      <a:pt x="19462" y="23891"/>
                    </a:lnTo>
                    <a:lnTo>
                      <a:pt x="18880" y="23975"/>
                    </a:lnTo>
                    <a:lnTo>
                      <a:pt x="18319" y="24016"/>
                    </a:lnTo>
                    <a:lnTo>
                      <a:pt x="17154" y="24120"/>
                    </a:lnTo>
                    <a:lnTo>
                      <a:pt x="16593" y="24183"/>
                    </a:lnTo>
                    <a:lnTo>
                      <a:pt x="16011" y="24266"/>
                    </a:lnTo>
                    <a:lnTo>
                      <a:pt x="16011" y="24266"/>
                    </a:lnTo>
                    <a:lnTo>
                      <a:pt x="15574" y="24349"/>
                    </a:lnTo>
                    <a:lnTo>
                      <a:pt x="15179" y="24453"/>
                    </a:lnTo>
                    <a:lnTo>
                      <a:pt x="14784" y="24598"/>
                    </a:lnTo>
                    <a:lnTo>
                      <a:pt x="14410" y="24744"/>
                    </a:lnTo>
                    <a:lnTo>
                      <a:pt x="14077" y="24910"/>
                    </a:lnTo>
                    <a:lnTo>
                      <a:pt x="13765" y="25118"/>
                    </a:lnTo>
                    <a:lnTo>
                      <a:pt x="13474" y="25326"/>
                    </a:lnTo>
                    <a:lnTo>
                      <a:pt x="13204" y="25555"/>
                    </a:lnTo>
                    <a:lnTo>
                      <a:pt x="12954" y="25825"/>
                    </a:lnTo>
                    <a:lnTo>
                      <a:pt x="12746" y="26116"/>
                    </a:lnTo>
                    <a:lnTo>
                      <a:pt x="12538" y="26428"/>
                    </a:lnTo>
                    <a:lnTo>
                      <a:pt x="12372" y="26761"/>
                    </a:lnTo>
                    <a:lnTo>
                      <a:pt x="12206" y="27114"/>
                    </a:lnTo>
                    <a:lnTo>
                      <a:pt x="12081" y="27509"/>
                    </a:lnTo>
                    <a:lnTo>
                      <a:pt x="11977" y="27925"/>
                    </a:lnTo>
                    <a:lnTo>
                      <a:pt x="11894" y="28362"/>
                    </a:lnTo>
                    <a:lnTo>
                      <a:pt x="11894" y="28362"/>
                    </a:lnTo>
                    <a:lnTo>
                      <a:pt x="11810" y="28965"/>
                    </a:lnTo>
                    <a:lnTo>
                      <a:pt x="11769" y="29589"/>
                    </a:lnTo>
                    <a:lnTo>
                      <a:pt x="11748" y="30192"/>
                    </a:lnTo>
                    <a:lnTo>
                      <a:pt x="11769" y="30795"/>
                    </a:lnTo>
                    <a:lnTo>
                      <a:pt x="11810" y="31398"/>
                    </a:lnTo>
                    <a:lnTo>
                      <a:pt x="11873" y="32001"/>
                    </a:lnTo>
                    <a:lnTo>
                      <a:pt x="11956" y="32604"/>
                    </a:lnTo>
                    <a:lnTo>
                      <a:pt x="12081" y="33207"/>
                    </a:lnTo>
                    <a:lnTo>
                      <a:pt x="12081" y="33207"/>
                    </a:lnTo>
                    <a:lnTo>
                      <a:pt x="12206" y="33851"/>
                    </a:lnTo>
                    <a:lnTo>
                      <a:pt x="12372" y="34475"/>
                    </a:lnTo>
                    <a:lnTo>
                      <a:pt x="12372" y="34475"/>
                    </a:lnTo>
                    <a:lnTo>
                      <a:pt x="12497" y="34849"/>
                    </a:lnTo>
                    <a:lnTo>
                      <a:pt x="12642" y="35161"/>
                    </a:lnTo>
                    <a:lnTo>
                      <a:pt x="12829" y="35473"/>
                    </a:lnTo>
                    <a:lnTo>
                      <a:pt x="13058" y="35723"/>
                    </a:lnTo>
                    <a:lnTo>
                      <a:pt x="13328" y="35951"/>
                    </a:lnTo>
                    <a:lnTo>
                      <a:pt x="13619" y="36138"/>
                    </a:lnTo>
                    <a:lnTo>
                      <a:pt x="13952" y="36305"/>
                    </a:lnTo>
                    <a:lnTo>
                      <a:pt x="14326" y="36430"/>
                    </a:lnTo>
                    <a:lnTo>
                      <a:pt x="14326" y="36430"/>
                    </a:lnTo>
                    <a:lnTo>
                      <a:pt x="14701" y="36533"/>
                    </a:lnTo>
                    <a:lnTo>
                      <a:pt x="15075" y="36617"/>
                    </a:lnTo>
                    <a:lnTo>
                      <a:pt x="15449" y="36679"/>
                    </a:lnTo>
                    <a:lnTo>
                      <a:pt x="15823" y="36741"/>
                    </a:lnTo>
                    <a:lnTo>
                      <a:pt x="16593" y="36825"/>
                    </a:lnTo>
                    <a:lnTo>
                      <a:pt x="17362" y="36866"/>
                    </a:lnTo>
                    <a:lnTo>
                      <a:pt x="17362" y="36866"/>
                    </a:lnTo>
                    <a:lnTo>
                      <a:pt x="17820" y="36929"/>
                    </a:lnTo>
                    <a:lnTo>
                      <a:pt x="18277" y="36991"/>
                    </a:lnTo>
                    <a:lnTo>
                      <a:pt x="18693" y="37095"/>
                    </a:lnTo>
                    <a:lnTo>
                      <a:pt x="19067" y="37220"/>
                    </a:lnTo>
                    <a:lnTo>
                      <a:pt x="19441" y="37386"/>
                    </a:lnTo>
                    <a:lnTo>
                      <a:pt x="19795" y="37573"/>
                    </a:lnTo>
                    <a:lnTo>
                      <a:pt x="20107" y="37781"/>
                    </a:lnTo>
                    <a:lnTo>
                      <a:pt x="20398" y="38010"/>
                    </a:lnTo>
                    <a:lnTo>
                      <a:pt x="20668" y="38259"/>
                    </a:lnTo>
                    <a:lnTo>
                      <a:pt x="20918" y="38550"/>
                    </a:lnTo>
                    <a:lnTo>
                      <a:pt x="21126" y="38862"/>
                    </a:lnTo>
                    <a:lnTo>
                      <a:pt x="21313" y="39195"/>
                    </a:lnTo>
                    <a:lnTo>
                      <a:pt x="21458" y="39548"/>
                    </a:lnTo>
                    <a:lnTo>
                      <a:pt x="21583" y="39923"/>
                    </a:lnTo>
                    <a:lnTo>
                      <a:pt x="21687" y="40318"/>
                    </a:lnTo>
                    <a:lnTo>
                      <a:pt x="21749" y="40734"/>
                    </a:lnTo>
                    <a:lnTo>
                      <a:pt x="21749" y="40734"/>
                    </a:lnTo>
                    <a:lnTo>
                      <a:pt x="21791" y="41191"/>
                    </a:lnTo>
                    <a:lnTo>
                      <a:pt x="21791" y="41399"/>
                    </a:lnTo>
                    <a:lnTo>
                      <a:pt x="21770" y="41586"/>
                    </a:lnTo>
                    <a:lnTo>
                      <a:pt x="21729" y="41752"/>
                    </a:lnTo>
                    <a:lnTo>
                      <a:pt x="21687" y="41919"/>
                    </a:lnTo>
                    <a:lnTo>
                      <a:pt x="21625" y="42085"/>
                    </a:lnTo>
                    <a:lnTo>
                      <a:pt x="21541" y="42231"/>
                    </a:lnTo>
                    <a:lnTo>
                      <a:pt x="21458" y="42355"/>
                    </a:lnTo>
                    <a:lnTo>
                      <a:pt x="21354" y="42480"/>
                    </a:lnTo>
                    <a:lnTo>
                      <a:pt x="21230" y="42605"/>
                    </a:lnTo>
                    <a:lnTo>
                      <a:pt x="21084" y="42709"/>
                    </a:lnTo>
                    <a:lnTo>
                      <a:pt x="20938" y="42813"/>
                    </a:lnTo>
                    <a:lnTo>
                      <a:pt x="20751" y="42896"/>
                    </a:lnTo>
                    <a:lnTo>
                      <a:pt x="20356" y="43083"/>
                    </a:lnTo>
                    <a:lnTo>
                      <a:pt x="20356" y="43083"/>
                    </a:lnTo>
                    <a:lnTo>
                      <a:pt x="20024" y="43187"/>
                    </a:lnTo>
                    <a:lnTo>
                      <a:pt x="19691" y="43291"/>
                    </a:lnTo>
                    <a:lnTo>
                      <a:pt x="19691" y="43291"/>
                    </a:lnTo>
                    <a:lnTo>
                      <a:pt x="19483" y="43333"/>
                    </a:lnTo>
                    <a:lnTo>
                      <a:pt x="19483" y="43333"/>
                    </a:lnTo>
                    <a:lnTo>
                      <a:pt x="18880" y="43416"/>
                    </a:lnTo>
                    <a:lnTo>
                      <a:pt x="18298" y="43478"/>
                    </a:lnTo>
                    <a:lnTo>
                      <a:pt x="17716" y="43520"/>
                    </a:lnTo>
                    <a:lnTo>
                      <a:pt x="17133" y="43541"/>
                    </a:lnTo>
                    <a:lnTo>
                      <a:pt x="17133" y="43541"/>
                    </a:lnTo>
                    <a:lnTo>
                      <a:pt x="16676" y="43520"/>
                    </a:lnTo>
                    <a:lnTo>
                      <a:pt x="16219" y="43499"/>
                    </a:lnTo>
                    <a:lnTo>
                      <a:pt x="15283" y="43416"/>
                    </a:lnTo>
                    <a:lnTo>
                      <a:pt x="14368" y="43291"/>
                    </a:lnTo>
                    <a:lnTo>
                      <a:pt x="13453" y="43146"/>
                    </a:lnTo>
                    <a:lnTo>
                      <a:pt x="13453" y="43146"/>
                    </a:lnTo>
                    <a:lnTo>
                      <a:pt x="12892" y="43000"/>
                    </a:lnTo>
                    <a:lnTo>
                      <a:pt x="12351" y="42834"/>
                    </a:lnTo>
                    <a:lnTo>
                      <a:pt x="11831" y="42647"/>
                    </a:lnTo>
                    <a:lnTo>
                      <a:pt x="11311" y="42418"/>
                    </a:lnTo>
                    <a:lnTo>
                      <a:pt x="10792" y="42168"/>
                    </a:lnTo>
                    <a:lnTo>
                      <a:pt x="10293" y="41898"/>
                    </a:lnTo>
                    <a:lnTo>
                      <a:pt x="9295" y="41357"/>
                    </a:lnTo>
                    <a:lnTo>
                      <a:pt x="9295" y="41357"/>
                    </a:lnTo>
                    <a:lnTo>
                      <a:pt x="8920" y="41170"/>
                    </a:lnTo>
                    <a:lnTo>
                      <a:pt x="8546" y="41025"/>
                    </a:lnTo>
                    <a:lnTo>
                      <a:pt x="8338" y="40962"/>
                    </a:lnTo>
                    <a:lnTo>
                      <a:pt x="8130" y="40921"/>
                    </a:lnTo>
                    <a:lnTo>
                      <a:pt x="7922" y="40879"/>
                    </a:lnTo>
                    <a:lnTo>
                      <a:pt x="7714" y="40879"/>
                    </a:lnTo>
                    <a:lnTo>
                      <a:pt x="7714" y="40879"/>
                    </a:lnTo>
                    <a:lnTo>
                      <a:pt x="7693" y="40879"/>
                    </a:lnTo>
                    <a:lnTo>
                      <a:pt x="7693" y="40879"/>
                    </a:lnTo>
                    <a:lnTo>
                      <a:pt x="7486" y="40879"/>
                    </a:lnTo>
                    <a:lnTo>
                      <a:pt x="7257" y="40900"/>
                    </a:lnTo>
                    <a:lnTo>
                      <a:pt x="7049" y="40942"/>
                    </a:lnTo>
                    <a:lnTo>
                      <a:pt x="6862" y="40983"/>
                    </a:lnTo>
                    <a:lnTo>
                      <a:pt x="6467" y="41108"/>
                    </a:lnTo>
                    <a:lnTo>
                      <a:pt x="6113" y="41274"/>
                    </a:lnTo>
                    <a:lnTo>
                      <a:pt x="5760" y="41482"/>
                    </a:lnTo>
                    <a:lnTo>
                      <a:pt x="5427" y="41711"/>
                    </a:lnTo>
                    <a:lnTo>
                      <a:pt x="5136" y="41981"/>
                    </a:lnTo>
                    <a:lnTo>
                      <a:pt x="4845" y="42272"/>
                    </a:lnTo>
                    <a:lnTo>
                      <a:pt x="4845" y="42272"/>
                    </a:lnTo>
                    <a:lnTo>
                      <a:pt x="4138" y="43083"/>
                    </a:lnTo>
                    <a:lnTo>
                      <a:pt x="3493" y="43894"/>
                    </a:lnTo>
                    <a:lnTo>
                      <a:pt x="2870" y="44747"/>
                    </a:lnTo>
                    <a:lnTo>
                      <a:pt x="2287" y="45620"/>
                    </a:lnTo>
                    <a:lnTo>
                      <a:pt x="2017" y="46057"/>
                    </a:lnTo>
                    <a:lnTo>
                      <a:pt x="1747" y="46514"/>
                    </a:lnTo>
                    <a:lnTo>
                      <a:pt x="1497" y="46971"/>
                    </a:lnTo>
                    <a:lnTo>
                      <a:pt x="1248" y="47429"/>
                    </a:lnTo>
                    <a:lnTo>
                      <a:pt x="1019" y="47907"/>
                    </a:lnTo>
                    <a:lnTo>
                      <a:pt x="811" y="48385"/>
                    </a:lnTo>
                    <a:lnTo>
                      <a:pt x="603" y="48884"/>
                    </a:lnTo>
                    <a:lnTo>
                      <a:pt x="416" y="49383"/>
                    </a:lnTo>
                    <a:lnTo>
                      <a:pt x="416" y="49383"/>
                    </a:lnTo>
                    <a:lnTo>
                      <a:pt x="312" y="49675"/>
                    </a:lnTo>
                    <a:lnTo>
                      <a:pt x="229" y="49986"/>
                    </a:lnTo>
                    <a:lnTo>
                      <a:pt x="146" y="50278"/>
                    </a:lnTo>
                    <a:lnTo>
                      <a:pt x="83" y="50589"/>
                    </a:lnTo>
                    <a:lnTo>
                      <a:pt x="42" y="50901"/>
                    </a:lnTo>
                    <a:lnTo>
                      <a:pt x="21" y="51192"/>
                    </a:lnTo>
                    <a:lnTo>
                      <a:pt x="0" y="51504"/>
                    </a:lnTo>
                    <a:lnTo>
                      <a:pt x="0" y="51816"/>
                    </a:lnTo>
                    <a:lnTo>
                      <a:pt x="21" y="52128"/>
                    </a:lnTo>
                    <a:lnTo>
                      <a:pt x="42" y="52419"/>
                    </a:lnTo>
                    <a:lnTo>
                      <a:pt x="83" y="52731"/>
                    </a:lnTo>
                    <a:lnTo>
                      <a:pt x="146" y="53043"/>
                    </a:lnTo>
                    <a:lnTo>
                      <a:pt x="208" y="53334"/>
                    </a:lnTo>
                    <a:lnTo>
                      <a:pt x="291" y="53646"/>
                    </a:lnTo>
                    <a:lnTo>
                      <a:pt x="374" y="53937"/>
                    </a:lnTo>
                    <a:lnTo>
                      <a:pt x="478" y="54228"/>
                    </a:lnTo>
                    <a:lnTo>
                      <a:pt x="603" y="54498"/>
                    </a:lnTo>
                    <a:lnTo>
                      <a:pt x="728" y="54790"/>
                    </a:lnTo>
                    <a:lnTo>
                      <a:pt x="853" y="55060"/>
                    </a:lnTo>
                    <a:lnTo>
                      <a:pt x="1019" y="55330"/>
                    </a:lnTo>
                    <a:lnTo>
                      <a:pt x="1165" y="55601"/>
                    </a:lnTo>
                    <a:lnTo>
                      <a:pt x="1331" y="55850"/>
                    </a:lnTo>
                    <a:lnTo>
                      <a:pt x="1518" y="56100"/>
                    </a:lnTo>
                    <a:lnTo>
                      <a:pt x="1705" y="56349"/>
                    </a:lnTo>
                    <a:lnTo>
                      <a:pt x="1913" y="56578"/>
                    </a:lnTo>
                    <a:lnTo>
                      <a:pt x="2121" y="56786"/>
                    </a:lnTo>
                    <a:lnTo>
                      <a:pt x="2350" y="57014"/>
                    </a:lnTo>
                    <a:lnTo>
                      <a:pt x="2578" y="57202"/>
                    </a:lnTo>
                    <a:lnTo>
                      <a:pt x="2828" y="57389"/>
                    </a:lnTo>
                    <a:lnTo>
                      <a:pt x="3077" y="57576"/>
                    </a:lnTo>
                    <a:lnTo>
                      <a:pt x="3327" y="57742"/>
                    </a:lnTo>
                    <a:lnTo>
                      <a:pt x="3597" y="57909"/>
                    </a:lnTo>
                    <a:lnTo>
                      <a:pt x="3597" y="57909"/>
                    </a:lnTo>
                    <a:lnTo>
                      <a:pt x="4283" y="58262"/>
                    </a:lnTo>
                    <a:lnTo>
                      <a:pt x="4970" y="58615"/>
                    </a:lnTo>
                    <a:lnTo>
                      <a:pt x="5656" y="58948"/>
                    </a:lnTo>
                    <a:lnTo>
                      <a:pt x="6363" y="59281"/>
                    </a:lnTo>
                    <a:lnTo>
                      <a:pt x="6363" y="59281"/>
                    </a:lnTo>
                    <a:lnTo>
                      <a:pt x="6987" y="59551"/>
                    </a:lnTo>
                    <a:lnTo>
                      <a:pt x="7610" y="59801"/>
                    </a:lnTo>
                    <a:lnTo>
                      <a:pt x="8234" y="60050"/>
                    </a:lnTo>
                    <a:lnTo>
                      <a:pt x="8879" y="60279"/>
                    </a:lnTo>
                    <a:lnTo>
                      <a:pt x="9502" y="60508"/>
                    </a:lnTo>
                    <a:lnTo>
                      <a:pt x="10147" y="60716"/>
                    </a:lnTo>
                    <a:lnTo>
                      <a:pt x="11436" y="61090"/>
                    </a:lnTo>
                    <a:lnTo>
                      <a:pt x="12746" y="61422"/>
                    </a:lnTo>
                    <a:lnTo>
                      <a:pt x="14056" y="61714"/>
                    </a:lnTo>
                    <a:lnTo>
                      <a:pt x="15387" y="61963"/>
                    </a:lnTo>
                    <a:lnTo>
                      <a:pt x="16718" y="62150"/>
                    </a:lnTo>
                    <a:lnTo>
                      <a:pt x="16718" y="62150"/>
                    </a:lnTo>
                    <a:lnTo>
                      <a:pt x="17279" y="62213"/>
                    </a:lnTo>
                    <a:lnTo>
                      <a:pt x="17820" y="62275"/>
                    </a:lnTo>
                    <a:lnTo>
                      <a:pt x="18381" y="62296"/>
                    </a:lnTo>
                    <a:lnTo>
                      <a:pt x="18922" y="62296"/>
                    </a:lnTo>
                    <a:lnTo>
                      <a:pt x="18922" y="62296"/>
                    </a:lnTo>
                    <a:lnTo>
                      <a:pt x="19421" y="62296"/>
                    </a:lnTo>
                    <a:lnTo>
                      <a:pt x="19920" y="62275"/>
                    </a:lnTo>
                    <a:lnTo>
                      <a:pt x="20398" y="62233"/>
                    </a:lnTo>
                    <a:lnTo>
                      <a:pt x="20897" y="62192"/>
                    </a:lnTo>
                    <a:lnTo>
                      <a:pt x="21874" y="62067"/>
                    </a:lnTo>
                    <a:lnTo>
                      <a:pt x="22831" y="61880"/>
                    </a:lnTo>
                    <a:lnTo>
                      <a:pt x="23808" y="61672"/>
                    </a:lnTo>
                    <a:lnTo>
                      <a:pt x="24764" y="61422"/>
                    </a:lnTo>
                    <a:lnTo>
                      <a:pt x="25721" y="61131"/>
                    </a:lnTo>
                    <a:lnTo>
                      <a:pt x="26656" y="60820"/>
                    </a:lnTo>
                    <a:lnTo>
                      <a:pt x="26656" y="60820"/>
                    </a:lnTo>
                    <a:lnTo>
                      <a:pt x="27447" y="60528"/>
                    </a:lnTo>
                    <a:lnTo>
                      <a:pt x="28216" y="60196"/>
                    </a:lnTo>
                    <a:lnTo>
                      <a:pt x="28985" y="59842"/>
                    </a:lnTo>
                    <a:lnTo>
                      <a:pt x="29713" y="59447"/>
                    </a:lnTo>
                    <a:lnTo>
                      <a:pt x="30441" y="59011"/>
                    </a:lnTo>
                    <a:lnTo>
                      <a:pt x="31127" y="58553"/>
                    </a:lnTo>
                    <a:lnTo>
                      <a:pt x="31813" y="58033"/>
                    </a:lnTo>
                    <a:lnTo>
                      <a:pt x="32458" y="57493"/>
                    </a:lnTo>
                    <a:lnTo>
                      <a:pt x="32458" y="57493"/>
                    </a:lnTo>
                    <a:lnTo>
                      <a:pt x="32977" y="56994"/>
                    </a:lnTo>
                    <a:lnTo>
                      <a:pt x="33477" y="56495"/>
                    </a:lnTo>
                    <a:lnTo>
                      <a:pt x="33955" y="55954"/>
                    </a:lnTo>
                    <a:lnTo>
                      <a:pt x="34412" y="55413"/>
                    </a:lnTo>
                    <a:lnTo>
                      <a:pt x="34828" y="54852"/>
                    </a:lnTo>
                    <a:lnTo>
                      <a:pt x="35265" y="54291"/>
                    </a:lnTo>
                    <a:lnTo>
                      <a:pt x="36076" y="53105"/>
                    </a:lnTo>
                    <a:lnTo>
                      <a:pt x="36076" y="53105"/>
                    </a:lnTo>
                    <a:lnTo>
                      <a:pt x="36491" y="52461"/>
                    </a:lnTo>
                    <a:lnTo>
                      <a:pt x="36866" y="51795"/>
                    </a:lnTo>
                    <a:lnTo>
                      <a:pt x="37198" y="51130"/>
                    </a:lnTo>
                    <a:lnTo>
                      <a:pt x="37510" y="50444"/>
                    </a:lnTo>
                    <a:lnTo>
                      <a:pt x="37760" y="49758"/>
                    </a:lnTo>
                    <a:lnTo>
                      <a:pt x="37989" y="49072"/>
                    </a:lnTo>
                    <a:lnTo>
                      <a:pt x="38196" y="48365"/>
                    </a:lnTo>
                    <a:lnTo>
                      <a:pt x="38363" y="47658"/>
                    </a:lnTo>
                    <a:lnTo>
                      <a:pt x="38488" y="46951"/>
                    </a:lnTo>
                    <a:lnTo>
                      <a:pt x="38592" y="46223"/>
                    </a:lnTo>
                    <a:lnTo>
                      <a:pt x="38675" y="45516"/>
                    </a:lnTo>
                    <a:lnTo>
                      <a:pt x="38716" y="44767"/>
                    </a:lnTo>
                    <a:lnTo>
                      <a:pt x="38737" y="44040"/>
                    </a:lnTo>
                    <a:lnTo>
                      <a:pt x="38716" y="43291"/>
                    </a:lnTo>
                    <a:lnTo>
                      <a:pt x="38675" y="42563"/>
                    </a:lnTo>
                    <a:lnTo>
                      <a:pt x="38633" y="41815"/>
                    </a:lnTo>
                    <a:lnTo>
                      <a:pt x="38633" y="41815"/>
                    </a:lnTo>
                    <a:lnTo>
                      <a:pt x="38550" y="41087"/>
                    </a:lnTo>
                    <a:lnTo>
                      <a:pt x="38425" y="40380"/>
                    </a:lnTo>
                    <a:lnTo>
                      <a:pt x="38300" y="39694"/>
                    </a:lnTo>
                    <a:lnTo>
                      <a:pt x="38134" y="39008"/>
                    </a:lnTo>
                    <a:lnTo>
                      <a:pt x="37947" y="38322"/>
                    </a:lnTo>
                    <a:lnTo>
                      <a:pt x="37718" y="37656"/>
                    </a:lnTo>
                    <a:lnTo>
                      <a:pt x="37469" y="37012"/>
                    </a:lnTo>
                    <a:lnTo>
                      <a:pt x="37198" y="36367"/>
                    </a:lnTo>
                    <a:lnTo>
                      <a:pt x="36887" y="35743"/>
                    </a:lnTo>
                    <a:lnTo>
                      <a:pt x="36554" y="35140"/>
                    </a:lnTo>
                    <a:lnTo>
                      <a:pt x="36180" y="34537"/>
                    </a:lnTo>
                    <a:lnTo>
                      <a:pt x="35764" y="33955"/>
                    </a:lnTo>
                    <a:lnTo>
                      <a:pt x="35327" y="33394"/>
                    </a:lnTo>
                    <a:lnTo>
                      <a:pt x="34849" y="32853"/>
                    </a:lnTo>
                    <a:lnTo>
                      <a:pt x="34329" y="32313"/>
                    </a:lnTo>
                    <a:lnTo>
                      <a:pt x="33788" y="31793"/>
                    </a:lnTo>
                    <a:lnTo>
                      <a:pt x="33788" y="31793"/>
                    </a:lnTo>
                    <a:lnTo>
                      <a:pt x="34433" y="31231"/>
                    </a:lnTo>
                    <a:lnTo>
                      <a:pt x="35057" y="30649"/>
                    </a:lnTo>
                    <a:lnTo>
                      <a:pt x="35348" y="30337"/>
                    </a:lnTo>
                    <a:lnTo>
                      <a:pt x="35639" y="30005"/>
                    </a:lnTo>
                    <a:lnTo>
                      <a:pt x="35930" y="29693"/>
                    </a:lnTo>
                    <a:lnTo>
                      <a:pt x="36180" y="29339"/>
                    </a:lnTo>
                    <a:lnTo>
                      <a:pt x="36180" y="29339"/>
                    </a:lnTo>
                    <a:lnTo>
                      <a:pt x="36679" y="28653"/>
                    </a:lnTo>
                    <a:lnTo>
                      <a:pt x="37136" y="27967"/>
                    </a:lnTo>
                    <a:lnTo>
                      <a:pt x="37552" y="27239"/>
                    </a:lnTo>
                    <a:lnTo>
                      <a:pt x="37947" y="26511"/>
                    </a:lnTo>
                    <a:lnTo>
                      <a:pt x="38321" y="25763"/>
                    </a:lnTo>
                    <a:lnTo>
                      <a:pt x="38654" y="25014"/>
                    </a:lnTo>
                    <a:lnTo>
                      <a:pt x="38945" y="24224"/>
                    </a:lnTo>
                    <a:lnTo>
                      <a:pt x="39215" y="23434"/>
                    </a:lnTo>
                    <a:lnTo>
                      <a:pt x="39215" y="23434"/>
                    </a:lnTo>
                    <a:lnTo>
                      <a:pt x="39382" y="22935"/>
                    </a:lnTo>
                    <a:lnTo>
                      <a:pt x="39527" y="22415"/>
                    </a:lnTo>
                    <a:lnTo>
                      <a:pt x="39652" y="21916"/>
                    </a:lnTo>
                    <a:lnTo>
                      <a:pt x="39756" y="21396"/>
                    </a:lnTo>
                    <a:lnTo>
                      <a:pt x="39860" y="20897"/>
                    </a:lnTo>
                    <a:lnTo>
                      <a:pt x="39943" y="20398"/>
                    </a:lnTo>
                    <a:lnTo>
                      <a:pt x="40005" y="19899"/>
                    </a:lnTo>
                    <a:lnTo>
                      <a:pt x="40068" y="19400"/>
                    </a:lnTo>
                    <a:lnTo>
                      <a:pt x="40089" y="18901"/>
                    </a:lnTo>
                    <a:lnTo>
                      <a:pt x="40109" y="18402"/>
                    </a:lnTo>
                    <a:lnTo>
                      <a:pt x="40130" y="17924"/>
                    </a:lnTo>
                    <a:lnTo>
                      <a:pt x="40109" y="17425"/>
                    </a:lnTo>
                    <a:lnTo>
                      <a:pt x="40089" y="16947"/>
                    </a:lnTo>
                    <a:lnTo>
                      <a:pt x="40047" y="16468"/>
                    </a:lnTo>
                    <a:lnTo>
                      <a:pt x="40005" y="15990"/>
                    </a:lnTo>
                    <a:lnTo>
                      <a:pt x="39922" y="15512"/>
                    </a:lnTo>
                    <a:lnTo>
                      <a:pt x="39839" y="15034"/>
                    </a:lnTo>
                    <a:lnTo>
                      <a:pt x="39735" y="14555"/>
                    </a:lnTo>
                    <a:lnTo>
                      <a:pt x="39631" y="14098"/>
                    </a:lnTo>
                    <a:lnTo>
                      <a:pt x="39486" y="13620"/>
                    </a:lnTo>
                    <a:lnTo>
                      <a:pt x="39340" y="13162"/>
                    </a:lnTo>
                    <a:lnTo>
                      <a:pt x="39174" y="12705"/>
                    </a:lnTo>
                    <a:lnTo>
                      <a:pt x="39007" y="12247"/>
                    </a:lnTo>
                    <a:lnTo>
                      <a:pt x="38820" y="11790"/>
                    </a:lnTo>
                    <a:lnTo>
                      <a:pt x="38612" y="11333"/>
                    </a:lnTo>
                    <a:lnTo>
                      <a:pt x="38384" y="10875"/>
                    </a:lnTo>
                    <a:lnTo>
                      <a:pt x="38134" y="10439"/>
                    </a:lnTo>
                    <a:lnTo>
                      <a:pt x="37885" y="10002"/>
                    </a:lnTo>
                    <a:lnTo>
                      <a:pt x="37614" y="9544"/>
                    </a:lnTo>
                    <a:lnTo>
                      <a:pt x="37323" y="9108"/>
                    </a:lnTo>
                    <a:lnTo>
                      <a:pt x="37011" y="8692"/>
                    </a:lnTo>
                    <a:lnTo>
                      <a:pt x="36699" y="8255"/>
                    </a:lnTo>
                    <a:lnTo>
                      <a:pt x="36699" y="8255"/>
                    </a:lnTo>
                    <a:lnTo>
                      <a:pt x="36200" y="7631"/>
                    </a:lnTo>
                    <a:lnTo>
                      <a:pt x="35681" y="7049"/>
                    </a:lnTo>
                    <a:lnTo>
                      <a:pt x="35161" y="6488"/>
                    </a:lnTo>
                    <a:lnTo>
                      <a:pt x="34599" y="5947"/>
                    </a:lnTo>
                    <a:lnTo>
                      <a:pt x="34017" y="5427"/>
                    </a:lnTo>
                    <a:lnTo>
                      <a:pt x="33435" y="4949"/>
                    </a:lnTo>
                    <a:lnTo>
                      <a:pt x="32832" y="4492"/>
                    </a:lnTo>
                    <a:lnTo>
                      <a:pt x="32208" y="4055"/>
                    </a:lnTo>
                    <a:lnTo>
                      <a:pt x="31564" y="3639"/>
                    </a:lnTo>
                    <a:lnTo>
                      <a:pt x="30898" y="3244"/>
                    </a:lnTo>
                    <a:lnTo>
                      <a:pt x="30233" y="2870"/>
                    </a:lnTo>
                    <a:lnTo>
                      <a:pt x="29547" y="2537"/>
                    </a:lnTo>
                    <a:lnTo>
                      <a:pt x="28840" y="2205"/>
                    </a:lnTo>
                    <a:lnTo>
                      <a:pt x="28112" y="1893"/>
                    </a:lnTo>
                    <a:lnTo>
                      <a:pt x="27405" y="1602"/>
                    </a:lnTo>
                    <a:lnTo>
                      <a:pt x="26656" y="1331"/>
                    </a:lnTo>
                    <a:lnTo>
                      <a:pt x="26656" y="1331"/>
                    </a:lnTo>
                    <a:lnTo>
                      <a:pt x="25742" y="1019"/>
                    </a:lnTo>
                    <a:lnTo>
                      <a:pt x="24827" y="749"/>
                    </a:lnTo>
                    <a:lnTo>
                      <a:pt x="23912" y="520"/>
                    </a:lnTo>
                    <a:lnTo>
                      <a:pt x="22976" y="333"/>
                    </a:lnTo>
                    <a:lnTo>
                      <a:pt x="22040" y="188"/>
                    </a:lnTo>
                    <a:lnTo>
                      <a:pt x="21126" y="84"/>
                    </a:lnTo>
                    <a:lnTo>
                      <a:pt x="20190" y="21"/>
                    </a:lnTo>
                    <a:lnTo>
                      <a:pt x="1923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243;p8">
                <a:extLst>
                  <a:ext uri="{FF2B5EF4-FFF2-40B4-BE49-F238E27FC236}">
                    <a16:creationId xmlns:a16="http://schemas.microsoft.com/office/drawing/2014/main" id="{C338FD3D-783C-457E-9B3E-BD6A5A7FDE05}"/>
                  </a:ext>
                </a:extLst>
              </p:cNvPr>
              <p:cNvSpPr/>
              <p:nvPr/>
            </p:nvSpPr>
            <p:spPr>
              <a:xfrm>
                <a:off x="5527725" y="1377050"/>
                <a:ext cx="278125" cy="78500"/>
              </a:xfrm>
              <a:custGeom>
                <a:avLst/>
                <a:gdLst/>
                <a:ahLst/>
                <a:cxnLst/>
                <a:rect l="l" t="t" r="r" b="b"/>
                <a:pathLst>
                  <a:path w="11125" h="3140" extrusionOk="0">
                    <a:moveTo>
                      <a:pt x="853" y="0"/>
                    </a:moveTo>
                    <a:lnTo>
                      <a:pt x="749" y="21"/>
                    </a:lnTo>
                    <a:lnTo>
                      <a:pt x="645" y="42"/>
                    </a:lnTo>
                    <a:lnTo>
                      <a:pt x="541" y="62"/>
                    </a:lnTo>
                    <a:lnTo>
                      <a:pt x="437" y="104"/>
                    </a:lnTo>
                    <a:lnTo>
                      <a:pt x="333" y="166"/>
                    </a:lnTo>
                    <a:lnTo>
                      <a:pt x="250" y="250"/>
                    </a:lnTo>
                    <a:lnTo>
                      <a:pt x="167" y="354"/>
                    </a:lnTo>
                    <a:lnTo>
                      <a:pt x="105" y="458"/>
                    </a:lnTo>
                    <a:lnTo>
                      <a:pt x="42" y="645"/>
                    </a:lnTo>
                    <a:lnTo>
                      <a:pt x="1" y="811"/>
                    </a:lnTo>
                    <a:lnTo>
                      <a:pt x="1" y="977"/>
                    </a:lnTo>
                    <a:lnTo>
                      <a:pt x="42" y="1144"/>
                    </a:lnTo>
                    <a:lnTo>
                      <a:pt x="105" y="1289"/>
                    </a:lnTo>
                    <a:lnTo>
                      <a:pt x="188" y="1456"/>
                    </a:lnTo>
                    <a:lnTo>
                      <a:pt x="292" y="1580"/>
                    </a:lnTo>
                    <a:lnTo>
                      <a:pt x="417" y="1726"/>
                    </a:lnTo>
                    <a:lnTo>
                      <a:pt x="666" y="1955"/>
                    </a:lnTo>
                    <a:lnTo>
                      <a:pt x="916" y="2142"/>
                    </a:lnTo>
                    <a:lnTo>
                      <a:pt x="1207" y="2308"/>
                    </a:lnTo>
                    <a:lnTo>
                      <a:pt x="1498" y="2474"/>
                    </a:lnTo>
                    <a:lnTo>
                      <a:pt x="1789" y="2599"/>
                    </a:lnTo>
                    <a:lnTo>
                      <a:pt x="2101" y="2682"/>
                    </a:lnTo>
                    <a:lnTo>
                      <a:pt x="2413" y="2766"/>
                    </a:lnTo>
                    <a:lnTo>
                      <a:pt x="2725" y="2828"/>
                    </a:lnTo>
                    <a:lnTo>
                      <a:pt x="3639" y="2973"/>
                    </a:lnTo>
                    <a:lnTo>
                      <a:pt x="4534" y="3057"/>
                    </a:lnTo>
                    <a:lnTo>
                      <a:pt x="5448" y="3119"/>
                    </a:lnTo>
                    <a:lnTo>
                      <a:pt x="6343" y="3140"/>
                    </a:lnTo>
                    <a:lnTo>
                      <a:pt x="7445" y="3119"/>
                    </a:lnTo>
                    <a:lnTo>
                      <a:pt x="8526" y="3036"/>
                    </a:lnTo>
                    <a:lnTo>
                      <a:pt x="9025" y="2994"/>
                    </a:lnTo>
                    <a:lnTo>
                      <a:pt x="9524" y="2911"/>
                    </a:lnTo>
                    <a:lnTo>
                      <a:pt x="10002" y="2786"/>
                    </a:lnTo>
                    <a:lnTo>
                      <a:pt x="10231" y="2703"/>
                    </a:lnTo>
                    <a:lnTo>
                      <a:pt x="10480" y="2620"/>
                    </a:lnTo>
                    <a:lnTo>
                      <a:pt x="10667" y="2537"/>
                    </a:lnTo>
                    <a:lnTo>
                      <a:pt x="10855" y="2454"/>
                    </a:lnTo>
                    <a:lnTo>
                      <a:pt x="10938" y="2391"/>
                    </a:lnTo>
                    <a:lnTo>
                      <a:pt x="11021" y="2308"/>
                    </a:lnTo>
                    <a:lnTo>
                      <a:pt x="11083" y="2204"/>
                    </a:lnTo>
                    <a:lnTo>
                      <a:pt x="11125" y="2059"/>
                    </a:lnTo>
                    <a:lnTo>
                      <a:pt x="10938" y="1975"/>
                    </a:lnTo>
                    <a:lnTo>
                      <a:pt x="10771" y="1892"/>
                    </a:lnTo>
                    <a:lnTo>
                      <a:pt x="10397" y="1767"/>
                    </a:lnTo>
                    <a:lnTo>
                      <a:pt x="10023" y="1684"/>
                    </a:lnTo>
                    <a:lnTo>
                      <a:pt x="9669" y="1622"/>
                    </a:lnTo>
                    <a:lnTo>
                      <a:pt x="8609" y="1456"/>
                    </a:lnTo>
                    <a:lnTo>
                      <a:pt x="7549" y="1289"/>
                    </a:lnTo>
                    <a:lnTo>
                      <a:pt x="5448" y="977"/>
                    </a:lnTo>
                    <a:lnTo>
                      <a:pt x="4388" y="811"/>
                    </a:lnTo>
                    <a:lnTo>
                      <a:pt x="3348" y="624"/>
                    </a:lnTo>
                    <a:lnTo>
                      <a:pt x="2309" y="374"/>
                    </a:lnTo>
                    <a:lnTo>
                      <a:pt x="1789" y="229"/>
                    </a:lnTo>
                    <a:lnTo>
                      <a:pt x="1269" y="83"/>
                    </a:lnTo>
                    <a:lnTo>
                      <a:pt x="1061" y="21"/>
                    </a:lnTo>
                    <a:lnTo>
                      <a:pt x="853"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244;p8">
                <a:extLst>
                  <a:ext uri="{FF2B5EF4-FFF2-40B4-BE49-F238E27FC236}">
                    <a16:creationId xmlns:a16="http://schemas.microsoft.com/office/drawing/2014/main" id="{77C1C06F-D02B-476D-A2B9-FA6642B883C5}"/>
                  </a:ext>
                </a:extLst>
              </p:cNvPr>
              <p:cNvSpPr/>
              <p:nvPr/>
            </p:nvSpPr>
            <p:spPr>
              <a:xfrm>
                <a:off x="5527725" y="1377050"/>
                <a:ext cx="278125" cy="78500"/>
              </a:xfrm>
              <a:custGeom>
                <a:avLst/>
                <a:gdLst/>
                <a:ahLst/>
                <a:cxnLst/>
                <a:rect l="l" t="t" r="r" b="b"/>
                <a:pathLst>
                  <a:path w="11125" h="3140" fill="none" extrusionOk="0">
                    <a:moveTo>
                      <a:pt x="853" y="0"/>
                    </a:moveTo>
                    <a:lnTo>
                      <a:pt x="853" y="0"/>
                    </a:lnTo>
                    <a:lnTo>
                      <a:pt x="749" y="21"/>
                    </a:lnTo>
                    <a:lnTo>
                      <a:pt x="645" y="42"/>
                    </a:lnTo>
                    <a:lnTo>
                      <a:pt x="541" y="62"/>
                    </a:lnTo>
                    <a:lnTo>
                      <a:pt x="437" y="104"/>
                    </a:lnTo>
                    <a:lnTo>
                      <a:pt x="333" y="166"/>
                    </a:lnTo>
                    <a:lnTo>
                      <a:pt x="250" y="250"/>
                    </a:lnTo>
                    <a:lnTo>
                      <a:pt x="167" y="354"/>
                    </a:lnTo>
                    <a:lnTo>
                      <a:pt x="105" y="458"/>
                    </a:lnTo>
                    <a:lnTo>
                      <a:pt x="105" y="458"/>
                    </a:lnTo>
                    <a:lnTo>
                      <a:pt x="42" y="645"/>
                    </a:lnTo>
                    <a:lnTo>
                      <a:pt x="1" y="811"/>
                    </a:lnTo>
                    <a:lnTo>
                      <a:pt x="1" y="977"/>
                    </a:lnTo>
                    <a:lnTo>
                      <a:pt x="42" y="1144"/>
                    </a:lnTo>
                    <a:lnTo>
                      <a:pt x="105" y="1289"/>
                    </a:lnTo>
                    <a:lnTo>
                      <a:pt x="188" y="1456"/>
                    </a:lnTo>
                    <a:lnTo>
                      <a:pt x="292" y="1580"/>
                    </a:lnTo>
                    <a:lnTo>
                      <a:pt x="417" y="1726"/>
                    </a:lnTo>
                    <a:lnTo>
                      <a:pt x="417" y="1726"/>
                    </a:lnTo>
                    <a:lnTo>
                      <a:pt x="666" y="1955"/>
                    </a:lnTo>
                    <a:lnTo>
                      <a:pt x="916" y="2142"/>
                    </a:lnTo>
                    <a:lnTo>
                      <a:pt x="1207" y="2308"/>
                    </a:lnTo>
                    <a:lnTo>
                      <a:pt x="1498" y="2474"/>
                    </a:lnTo>
                    <a:lnTo>
                      <a:pt x="1789" y="2599"/>
                    </a:lnTo>
                    <a:lnTo>
                      <a:pt x="2101" y="2682"/>
                    </a:lnTo>
                    <a:lnTo>
                      <a:pt x="2413" y="2766"/>
                    </a:lnTo>
                    <a:lnTo>
                      <a:pt x="2725" y="2828"/>
                    </a:lnTo>
                    <a:lnTo>
                      <a:pt x="2725" y="2828"/>
                    </a:lnTo>
                    <a:lnTo>
                      <a:pt x="3639" y="2973"/>
                    </a:lnTo>
                    <a:lnTo>
                      <a:pt x="4534" y="3057"/>
                    </a:lnTo>
                    <a:lnTo>
                      <a:pt x="5448" y="3119"/>
                    </a:lnTo>
                    <a:lnTo>
                      <a:pt x="6343" y="3140"/>
                    </a:lnTo>
                    <a:lnTo>
                      <a:pt x="6343" y="3140"/>
                    </a:lnTo>
                    <a:lnTo>
                      <a:pt x="7445" y="3119"/>
                    </a:lnTo>
                    <a:lnTo>
                      <a:pt x="8526" y="3036"/>
                    </a:lnTo>
                    <a:lnTo>
                      <a:pt x="8526" y="3036"/>
                    </a:lnTo>
                    <a:lnTo>
                      <a:pt x="9025" y="2994"/>
                    </a:lnTo>
                    <a:lnTo>
                      <a:pt x="9524" y="2911"/>
                    </a:lnTo>
                    <a:lnTo>
                      <a:pt x="10002" y="2786"/>
                    </a:lnTo>
                    <a:lnTo>
                      <a:pt x="10231" y="2703"/>
                    </a:lnTo>
                    <a:lnTo>
                      <a:pt x="10480" y="2620"/>
                    </a:lnTo>
                    <a:lnTo>
                      <a:pt x="10480" y="2620"/>
                    </a:lnTo>
                    <a:lnTo>
                      <a:pt x="10667" y="2537"/>
                    </a:lnTo>
                    <a:lnTo>
                      <a:pt x="10855" y="2454"/>
                    </a:lnTo>
                    <a:lnTo>
                      <a:pt x="10938" y="2391"/>
                    </a:lnTo>
                    <a:lnTo>
                      <a:pt x="11021" y="2308"/>
                    </a:lnTo>
                    <a:lnTo>
                      <a:pt x="11083" y="2204"/>
                    </a:lnTo>
                    <a:lnTo>
                      <a:pt x="11125" y="2059"/>
                    </a:lnTo>
                    <a:lnTo>
                      <a:pt x="11125" y="2059"/>
                    </a:lnTo>
                    <a:lnTo>
                      <a:pt x="10938" y="1975"/>
                    </a:lnTo>
                    <a:lnTo>
                      <a:pt x="10771" y="1892"/>
                    </a:lnTo>
                    <a:lnTo>
                      <a:pt x="10397" y="1767"/>
                    </a:lnTo>
                    <a:lnTo>
                      <a:pt x="10023" y="1684"/>
                    </a:lnTo>
                    <a:lnTo>
                      <a:pt x="9669" y="1622"/>
                    </a:lnTo>
                    <a:lnTo>
                      <a:pt x="9669" y="1622"/>
                    </a:lnTo>
                    <a:lnTo>
                      <a:pt x="8609" y="1456"/>
                    </a:lnTo>
                    <a:lnTo>
                      <a:pt x="7549" y="1289"/>
                    </a:lnTo>
                    <a:lnTo>
                      <a:pt x="5448" y="977"/>
                    </a:lnTo>
                    <a:lnTo>
                      <a:pt x="4388" y="811"/>
                    </a:lnTo>
                    <a:lnTo>
                      <a:pt x="3348" y="624"/>
                    </a:lnTo>
                    <a:lnTo>
                      <a:pt x="2309" y="374"/>
                    </a:lnTo>
                    <a:lnTo>
                      <a:pt x="1789" y="229"/>
                    </a:lnTo>
                    <a:lnTo>
                      <a:pt x="1269" y="83"/>
                    </a:lnTo>
                    <a:lnTo>
                      <a:pt x="1269" y="83"/>
                    </a:lnTo>
                    <a:lnTo>
                      <a:pt x="1061" y="21"/>
                    </a:lnTo>
                    <a:lnTo>
                      <a:pt x="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245;p8">
                <a:extLst>
                  <a:ext uri="{FF2B5EF4-FFF2-40B4-BE49-F238E27FC236}">
                    <a16:creationId xmlns:a16="http://schemas.microsoft.com/office/drawing/2014/main" id="{96439FF4-BF91-4999-9208-910B10A2FC74}"/>
                  </a:ext>
                </a:extLst>
              </p:cNvPr>
              <p:cNvSpPr/>
              <p:nvPr/>
            </p:nvSpPr>
            <p:spPr>
              <a:xfrm>
                <a:off x="5509025" y="363900"/>
                <a:ext cx="220950" cy="120125"/>
              </a:xfrm>
              <a:custGeom>
                <a:avLst/>
                <a:gdLst/>
                <a:ahLst/>
                <a:cxnLst/>
                <a:rect l="l" t="t" r="r" b="b"/>
                <a:pathLst>
                  <a:path w="8838" h="4805" extrusionOk="0">
                    <a:moveTo>
                      <a:pt x="8359" y="1"/>
                    </a:move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582" y="2870"/>
                    </a:lnTo>
                    <a:lnTo>
                      <a:pt x="478" y="2953"/>
                    </a:lnTo>
                    <a:lnTo>
                      <a:pt x="374" y="3037"/>
                    </a:lnTo>
                    <a:lnTo>
                      <a:pt x="291" y="3141"/>
                    </a:lnTo>
                    <a:lnTo>
                      <a:pt x="146" y="3369"/>
                    </a:lnTo>
                    <a:lnTo>
                      <a:pt x="42" y="3640"/>
                    </a:lnTo>
                    <a:lnTo>
                      <a:pt x="21" y="3764"/>
                    </a:lnTo>
                    <a:lnTo>
                      <a:pt x="0" y="3910"/>
                    </a:lnTo>
                    <a:lnTo>
                      <a:pt x="0" y="4035"/>
                    </a:lnTo>
                    <a:lnTo>
                      <a:pt x="0" y="4139"/>
                    </a:lnTo>
                    <a:lnTo>
                      <a:pt x="42" y="4263"/>
                    </a:lnTo>
                    <a:lnTo>
                      <a:pt x="104" y="4367"/>
                    </a:lnTo>
                    <a:lnTo>
                      <a:pt x="167" y="4471"/>
                    </a:lnTo>
                    <a:lnTo>
                      <a:pt x="250" y="4575"/>
                    </a:lnTo>
                    <a:lnTo>
                      <a:pt x="395" y="4679"/>
                    </a:lnTo>
                    <a:lnTo>
                      <a:pt x="520" y="4762"/>
                    </a:lnTo>
                    <a:lnTo>
                      <a:pt x="666" y="4804"/>
                    </a:lnTo>
                    <a:lnTo>
                      <a:pt x="977" y="4804"/>
                    </a:lnTo>
                    <a:lnTo>
                      <a:pt x="1165" y="4762"/>
                    </a:lnTo>
                    <a:lnTo>
                      <a:pt x="1310" y="4700"/>
                    </a:lnTo>
                    <a:lnTo>
                      <a:pt x="1435" y="4638"/>
                    </a:lnTo>
                    <a:lnTo>
                      <a:pt x="1684" y="4471"/>
                    </a:lnTo>
                    <a:lnTo>
                      <a:pt x="2059" y="4180"/>
                    </a:lnTo>
                    <a:lnTo>
                      <a:pt x="2433" y="3931"/>
                    </a:lnTo>
                    <a:lnTo>
                      <a:pt x="2828" y="3681"/>
                    </a:lnTo>
                    <a:lnTo>
                      <a:pt x="3223" y="3432"/>
                    </a:lnTo>
                    <a:lnTo>
                      <a:pt x="4013" y="2974"/>
                    </a:lnTo>
                    <a:lnTo>
                      <a:pt x="4845" y="2558"/>
                    </a:lnTo>
                    <a:lnTo>
                      <a:pt x="5718" y="2101"/>
                    </a:lnTo>
                    <a:lnTo>
                      <a:pt x="6592" y="1643"/>
                    </a:lnTo>
                    <a:lnTo>
                      <a:pt x="7444" y="1165"/>
                    </a:lnTo>
                    <a:lnTo>
                      <a:pt x="8276" y="645"/>
                    </a:lnTo>
                    <a:lnTo>
                      <a:pt x="8421" y="562"/>
                    </a:lnTo>
                    <a:lnTo>
                      <a:pt x="8588" y="458"/>
                    </a:lnTo>
                    <a:lnTo>
                      <a:pt x="8650" y="396"/>
                    </a:lnTo>
                    <a:lnTo>
                      <a:pt x="8712" y="334"/>
                    </a:lnTo>
                    <a:lnTo>
                      <a:pt x="8775" y="230"/>
                    </a:lnTo>
                    <a:lnTo>
                      <a:pt x="8837" y="126"/>
                    </a:lnTo>
                    <a:lnTo>
                      <a:pt x="8712" y="63"/>
                    </a:lnTo>
                    <a:lnTo>
                      <a:pt x="8588" y="42"/>
                    </a:lnTo>
                    <a:lnTo>
                      <a:pt x="8463" y="22"/>
                    </a:lnTo>
                    <a:lnTo>
                      <a:pt x="835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246;p8">
                <a:extLst>
                  <a:ext uri="{FF2B5EF4-FFF2-40B4-BE49-F238E27FC236}">
                    <a16:creationId xmlns:a16="http://schemas.microsoft.com/office/drawing/2014/main" id="{8D6B9C98-DA81-4B03-BA9D-EDA6E794E9F7}"/>
                  </a:ext>
                </a:extLst>
              </p:cNvPr>
              <p:cNvSpPr/>
              <p:nvPr/>
            </p:nvSpPr>
            <p:spPr>
              <a:xfrm>
                <a:off x="5509025" y="363900"/>
                <a:ext cx="220950" cy="120125"/>
              </a:xfrm>
              <a:custGeom>
                <a:avLst/>
                <a:gdLst/>
                <a:ahLst/>
                <a:cxnLst/>
                <a:rect l="l" t="t" r="r" b="b"/>
                <a:pathLst>
                  <a:path w="8838" h="4805" fill="none" extrusionOk="0">
                    <a:moveTo>
                      <a:pt x="8359" y="1"/>
                    </a:moveTo>
                    <a:lnTo>
                      <a:pt x="8359" y="1"/>
                    </a:lnTo>
                    <a:lnTo>
                      <a:pt x="8089" y="22"/>
                    </a:lnTo>
                    <a:lnTo>
                      <a:pt x="8089" y="22"/>
                    </a:lnTo>
                    <a:lnTo>
                      <a:pt x="7590" y="84"/>
                    </a:lnTo>
                    <a:lnTo>
                      <a:pt x="7091" y="167"/>
                    </a:lnTo>
                    <a:lnTo>
                      <a:pt x="6612" y="271"/>
                    </a:lnTo>
                    <a:lnTo>
                      <a:pt x="6113" y="375"/>
                    </a:lnTo>
                    <a:lnTo>
                      <a:pt x="5635" y="521"/>
                    </a:lnTo>
                    <a:lnTo>
                      <a:pt x="5178" y="666"/>
                    </a:lnTo>
                    <a:lnTo>
                      <a:pt x="4699" y="812"/>
                    </a:lnTo>
                    <a:lnTo>
                      <a:pt x="4242" y="999"/>
                    </a:lnTo>
                    <a:lnTo>
                      <a:pt x="3784" y="1186"/>
                    </a:lnTo>
                    <a:lnTo>
                      <a:pt x="3327" y="1394"/>
                    </a:lnTo>
                    <a:lnTo>
                      <a:pt x="2433" y="1810"/>
                    </a:lnTo>
                    <a:lnTo>
                      <a:pt x="1560" y="2288"/>
                    </a:lnTo>
                    <a:lnTo>
                      <a:pt x="686" y="2787"/>
                    </a:lnTo>
                    <a:lnTo>
                      <a:pt x="686" y="2787"/>
                    </a:lnTo>
                    <a:lnTo>
                      <a:pt x="582" y="2870"/>
                    </a:lnTo>
                    <a:lnTo>
                      <a:pt x="478" y="2953"/>
                    </a:lnTo>
                    <a:lnTo>
                      <a:pt x="374" y="3037"/>
                    </a:lnTo>
                    <a:lnTo>
                      <a:pt x="291" y="3141"/>
                    </a:lnTo>
                    <a:lnTo>
                      <a:pt x="146" y="3369"/>
                    </a:lnTo>
                    <a:lnTo>
                      <a:pt x="42" y="3640"/>
                    </a:lnTo>
                    <a:lnTo>
                      <a:pt x="42" y="3640"/>
                    </a:lnTo>
                    <a:lnTo>
                      <a:pt x="21" y="3764"/>
                    </a:lnTo>
                    <a:lnTo>
                      <a:pt x="0" y="3910"/>
                    </a:lnTo>
                    <a:lnTo>
                      <a:pt x="0" y="4035"/>
                    </a:lnTo>
                    <a:lnTo>
                      <a:pt x="0" y="4139"/>
                    </a:lnTo>
                    <a:lnTo>
                      <a:pt x="42" y="4263"/>
                    </a:lnTo>
                    <a:lnTo>
                      <a:pt x="104" y="4367"/>
                    </a:lnTo>
                    <a:lnTo>
                      <a:pt x="167" y="4471"/>
                    </a:lnTo>
                    <a:lnTo>
                      <a:pt x="250" y="4575"/>
                    </a:lnTo>
                    <a:lnTo>
                      <a:pt x="250" y="4575"/>
                    </a:lnTo>
                    <a:lnTo>
                      <a:pt x="395" y="4679"/>
                    </a:lnTo>
                    <a:lnTo>
                      <a:pt x="520" y="4762"/>
                    </a:lnTo>
                    <a:lnTo>
                      <a:pt x="666" y="4804"/>
                    </a:lnTo>
                    <a:lnTo>
                      <a:pt x="811" y="4804"/>
                    </a:lnTo>
                    <a:lnTo>
                      <a:pt x="811" y="4804"/>
                    </a:lnTo>
                    <a:lnTo>
                      <a:pt x="977" y="4804"/>
                    </a:lnTo>
                    <a:lnTo>
                      <a:pt x="1165" y="4762"/>
                    </a:lnTo>
                    <a:lnTo>
                      <a:pt x="1165" y="4762"/>
                    </a:lnTo>
                    <a:lnTo>
                      <a:pt x="1310" y="4700"/>
                    </a:lnTo>
                    <a:lnTo>
                      <a:pt x="1435" y="4638"/>
                    </a:lnTo>
                    <a:lnTo>
                      <a:pt x="1684" y="4471"/>
                    </a:lnTo>
                    <a:lnTo>
                      <a:pt x="1684" y="4471"/>
                    </a:lnTo>
                    <a:lnTo>
                      <a:pt x="2059" y="4180"/>
                    </a:lnTo>
                    <a:lnTo>
                      <a:pt x="2433" y="3931"/>
                    </a:lnTo>
                    <a:lnTo>
                      <a:pt x="2828" y="3681"/>
                    </a:lnTo>
                    <a:lnTo>
                      <a:pt x="3223" y="3432"/>
                    </a:lnTo>
                    <a:lnTo>
                      <a:pt x="4013" y="2974"/>
                    </a:lnTo>
                    <a:lnTo>
                      <a:pt x="4845" y="2558"/>
                    </a:lnTo>
                    <a:lnTo>
                      <a:pt x="4845" y="2558"/>
                    </a:lnTo>
                    <a:lnTo>
                      <a:pt x="5718" y="2101"/>
                    </a:lnTo>
                    <a:lnTo>
                      <a:pt x="6592" y="1643"/>
                    </a:lnTo>
                    <a:lnTo>
                      <a:pt x="7444" y="1165"/>
                    </a:lnTo>
                    <a:lnTo>
                      <a:pt x="8276" y="645"/>
                    </a:lnTo>
                    <a:lnTo>
                      <a:pt x="8276" y="645"/>
                    </a:lnTo>
                    <a:lnTo>
                      <a:pt x="8421" y="562"/>
                    </a:lnTo>
                    <a:lnTo>
                      <a:pt x="8588" y="458"/>
                    </a:lnTo>
                    <a:lnTo>
                      <a:pt x="8650" y="396"/>
                    </a:lnTo>
                    <a:lnTo>
                      <a:pt x="8712" y="334"/>
                    </a:lnTo>
                    <a:lnTo>
                      <a:pt x="8775" y="230"/>
                    </a:lnTo>
                    <a:lnTo>
                      <a:pt x="8837" y="126"/>
                    </a:lnTo>
                    <a:lnTo>
                      <a:pt x="8837" y="126"/>
                    </a:lnTo>
                    <a:lnTo>
                      <a:pt x="8712" y="63"/>
                    </a:lnTo>
                    <a:lnTo>
                      <a:pt x="8588" y="42"/>
                    </a:lnTo>
                    <a:lnTo>
                      <a:pt x="8463" y="22"/>
                    </a:lnTo>
                    <a:lnTo>
                      <a:pt x="835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247;p8">
                <a:extLst>
                  <a:ext uri="{FF2B5EF4-FFF2-40B4-BE49-F238E27FC236}">
                    <a16:creationId xmlns:a16="http://schemas.microsoft.com/office/drawing/2014/main" id="{C030479F-4A5B-45CF-A802-33A89135A429}"/>
                  </a:ext>
                </a:extLst>
              </p:cNvPr>
              <p:cNvSpPr/>
              <p:nvPr/>
            </p:nvSpPr>
            <p:spPr>
              <a:xfrm>
                <a:off x="5783475" y="342075"/>
                <a:ext cx="89950" cy="40575"/>
              </a:xfrm>
              <a:custGeom>
                <a:avLst/>
                <a:gdLst/>
                <a:ahLst/>
                <a:cxnLst/>
                <a:rect l="l" t="t" r="r" b="b"/>
                <a:pathLst>
                  <a:path w="3598" h="1623" extrusionOk="0">
                    <a:moveTo>
                      <a:pt x="1269" y="1"/>
                    </a:moveTo>
                    <a:lnTo>
                      <a:pt x="936" y="21"/>
                    </a:lnTo>
                    <a:lnTo>
                      <a:pt x="604" y="63"/>
                    </a:lnTo>
                    <a:lnTo>
                      <a:pt x="458" y="105"/>
                    </a:lnTo>
                    <a:lnTo>
                      <a:pt x="333" y="167"/>
                    </a:lnTo>
                    <a:lnTo>
                      <a:pt x="230" y="250"/>
                    </a:lnTo>
                    <a:lnTo>
                      <a:pt x="146" y="333"/>
                    </a:lnTo>
                    <a:lnTo>
                      <a:pt x="84" y="437"/>
                    </a:lnTo>
                    <a:lnTo>
                      <a:pt x="22" y="583"/>
                    </a:lnTo>
                    <a:lnTo>
                      <a:pt x="1" y="708"/>
                    </a:lnTo>
                    <a:lnTo>
                      <a:pt x="1" y="853"/>
                    </a:lnTo>
                    <a:lnTo>
                      <a:pt x="22" y="999"/>
                    </a:lnTo>
                    <a:lnTo>
                      <a:pt x="63" y="1123"/>
                    </a:lnTo>
                    <a:lnTo>
                      <a:pt x="105" y="1248"/>
                    </a:lnTo>
                    <a:lnTo>
                      <a:pt x="188" y="1331"/>
                    </a:lnTo>
                    <a:lnTo>
                      <a:pt x="271" y="1414"/>
                    </a:lnTo>
                    <a:lnTo>
                      <a:pt x="396" y="1477"/>
                    </a:lnTo>
                    <a:lnTo>
                      <a:pt x="500" y="1539"/>
                    </a:lnTo>
                    <a:lnTo>
                      <a:pt x="645" y="1560"/>
                    </a:lnTo>
                    <a:lnTo>
                      <a:pt x="1020" y="1602"/>
                    </a:lnTo>
                    <a:lnTo>
                      <a:pt x="1394" y="1622"/>
                    </a:lnTo>
                    <a:lnTo>
                      <a:pt x="1643" y="1622"/>
                    </a:lnTo>
                    <a:lnTo>
                      <a:pt x="1914" y="1602"/>
                    </a:lnTo>
                    <a:lnTo>
                      <a:pt x="2163" y="1560"/>
                    </a:lnTo>
                    <a:lnTo>
                      <a:pt x="2413" y="1498"/>
                    </a:lnTo>
                    <a:lnTo>
                      <a:pt x="2662" y="1435"/>
                    </a:lnTo>
                    <a:lnTo>
                      <a:pt x="2912" y="1373"/>
                    </a:lnTo>
                    <a:lnTo>
                      <a:pt x="3161" y="1269"/>
                    </a:lnTo>
                    <a:lnTo>
                      <a:pt x="3390" y="1165"/>
                    </a:lnTo>
                    <a:lnTo>
                      <a:pt x="3473" y="1123"/>
                    </a:lnTo>
                    <a:lnTo>
                      <a:pt x="3536" y="1040"/>
                    </a:lnTo>
                    <a:lnTo>
                      <a:pt x="3577" y="957"/>
                    </a:lnTo>
                    <a:lnTo>
                      <a:pt x="3598" y="811"/>
                    </a:lnTo>
                    <a:lnTo>
                      <a:pt x="3328" y="624"/>
                    </a:lnTo>
                    <a:lnTo>
                      <a:pt x="3057" y="479"/>
                    </a:lnTo>
                    <a:lnTo>
                      <a:pt x="2766" y="333"/>
                    </a:lnTo>
                    <a:lnTo>
                      <a:pt x="2475" y="229"/>
                    </a:lnTo>
                    <a:lnTo>
                      <a:pt x="2184" y="125"/>
                    </a:lnTo>
                    <a:lnTo>
                      <a:pt x="1893" y="63"/>
                    </a:lnTo>
                    <a:lnTo>
                      <a:pt x="1581" y="21"/>
                    </a:lnTo>
                    <a:lnTo>
                      <a:pt x="1269"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248;p8">
                <a:extLst>
                  <a:ext uri="{FF2B5EF4-FFF2-40B4-BE49-F238E27FC236}">
                    <a16:creationId xmlns:a16="http://schemas.microsoft.com/office/drawing/2014/main" id="{E65C769C-76E0-4CD4-A85F-6BFD95242E7C}"/>
                  </a:ext>
                </a:extLst>
              </p:cNvPr>
              <p:cNvSpPr/>
              <p:nvPr/>
            </p:nvSpPr>
            <p:spPr>
              <a:xfrm>
                <a:off x="5783475" y="342075"/>
                <a:ext cx="89950" cy="40575"/>
              </a:xfrm>
              <a:custGeom>
                <a:avLst/>
                <a:gdLst/>
                <a:ahLst/>
                <a:cxnLst/>
                <a:rect l="l" t="t" r="r" b="b"/>
                <a:pathLst>
                  <a:path w="3598" h="1623" fill="none" extrusionOk="0">
                    <a:moveTo>
                      <a:pt x="1269" y="1"/>
                    </a:moveTo>
                    <a:lnTo>
                      <a:pt x="1269" y="1"/>
                    </a:lnTo>
                    <a:lnTo>
                      <a:pt x="936" y="21"/>
                    </a:lnTo>
                    <a:lnTo>
                      <a:pt x="604" y="63"/>
                    </a:lnTo>
                    <a:lnTo>
                      <a:pt x="604" y="63"/>
                    </a:lnTo>
                    <a:lnTo>
                      <a:pt x="458" y="105"/>
                    </a:lnTo>
                    <a:lnTo>
                      <a:pt x="333" y="167"/>
                    </a:lnTo>
                    <a:lnTo>
                      <a:pt x="230" y="250"/>
                    </a:lnTo>
                    <a:lnTo>
                      <a:pt x="146" y="333"/>
                    </a:lnTo>
                    <a:lnTo>
                      <a:pt x="84" y="437"/>
                    </a:lnTo>
                    <a:lnTo>
                      <a:pt x="22" y="583"/>
                    </a:lnTo>
                    <a:lnTo>
                      <a:pt x="1" y="708"/>
                    </a:lnTo>
                    <a:lnTo>
                      <a:pt x="1" y="853"/>
                    </a:lnTo>
                    <a:lnTo>
                      <a:pt x="1" y="853"/>
                    </a:lnTo>
                    <a:lnTo>
                      <a:pt x="22" y="999"/>
                    </a:lnTo>
                    <a:lnTo>
                      <a:pt x="63" y="1123"/>
                    </a:lnTo>
                    <a:lnTo>
                      <a:pt x="105" y="1248"/>
                    </a:lnTo>
                    <a:lnTo>
                      <a:pt x="188" y="1331"/>
                    </a:lnTo>
                    <a:lnTo>
                      <a:pt x="271" y="1414"/>
                    </a:lnTo>
                    <a:lnTo>
                      <a:pt x="396" y="1477"/>
                    </a:lnTo>
                    <a:lnTo>
                      <a:pt x="500" y="1539"/>
                    </a:lnTo>
                    <a:lnTo>
                      <a:pt x="645" y="1560"/>
                    </a:lnTo>
                    <a:lnTo>
                      <a:pt x="645" y="1560"/>
                    </a:lnTo>
                    <a:lnTo>
                      <a:pt x="1020" y="1602"/>
                    </a:lnTo>
                    <a:lnTo>
                      <a:pt x="1394" y="1622"/>
                    </a:lnTo>
                    <a:lnTo>
                      <a:pt x="1394" y="1622"/>
                    </a:lnTo>
                    <a:lnTo>
                      <a:pt x="1643" y="1622"/>
                    </a:lnTo>
                    <a:lnTo>
                      <a:pt x="1914" y="1602"/>
                    </a:lnTo>
                    <a:lnTo>
                      <a:pt x="2163" y="1560"/>
                    </a:lnTo>
                    <a:lnTo>
                      <a:pt x="2413" y="1498"/>
                    </a:lnTo>
                    <a:lnTo>
                      <a:pt x="2662" y="1435"/>
                    </a:lnTo>
                    <a:lnTo>
                      <a:pt x="2912" y="1373"/>
                    </a:lnTo>
                    <a:lnTo>
                      <a:pt x="3161" y="1269"/>
                    </a:lnTo>
                    <a:lnTo>
                      <a:pt x="3390" y="1165"/>
                    </a:lnTo>
                    <a:lnTo>
                      <a:pt x="3390" y="1165"/>
                    </a:lnTo>
                    <a:lnTo>
                      <a:pt x="3473" y="1123"/>
                    </a:lnTo>
                    <a:lnTo>
                      <a:pt x="3536" y="1040"/>
                    </a:lnTo>
                    <a:lnTo>
                      <a:pt x="3577" y="957"/>
                    </a:lnTo>
                    <a:lnTo>
                      <a:pt x="3598" y="811"/>
                    </a:lnTo>
                    <a:lnTo>
                      <a:pt x="3598" y="811"/>
                    </a:lnTo>
                    <a:lnTo>
                      <a:pt x="3328" y="624"/>
                    </a:lnTo>
                    <a:lnTo>
                      <a:pt x="3057" y="479"/>
                    </a:lnTo>
                    <a:lnTo>
                      <a:pt x="2766" y="333"/>
                    </a:lnTo>
                    <a:lnTo>
                      <a:pt x="2475" y="229"/>
                    </a:lnTo>
                    <a:lnTo>
                      <a:pt x="2184" y="125"/>
                    </a:lnTo>
                    <a:lnTo>
                      <a:pt x="1893" y="63"/>
                    </a:lnTo>
                    <a:lnTo>
                      <a:pt x="1581" y="21"/>
                    </a:lnTo>
                    <a:lnTo>
                      <a:pt x="126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249;p8">
                <a:extLst>
                  <a:ext uri="{FF2B5EF4-FFF2-40B4-BE49-F238E27FC236}">
                    <a16:creationId xmlns:a16="http://schemas.microsoft.com/office/drawing/2014/main" id="{CF83DB5D-7EA5-46D5-942B-850BB1AB4AF2}"/>
                  </a:ext>
                </a:extLst>
              </p:cNvPr>
              <p:cNvSpPr/>
              <p:nvPr/>
            </p:nvSpPr>
            <p:spPr>
              <a:xfrm>
                <a:off x="5713300" y="931550"/>
                <a:ext cx="82675" cy="45775"/>
              </a:xfrm>
              <a:custGeom>
                <a:avLst/>
                <a:gdLst/>
                <a:ahLst/>
                <a:cxnLst/>
                <a:rect l="l" t="t" r="r" b="b"/>
                <a:pathLst>
                  <a:path w="3307" h="1831" extrusionOk="0">
                    <a:moveTo>
                      <a:pt x="1435" y="1"/>
                    </a:moveTo>
                    <a:lnTo>
                      <a:pt x="1228" y="21"/>
                    </a:lnTo>
                    <a:lnTo>
                      <a:pt x="1020" y="63"/>
                    </a:lnTo>
                    <a:lnTo>
                      <a:pt x="832" y="125"/>
                    </a:lnTo>
                    <a:lnTo>
                      <a:pt x="645" y="188"/>
                    </a:lnTo>
                    <a:lnTo>
                      <a:pt x="500" y="271"/>
                    </a:lnTo>
                    <a:lnTo>
                      <a:pt x="354" y="375"/>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749" y="181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182" y="479"/>
                    </a:lnTo>
                    <a:lnTo>
                      <a:pt x="3016" y="354"/>
                    </a:lnTo>
                    <a:lnTo>
                      <a:pt x="2829" y="250"/>
                    </a:lnTo>
                    <a:lnTo>
                      <a:pt x="2600" y="146"/>
                    </a:lnTo>
                    <a:lnTo>
                      <a:pt x="2371" y="84"/>
                    </a:lnTo>
                    <a:lnTo>
                      <a:pt x="2142" y="42"/>
                    </a:lnTo>
                    <a:lnTo>
                      <a:pt x="1893"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250;p8">
                <a:extLst>
                  <a:ext uri="{FF2B5EF4-FFF2-40B4-BE49-F238E27FC236}">
                    <a16:creationId xmlns:a16="http://schemas.microsoft.com/office/drawing/2014/main" id="{5511E277-896E-498A-9C46-2A81720EB052}"/>
                  </a:ext>
                </a:extLst>
              </p:cNvPr>
              <p:cNvSpPr/>
              <p:nvPr/>
            </p:nvSpPr>
            <p:spPr>
              <a:xfrm>
                <a:off x="5713300" y="931550"/>
                <a:ext cx="82675" cy="45775"/>
              </a:xfrm>
              <a:custGeom>
                <a:avLst/>
                <a:gdLst/>
                <a:ahLst/>
                <a:cxnLst/>
                <a:rect l="l" t="t" r="r" b="b"/>
                <a:pathLst>
                  <a:path w="3307" h="1831" fill="none" extrusionOk="0">
                    <a:moveTo>
                      <a:pt x="1643" y="1"/>
                    </a:moveTo>
                    <a:lnTo>
                      <a:pt x="1643" y="1"/>
                    </a:lnTo>
                    <a:lnTo>
                      <a:pt x="1435" y="1"/>
                    </a:lnTo>
                    <a:lnTo>
                      <a:pt x="1228" y="21"/>
                    </a:lnTo>
                    <a:lnTo>
                      <a:pt x="1020" y="63"/>
                    </a:lnTo>
                    <a:lnTo>
                      <a:pt x="832" y="125"/>
                    </a:lnTo>
                    <a:lnTo>
                      <a:pt x="645" y="188"/>
                    </a:lnTo>
                    <a:lnTo>
                      <a:pt x="500" y="271"/>
                    </a:lnTo>
                    <a:lnTo>
                      <a:pt x="354" y="375"/>
                    </a:lnTo>
                    <a:lnTo>
                      <a:pt x="229" y="500"/>
                    </a:lnTo>
                    <a:lnTo>
                      <a:pt x="229" y="500"/>
                    </a:lnTo>
                    <a:lnTo>
                      <a:pt x="146" y="583"/>
                    </a:lnTo>
                    <a:lnTo>
                      <a:pt x="105" y="666"/>
                    </a:lnTo>
                    <a:lnTo>
                      <a:pt x="63" y="770"/>
                    </a:lnTo>
                    <a:lnTo>
                      <a:pt x="22" y="874"/>
                    </a:lnTo>
                    <a:lnTo>
                      <a:pt x="1" y="957"/>
                    </a:lnTo>
                    <a:lnTo>
                      <a:pt x="1" y="1061"/>
                    </a:lnTo>
                    <a:lnTo>
                      <a:pt x="42" y="1248"/>
                    </a:lnTo>
                    <a:lnTo>
                      <a:pt x="105" y="1415"/>
                    </a:lnTo>
                    <a:lnTo>
                      <a:pt x="229" y="1560"/>
                    </a:lnTo>
                    <a:lnTo>
                      <a:pt x="313" y="1622"/>
                    </a:lnTo>
                    <a:lnTo>
                      <a:pt x="396" y="1685"/>
                    </a:lnTo>
                    <a:lnTo>
                      <a:pt x="500" y="1747"/>
                    </a:lnTo>
                    <a:lnTo>
                      <a:pt x="604" y="1789"/>
                    </a:lnTo>
                    <a:lnTo>
                      <a:pt x="604" y="1789"/>
                    </a:lnTo>
                    <a:lnTo>
                      <a:pt x="749" y="1810"/>
                    </a:lnTo>
                    <a:lnTo>
                      <a:pt x="936" y="1830"/>
                    </a:lnTo>
                    <a:lnTo>
                      <a:pt x="936" y="1830"/>
                    </a:lnTo>
                    <a:lnTo>
                      <a:pt x="1082" y="1810"/>
                    </a:lnTo>
                    <a:lnTo>
                      <a:pt x="1248" y="1810"/>
                    </a:lnTo>
                    <a:lnTo>
                      <a:pt x="1602" y="1726"/>
                    </a:lnTo>
                    <a:lnTo>
                      <a:pt x="1955" y="1602"/>
                    </a:lnTo>
                    <a:lnTo>
                      <a:pt x="2309" y="1456"/>
                    </a:lnTo>
                    <a:lnTo>
                      <a:pt x="2641" y="1269"/>
                    </a:lnTo>
                    <a:lnTo>
                      <a:pt x="2912" y="1061"/>
                    </a:lnTo>
                    <a:lnTo>
                      <a:pt x="3037" y="957"/>
                    </a:lnTo>
                    <a:lnTo>
                      <a:pt x="3161" y="853"/>
                    </a:lnTo>
                    <a:lnTo>
                      <a:pt x="3244" y="728"/>
                    </a:lnTo>
                    <a:lnTo>
                      <a:pt x="3307" y="624"/>
                    </a:lnTo>
                    <a:lnTo>
                      <a:pt x="3307" y="624"/>
                    </a:lnTo>
                    <a:lnTo>
                      <a:pt x="3182" y="479"/>
                    </a:lnTo>
                    <a:lnTo>
                      <a:pt x="3016" y="354"/>
                    </a:lnTo>
                    <a:lnTo>
                      <a:pt x="2829" y="250"/>
                    </a:lnTo>
                    <a:lnTo>
                      <a:pt x="2600" y="146"/>
                    </a:lnTo>
                    <a:lnTo>
                      <a:pt x="2371" y="84"/>
                    </a:lnTo>
                    <a:lnTo>
                      <a:pt x="2142" y="42"/>
                    </a:lnTo>
                    <a:lnTo>
                      <a:pt x="1893" y="1"/>
                    </a:lnTo>
                    <a:lnTo>
                      <a:pt x="164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251;p8">
                <a:extLst>
                  <a:ext uri="{FF2B5EF4-FFF2-40B4-BE49-F238E27FC236}">
                    <a16:creationId xmlns:a16="http://schemas.microsoft.com/office/drawing/2014/main" id="{D4AB88B4-5287-4B0D-974D-CE01FFEC0E70}"/>
                  </a:ext>
                </a:extLst>
              </p:cNvPr>
              <p:cNvSpPr/>
              <p:nvPr/>
            </p:nvSpPr>
            <p:spPr>
              <a:xfrm>
                <a:off x="5373687" y="303282"/>
                <a:ext cx="878000" cy="1431626"/>
              </a:xfrm>
              <a:custGeom>
                <a:avLst/>
                <a:gdLst/>
                <a:ahLst/>
                <a:cxnLst/>
                <a:rect l="l" t="t" r="r" b="b"/>
                <a:pathLst>
                  <a:path w="35120" h="57265" extrusionOk="0">
                    <a:moveTo>
                      <a:pt x="16905" y="1"/>
                    </a:moveTo>
                    <a:lnTo>
                      <a:pt x="16531" y="22"/>
                    </a:lnTo>
                    <a:lnTo>
                      <a:pt x="16156" y="42"/>
                    </a:lnTo>
                    <a:lnTo>
                      <a:pt x="15782" y="84"/>
                    </a:lnTo>
                    <a:lnTo>
                      <a:pt x="15034" y="188"/>
                    </a:lnTo>
                    <a:lnTo>
                      <a:pt x="14306" y="354"/>
                    </a:lnTo>
                    <a:lnTo>
                      <a:pt x="13578" y="541"/>
                    </a:lnTo>
                    <a:lnTo>
                      <a:pt x="12850" y="770"/>
                    </a:lnTo>
                    <a:lnTo>
                      <a:pt x="12123" y="1020"/>
                    </a:lnTo>
                    <a:lnTo>
                      <a:pt x="11125" y="1373"/>
                    </a:lnTo>
                    <a:lnTo>
                      <a:pt x="10147" y="1768"/>
                    </a:lnTo>
                    <a:lnTo>
                      <a:pt x="9149" y="2163"/>
                    </a:lnTo>
                    <a:lnTo>
                      <a:pt x="8193" y="2600"/>
                    </a:lnTo>
                    <a:lnTo>
                      <a:pt x="7236" y="3057"/>
                    </a:lnTo>
                    <a:lnTo>
                      <a:pt x="6301" y="3556"/>
                    </a:lnTo>
                    <a:lnTo>
                      <a:pt x="5843" y="3827"/>
                    </a:lnTo>
                    <a:lnTo>
                      <a:pt x="5407" y="4097"/>
                    </a:lnTo>
                    <a:lnTo>
                      <a:pt x="4949" y="4388"/>
                    </a:lnTo>
                    <a:lnTo>
                      <a:pt x="4512" y="4700"/>
                    </a:lnTo>
                    <a:lnTo>
                      <a:pt x="4305" y="4866"/>
                    </a:lnTo>
                    <a:lnTo>
                      <a:pt x="4117" y="5033"/>
                    </a:lnTo>
                    <a:lnTo>
                      <a:pt x="3930" y="5199"/>
                    </a:lnTo>
                    <a:lnTo>
                      <a:pt x="3764" y="5365"/>
                    </a:lnTo>
                    <a:lnTo>
                      <a:pt x="3618" y="5552"/>
                    </a:lnTo>
                    <a:lnTo>
                      <a:pt x="3473" y="5740"/>
                    </a:lnTo>
                    <a:lnTo>
                      <a:pt x="3348" y="5948"/>
                    </a:lnTo>
                    <a:lnTo>
                      <a:pt x="3244" y="6135"/>
                    </a:lnTo>
                    <a:lnTo>
                      <a:pt x="3140" y="6343"/>
                    </a:lnTo>
                    <a:lnTo>
                      <a:pt x="3057" y="6571"/>
                    </a:lnTo>
                    <a:lnTo>
                      <a:pt x="2974" y="6779"/>
                    </a:lnTo>
                    <a:lnTo>
                      <a:pt x="2932" y="7029"/>
                    </a:lnTo>
                    <a:lnTo>
                      <a:pt x="2891" y="7257"/>
                    </a:lnTo>
                    <a:lnTo>
                      <a:pt x="2870" y="7507"/>
                    </a:lnTo>
                    <a:lnTo>
                      <a:pt x="2849" y="7757"/>
                    </a:lnTo>
                    <a:lnTo>
                      <a:pt x="2849" y="8006"/>
                    </a:lnTo>
                    <a:lnTo>
                      <a:pt x="2870" y="8443"/>
                    </a:lnTo>
                    <a:lnTo>
                      <a:pt x="2911" y="8859"/>
                    </a:lnTo>
                    <a:lnTo>
                      <a:pt x="2974" y="9274"/>
                    </a:lnTo>
                    <a:lnTo>
                      <a:pt x="3036" y="9690"/>
                    </a:lnTo>
                    <a:lnTo>
                      <a:pt x="3119" y="10106"/>
                    </a:lnTo>
                    <a:lnTo>
                      <a:pt x="3203" y="10522"/>
                    </a:lnTo>
                    <a:lnTo>
                      <a:pt x="3306" y="10917"/>
                    </a:lnTo>
                    <a:lnTo>
                      <a:pt x="3431" y="11312"/>
                    </a:lnTo>
                    <a:lnTo>
                      <a:pt x="3556" y="11707"/>
                    </a:lnTo>
                    <a:lnTo>
                      <a:pt x="3702" y="12102"/>
                    </a:lnTo>
                    <a:lnTo>
                      <a:pt x="4034" y="12872"/>
                    </a:lnTo>
                    <a:lnTo>
                      <a:pt x="4408" y="13641"/>
                    </a:lnTo>
                    <a:lnTo>
                      <a:pt x="4824" y="14369"/>
                    </a:lnTo>
                    <a:lnTo>
                      <a:pt x="4970" y="14597"/>
                    </a:lnTo>
                    <a:lnTo>
                      <a:pt x="5157" y="14784"/>
                    </a:lnTo>
                    <a:lnTo>
                      <a:pt x="5344" y="14951"/>
                    </a:lnTo>
                    <a:lnTo>
                      <a:pt x="5552" y="15055"/>
                    </a:lnTo>
                    <a:lnTo>
                      <a:pt x="5781" y="15138"/>
                    </a:lnTo>
                    <a:lnTo>
                      <a:pt x="6030" y="15180"/>
                    </a:lnTo>
                    <a:lnTo>
                      <a:pt x="6301" y="15200"/>
                    </a:lnTo>
                    <a:lnTo>
                      <a:pt x="6571" y="15180"/>
                    </a:lnTo>
                    <a:lnTo>
                      <a:pt x="6966" y="15096"/>
                    </a:lnTo>
                    <a:lnTo>
                      <a:pt x="7340" y="14992"/>
                    </a:lnTo>
                    <a:lnTo>
                      <a:pt x="7694" y="14868"/>
                    </a:lnTo>
                    <a:lnTo>
                      <a:pt x="8047" y="14722"/>
                    </a:lnTo>
                    <a:lnTo>
                      <a:pt x="8401" y="14535"/>
                    </a:lnTo>
                    <a:lnTo>
                      <a:pt x="8733" y="14348"/>
                    </a:lnTo>
                    <a:lnTo>
                      <a:pt x="9399" y="13953"/>
                    </a:lnTo>
                    <a:lnTo>
                      <a:pt x="10418" y="13350"/>
                    </a:lnTo>
                    <a:lnTo>
                      <a:pt x="10958" y="13059"/>
                    </a:lnTo>
                    <a:lnTo>
                      <a:pt x="11478" y="12788"/>
                    </a:lnTo>
                    <a:lnTo>
                      <a:pt x="12019" y="12539"/>
                    </a:lnTo>
                    <a:lnTo>
                      <a:pt x="12559" y="12289"/>
                    </a:lnTo>
                    <a:lnTo>
                      <a:pt x="13121" y="12081"/>
                    </a:lnTo>
                    <a:lnTo>
                      <a:pt x="13682" y="11874"/>
                    </a:lnTo>
                    <a:lnTo>
                      <a:pt x="13994" y="11790"/>
                    </a:lnTo>
                    <a:lnTo>
                      <a:pt x="14327" y="11707"/>
                    </a:lnTo>
                    <a:lnTo>
                      <a:pt x="14659" y="11645"/>
                    </a:lnTo>
                    <a:lnTo>
                      <a:pt x="14992" y="11582"/>
                    </a:lnTo>
                    <a:lnTo>
                      <a:pt x="15325" y="11562"/>
                    </a:lnTo>
                    <a:lnTo>
                      <a:pt x="15678" y="11541"/>
                    </a:lnTo>
                    <a:lnTo>
                      <a:pt x="16032" y="11520"/>
                    </a:lnTo>
                    <a:lnTo>
                      <a:pt x="16385" y="11541"/>
                    </a:lnTo>
                    <a:lnTo>
                      <a:pt x="16759" y="11562"/>
                    </a:lnTo>
                    <a:lnTo>
                      <a:pt x="17113" y="11603"/>
                    </a:lnTo>
                    <a:lnTo>
                      <a:pt x="17466" y="11666"/>
                    </a:lnTo>
                    <a:lnTo>
                      <a:pt x="17841" y="11728"/>
                    </a:lnTo>
                    <a:lnTo>
                      <a:pt x="18194" y="11811"/>
                    </a:lnTo>
                    <a:lnTo>
                      <a:pt x="18548" y="11915"/>
                    </a:lnTo>
                    <a:lnTo>
                      <a:pt x="18901" y="12040"/>
                    </a:lnTo>
                    <a:lnTo>
                      <a:pt x="19255" y="12185"/>
                    </a:lnTo>
                    <a:lnTo>
                      <a:pt x="19587" y="12331"/>
                    </a:lnTo>
                    <a:lnTo>
                      <a:pt x="19920" y="12497"/>
                    </a:lnTo>
                    <a:lnTo>
                      <a:pt x="20232" y="12705"/>
                    </a:lnTo>
                    <a:lnTo>
                      <a:pt x="20544" y="12913"/>
                    </a:lnTo>
                    <a:lnTo>
                      <a:pt x="20835" y="13142"/>
                    </a:lnTo>
                    <a:lnTo>
                      <a:pt x="21126" y="13371"/>
                    </a:lnTo>
                    <a:lnTo>
                      <a:pt x="21396" y="13641"/>
                    </a:lnTo>
                    <a:lnTo>
                      <a:pt x="21666" y="13932"/>
                    </a:lnTo>
                    <a:lnTo>
                      <a:pt x="21895" y="14223"/>
                    </a:lnTo>
                    <a:lnTo>
                      <a:pt x="22124" y="14556"/>
                    </a:lnTo>
                    <a:lnTo>
                      <a:pt x="22332" y="14888"/>
                    </a:lnTo>
                    <a:lnTo>
                      <a:pt x="22519" y="15242"/>
                    </a:lnTo>
                    <a:lnTo>
                      <a:pt x="22685" y="15637"/>
                    </a:lnTo>
                    <a:lnTo>
                      <a:pt x="22831" y="16032"/>
                    </a:lnTo>
                    <a:lnTo>
                      <a:pt x="22956" y="16448"/>
                    </a:lnTo>
                    <a:lnTo>
                      <a:pt x="23060" y="16905"/>
                    </a:lnTo>
                    <a:lnTo>
                      <a:pt x="23143" y="17384"/>
                    </a:lnTo>
                    <a:lnTo>
                      <a:pt x="23205" y="17841"/>
                    </a:lnTo>
                    <a:lnTo>
                      <a:pt x="23247" y="18257"/>
                    </a:lnTo>
                    <a:lnTo>
                      <a:pt x="23268" y="18673"/>
                    </a:lnTo>
                    <a:lnTo>
                      <a:pt x="23247" y="19047"/>
                    </a:lnTo>
                    <a:lnTo>
                      <a:pt x="23226" y="19421"/>
                    </a:lnTo>
                    <a:lnTo>
                      <a:pt x="23164" y="19754"/>
                    </a:lnTo>
                    <a:lnTo>
                      <a:pt x="23080" y="20087"/>
                    </a:lnTo>
                    <a:lnTo>
                      <a:pt x="22976" y="20399"/>
                    </a:lnTo>
                    <a:lnTo>
                      <a:pt x="22831" y="20690"/>
                    </a:lnTo>
                    <a:lnTo>
                      <a:pt x="22665" y="20981"/>
                    </a:lnTo>
                    <a:lnTo>
                      <a:pt x="22457" y="21272"/>
                    </a:lnTo>
                    <a:lnTo>
                      <a:pt x="22228" y="21542"/>
                    </a:lnTo>
                    <a:lnTo>
                      <a:pt x="21978" y="21812"/>
                    </a:lnTo>
                    <a:lnTo>
                      <a:pt x="21666" y="22083"/>
                    </a:lnTo>
                    <a:lnTo>
                      <a:pt x="21334" y="22353"/>
                    </a:lnTo>
                    <a:lnTo>
                      <a:pt x="20939" y="22644"/>
                    </a:lnTo>
                    <a:lnTo>
                      <a:pt x="20523" y="22894"/>
                    </a:lnTo>
                    <a:lnTo>
                      <a:pt x="20107" y="23102"/>
                    </a:lnTo>
                    <a:lnTo>
                      <a:pt x="19650" y="23289"/>
                    </a:lnTo>
                    <a:lnTo>
                      <a:pt x="19192" y="23455"/>
                    </a:lnTo>
                    <a:lnTo>
                      <a:pt x="18735" y="23580"/>
                    </a:lnTo>
                    <a:lnTo>
                      <a:pt x="18256" y="23684"/>
                    </a:lnTo>
                    <a:lnTo>
                      <a:pt x="17757" y="23746"/>
                    </a:lnTo>
                    <a:lnTo>
                      <a:pt x="16718" y="23850"/>
                    </a:lnTo>
                    <a:lnTo>
                      <a:pt x="15657" y="23954"/>
                    </a:lnTo>
                    <a:lnTo>
                      <a:pt x="14597" y="24079"/>
                    </a:lnTo>
                    <a:lnTo>
                      <a:pt x="14077" y="24141"/>
                    </a:lnTo>
                    <a:lnTo>
                      <a:pt x="13557" y="24245"/>
                    </a:lnTo>
                    <a:lnTo>
                      <a:pt x="13183" y="24328"/>
                    </a:lnTo>
                    <a:lnTo>
                      <a:pt x="13017" y="24391"/>
                    </a:lnTo>
                    <a:lnTo>
                      <a:pt x="12850" y="24474"/>
                    </a:lnTo>
                    <a:lnTo>
                      <a:pt x="12705" y="24557"/>
                    </a:lnTo>
                    <a:lnTo>
                      <a:pt x="12559" y="24640"/>
                    </a:lnTo>
                    <a:lnTo>
                      <a:pt x="12435" y="24744"/>
                    </a:lnTo>
                    <a:lnTo>
                      <a:pt x="12310" y="24848"/>
                    </a:lnTo>
                    <a:lnTo>
                      <a:pt x="12206" y="24973"/>
                    </a:lnTo>
                    <a:lnTo>
                      <a:pt x="12102" y="25098"/>
                    </a:lnTo>
                    <a:lnTo>
                      <a:pt x="11935" y="25368"/>
                    </a:lnTo>
                    <a:lnTo>
                      <a:pt x="11790" y="25680"/>
                    </a:lnTo>
                    <a:lnTo>
                      <a:pt x="11665" y="26033"/>
                    </a:lnTo>
                    <a:lnTo>
                      <a:pt x="11499" y="26657"/>
                    </a:lnTo>
                    <a:lnTo>
                      <a:pt x="11395" y="27281"/>
                    </a:lnTo>
                    <a:lnTo>
                      <a:pt x="11312" y="27905"/>
                    </a:lnTo>
                    <a:lnTo>
                      <a:pt x="11270" y="28529"/>
                    </a:lnTo>
                    <a:lnTo>
                      <a:pt x="11270" y="29152"/>
                    </a:lnTo>
                    <a:lnTo>
                      <a:pt x="11312" y="29776"/>
                    </a:lnTo>
                    <a:lnTo>
                      <a:pt x="11374" y="30400"/>
                    </a:lnTo>
                    <a:lnTo>
                      <a:pt x="11478" y="31024"/>
                    </a:lnTo>
                    <a:lnTo>
                      <a:pt x="11520" y="31211"/>
                    </a:lnTo>
                    <a:lnTo>
                      <a:pt x="11624" y="31523"/>
                    </a:lnTo>
                    <a:lnTo>
                      <a:pt x="11790" y="31814"/>
                    </a:lnTo>
                    <a:lnTo>
                      <a:pt x="11977" y="32084"/>
                    </a:lnTo>
                    <a:lnTo>
                      <a:pt x="12206" y="32334"/>
                    </a:lnTo>
                    <a:lnTo>
                      <a:pt x="12331" y="32438"/>
                    </a:lnTo>
                    <a:lnTo>
                      <a:pt x="12455" y="32521"/>
                    </a:lnTo>
                    <a:lnTo>
                      <a:pt x="12726" y="32666"/>
                    </a:lnTo>
                    <a:lnTo>
                      <a:pt x="12996" y="32770"/>
                    </a:lnTo>
                    <a:lnTo>
                      <a:pt x="13287" y="32853"/>
                    </a:lnTo>
                    <a:lnTo>
                      <a:pt x="13578" y="32895"/>
                    </a:lnTo>
                    <a:lnTo>
                      <a:pt x="13890" y="32916"/>
                    </a:lnTo>
                    <a:lnTo>
                      <a:pt x="14493" y="32937"/>
                    </a:lnTo>
                    <a:lnTo>
                      <a:pt x="15345" y="32957"/>
                    </a:lnTo>
                    <a:lnTo>
                      <a:pt x="16219" y="32957"/>
                    </a:lnTo>
                    <a:lnTo>
                      <a:pt x="16655" y="32978"/>
                    </a:lnTo>
                    <a:lnTo>
                      <a:pt x="17071" y="32999"/>
                    </a:lnTo>
                    <a:lnTo>
                      <a:pt x="17508" y="33041"/>
                    </a:lnTo>
                    <a:lnTo>
                      <a:pt x="17945" y="33103"/>
                    </a:lnTo>
                    <a:lnTo>
                      <a:pt x="18340" y="33186"/>
                    </a:lnTo>
                    <a:lnTo>
                      <a:pt x="18756" y="33311"/>
                    </a:lnTo>
                    <a:lnTo>
                      <a:pt x="19130" y="33477"/>
                    </a:lnTo>
                    <a:lnTo>
                      <a:pt x="19504" y="33685"/>
                    </a:lnTo>
                    <a:lnTo>
                      <a:pt x="19858" y="33914"/>
                    </a:lnTo>
                    <a:lnTo>
                      <a:pt x="20190" y="34163"/>
                    </a:lnTo>
                    <a:lnTo>
                      <a:pt x="20502" y="34455"/>
                    </a:lnTo>
                    <a:lnTo>
                      <a:pt x="20793" y="34766"/>
                    </a:lnTo>
                    <a:lnTo>
                      <a:pt x="21064" y="35099"/>
                    </a:lnTo>
                    <a:lnTo>
                      <a:pt x="21313" y="35473"/>
                    </a:lnTo>
                    <a:lnTo>
                      <a:pt x="21521" y="35848"/>
                    </a:lnTo>
                    <a:lnTo>
                      <a:pt x="21708" y="36243"/>
                    </a:lnTo>
                    <a:lnTo>
                      <a:pt x="21854" y="36659"/>
                    </a:lnTo>
                    <a:lnTo>
                      <a:pt x="21978" y="37074"/>
                    </a:lnTo>
                    <a:lnTo>
                      <a:pt x="22062" y="37511"/>
                    </a:lnTo>
                    <a:lnTo>
                      <a:pt x="22103" y="37968"/>
                    </a:lnTo>
                    <a:lnTo>
                      <a:pt x="22124" y="38364"/>
                    </a:lnTo>
                    <a:lnTo>
                      <a:pt x="22103" y="38738"/>
                    </a:lnTo>
                    <a:lnTo>
                      <a:pt x="22041" y="39112"/>
                    </a:lnTo>
                    <a:lnTo>
                      <a:pt x="21958" y="39486"/>
                    </a:lnTo>
                    <a:lnTo>
                      <a:pt x="21833" y="39840"/>
                    </a:lnTo>
                    <a:lnTo>
                      <a:pt x="21687" y="40193"/>
                    </a:lnTo>
                    <a:lnTo>
                      <a:pt x="21500" y="40526"/>
                    </a:lnTo>
                    <a:lnTo>
                      <a:pt x="21292" y="40838"/>
                    </a:lnTo>
                    <a:lnTo>
                      <a:pt x="21064" y="41129"/>
                    </a:lnTo>
                    <a:lnTo>
                      <a:pt x="20793" y="41420"/>
                    </a:lnTo>
                    <a:lnTo>
                      <a:pt x="20502" y="41690"/>
                    </a:lnTo>
                    <a:lnTo>
                      <a:pt x="20190" y="41919"/>
                    </a:lnTo>
                    <a:lnTo>
                      <a:pt x="19858" y="42148"/>
                    </a:lnTo>
                    <a:lnTo>
                      <a:pt x="19504" y="42356"/>
                    </a:lnTo>
                    <a:lnTo>
                      <a:pt x="19130" y="42522"/>
                    </a:lnTo>
                    <a:lnTo>
                      <a:pt x="18735" y="42668"/>
                    </a:lnTo>
                    <a:lnTo>
                      <a:pt x="18132" y="42855"/>
                    </a:lnTo>
                    <a:lnTo>
                      <a:pt x="17633" y="42980"/>
                    </a:lnTo>
                    <a:lnTo>
                      <a:pt x="17134" y="43084"/>
                    </a:lnTo>
                    <a:lnTo>
                      <a:pt x="16635" y="43167"/>
                    </a:lnTo>
                    <a:lnTo>
                      <a:pt x="16136" y="43229"/>
                    </a:lnTo>
                    <a:lnTo>
                      <a:pt x="15657" y="43271"/>
                    </a:lnTo>
                    <a:lnTo>
                      <a:pt x="15158" y="43312"/>
                    </a:lnTo>
                    <a:lnTo>
                      <a:pt x="14659" y="43312"/>
                    </a:lnTo>
                    <a:lnTo>
                      <a:pt x="14160" y="43291"/>
                    </a:lnTo>
                    <a:lnTo>
                      <a:pt x="13661" y="43271"/>
                    </a:lnTo>
                    <a:lnTo>
                      <a:pt x="13183" y="43229"/>
                    </a:lnTo>
                    <a:lnTo>
                      <a:pt x="12684" y="43167"/>
                    </a:lnTo>
                    <a:lnTo>
                      <a:pt x="12185" y="43084"/>
                    </a:lnTo>
                    <a:lnTo>
                      <a:pt x="11686" y="42980"/>
                    </a:lnTo>
                    <a:lnTo>
                      <a:pt x="11187" y="42876"/>
                    </a:lnTo>
                    <a:lnTo>
                      <a:pt x="10709" y="42751"/>
                    </a:lnTo>
                    <a:lnTo>
                      <a:pt x="10210" y="42626"/>
                    </a:lnTo>
                    <a:lnTo>
                      <a:pt x="9773" y="42481"/>
                    </a:lnTo>
                    <a:lnTo>
                      <a:pt x="9378" y="42314"/>
                    </a:lnTo>
                    <a:lnTo>
                      <a:pt x="8962" y="42106"/>
                    </a:lnTo>
                    <a:lnTo>
                      <a:pt x="8567" y="41898"/>
                    </a:lnTo>
                    <a:lnTo>
                      <a:pt x="7798" y="41482"/>
                    </a:lnTo>
                    <a:lnTo>
                      <a:pt x="7382" y="41275"/>
                    </a:lnTo>
                    <a:lnTo>
                      <a:pt x="6987" y="41087"/>
                    </a:lnTo>
                    <a:lnTo>
                      <a:pt x="6800" y="41025"/>
                    </a:lnTo>
                    <a:lnTo>
                      <a:pt x="6633" y="40963"/>
                    </a:lnTo>
                    <a:lnTo>
                      <a:pt x="6467" y="40942"/>
                    </a:lnTo>
                    <a:lnTo>
                      <a:pt x="6301" y="40900"/>
                    </a:lnTo>
                    <a:lnTo>
                      <a:pt x="5989" y="40900"/>
                    </a:lnTo>
                    <a:lnTo>
                      <a:pt x="5843" y="40921"/>
                    </a:lnTo>
                    <a:lnTo>
                      <a:pt x="5698" y="40942"/>
                    </a:lnTo>
                    <a:lnTo>
                      <a:pt x="5573" y="41004"/>
                    </a:lnTo>
                    <a:lnTo>
                      <a:pt x="5427" y="41046"/>
                    </a:lnTo>
                    <a:lnTo>
                      <a:pt x="5157" y="41212"/>
                    </a:lnTo>
                    <a:lnTo>
                      <a:pt x="4887" y="41399"/>
                    </a:lnTo>
                    <a:lnTo>
                      <a:pt x="4616" y="41649"/>
                    </a:lnTo>
                    <a:lnTo>
                      <a:pt x="4055" y="42231"/>
                    </a:lnTo>
                    <a:lnTo>
                      <a:pt x="3514" y="42834"/>
                    </a:lnTo>
                    <a:lnTo>
                      <a:pt x="3015" y="43458"/>
                    </a:lnTo>
                    <a:lnTo>
                      <a:pt x="2558" y="44102"/>
                    </a:lnTo>
                    <a:lnTo>
                      <a:pt x="2100" y="44768"/>
                    </a:lnTo>
                    <a:lnTo>
                      <a:pt x="1664" y="45433"/>
                    </a:lnTo>
                    <a:lnTo>
                      <a:pt x="1269" y="46119"/>
                    </a:lnTo>
                    <a:lnTo>
                      <a:pt x="874" y="46826"/>
                    </a:lnTo>
                    <a:lnTo>
                      <a:pt x="562" y="47367"/>
                    </a:lnTo>
                    <a:lnTo>
                      <a:pt x="416" y="47637"/>
                    </a:lnTo>
                    <a:lnTo>
                      <a:pt x="271" y="47907"/>
                    </a:lnTo>
                    <a:lnTo>
                      <a:pt x="167" y="48199"/>
                    </a:lnTo>
                    <a:lnTo>
                      <a:pt x="63" y="48490"/>
                    </a:lnTo>
                    <a:lnTo>
                      <a:pt x="21" y="48802"/>
                    </a:lnTo>
                    <a:lnTo>
                      <a:pt x="0" y="49134"/>
                    </a:lnTo>
                    <a:lnTo>
                      <a:pt x="21" y="49425"/>
                    </a:lnTo>
                    <a:lnTo>
                      <a:pt x="63" y="49696"/>
                    </a:lnTo>
                    <a:lnTo>
                      <a:pt x="125" y="49966"/>
                    </a:lnTo>
                    <a:lnTo>
                      <a:pt x="188" y="50236"/>
                    </a:lnTo>
                    <a:lnTo>
                      <a:pt x="271" y="50486"/>
                    </a:lnTo>
                    <a:lnTo>
                      <a:pt x="375" y="50735"/>
                    </a:lnTo>
                    <a:lnTo>
                      <a:pt x="499" y="50985"/>
                    </a:lnTo>
                    <a:lnTo>
                      <a:pt x="624" y="51214"/>
                    </a:lnTo>
                    <a:lnTo>
                      <a:pt x="770" y="51442"/>
                    </a:lnTo>
                    <a:lnTo>
                      <a:pt x="915" y="51650"/>
                    </a:lnTo>
                    <a:lnTo>
                      <a:pt x="1082" y="51858"/>
                    </a:lnTo>
                    <a:lnTo>
                      <a:pt x="1269" y="52066"/>
                    </a:lnTo>
                    <a:lnTo>
                      <a:pt x="1643" y="52461"/>
                    </a:lnTo>
                    <a:lnTo>
                      <a:pt x="2059" y="52815"/>
                    </a:lnTo>
                    <a:lnTo>
                      <a:pt x="2454" y="53126"/>
                    </a:lnTo>
                    <a:lnTo>
                      <a:pt x="2849" y="53438"/>
                    </a:lnTo>
                    <a:lnTo>
                      <a:pt x="3244" y="53709"/>
                    </a:lnTo>
                    <a:lnTo>
                      <a:pt x="3639" y="53979"/>
                    </a:lnTo>
                    <a:lnTo>
                      <a:pt x="4055" y="54249"/>
                    </a:lnTo>
                    <a:lnTo>
                      <a:pt x="4471" y="54499"/>
                    </a:lnTo>
                    <a:lnTo>
                      <a:pt x="4887" y="54748"/>
                    </a:lnTo>
                    <a:lnTo>
                      <a:pt x="5323" y="54977"/>
                    </a:lnTo>
                    <a:lnTo>
                      <a:pt x="5760" y="55185"/>
                    </a:lnTo>
                    <a:lnTo>
                      <a:pt x="6197" y="55393"/>
                    </a:lnTo>
                    <a:lnTo>
                      <a:pt x="6654" y="55580"/>
                    </a:lnTo>
                    <a:lnTo>
                      <a:pt x="7091" y="55767"/>
                    </a:lnTo>
                    <a:lnTo>
                      <a:pt x="7548" y="55933"/>
                    </a:lnTo>
                    <a:lnTo>
                      <a:pt x="8026" y="56100"/>
                    </a:lnTo>
                    <a:lnTo>
                      <a:pt x="8484" y="56245"/>
                    </a:lnTo>
                    <a:lnTo>
                      <a:pt x="8962" y="56391"/>
                    </a:lnTo>
                    <a:lnTo>
                      <a:pt x="9586" y="56536"/>
                    </a:lnTo>
                    <a:lnTo>
                      <a:pt x="10210" y="56682"/>
                    </a:lnTo>
                    <a:lnTo>
                      <a:pt x="10833" y="56828"/>
                    </a:lnTo>
                    <a:lnTo>
                      <a:pt x="11457" y="56932"/>
                    </a:lnTo>
                    <a:lnTo>
                      <a:pt x="12081" y="57036"/>
                    </a:lnTo>
                    <a:lnTo>
                      <a:pt x="12726" y="57119"/>
                    </a:lnTo>
                    <a:lnTo>
                      <a:pt x="13349" y="57181"/>
                    </a:lnTo>
                    <a:lnTo>
                      <a:pt x="13973" y="57223"/>
                    </a:lnTo>
                    <a:lnTo>
                      <a:pt x="14597" y="57243"/>
                    </a:lnTo>
                    <a:lnTo>
                      <a:pt x="15242" y="57264"/>
                    </a:lnTo>
                    <a:lnTo>
                      <a:pt x="15865" y="57264"/>
                    </a:lnTo>
                    <a:lnTo>
                      <a:pt x="16510" y="57243"/>
                    </a:lnTo>
                    <a:lnTo>
                      <a:pt x="17134" y="57202"/>
                    </a:lnTo>
                    <a:lnTo>
                      <a:pt x="17778" y="57139"/>
                    </a:lnTo>
                    <a:lnTo>
                      <a:pt x="18402" y="57056"/>
                    </a:lnTo>
                    <a:lnTo>
                      <a:pt x="19047" y="56973"/>
                    </a:lnTo>
                    <a:lnTo>
                      <a:pt x="19982" y="56786"/>
                    </a:lnTo>
                    <a:lnTo>
                      <a:pt x="20918" y="56599"/>
                    </a:lnTo>
                    <a:lnTo>
                      <a:pt x="21833" y="56370"/>
                    </a:lnTo>
                    <a:lnTo>
                      <a:pt x="22727" y="56100"/>
                    </a:lnTo>
                    <a:lnTo>
                      <a:pt x="23600" y="55809"/>
                    </a:lnTo>
                    <a:lnTo>
                      <a:pt x="24453" y="55476"/>
                    </a:lnTo>
                    <a:lnTo>
                      <a:pt x="25284" y="55102"/>
                    </a:lnTo>
                    <a:lnTo>
                      <a:pt x="26095" y="54686"/>
                    </a:lnTo>
                    <a:lnTo>
                      <a:pt x="26865" y="54249"/>
                    </a:lnTo>
                    <a:lnTo>
                      <a:pt x="27634" y="53750"/>
                    </a:lnTo>
                    <a:lnTo>
                      <a:pt x="28008" y="53501"/>
                    </a:lnTo>
                    <a:lnTo>
                      <a:pt x="28383" y="53210"/>
                    </a:lnTo>
                    <a:lnTo>
                      <a:pt x="28736" y="52939"/>
                    </a:lnTo>
                    <a:lnTo>
                      <a:pt x="29090" y="52648"/>
                    </a:lnTo>
                    <a:lnTo>
                      <a:pt x="29443" y="52336"/>
                    </a:lnTo>
                    <a:lnTo>
                      <a:pt x="29776" y="52004"/>
                    </a:lnTo>
                    <a:lnTo>
                      <a:pt x="30108" y="51692"/>
                    </a:lnTo>
                    <a:lnTo>
                      <a:pt x="30441" y="51338"/>
                    </a:lnTo>
                    <a:lnTo>
                      <a:pt x="30753" y="50985"/>
                    </a:lnTo>
                    <a:lnTo>
                      <a:pt x="31086" y="50611"/>
                    </a:lnTo>
                    <a:lnTo>
                      <a:pt x="31377" y="50236"/>
                    </a:lnTo>
                    <a:lnTo>
                      <a:pt x="31689" y="49841"/>
                    </a:lnTo>
                    <a:lnTo>
                      <a:pt x="32167" y="49155"/>
                    </a:lnTo>
                    <a:lnTo>
                      <a:pt x="32603" y="48448"/>
                    </a:lnTo>
                    <a:lnTo>
                      <a:pt x="32999" y="47741"/>
                    </a:lnTo>
                    <a:lnTo>
                      <a:pt x="33352" y="47034"/>
                    </a:lnTo>
                    <a:lnTo>
                      <a:pt x="33664" y="46306"/>
                    </a:lnTo>
                    <a:lnTo>
                      <a:pt x="33934" y="45579"/>
                    </a:lnTo>
                    <a:lnTo>
                      <a:pt x="34142" y="44830"/>
                    </a:lnTo>
                    <a:lnTo>
                      <a:pt x="34329" y="44082"/>
                    </a:lnTo>
                    <a:lnTo>
                      <a:pt x="34454" y="43333"/>
                    </a:lnTo>
                    <a:lnTo>
                      <a:pt x="34537" y="42564"/>
                    </a:lnTo>
                    <a:lnTo>
                      <a:pt x="34579" y="41794"/>
                    </a:lnTo>
                    <a:lnTo>
                      <a:pt x="34579" y="41004"/>
                    </a:lnTo>
                    <a:lnTo>
                      <a:pt x="34516" y="40214"/>
                    </a:lnTo>
                    <a:lnTo>
                      <a:pt x="34412" y="39424"/>
                    </a:lnTo>
                    <a:lnTo>
                      <a:pt x="34267" y="38613"/>
                    </a:lnTo>
                    <a:lnTo>
                      <a:pt x="34080" y="37802"/>
                    </a:lnTo>
                    <a:lnTo>
                      <a:pt x="33893" y="37178"/>
                    </a:lnTo>
                    <a:lnTo>
                      <a:pt x="33685" y="36596"/>
                    </a:lnTo>
                    <a:lnTo>
                      <a:pt x="33435" y="35993"/>
                    </a:lnTo>
                    <a:lnTo>
                      <a:pt x="33186" y="35432"/>
                    </a:lnTo>
                    <a:lnTo>
                      <a:pt x="32895" y="34870"/>
                    </a:lnTo>
                    <a:lnTo>
                      <a:pt x="32603" y="34330"/>
                    </a:lnTo>
                    <a:lnTo>
                      <a:pt x="32271" y="33789"/>
                    </a:lnTo>
                    <a:lnTo>
                      <a:pt x="31938" y="33269"/>
                    </a:lnTo>
                    <a:lnTo>
                      <a:pt x="31585" y="32749"/>
                    </a:lnTo>
                    <a:lnTo>
                      <a:pt x="31210" y="32230"/>
                    </a:lnTo>
                    <a:lnTo>
                      <a:pt x="30815" y="31731"/>
                    </a:lnTo>
                    <a:lnTo>
                      <a:pt x="30420" y="31232"/>
                    </a:lnTo>
                    <a:lnTo>
                      <a:pt x="29609" y="30254"/>
                    </a:lnTo>
                    <a:lnTo>
                      <a:pt x="28757" y="29298"/>
                    </a:lnTo>
                    <a:lnTo>
                      <a:pt x="28882" y="29173"/>
                    </a:lnTo>
                    <a:lnTo>
                      <a:pt x="29048" y="29069"/>
                    </a:lnTo>
                    <a:lnTo>
                      <a:pt x="29485" y="28778"/>
                    </a:lnTo>
                    <a:lnTo>
                      <a:pt x="29900" y="28466"/>
                    </a:lnTo>
                    <a:lnTo>
                      <a:pt x="30295" y="28154"/>
                    </a:lnTo>
                    <a:lnTo>
                      <a:pt x="30691" y="27801"/>
                    </a:lnTo>
                    <a:lnTo>
                      <a:pt x="31044" y="27468"/>
                    </a:lnTo>
                    <a:lnTo>
                      <a:pt x="31398" y="27094"/>
                    </a:lnTo>
                    <a:lnTo>
                      <a:pt x="31730" y="26720"/>
                    </a:lnTo>
                    <a:lnTo>
                      <a:pt x="32042" y="26325"/>
                    </a:lnTo>
                    <a:lnTo>
                      <a:pt x="32333" y="25929"/>
                    </a:lnTo>
                    <a:lnTo>
                      <a:pt x="32603" y="25514"/>
                    </a:lnTo>
                    <a:lnTo>
                      <a:pt x="32874" y="25077"/>
                    </a:lnTo>
                    <a:lnTo>
                      <a:pt x="33103" y="24640"/>
                    </a:lnTo>
                    <a:lnTo>
                      <a:pt x="33331" y="24183"/>
                    </a:lnTo>
                    <a:lnTo>
                      <a:pt x="33539" y="23725"/>
                    </a:lnTo>
                    <a:lnTo>
                      <a:pt x="33747" y="23247"/>
                    </a:lnTo>
                    <a:lnTo>
                      <a:pt x="33934" y="22769"/>
                    </a:lnTo>
                    <a:lnTo>
                      <a:pt x="34184" y="22020"/>
                    </a:lnTo>
                    <a:lnTo>
                      <a:pt x="34392" y="21293"/>
                    </a:lnTo>
                    <a:lnTo>
                      <a:pt x="34600" y="20544"/>
                    </a:lnTo>
                    <a:lnTo>
                      <a:pt x="34766" y="19816"/>
                    </a:lnTo>
                    <a:lnTo>
                      <a:pt x="34911" y="19089"/>
                    </a:lnTo>
                    <a:lnTo>
                      <a:pt x="35015" y="18340"/>
                    </a:lnTo>
                    <a:lnTo>
                      <a:pt x="35078" y="17592"/>
                    </a:lnTo>
                    <a:lnTo>
                      <a:pt x="35119" y="16864"/>
                    </a:lnTo>
                    <a:lnTo>
                      <a:pt x="35119" y="16115"/>
                    </a:lnTo>
                    <a:lnTo>
                      <a:pt x="35078" y="15387"/>
                    </a:lnTo>
                    <a:lnTo>
                      <a:pt x="34995" y="14639"/>
                    </a:lnTo>
                    <a:lnTo>
                      <a:pt x="34870" y="13911"/>
                    </a:lnTo>
                    <a:lnTo>
                      <a:pt x="34724" y="13163"/>
                    </a:lnTo>
                    <a:lnTo>
                      <a:pt x="34516" y="12414"/>
                    </a:lnTo>
                    <a:lnTo>
                      <a:pt x="34267" y="11686"/>
                    </a:lnTo>
                    <a:lnTo>
                      <a:pt x="33955" y="10938"/>
                    </a:lnTo>
                    <a:lnTo>
                      <a:pt x="33602" y="10127"/>
                    </a:lnTo>
                    <a:lnTo>
                      <a:pt x="33186" y="9316"/>
                    </a:lnTo>
                    <a:lnTo>
                      <a:pt x="32770" y="8526"/>
                    </a:lnTo>
                    <a:lnTo>
                      <a:pt x="32292" y="7777"/>
                    </a:lnTo>
                    <a:lnTo>
                      <a:pt x="31793" y="7029"/>
                    </a:lnTo>
                    <a:lnTo>
                      <a:pt x="31543" y="6675"/>
                    </a:lnTo>
                    <a:lnTo>
                      <a:pt x="31252" y="6322"/>
                    </a:lnTo>
                    <a:lnTo>
                      <a:pt x="30982" y="5989"/>
                    </a:lnTo>
                    <a:lnTo>
                      <a:pt x="30670" y="5656"/>
                    </a:lnTo>
                    <a:lnTo>
                      <a:pt x="30358" y="5324"/>
                    </a:lnTo>
                    <a:lnTo>
                      <a:pt x="30046" y="5012"/>
                    </a:lnTo>
                    <a:lnTo>
                      <a:pt x="29401" y="4450"/>
                    </a:lnTo>
                    <a:lnTo>
                      <a:pt x="28757" y="3910"/>
                    </a:lnTo>
                    <a:lnTo>
                      <a:pt x="28071" y="3432"/>
                    </a:lnTo>
                    <a:lnTo>
                      <a:pt x="27385" y="2974"/>
                    </a:lnTo>
                    <a:lnTo>
                      <a:pt x="26678" y="2558"/>
                    </a:lnTo>
                    <a:lnTo>
                      <a:pt x="25950" y="2184"/>
                    </a:lnTo>
                    <a:lnTo>
                      <a:pt x="25222" y="1831"/>
                    </a:lnTo>
                    <a:lnTo>
                      <a:pt x="24474" y="1519"/>
                    </a:lnTo>
                    <a:lnTo>
                      <a:pt x="23704" y="1248"/>
                    </a:lnTo>
                    <a:lnTo>
                      <a:pt x="22935" y="999"/>
                    </a:lnTo>
                    <a:lnTo>
                      <a:pt x="22145" y="770"/>
                    </a:lnTo>
                    <a:lnTo>
                      <a:pt x="21355" y="583"/>
                    </a:lnTo>
                    <a:lnTo>
                      <a:pt x="20544" y="417"/>
                    </a:lnTo>
                    <a:lnTo>
                      <a:pt x="19712" y="271"/>
                    </a:lnTo>
                    <a:lnTo>
                      <a:pt x="18901" y="167"/>
                    </a:lnTo>
                    <a:lnTo>
                      <a:pt x="18049" y="63"/>
                    </a:lnTo>
                    <a:lnTo>
                      <a:pt x="17674" y="22"/>
                    </a:lnTo>
                    <a:lnTo>
                      <a:pt x="17279" y="1"/>
                    </a:lnTo>
                    <a:close/>
                  </a:path>
                </a:pathLst>
              </a:custGeom>
              <a:solidFill>
                <a:srgbClr val="0070C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252;p8">
                <a:extLst>
                  <a:ext uri="{FF2B5EF4-FFF2-40B4-BE49-F238E27FC236}">
                    <a16:creationId xmlns:a16="http://schemas.microsoft.com/office/drawing/2014/main" id="{A8B76C74-E1C4-401E-A658-F7B3E77C09EA}"/>
                  </a:ext>
                </a:extLst>
              </p:cNvPr>
              <p:cNvSpPr/>
              <p:nvPr/>
            </p:nvSpPr>
            <p:spPr>
              <a:xfrm>
                <a:off x="5330164" y="238100"/>
                <a:ext cx="1003274" cy="1557400"/>
              </a:xfrm>
              <a:custGeom>
                <a:avLst/>
                <a:gdLst/>
                <a:ahLst/>
                <a:cxnLst/>
                <a:rect l="l" t="t" r="r" b="b"/>
                <a:pathLst>
                  <a:path w="40131" h="62296" extrusionOk="0">
                    <a:moveTo>
                      <a:pt x="19192" y="1726"/>
                    </a:moveTo>
                    <a:lnTo>
                      <a:pt x="19587" y="1747"/>
                    </a:lnTo>
                    <a:lnTo>
                      <a:pt x="19962" y="1788"/>
                    </a:lnTo>
                    <a:lnTo>
                      <a:pt x="20814" y="1892"/>
                    </a:lnTo>
                    <a:lnTo>
                      <a:pt x="21625" y="1996"/>
                    </a:lnTo>
                    <a:lnTo>
                      <a:pt x="22457" y="2142"/>
                    </a:lnTo>
                    <a:lnTo>
                      <a:pt x="23268" y="2308"/>
                    </a:lnTo>
                    <a:lnTo>
                      <a:pt x="24058" y="2495"/>
                    </a:lnTo>
                    <a:lnTo>
                      <a:pt x="24848" y="2724"/>
                    </a:lnTo>
                    <a:lnTo>
                      <a:pt x="25617" y="2973"/>
                    </a:lnTo>
                    <a:lnTo>
                      <a:pt x="26387" y="3244"/>
                    </a:lnTo>
                    <a:lnTo>
                      <a:pt x="27135" y="3556"/>
                    </a:lnTo>
                    <a:lnTo>
                      <a:pt x="27863" y="3909"/>
                    </a:lnTo>
                    <a:lnTo>
                      <a:pt x="28591" y="4283"/>
                    </a:lnTo>
                    <a:lnTo>
                      <a:pt x="29298" y="4699"/>
                    </a:lnTo>
                    <a:lnTo>
                      <a:pt x="29984" y="5157"/>
                    </a:lnTo>
                    <a:lnTo>
                      <a:pt x="30670" y="5635"/>
                    </a:lnTo>
                    <a:lnTo>
                      <a:pt x="31314" y="6175"/>
                    </a:lnTo>
                    <a:lnTo>
                      <a:pt x="31959" y="6737"/>
                    </a:lnTo>
                    <a:lnTo>
                      <a:pt x="32271" y="7049"/>
                    </a:lnTo>
                    <a:lnTo>
                      <a:pt x="32583" y="7381"/>
                    </a:lnTo>
                    <a:lnTo>
                      <a:pt x="32895" y="7714"/>
                    </a:lnTo>
                    <a:lnTo>
                      <a:pt x="33165" y="8047"/>
                    </a:lnTo>
                    <a:lnTo>
                      <a:pt x="33456" y="8400"/>
                    </a:lnTo>
                    <a:lnTo>
                      <a:pt x="33706" y="8754"/>
                    </a:lnTo>
                    <a:lnTo>
                      <a:pt x="34205" y="9502"/>
                    </a:lnTo>
                    <a:lnTo>
                      <a:pt x="34683" y="10251"/>
                    </a:lnTo>
                    <a:lnTo>
                      <a:pt x="35099" y="11041"/>
                    </a:lnTo>
                    <a:lnTo>
                      <a:pt x="35515" y="11852"/>
                    </a:lnTo>
                    <a:lnTo>
                      <a:pt x="35868" y="12663"/>
                    </a:lnTo>
                    <a:lnTo>
                      <a:pt x="36180" y="13411"/>
                    </a:lnTo>
                    <a:lnTo>
                      <a:pt x="36429" y="14139"/>
                    </a:lnTo>
                    <a:lnTo>
                      <a:pt x="36637" y="14888"/>
                    </a:lnTo>
                    <a:lnTo>
                      <a:pt x="36783" y="15636"/>
                    </a:lnTo>
                    <a:lnTo>
                      <a:pt x="36908" y="16364"/>
                    </a:lnTo>
                    <a:lnTo>
                      <a:pt x="36991" y="17112"/>
                    </a:lnTo>
                    <a:lnTo>
                      <a:pt x="37032" y="17840"/>
                    </a:lnTo>
                    <a:lnTo>
                      <a:pt x="37032" y="18589"/>
                    </a:lnTo>
                    <a:lnTo>
                      <a:pt x="36991" y="19317"/>
                    </a:lnTo>
                    <a:lnTo>
                      <a:pt x="36928" y="20065"/>
                    </a:lnTo>
                    <a:lnTo>
                      <a:pt x="36824" y="20814"/>
                    </a:lnTo>
                    <a:lnTo>
                      <a:pt x="36679" y="21541"/>
                    </a:lnTo>
                    <a:lnTo>
                      <a:pt x="36513" y="22269"/>
                    </a:lnTo>
                    <a:lnTo>
                      <a:pt x="36305" y="23018"/>
                    </a:lnTo>
                    <a:lnTo>
                      <a:pt x="36097" y="23745"/>
                    </a:lnTo>
                    <a:lnTo>
                      <a:pt x="35847" y="24494"/>
                    </a:lnTo>
                    <a:lnTo>
                      <a:pt x="35660" y="24972"/>
                    </a:lnTo>
                    <a:lnTo>
                      <a:pt x="35452" y="25450"/>
                    </a:lnTo>
                    <a:lnTo>
                      <a:pt x="35244" y="25908"/>
                    </a:lnTo>
                    <a:lnTo>
                      <a:pt x="35016" y="26365"/>
                    </a:lnTo>
                    <a:lnTo>
                      <a:pt x="34787" y="26802"/>
                    </a:lnTo>
                    <a:lnTo>
                      <a:pt x="34516" y="27239"/>
                    </a:lnTo>
                    <a:lnTo>
                      <a:pt x="34246" y="27654"/>
                    </a:lnTo>
                    <a:lnTo>
                      <a:pt x="33955" y="28050"/>
                    </a:lnTo>
                    <a:lnTo>
                      <a:pt x="33643" y="28445"/>
                    </a:lnTo>
                    <a:lnTo>
                      <a:pt x="33311" y="28819"/>
                    </a:lnTo>
                    <a:lnTo>
                      <a:pt x="32957" y="29193"/>
                    </a:lnTo>
                    <a:lnTo>
                      <a:pt x="32604" y="29526"/>
                    </a:lnTo>
                    <a:lnTo>
                      <a:pt x="32208" y="29879"/>
                    </a:lnTo>
                    <a:lnTo>
                      <a:pt x="31813" y="30191"/>
                    </a:lnTo>
                    <a:lnTo>
                      <a:pt x="31398" y="30503"/>
                    </a:lnTo>
                    <a:lnTo>
                      <a:pt x="30961" y="30794"/>
                    </a:lnTo>
                    <a:lnTo>
                      <a:pt x="30795" y="30898"/>
                    </a:lnTo>
                    <a:lnTo>
                      <a:pt x="30670" y="31023"/>
                    </a:lnTo>
                    <a:lnTo>
                      <a:pt x="31522" y="31979"/>
                    </a:lnTo>
                    <a:lnTo>
                      <a:pt x="32333" y="32957"/>
                    </a:lnTo>
                    <a:lnTo>
                      <a:pt x="32728" y="33456"/>
                    </a:lnTo>
                    <a:lnTo>
                      <a:pt x="33123" y="33955"/>
                    </a:lnTo>
                    <a:lnTo>
                      <a:pt x="33498" y="34474"/>
                    </a:lnTo>
                    <a:lnTo>
                      <a:pt x="33851" y="34994"/>
                    </a:lnTo>
                    <a:lnTo>
                      <a:pt x="34184" y="35514"/>
                    </a:lnTo>
                    <a:lnTo>
                      <a:pt x="34516" y="36055"/>
                    </a:lnTo>
                    <a:lnTo>
                      <a:pt x="34808" y="36595"/>
                    </a:lnTo>
                    <a:lnTo>
                      <a:pt x="35099" y="37157"/>
                    </a:lnTo>
                    <a:lnTo>
                      <a:pt x="35348" y="37718"/>
                    </a:lnTo>
                    <a:lnTo>
                      <a:pt x="35598" y="38321"/>
                    </a:lnTo>
                    <a:lnTo>
                      <a:pt x="35806" y="38903"/>
                    </a:lnTo>
                    <a:lnTo>
                      <a:pt x="35993" y="39527"/>
                    </a:lnTo>
                    <a:lnTo>
                      <a:pt x="36180" y="40338"/>
                    </a:lnTo>
                    <a:lnTo>
                      <a:pt x="36325" y="41149"/>
                    </a:lnTo>
                    <a:lnTo>
                      <a:pt x="36429" y="41939"/>
                    </a:lnTo>
                    <a:lnTo>
                      <a:pt x="36492" y="42729"/>
                    </a:lnTo>
                    <a:lnTo>
                      <a:pt x="36492" y="43519"/>
                    </a:lnTo>
                    <a:lnTo>
                      <a:pt x="36450" y="44289"/>
                    </a:lnTo>
                    <a:lnTo>
                      <a:pt x="36367" y="45058"/>
                    </a:lnTo>
                    <a:lnTo>
                      <a:pt x="36242" y="45807"/>
                    </a:lnTo>
                    <a:lnTo>
                      <a:pt x="36055" y="46555"/>
                    </a:lnTo>
                    <a:lnTo>
                      <a:pt x="35847" y="47304"/>
                    </a:lnTo>
                    <a:lnTo>
                      <a:pt x="35577" y="48031"/>
                    </a:lnTo>
                    <a:lnTo>
                      <a:pt x="35265" y="48759"/>
                    </a:lnTo>
                    <a:lnTo>
                      <a:pt x="34912" y="49466"/>
                    </a:lnTo>
                    <a:lnTo>
                      <a:pt x="34516" y="50173"/>
                    </a:lnTo>
                    <a:lnTo>
                      <a:pt x="34080" y="50880"/>
                    </a:lnTo>
                    <a:lnTo>
                      <a:pt x="33602" y="51566"/>
                    </a:lnTo>
                    <a:lnTo>
                      <a:pt x="33290" y="51961"/>
                    </a:lnTo>
                    <a:lnTo>
                      <a:pt x="32999" y="52336"/>
                    </a:lnTo>
                    <a:lnTo>
                      <a:pt x="32666" y="52710"/>
                    </a:lnTo>
                    <a:lnTo>
                      <a:pt x="32354" y="53063"/>
                    </a:lnTo>
                    <a:lnTo>
                      <a:pt x="32021" y="53417"/>
                    </a:lnTo>
                    <a:lnTo>
                      <a:pt x="31689" y="53729"/>
                    </a:lnTo>
                    <a:lnTo>
                      <a:pt x="31356" y="54061"/>
                    </a:lnTo>
                    <a:lnTo>
                      <a:pt x="31003" y="54373"/>
                    </a:lnTo>
                    <a:lnTo>
                      <a:pt x="30649" y="54664"/>
                    </a:lnTo>
                    <a:lnTo>
                      <a:pt x="30296" y="54935"/>
                    </a:lnTo>
                    <a:lnTo>
                      <a:pt x="29921" y="55226"/>
                    </a:lnTo>
                    <a:lnTo>
                      <a:pt x="29547" y="55475"/>
                    </a:lnTo>
                    <a:lnTo>
                      <a:pt x="28778" y="55974"/>
                    </a:lnTo>
                    <a:lnTo>
                      <a:pt x="28008" y="56411"/>
                    </a:lnTo>
                    <a:lnTo>
                      <a:pt x="27197" y="56827"/>
                    </a:lnTo>
                    <a:lnTo>
                      <a:pt x="26366" y="57201"/>
                    </a:lnTo>
                    <a:lnTo>
                      <a:pt x="25513" y="57534"/>
                    </a:lnTo>
                    <a:lnTo>
                      <a:pt x="24640" y="57825"/>
                    </a:lnTo>
                    <a:lnTo>
                      <a:pt x="23746" y="58095"/>
                    </a:lnTo>
                    <a:lnTo>
                      <a:pt x="22831" y="58324"/>
                    </a:lnTo>
                    <a:lnTo>
                      <a:pt x="21895" y="58511"/>
                    </a:lnTo>
                    <a:lnTo>
                      <a:pt x="20960" y="58698"/>
                    </a:lnTo>
                    <a:lnTo>
                      <a:pt x="20315" y="58781"/>
                    </a:lnTo>
                    <a:lnTo>
                      <a:pt x="19691" y="58864"/>
                    </a:lnTo>
                    <a:lnTo>
                      <a:pt x="19047" y="58927"/>
                    </a:lnTo>
                    <a:lnTo>
                      <a:pt x="18423" y="58968"/>
                    </a:lnTo>
                    <a:lnTo>
                      <a:pt x="17778" y="58989"/>
                    </a:lnTo>
                    <a:lnTo>
                      <a:pt x="17155" y="58989"/>
                    </a:lnTo>
                    <a:lnTo>
                      <a:pt x="16510" y="58968"/>
                    </a:lnTo>
                    <a:lnTo>
                      <a:pt x="15886" y="58948"/>
                    </a:lnTo>
                    <a:lnTo>
                      <a:pt x="15262" y="58906"/>
                    </a:lnTo>
                    <a:lnTo>
                      <a:pt x="14639" y="58844"/>
                    </a:lnTo>
                    <a:lnTo>
                      <a:pt x="13994" y="58761"/>
                    </a:lnTo>
                    <a:lnTo>
                      <a:pt x="13370" y="58657"/>
                    </a:lnTo>
                    <a:lnTo>
                      <a:pt x="12746" y="58553"/>
                    </a:lnTo>
                    <a:lnTo>
                      <a:pt x="12123" y="58407"/>
                    </a:lnTo>
                    <a:lnTo>
                      <a:pt x="11499" y="58261"/>
                    </a:lnTo>
                    <a:lnTo>
                      <a:pt x="10875" y="58116"/>
                    </a:lnTo>
                    <a:lnTo>
                      <a:pt x="10397" y="57970"/>
                    </a:lnTo>
                    <a:lnTo>
                      <a:pt x="9939" y="57825"/>
                    </a:lnTo>
                    <a:lnTo>
                      <a:pt x="9461" y="57658"/>
                    </a:lnTo>
                    <a:lnTo>
                      <a:pt x="9004" y="57492"/>
                    </a:lnTo>
                    <a:lnTo>
                      <a:pt x="8567" y="57305"/>
                    </a:lnTo>
                    <a:lnTo>
                      <a:pt x="8110" y="57118"/>
                    </a:lnTo>
                    <a:lnTo>
                      <a:pt x="7673" y="56910"/>
                    </a:lnTo>
                    <a:lnTo>
                      <a:pt x="7236" y="56702"/>
                    </a:lnTo>
                    <a:lnTo>
                      <a:pt x="6800" y="56473"/>
                    </a:lnTo>
                    <a:lnTo>
                      <a:pt x="6384" y="56224"/>
                    </a:lnTo>
                    <a:lnTo>
                      <a:pt x="5968" y="55974"/>
                    </a:lnTo>
                    <a:lnTo>
                      <a:pt x="5552" y="55704"/>
                    </a:lnTo>
                    <a:lnTo>
                      <a:pt x="5157" y="55434"/>
                    </a:lnTo>
                    <a:lnTo>
                      <a:pt x="4762" y="55163"/>
                    </a:lnTo>
                    <a:lnTo>
                      <a:pt x="4367" y="54851"/>
                    </a:lnTo>
                    <a:lnTo>
                      <a:pt x="3972" y="54540"/>
                    </a:lnTo>
                    <a:lnTo>
                      <a:pt x="3556" y="54186"/>
                    </a:lnTo>
                    <a:lnTo>
                      <a:pt x="3182" y="53791"/>
                    </a:lnTo>
                    <a:lnTo>
                      <a:pt x="2995" y="53583"/>
                    </a:lnTo>
                    <a:lnTo>
                      <a:pt x="2828" y="53375"/>
                    </a:lnTo>
                    <a:lnTo>
                      <a:pt x="2683" y="53167"/>
                    </a:lnTo>
                    <a:lnTo>
                      <a:pt x="2537" y="52939"/>
                    </a:lnTo>
                    <a:lnTo>
                      <a:pt x="2412" y="52710"/>
                    </a:lnTo>
                    <a:lnTo>
                      <a:pt x="2288" y="52460"/>
                    </a:lnTo>
                    <a:lnTo>
                      <a:pt x="2184" y="52211"/>
                    </a:lnTo>
                    <a:lnTo>
                      <a:pt x="2101" y="51961"/>
                    </a:lnTo>
                    <a:lnTo>
                      <a:pt x="2038" y="51691"/>
                    </a:lnTo>
                    <a:lnTo>
                      <a:pt x="1976" y="51421"/>
                    </a:lnTo>
                    <a:lnTo>
                      <a:pt x="1934" y="51150"/>
                    </a:lnTo>
                    <a:lnTo>
                      <a:pt x="1913" y="50859"/>
                    </a:lnTo>
                    <a:lnTo>
                      <a:pt x="1934" y="50527"/>
                    </a:lnTo>
                    <a:lnTo>
                      <a:pt x="1976" y="50215"/>
                    </a:lnTo>
                    <a:lnTo>
                      <a:pt x="2080" y="49924"/>
                    </a:lnTo>
                    <a:lnTo>
                      <a:pt x="2184" y="49632"/>
                    </a:lnTo>
                    <a:lnTo>
                      <a:pt x="2329" y="49362"/>
                    </a:lnTo>
                    <a:lnTo>
                      <a:pt x="2475" y="49092"/>
                    </a:lnTo>
                    <a:lnTo>
                      <a:pt x="2787" y="48551"/>
                    </a:lnTo>
                    <a:lnTo>
                      <a:pt x="3182" y="47844"/>
                    </a:lnTo>
                    <a:lnTo>
                      <a:pt x="3577" y="47158"/>
                    </a:lnTo>
                    <a:lnTo>
                      <a:pt x="4013" y="46493"/>
                    </a:lnTo>
                    <a:lnTo>
                      <a:pt x="4471" y="45827"/>
                    </a:lnTo>
                    <a:lnTo>
                      <a:pt x="4928" y="45183"/>
                    </a:lnTo>
                    <a:lnTo>
                      <a:pt x="5427" y="44559"/>
                    </a:lnTo>
                    <a:lnTo>
                      <a:pt x="5968" y="43956"/>
                    </a:lnTo>
                    <a:lnTo>
                      <a:pt x="6529" y="43374"/>
                    </a:lnTo>
                    <a:lnTo>
                      <a:pt x="6800" y="43124"/>
                    </a:lnTo>
                    <a:lnTo>
                      <a:pt x="7070" y="42937"/>
                    </a:lnTo>
                    <a:lnTo>
                      <a:pt x="7340" y="42771"/>
                    </a:lnTo>
                    <a:lnTo>
                      <a:pt x="7486" y="42729"/>
                    </a:lnTo>
                    <a:lnTo>
                      <a:pt x="7611" y="42667"/>
                    </a:lnTo>
                    <a:lnTo>
                      <a:pt x="7756" y="42646"/>
                    </a:lnTo>
                    <a:lnTo>
                      <a:pt x="7902" y="42625"/>
                    </a:lnTo>
                    <a:lnTo>
                      <a:pt x="8214" y="42625"/>
                    </a:lnTo>
                    <a:lnTo>
                      <a:pt x="8380" y="42667"/>
                    </a:lnTo>
                    <a:lnTo>
                      <a:pt x="8546" y="42688"/>
                    </a:lnTo>
                    <a:lnTo>
                      <a:pt x="8713" y="42750"/>
                    </a:lnTo>
                    <a:lnTo>
                      <a:pt x="8900" y="42812"/>
                    </a:lnTo>
                    <a:lnTo>
                      <a:pt x="9295" y="43000"/>
                    </a:lnTo>
                    <a:lnTo>
                      <a:pt x="9711" y="43207"/>
                    </a:lnTo>
                    <a:lnTo>
                      <a:pt x="10480" y="43623"/>
                    </a:lnTo>
                    <a:lnTo>
                      <a:pt x="10875" y="43831"/>
                    </a:lnTo>
                    <a:lnTo>
                      <a:pt x="11291" y="44039"/>
                    </a:lnTo>
                    <a:lnTo>
                      <a:pt x="11686" y="44206"/>
                    </a:lnTo>
                    <a:lnTo>
                      <a:pt x="12123" y="44351"/>
                    </a:lnTo>
                    <a:lnTo>
                      <a:pt x="12622" y="44476"/>
                    </a:lnTo>
                    <a:lnTo>
                      <a:pt x="13100" y="44601"/>
                    </a:lnTo>
                    <a:lnTo>
                      <a:pt x="13599" y="44705"/>
                    </a:lnTo>
                    <a:lnTo>
                      <a:pt x="14098" y="44809"/>
                    </a:lnTo>
                    <a:lnTo>
                      <a:pt x="14597" y="44892"/>
                    </a:lnTo>
                    <a:lnTo>
                      <a:pt x="15096" y="44954"/>
                    </a:lnTo>
                    <a:lnTo>
                      <a:pt x="15574" y="44996"/>
                    </a:lnTo>
                    <a:lnTo>
                      <a:pt x="16073" y="45016"/>
                    </a:lnTo>
                    <a:lnTo>
                      <a:pt x="16572" y="45037"/>
                    </a:lnTo>
                    <a:lnTo>
                      <a:pt x="17071" y="45037"/>
                    </a:lnTo>
                    <a:lnTo>
                      <a:pt x="17570" y="44996"/>
                    </a:lnTo>
                    <a:lnTo>
                      <a:pt x="18049" y="44954"/>
                    </a:lnTo>
                    <a:lnTo>
                      <a:pt x="18548" y="44892"/>
                    </a:lnTo>
                    <a:lnTo>
                      <a:pt x="19047" y="44809"/>
                    </a:lnTo>
                    <a:lnTo>
                      <a:pt x="19546" y="44705"/>
                    </a:lnTo>
                    <a:lnTo>
                      <a:pt x="20045" y="44580"/>
                    </a:lnTo>
                    <a:lnTo>
                      <a:pt x="20648" y="44393"/>
                    </a:lnTo>
                    <a:lnTo>
                      <a:pt x="21043" y="44247"/>
                    </a:lnTo>
                    <a:lnTo>
                      <a:pt x="21417" y="44081"/>
                    </a:lnTo>
                    <a:lnTo>
                      <a:pt x="21771" y="43873"/>
                    </a:lnTo>
                    <a:lnTo>
                      <a:pt x="22103" y="43644"/>
                    </a:lnTo>
                    <a:lnTo>
                      <a:pt x="22415" y="43415"/>
                    </a:lnTo>
                    <a:lnTo>
                      <a:pt x="22706" y="43145"/>
                    </a:lnTo>
                    <a:lnTo>
                      <a:pt x="22977" y="42854"/>
                    </a:lnTo>
                    <a:lnTo>
                      <a:pt x="23205" y="42563"/>
                    </a:lnTo>
                    <a:lnTo>
                      <a:pt x="23413" y="42251"/>
                    </a:lnTo>
                    <a:lnTo>
                      <a:pt x="23600" y="41918"/>
                    </a:lnTo>
                    <a:lnTo>
                      <a:pt x="23746" y="41565"/>
                    </a:lnTo>
                    <a:lnTo>
                      <a:pt x="23871" y="41211"/>
                    </a:lnTo>
                    <a:lnTo>
                      <a:pt x="23954" y="40837"/>
                    </a:lnTo>
                    <a:lnTo>
                      <a:pt x="24016" y="40463"/>
                    </a:lnTo>
                    <a:lnTo>
                      <a:pt x="24037" y="40089"/>
                    </a:lnTo>
                    <a:lnTo>
                      <a:pt x="24016" y="39693"/>
                    </a:lnTo>
                    <a:lnTo>
                      <a:pt x="23975" y="39236"/>
                    </a:lnTo>
                    <a:lnTo>
                      <a:pt x="23891" y="38799"/>
                    </a:lnTo>
                    <a:lnTo>
                      <a:pt x="23767" y="38384"/>
                    </a:lnTo>
                    <a:lnTo>
                      <a:pt x="23621" y="37968"/>
                    </a:lnTo>
                    <a:lnTo>
                      <a:pt x="23434" y="37573"/>
                    </a:lnTo>
                    <a:lnTo>
                      <a:pt x="23226" y="37198"/>
                    </a:lnTo>
                    <a:lnTo>
                      <a:pt x="22977" y="36824"/>
                    </a:lnTo>
                    <a:lnTo>
                      <a:pt x="22706" y="36491"/>
                    </a:lnTo>
                    <a:lnTo>
                      <a:pt x="22415" y="36180"/>
                    </a:lnTo>
                    <a:lnTo>
                      <a:pt x="22103" y="35888"/>
                    </a:lnTo>
                    <a:lnTo>
                      <a:pt x="21771" y="35639"/>
                    </a:lnTo>
                    <a:lnTo>
                      <a:pt x="21417" y="35410"/>
                    </a:lnTo>
                    <a:lnTo>
                      <a:pt x="21043" y="35202"/>
                    </a:lnTo>
                    <a:lnTo>
                      <a:pt x="20669" y="35036"/>
                    </a:lnTo>
                    <a:lnTo>
                      <a:pt x="20253" y="34911"/>
                    </a:lnTo>
                    <a:lnTo>
                      <a:pt x="19858" y="34828"/>
                    </a:lnTo>
                    <a:lnTo>
                      <a:pt x="19421" y="34766"/>
                    </a:lnTo>
                    <a:lnTo>
                      <a:pt x="18984" y="34724"/>
                    </a:lnTo>
                    <a:lnTo>
                      <a:pt x="18568" y="34703"/>
                    </a:lnTo>
                    <a:lnTo>
                      <a:pt x="18132" y="34682"/>
                    </a:lnTo>
                    <a:lnTo>
                      <a:pt x="17258" y="34682"/>
                    </a:lnTo>
                    <a:lnTo>
                      <a:pt x="16406" y="34662"/>
                    </a:lnTo>
                    <a:lnTo>
                      <a:pt x="15803" y="34641"/>
                    </a:lnTo>
                    <a:lnTo>
                      <a:pt x="15491" y="34620"/>
                    </a:lnTo>
                    <a:lnTo>
                      <a:pt x="15200" y="34578"/>
                    </a:lnTo>
                    <a:lnTo>
                      <a:pt x="14909" y="34495"/>
                    </a:lnTo>
                    <a:lnTo>
                      <a:pt x="14639" y="34391"/>
                    </a:lnTo>
                    <a:lnTo>
                      <a:pt x="14368" y="34246"/>
                    </a:lnTo>
                    <a:lnTo>
                      <a:pt x="14244" y="34163"/>
                    </a:lnTo>
                    <a:lnTo>
                      <a:pt x="14119" y="34059"/>
                    </a:lnTo>
                    <a:lnTo>
                      <a:pt x="13890" y="33809"/>
                    </a:lnTo>
                    <a:lnTo>
                      <a:pt x="13703" y="33539"/>
                    </a:lnTo>
                    <a:lnTo>
                      <a:pt x="13537" y="33248"/>
                    </a:lnTo>
                    <a:lnTo>
                      <a:pt x="13433" y="32936"/>
                    </a:lnTo>
                    <a:lnTo>
                      <a:pt x="13391" y="32749"/>
                    </a:lnTo>
                    <a:lnTo>
                      <a:pt x="13287" y="32125"/>
                    </a:lnTo>
                    <a:lnTo>
                      <a:pt x="13225" y="31501"/>
                    </a:lnTo>
                    <a:lnTo>
                      <a:pt x="13183" y="30877"/>
                    </a:lnTo>
                    <a:lnTo>
                      <a:pt x="13183" y="30254"/>
                    </a:lnTo>
                    <a:lnTo>
                      <a:pt x="13225" y="29630"/>
                    </a:lnTo>
                    <a:lnTo>
                      <a:pt x="13308" y="29006"/>
                    </a:lnTo>
                    <a:lnTo>
                      <a:pt x="13412" y="28382"/>
                    </a:lnTo>
                    <a:lnTo>
                      <a:pt x="13578" y="27758"/>
                    </a:lnTo>
                    <a:lnTo>
                      <a:pt x="13703" y="27405"/>
                    </a:lnTo>
                    <a:lnTo>
                      <a:pt x="13848" y="27093"/>
                    </a:lnTo>
                    <a:lnTo>
                      <a:pt x="14015" y="26823"/>
                    </a:lnTo>
                    <a:lnTo>
                      <a:pt x="14119" y="26698"/>
                    </a:lnTo>
                    <a:lnTo>
                      <a:pt x="14223" y="26573"/>
                    </a:lnTo>
                    <a:lnTo>
                      <a:pt x="14348" y="26469"/>
                    </a:lnTo>
                    <a:lnTo>
                      <a:pt x="14472" y="26365"/>
                    </a:lnTo>
                    <a:lnTo>
                      <a:pt x="14618" y="26282"/>
                    </a:lnTo>
                    <a:lnTo>
                      <a:pt x="14763" y="26199"/>
                    </a:lnTo>
                    <a:lnTo>
                      <a:pt x="14930" y="26116"/>
                    </a:lnTo>
                    <a:lnTo>
                      <a:pt x="15096" y="26053"/>
                    </a:lnTo>
                    <a:lnTo>
                      <a:pt x="15470" y="25970"/>
                    </a:lnTo>
                    <a:lnTo>
                      <a:pt x="15990" y="25866"/>
                    </a:lnTo>
                    <a:lnTo>
                      <a:pt x="16510" y="25804"/>
                    </a:lnTo>
                    <a:lnTo>
                      <a:pt x="17570" y="25679"/>
                    </a:lnTo>
                    <a:lnTo>
                      <a:pt x="18631" y="25575"/>
                    </a:lnTo>
                    <a:lnTo>
                      <a:pt x="19670" y="25471"/>
                    </a:lnTo>
                    <a:lnTo>
                      <a:pt x="20169" y="25409"/>
                    </a:lnTo>
                    <a:lnTo>
                      <a:pt x="20648" y="25305"/>
                    </a:lnTo>
                    <a:lnTo>
                      <a:pt x="21105" y="25180"/>
                    </a:lnTo>
                    <a:lnTo>
                      <a:pt x="21563" y="25014"/>
                    </a:lnTo>
                    <a:lnTo>
                      <a:pt x="22020" y="24827"/>
                    </a:lnTo>
                    <a:lnTo>
                      <a:pt x="22436" y="24619"/>
                    </a:lnTo>
                    <a:lnTo>
                      <a:pt x="22852" y="24369"/>
                    </a:lnTo>
                    <a:lnTo>
                      <a:pt x="23247" y="24078"/>
                    </a:lnTo>
                    <a:lnTo>
                      <a:pt x="23579" y="23808"/>
                    </a:lnTo>
                    <a:lnTo>
                      <a:pt x="23891" y="23537"/>
                    </a:lnTo>
                    <a:lnTo>
                      <a:pt x="24141" y="23267"/>
                    </a:lnTo>
                    <a:lnTo>
                      <a:pt x="24370" y="22997"/>
                    </a:lnTo>
                    <a:lnTo>
                      <a:pt x="24578" y="22706"/>
                    </a:lnTo>
                    <a:lnTo>
                      <a:pt x="24744" y="22415"/>
                    </a:lnTo>
                    <a:lnTo>
                      <a:pt x="24889" y="22124"/>
                    </a:lnTo>
                    <a:lnTo>
                      <a:pt x="24993" y="21812"/>
                    </a:lnTo>
                    <a:lnTo>
                      <a:pt x="25077" y="21479"/>
                    </a:lnTo>
                    <a:lnTo>
                      <a:pt x="25139" y="21146"/>
                    </a:lnTo>
                    <a:lnTo>
                      <a:pt x="25160" y="20772"/>
                    </a:lnTo>
                    <a:lnTo>
                      <a:pt x="25181" y="20398"/>
                    </a:lnTo>
                    <a:lnTo>
                      <a:pt x="25160" y="19982"/>
                    </a:lnTo>
                    <a:lnTo>
                      <a:pt x="25118" y="19566"/>
                    </a:lnTo>
                    <a:lnTo>
                      <a:pt x="25056" y="19109"/>
                    </a:lnTo>
                    <a:lnTo>
                      <a:pt x="24973" y="18630"/>
                    </a:lnTo>
                    <a:lnTo>
                      <a:pt x="24869" y="18173"/>
                    </a:lnTo>
                    <a:lnTo>
                      <a:pt x="24744" y="17757"/>
                    </a:lnTo>
                    <a:lnTo>
                      <a:pt x="24598" y="17362"/>
                    </a:lnTo>
                    <a:lnTo>
                      <a:pt x="24432" y="16967"/>
                    </a:lnTo>
                    <a:lnTo>
                      <a:pt x="24245" y="16613"/>
                    </a:lnTo>
                    <a:lnTo>
                      <a:pt x="24037" y="16281"/>
                    </a:lnTo>
                    <a:lnTo>
                      <a:pt x="23808" y="15948"/>
                    </a:lnTo>
                    <a:lnTo>
                      <a:pt x="23579" y="15657"/>
                    </a:lnTo>
                    <a:lnTo>
                      <a:pt x="23309" y="15366"/>
                    </a:lnTo>
                    <a:lnTo>
                      <a:pt x="23039" y="15096"/>
                    </a:lnTo>
                    <a:lnTo>
                      <a:pt x="22748" y="14867"/>
                    </a:lnTo>
                    <a:lnTo>
                      <a:pt x="22457" y="14638"/>
                    </a:lnTo>
                    <a:lnTo>
                      <a:pt x="22145" y="14430"/>
                    </a:lnTo>
                    <a:lnTo>
                      <a:pt x="21833" y="14222"/>
                    </a:lnTo>
                    <a:lnTo>
                      <a:pt x="21500" y="14056"/>
                    </a:lnTo>
                    <a:lnTo>
                      <a:pt x="21168" y="13910"/>
                    </a:lnTo>
                    <a:lnTo>
                      <a:pt x="20814" y="13765"/>
                    </a:lnTo>
                    <a:lnTo>
                      <a:pt x="20461" y="13640"/>
                    </a:lnTo>
                    <a:lnTo>
                      <a:pt x="20107" y="13536"/>
                    </a:lnTo>
                    <a:lnTo>
                      <a:pt x="19754" y="13453"/>
                    </a:lnTo>
                    <a:lnTo>
                      <a:pt x="19379" y="13391"/>
                    </a:lnTo>
                    <a:lnTo>
                      <a:pt x="19026" y="13328"/>
                    </a:lnTo>
                    <a:lnTo>
                      <a:pt x="18672" y="13287"/>
                    </a:lnTo>
                    <a:lnTo>
                      <a:pt x="18298" y="13266"/>
                    </a:lnTo>
                    <a:lnTo>
                      <a:pt x="17945" y="13245"/>
                    </a:lnTo>
                    <a:lnTo>
                      <a:pt x="17591" y="13266"/>
                    </a:lnTo>
                    <a:lnTo>
                      <a:pt x="17238" y="13287"/>
                    </a:lnTo>
                    <a:lnTo>
                      <a:pt x="16905" y="13307"/>
                    </a:lnTo>
                    <a:lnTo>
                      <a:pt x="16572" y="13370"/>
                    </a:lnTo>
                    <a:lnTo>
                      <a:pt x="16240" y="13432"/>
                    </a:lnTo>
                    <a:lnTo>
                      <a:pt x="15907" y="13515"/>
                    </a:lnTo>
                    <a:lnTo>
                      <a:pt x="15595" y="13599"/>
                    </a:lnTo>
                    <a:lnTo>
                      <a:pt x="15034" y="13806"/>
                    </a:lnTo>
                    <a:lnTo>
                      <a:pt x="14472" y="14014"/>
                    </a:lnTo>
                    <a:lnTo>
                      <a:pt x="13932" y="14264"/>
                    </a:lnTo>
                    <a:lnTo>
                      <a:pt x="13391" y="14513"/>
                    </a:lnTo>
                    <a:lnTo>
                      <a:pt x="12871" y="14784"/>
                    </a:lnTo>
                    <a:lnTo>
                      <a:pt x="12331" y="15075"/>
                    </a:lnTo>
                    <a:lnTo>
                      <a:pt x="11312" y="15678"/>
                    </a:lnTo>
                    <a:lnTo>
                      <a:pt x="10646" y="16073"/>
                    </a:lnTo>
                    <a:lnTo>
                      <a:pt x="10314" y="16260"/>
                    </a:lnTo>
                    <a:lnTo>
                      <a:pt x="9960" y="16447"/>
                    </a:lnTo>
                    <a:lnTo>
                      <a:pt x="9607" y="16593"/>
                    </a:lnTo>
                    <a:lnTo>
                      <a:pt x="9253" y="16717"/>
                    </a:lnTo>
                    <a:lnTo>
                      <a:pt x="8879" y="16821"/>
                    </a:lnTo>
                    <a:lnTo>
                      <a:pt x="8484" y="16905"/>
                    </a:lnTo>
                    <a:lnTo>
                      <a:pt x="8214" y="16925"/>
                    </a:lnTo>
                    <a:lnTo>
                      <a:pt x="7943" y="16905"/>
                    </a:lnTo>
                    <a:lnTo>
                      <a:pt x="7694" y="16863"/>
                    </a:lnTo>
                    <a:lnTo>
                      <a:pt x="7465" y="16780"/>
                    </a:lnTo>
                    <a:lnTo>
                      <a:pt x="7257" y="16676"/>
                    </a:lnTo>
                    <a:lnTo>
                      <a:pt x="7070" y="16509"/>
                    </a:lnTo>
                    <a:lnTo>
                      <a:pt x="6883" y="16322"/>
                    </a:lnTo>
                    <a:lnTo>
                      <a:pt x="6737" y="16094"/>
                    </a:lnTo>
                    <a:lnTo>
                      <a:pt x="6321" y="15366"/>
                    </a:lnTo>
                    <a:lnTo>
                      <a:pt x="5947" y="14597"/>
                    </a:lnTo>
                    <a:lnTo>
                      <a:pt x="5615" y="13827"/>
                    </a:lnTo>
                    <a:lnTo>
                      <a:pt x="5469" y="13432"/>
                    </a:lnTo>
                    <a:lnTo>
                      <a:pt x="5344" y="13037"/>
                    </a:lnTo>
                    <a:lnTo>
                      <a:pt x="5219" y="12642"/>
                    </a:lnTo>
                    <a:lnTo>
                      <a:pt x="5116" y="12247"/>
                    </a:lnTo>
                    <a:lnTo>
                      <a:pt x="5032" y="11831"/>
                    </a:lnTo>
                    <a:lnTo>
                      <a:pt x="4949" y="11415"/>
                    </a:lnTo>
                    <a:lnTo>
                      <a:pt x="4887" y="10999"/>
                    </a:lnTo>
                    <a:lnTo>
                      <a:pt x="4824" y="10584"/>
                    </a:lnTo>
                    <a:lnTo>
                      <a:pt x="4783" y="10168"/>
                    </a:lnTo>
                    <a:lnTo>
                      <a:pt x="4762" y="9731"/>
                    </a:lnTo>
                    <a:lnTo>
                      <a:pt x="4762" y="9482"/>
                    </a:lnTo>
                    <a:lnTo>
                      <a:pt x="4783" y="9232"/>
                    </a:lnTo>
                    <a:lnTo>
                      <a:pt x="4804" y="8982"/>
                    </a:lnTo>
                    <a:lnTo>
                      <a:pt x="4845" y="8754"/>
                    </a:lnTo>
                    <a:lnTo>
                      <a:pt x="4887" y="8504"/>
                    </a:lnTo>
                    <a:lnTo>
                      <a:pt x="4970" y="8296"/>
                    </a:lnTo>
                    <a:lnTo>
                      <a:pt x="5053" y="8068"/>
                    </a:lnTo>
                    <a:lnTo>
                      <a:pt x="5157" y="7860"/>
                    </a:lnTo>
                    <a:lnTo>
                      <a:pt x="5261" y="7673"/>
                    </a:lnTo>
                    <a:lnTo>
                      <a:pt x="5386" y="7465"/>
                    </a:lnTo>
                    <a:lnTo>
                      <a:pt x="5531" y="7277"/>
                    </a:lnTo>
                    <a:lnTo>
                      <a:pt x="5677" y="7090"/>
                    </a:lnTo>
                    <a:lnTo>
                      <a:pt x="5843" y="6924"/>
                    </a:lnTo>
                    <a:lnTo>
                      <a:pt x="6030" y="6758"/>
                    </a:lnTo>
                    <a:lnTo>
                      <a:pt x="6218" y="6591"/>
                    </a:lnTo>
                    <a:lnTo>
                      <a:pt x="6425" y="6425"/>
                    </a:lnTo>
                    <a:lnTo>
                      <a:pt x="6862" y="6113"/>
                    </a:lnTo>
                    <a:lnTo>
                      <a:pt x="7320" y="5822"/>
                    </a:lnTo>
                    <a:lnTo>
                      <a:pt x="7756" y="5552"/>
                    </a:lnTo>
                    <a:lnTo>
                      <a:pt x="8214" y="5281"/>
                    </a:lnTo>
                    <a:lnTo>
                      <a:pt x="9149" y="4782"/>
                    </a:lnTo>
                    <a:lnTo>
                      <a:pt x="10106" y="4325"/>
                    </a:lnTo>
                    <a:lnTo>
                      <a:pt x="11062" y="3888"/>
                    </a:lnTo>
                    <a:lnTo>
                      <a:pt x="12060" y="3493"/>
                    </a:lnTo>
                    <a:lnTo>
                      <a:pt x="13038" y="3098"/>
                    </a:lnTo>
                    <a:lnTo>
                      <a:pt x="14036" y="2745"/>
                    </a:lnTo>
                    <a:lnTo>
                      <a:pt x="14763" y="2495"/>
                    </a:lnTo>
                    <a:lnTo>
                      <a:pt x="15491" y="2266"/>
                    </a:lnTo>
                    <a:lnTo>
                      <a:pt x="16219" y="2079"/>
                    </a:lnTo>
                    <a:lnTo>
                      <a:pt x="16947" y="1913"/>
                    </a:lnTo>
                    <a:lnTo>
                      <a:pt x="17695" y="1809"/>
                    </a:lnTo>
                    <a:lnTo>
                      <a:pt x="18069" y="1767"/>
                    </a:lnTo>
                    <a:lnTo>
                      <a:pt x="18444" y="1747"/>
                    </a:lnTo>
                    <a:lnTo>
                      <a:pt x="18818" y="1726"/>
                    </a:lnTo>
                    <a:close/>
                    <a:moveTo>
                      <a:pt x="19088" y="0"/>
                    </a:moveTo>
                    <a:lnTo>
                      <a:pt x="18381" y="21"/>
                    </a:lnTo>
                    <a:lnTo>
                      <a:pt x="17695" y="62"/>
                    </a:lnTo>
                    <a:lnTo>
                      <a:pt x="16988" y="125"/>
                    </a:lnTo>
                    <a:lnTo>
                      <a:pt x="16281" y="208"/>
                    </a:lnTo>
                    <a:lnTo>
                      <a:pt x="15574" y="333"/>
                    </a:lnTo>
                    <a:lnTo>
                      <a:pt x="15075" y="437"/>
                    </a:lnTo>
                    <a:lnTo>
                      <a:pt x="14576" y="561"/>
                    </a:lnTo>
                    <a:lnTo>
                      <a:pt x="14098" y="686"/>
                    </a:lnTo>
                    <a:lnTo>
                      <a:pt x="13641" y="832"/>
                    </a:lnTo>
                    <a:lnTo>
                      <a:pt x="13162" y="998"/>
                    </a:lnTo>
                    <a:lnTo>
                      <a:pt x="12705" y="1164"/>
                    </a:lnTo>
                    <a:lnTo>
                      <a:pt x="11790" y="1559"/>
                    </a:lnTo>
                    <a:lnTo>
                      <a:pt x="10896" y="1955"/>
                    </a:lnTo>
                    <a:lnTo>
                      <a:pt x="10002" y="2391"/>
                    </a:lnTo>
                    <a:lnTo>
                      <a:pt x="8234" y="3306"/>
                    </a:lnTo>
                    <a:lnTo>
                      <a:pt x="7756" y="3576"/>
                    </a:lnTo>
                    <a:lnTo>
                      <a:pt x="7278" y="3847"/>
                    </a:lnTo>
                    <a:lnTo>
                      <a:pt x="6841" y="4159"/>
                    </a:lnTo>
                    <a:lnTo>
                      <a:pt x="6405" y="4470"/>
                    </a:lnTo>
                    <a:lnTo>
                      <a:pt x="5968" y="4803"/>
                    </a:lnTo>
                    <a:lnTo>
                      <a:pt x="5552" y="5157"/>
                    </a:lnTo>
                    <a:lnTo>
                      <a:pt x="5157" y="5531"/>
                    </a:lnTo>
                    <a:lnTo>
                      <a:pt x="4762" y="5905"/>
                    </a:lnTo>
                    <a:lnTo>
                      <a:pt x="4346" y="6363"/>
                    </a:lnTo>
                    <a:lnTo>
                      <a:pt x="3951" y="6841"/>
                    </a:lnTo>
                    <a:lnTo>
                      <a:pt x="3785" y="7090"/>
                    </a:lnTo>
                    <a:lnTo>
                      <a:pt x="3618" y="7340"/>
                    </a:lnTo>
                    <a:lnTo>
                      <a:pt x="3473" y="7589"/>
                    </a:lnTo>
                    <a:lnTo>
                      <a:pt x="3327" y="7860"/>
                    </a:lnTo>
                    <a:lnTo>
                      <a:pt x="3203" y="8130"/>
                    </a:lnTo>
                    <a:lnTo>
                      <a:pt x="3099" y="8400"/>
                    </a:lnTo>
                    <a:lnTo>
                      <a:pt x="2995" y="8691"/>
                    </a:lnTo>
                    <a:lnTo>
                      <a:pt x="2932" y="8982"/>
                    </a:lnTo>
                    <a:lnTo>
                      <a:pt x="2891" y="9274"/>
                    </a:lnTo>
                    <a:lnTo>
                      <a:pt x="2849" y="9585"/>
                    </a:lnTo>
                    <a:lnTo>
                      <a:pt x="2828" y="9897"/>
                    </a:lnTo>
                    <a:lnTo>
                      <a:pt x="2849" y="10209"/>
                    </a:lnTo>
                    <a:lnTo>
                      <a:pt x="2891" y="10688"/>
                    </a:lnTo>
                    <a:lnTo>
                      <a:pt x="2953" y="11166"/>
                    </a:lnTo>
                    <a:lnTo>
                      <a:pt x="3015" y="11644"/>
                    </a:lnTo>
                    <a:lnTo>
                      <a:pt x="3099" y="12122"/>
                    </a:lnTo>
                    <a:lnTo>
                      <a:pt x="3203" y="12600"/>
                    </a:lnTo>
                    <a:lnTo>
                      <a:pt x="3327" y="13058"/>
                    </a:lnTo>
                    <a:lnTo>
                      <a:pt x="3452" y="13515"/>
                    </a:lnTo>
                    <a:lnTo>
                      <a:pt x="3598" y="13952"/>
                    </a:lnTo>
                    <a:lnTo>
                      <a:pt x="3764" y="14409"/>
                    </a:lnTo>
                    <a:lnTo>
                      <a:pt x="3951" y="14846"/>
                    </a:lnTo>
                    <a:lnTo>
                      <a:pt x="4159" y="15283"/>
                    </a:lnTo>
                    <a:lnTo>
                      <a:pt x="4388" y="15699"/>
                    </a:lnTo>
                    <a:lnTo>
                      <a:pt x="4616" y="16114"/>
                    </a:lnTo>
                    <a:lnTo>
                      <a:pt x="4887" y="16530"/>
                    </a:lnTo>
                    <a:lnTo>
                      <a:pt x="5157" y="16925"/>
                    </a:lnTo>
                    <a:lnTo>
                      <a:pt x="5448" y="17320"/>
                    </a:lnTo>
                    <a:lnTo>
                      <a:pt x="5656" y="17591"/>
                    </a:lnTo>
                    <a:lnTo>
                      <a:pt x="5885" y="17840"/>
                    </a:lnTo>
                    <a:lnTo>
                      <a:pt x="6114" y="18069"/>
                    </a:lnTo>
                    <a:lnTo>
                      <a:pt x="6342" y="18277"/>
                    </a:lnTo>
                    <a:lnTo>
                      <a:pt x="6592" y="18485"/>
                    </a:lnTo>
                    <a:lnTo>
                      <a:pt x="6841" y="18651"/>
                    </a:lnTo>
                    <a:lnTo>
                      <a:pt x="7091" y="18817"/>
                    </a:lnTo>
                    <a:lnTo>
                      <a:pt x="7361" y="18963"/>
                    </a:lnTo>
                    <a:lnTo>
                      <a:pt x="7631" y="19067"/>
                    </a:lnTo>
                    <a:lnTo>
                      <a:pt x="7923" y="19150"/>
                    </a:lnTo>
                    <a:lnTo>
                      <a:pt x="8214" y="19233"/>
                    </a:lnTo>
                    <a:lnTo>
                      <a:pt x="8526" y="19275"/>
                    </a:lnTo>
                    <a:lnTo>
                      <a:pt x="9170" y="19275"/>
                    </a:lnTo>
                    <a:lnTo>
                      <a:pt x="9524" y="19233"/>
                    </a:lnTo>
                    <a:lnTo>
                      <a:pt x="9877" y="19150"/>
                    </a:lnTo>
                    <a:lnTo>
                      <a:pt x="10418" y="19005"/>
                    </a:lnTo>
                    <a:lnTo>
                      <a:pt x="10937" y="18817"/>
                    </a:lnTo>
                    <a:lnTo>
                      <a:pt x="11457" y="18610"/>
                    </a:lnTo>
                    <a:lnTo>
                      <a:pt x="11956" y="18381"/>
                    </a:lnTo>
                    <a:lnTo>
                      <a:pt x="12476" y="18111"/>
                    </a:lnTo>
                    <a:lnTo>
                      <a:pt x="12975" y="17840"/>
                    </a:lnTo>
                    <a:lnTo>
                      <a:pt x="13973" y="17300"/>
                    </a:lnTo>
                    <a:lnTo>
                      <a:pt x="14472" y="17050"/>
                    </a:lnTo>
                    <a:lnTo>
                      <a:pt x="14992" y="16821"/>
                    </a:lnTo>
                    <a:lnTo>
                      <a:pt x="15512" y="16613"/>
                    </a:lnTo>
                    <a:lnTo>
                      <a:pt x="16073" y="16426"/>
                    </a:lnTo>
                    <a:lnTo>
                      <a:pt x="16427" y="16343"/>
                    </a:lnTo>
                    <a:lnTo>
                      <a:pt x="16780" y="16260"/>
                    </a:lnTo>
                    <a:lnTo>
                      <a:pt x="17113" y="16198"/>
                    </a:lnTo>
                    <a:lnTo>
                      <a:pt x="17466" y="16156"/>
                    </a:lnTo>
                    <a:lnTo>
                      <a:pt x="17820" y="16135"/>
                    </a:lnTo>
                    <a:lnTo>
                      <a:pt x="18153" y="16114"/>
                    </a:lnTo>
                    <a:lnTo>
                      <a:pt x="18506" y="16135"/>
                    </a:lnTo>
                    <a:lnTo>
                      <a:pt x="18839" y="16156"/>
                    </a:lnTo>
                    <a:lnTo>
                      <a:pt x="19192" y="16218"/>
                    </a:lnTo>
                    <a:lnTo>
                      <a:pt x="19525" y="16281"/>
                    </a:lnTo>
                    <a:lnTo>
                      <a:pt x="19837" y="16364"/>
                    </a:lnTo>
                    <a:lnTo>
                      <a:pt x="20169" y="16489"/>
                    </a:lnTo>
                    <a:lnTo>
                      <a:pt x="20502" y="16634"/>
                    </a:lnTo>
                    <a:lnTo>
                      <a:pt x="20814" y="16780"/>
                    </a:lnTo>
                    <a:lnTo>
                      <a:pt x="21126" y="16967"/>
                    </a:lnTo>
                    <a:lnTo>
                      <a:pt x="21438" y="17175"/>
                    </a:lnTo>
                    <a:lnTo>
                      <a:pt x="21687" y="17383"/>
                    </a:lnTo>
                    <a:lnTo>
                      <a:pt x="21916" y="17612"/>
                    </a:lnTo>
                    <a:lnTo>
                      <a:pt x="22124" y="17840"/>
                    </a:lnTo>
                    <a:lnTo>
                      <a:pt x="22311" y="18090"/>
                    </a:lnTo>
                    <a:lnTo>
                      <a:pt x="22498" y="18360"/>
                    </a:lnTo>
                    <a:lnTo>
                      <a:pt x="22665" y="18630"/>
                    </a:lnTo>
                    <a:lnTo>
                      <a:pt x="22997" y="19171"/>
                    </a:lnTo>
                    <a:lnTo>
                      <a:pt x="23143" y="19441"/>
                    </a:lnTo>
                    <a:lnTo>
                      <a:pt x="23268" y="19712"/>
                    </a:lnTo>
                    <a:lnTo>
                      <a:pt x="23372" y="19982"/>
                    </a:lnTo>
                    <a:lnTo>
                      <a:pt x="23434" y="20231"/>
                    </a:lnTo>
                    <a:lnTo>
                      <a:pt x="23476" y="20502"/>
                    </a:lnTo>
                    <a:lnTo>
                      <a:pt x="23496" y="20751"/>
                    </a:lnTo>
                    <a:lnTo>
                      <a:pt x="23496" y="21001"/>
                    </a:lnTo>
                    <a:lnTo>
                      <a:pt x="23455" y="21229"/>
                    </a:lnTo>
                    <a:lnTo>
                      <a:pt x="23392" y="21479"/>
                    </a:lnTo>
                    <a:lnTo>
                      <a:pt x="23309" y="21708"/>
                    </a:lnTo>
                    <a:lnTo>
                      <a:pt x="23184" y="21916"/>
                    </a:lnTo>
                    <a:lnTo>
                      <a:pt x="23060" y="22144"/>
                    </a:lnTo>
                    <a:lnTo>
                      <a:pt x="22893" y="22352"/>
                    </a:lnTo>
                    <a:lnTo>
                      <a:pt x="22706" y="22560"/>
                    </a:lnTo>
                    <a:lnTo>
                      <a:pt x="22477" y="22747"/>
                    </a:lnTo>
                    <a:lnTo>
                      <a:pt x="22249" y="22934"/>
                    </a:lnTo>
                    <a:lnTo>
                      <a:pt x="22041" y="23059"/>
                    </a:lnTo>
                    <a:lnTo>
                      <a:pt x="21854" y="23184"/>
                    </a:lnTo>
                    <a:lnTo>
                      <a:pt x="21438" y="23371"/>
                    </a:lnTo>
                    <a:lnTo>
                      <a:pt x="21022" y="23517"/>
                    </a:lnTo>
                    <a:lnTo>
                      <a:pt x="20585" y="23662"/>
                    </a:lnTo>
                    <a:lnTo>
                      <a:pt x="20024" y="23787"/>
                    </a:lnTo>
                    <a:lnTo>
                      <a:pt x="19463" y="23891"/>
                    </a:lnTo>
                    <a:lnTo>
                      <a:pt x="18880" y="23974"/>
                    </a:lnTo>
                    <a:lnTo>
                      <a:pt x="18319" y="24016"/>
                    </a:lnTo>
                    <a:lnTo>
                      <a:pt x="17155" y="24120"/>
                    </a:lnTo>
                    <a:lnTo>
                      <a:pt x="16593" y="24182"/>
                    </a:lnTo>
                    <a:lnTo>
                      <a:pt x="16011" y="24265"/>
                    </a:lnTo>
                    <a:lnTo>
                      <a:pt x="15574" y="24348"/>
                    </a:lnTo>
                    <a:lnTo>
                      <a:pt x="15179" y="24452"/>
                    </a:lnTo>
                    <a:lnTo>
                      <a:pt x="14784" y="24598"/>
                    </a:lnTo>
                    <a:lnTo>
                      <a:pt x="14410" y="24743"/>
                    </a:lnTo>
                    <a:lnTo>
                      <a:pt x="14077" y="24910"/>
                    </a:lnTo>
                    <a:lnTo>
                      <a:pt x="13765" y="25118"/>
                    </a:lnTo>
                    <a:lnTo>
                      <a:pt x="13474" y="25326"/>
                    </a:lnTo>
                    <a:lnTo>
                      <a:pt x="13204" y="25554"/>
                    </a:lnTo>
                    <a:lnTo>
                      <a:pt x="12954" y="25825"/>
                    </a:lnTo>
                    <a:lnTo>
                      <a:pt x="12746" y="26116"/>
                    </a:lnTo>
                    <a:lnTo>
                      <a:pt x="12539" y="26428"/>
                    </a:lnTo>
                    <a:lnTo>
                      <a:pt x="12372" y="26760"/>
                    </a:lnTo>
                    <a:lnTo>
                      <a:pt x="12206" y="27114"/>
                    </a:lnTo>
                    <a:lnTo>
                      <a:pt x="12081" y="27509"/>
                    </a:lnTo>
                    <a:lnTo>
                      <a:pt x="11977" y="27925"/>
                    </a:lnTo>
                    <a:lnTo>
                      <a:pt x="11894" y="28361"/>
                    </a:lnTo>
                    <a:lnTo>
                      <a:pt x="11811" y="28964"/>
                    </a:lnTo>
                    <a:lnTo>
                      <a:pt x="11769" y="29588"/>
                    </a:lnTo>
                    <a:lnTo>
                      <a:pt x="11748" y="30191"/>
                    </a:lnTo>
                    <a:lnTo>
                      <a:pt x="11769" y="30794"/>
                    </a:lnTo>
                    <a:lnTo>
                      <a:pt x="11811" y="31397"/>
                    </a:lnTo>
                    <a:lnTo>
                      <a:pt x="11873" y="32000"/>
                    </a:lnTo>
                    <a:lnTo>
                      <a:pt x="11956" y="32603"/>
                    </a:lnTo>
                    <a:lnTo>
                      <a:pt x="12081" y="33206"/>
                    </a:lnTo>
                    <a:lnTo>
                      <a:pt x="12206" y="33851"/>
                    </a:lnTo>
                    <a:lnTo>
                      <a:pt x="12372" y="34474"/>
                    </a:lnTo>
                    <a:lnTo>
                      <a:pt x="12497" y="34849"/>
                    </a:lnTo>
                    <a:lnTo>
                      <a:pt x="12642" y="35181"/>
                    </a:lnTo>
                    <a:lnTo>
                      <a:pt x="12830" y="35473"/>
                    </a:lnTo>
                    <a:lnTo>
                      <a:pt x="13058" y="35722"/>
                    </a:lnTo>
                    <a:lnTo>
                      <a:pt x="13329" y="35951"/>
                    </a:lnTo>
                    <a:lnTo>
                      <a:pt x="13620" y="36138"/>
                    </a:lnTo>
                    <a:lnTo>
                      <a:pt x="13952" y="36304"/>
                    </a:lnTo>
                    <a:lnTo>
                      <a:pt x="14327" y="36429"/>
                    </a:lnTo>
                    <a:lnTo>
                      <a:pt x="14701" y="36533"/>
                    </a:lnTo>
                    <a:lnTo>
                      <a:pt x="15075" y="36616"/>
                    </a:lnTo>
                    <a:lnTo>
                      <a:pt x="15450" y="36679"/>
                    </a:lnTo>
                    <a:lnTo>
                      <a:pt x="15824" y="36741"/>
                    </a:lnTo>
                    <a:lnTo>
                      <a:pt x="16593" y="36824"/>
                    </a:lnTo>
                    <a:lnTo>
                      <a:pt x="17362" y="36866"/>
                    </a:lnTo>
                    <a:lnTo>
                      <a:pt x="17820" y="36928"/>
                    </a:lnTo>
                    <a:lnTo>
                      <a:pt x="18277" y="36990"/>
                    </a:lnTo>
                    <a:lnTo>
                      <a:pt x="18693" y="37094"/>
                    </a:lnTo>
                    <a:lnTo>
                      <a:pt x="19067" y="37219"/>
                    </a:lnTo>
                    <a:lnTo>
                      <a:pt x="19442" y="37385"/>
                    </a:lnTo>
                    <a:lnTo>
                      <a:pt x="19795" y="37573"/>
                    </a:lnTo>
                    <a:lnTo>
                      <a:pt x="20107" y="37781"/>
                    </a:lnTo>
                    <a:lnTo>
                      <a:pt x="20398" y="38009"/>
                    </a:lnTo>
                    <a:lnTo>
                      <a:pt x="20669" y="38259"/>
                    </a:lnTo>
                    <a:lnTo>
                      <a:pt x="20918" y="38550"/>
                    </a:lnTo>
                    <a:lnTo>
                      <a:pt x="21126" y="38862"/>
                    </a:lnTo>
                    <a:lnTo>
                      <a:pt x="21313" y="39194"/>
                    </a:lnTo>
                    <a:lnTo>
                      <a:pt x="21459" y="39548"/>
                    </a:lnTo>
                    <a:lnTo>
                      <a:pt x="21583" y="39922"/>
                    </a:lnTo>
                    <a:lnTo>
                      <a:pt x="21687" y="40317"/>
                    </a:lnTo>
                    <a:lnTo>
                      <a:pt x="21750" y="40733"/>
                    </a:lnTo>
                    <a:lnTo>
                      <a:pt x="21791" y="41191"/>
                    </a:lnTo>
                    <a:lnTo>
                      <a:pt x="21791" y="41398"/>
                    </a:lnTo>
                    <a:lnTo>
                      <a:pt x="21771" y="41586"/>
                    </a:lnTo>
                    <a:lnTo>
                      <a:pt x="21729" y="41752"/>
                    </a:lnTo>
                    <a:lnTo>
                      <a:pt x="21687" y="41918"/>
                    </a:lnTo>
                    <a:lnTo>
                      <a:pt x="21625" y="42085"/>
                    </a:lnTo>
                    <a:lnTo>
                      <a:pt x="21542" y="42230"/>
                    </a:lnTo>
                    <a:lnTo>
                      <a:pt x="21459" y="42355"/>
                    </a:lnTo>
                    <a:lnTo>
                      <a:pt x="21355" y="42480"/>
                    </a:lnTo>
                    <a:lnTo>
                      <a:pt x="21230" y="42604"/>
                    </a:lnTo>
                    <a:lnTo>
                      <a:pt x="21084" y="42708"/>
                    </a:lnTo>
                    <a:lnTo>
                      <a:pt x="20939" y="42812"/>
                    </a:lnTo>
                    <a:lnTo>
                      <a:pt x="20752" y="42896"/>
                    </a:lnTo>
                    <a:lnTo>
                      <a:pt x="20357" y="43083"/>
                    </a:lnTo>
                    <a:lnTo>
                      <a:pt x="20024" y="43187"/>
                    </a:lnTo>
                    <a:lnTo>
                      <a:pt x="19691" y="43291"/>
                    </a:lnTo>
                    <a:lnTo>
                      <a:pt x="19483" y="43332"/>
                    </a:lnTo>
                    <a:lnTo>
                      <a:pt x="18714" y="43436"/>
                    </a:lnTo>
                    <a:lnTo>
                      <a:pt x="17965" y="43499"/>
                    </a:lnTo>
                    <a:lnTo>
                      <a:pt x="17217" y="43540"/>
                    </a:lnTo>
                    <a:lnTo>
                      <a:pt x="16448" y="43519"/>
                    </a:lnTo>
                    <a:lnTo>
                      <a:pt x="15699" y="43457"/>
                    </a:lnTo>
                    <a:lnTo>
                      <a:pt x="14950" y="43374"/>
                    </a:lnTo>
                    <a:lnTo>
                      <a:pt x="14202" y="43270"/>
                    </a:lnTo>
                    <a:lnTo>
                      <a:pt x="13453" y="43145"/>
                    </a:lnTo>
                    <a:lnTo>
                      <a:pt x="12892" y="43000"/>
                    </a:lnTo>
                    <a:lnTo>
                      <a:pt x="12351" y="42833"/>
                    </a:lnTo>
                    <a:lnTo>
                      <a:pt x="11832" y="42646"/>
                    </a:lnTo>
                    <a:lnTo>
                      <a:pt x="11312" y="42417"/>
                    </a:lnTo>
                    <a:lnTo>
                      <a:pt x="10792" y="42168"/>
                    </a:lnTo>
                    <a:lnTo>
                      <a:pt x="10293" y="41898"/>
                    </a:lnTo>
                    <a:lnTo>
                      <a:pt x="9295" y="41357"/>
                    </a:lnTo>
                    <a:lnTo>
                      <a:pt x="8921" y="41170"/>
                    </a:lnTo>
                    <a:lnTo>
                      <a:pt x="8526" y="41003"/>
                    </a:lnTo>
                    <a:lnTo>
                      <a:pt x="8338" y="40962"/>
                    </a:lnTo>
                    <a:lnTo>
                      <a:pt x="8130" y="40920"/>
                    </a:lnTo>
                    <a:lnTo>
                      <a:pt x="7902" y="40879"/>
                    </a:lnTo>
                    <a:lnTo>
                      <a:pt x="7486" y="40879"/>
                    </a:lnTo>
                    <a:lnTo>
                      <a:pt x="7257" y="40899"/>
                    </a:lnTo>
                    <a:lnTo>
                      <a:pt x="7049" y="40941"/>
                    </a:lnTo>
                    <a:lnTo>
                      <a:pt x="6862" y="40983"/>
                    </a:lnTo>
                    <a:lnTo>
                      <a:pt x="6467" y="41107"/>
                    </a:lnTo>
                    <a:lnTo>
                      <a:pt x="6114" y="41274"/>
                    </a:lnTo>
                    <a:lnTo>
                      <a:pt x="5760" y="41482"/>
                    </a:lnTo>
                    <a:lnTo>
                      <a:pt x="5427" y="41710"/>
                    </a:lnTo>
                    <a:lnTo>
                      <a:pt x="5136" y="41981"/>
                    </a:lnTo>
                    <a:lnTo>
                      <a:pt x="4845" y="42272"/>
                    </a:lnTo>
                    <a:lnTo>
                      <a:pt x="4138" y="43083"/>
                    </a:lnTo>
                    <a:lnTo>
                      <a:pt x="3494" y="43894"/>
                    </a:lnTo>
                    <a:lnTo>
                      <a:pt x="2870" y="44746"/>
                    </a:lnTo>
                    <a:lnTo>
                      <a:pt x="2288" y="45619"/>
                    </a:lnTo>
                    <a:lnTo>
                      <a:pt x="2017" y="46056"/>
                    </a:lnTo>
                    <a:lnTo>
                      <a:pt x="1747" y="46514"/>
                    </a:lnTo>
                    <a:lnTo>
                      <a:pt x="1498" y="46971"/>
                    </a:lnTo>
                    <a:lnTo>
                      <a:pt x="1248" y="47428"/>
                    </a:lnTo>
                    <a:lnTo>
                      <a:pt x="1019" y="47907"/>
                    </a:lnTo>
                    <a:lnTo>
                      <a:pt x="811" y="48385"/>
                    </a:lnTo>
                    <a:lnTo>
                      <a:pt x="603" y="48884"/>
                    </a:lnTo>
                    <a:lnTo>
                      <a:pt x="416" y="49383"/>
                    </a:lnTo>
                    <a:lnTo>
                      <a:pt x="312" y="49674"/>
                    </a:lnTo>
                    <a:lnTo>
                      <a:pt x="229" y="49986"/>
                    </a:lnTo>
                    <a:lnTo>
                      <a:pt x="146" y="50277"/>
                    </a:lnTo>
                    <a:lnTo>
                      <a:pt x="84" y="50589"/>
                    </a:lnTo>
                    <a:lnTo>
                      <a:pt x="42" y="50901"/>
                    </a:lnTo>
                    <a:lnTo>
                      <a:pt x="21" y="51192"/>
                    </a:lnTo>
                    <a:lnTo>
                      <a:pt x="0" y="51504"/>
                    </a:lnTo>
                    <a:lnTo>
                      <a:pt x="0" y="51816"/>
                    </a:lnTo>
                    <a:lnTo>
                      <a:pt x="21" y="52128"/>
                    </a:lnTo>
                    <a:lnTo>
                      <a:pt x="42" y="52419"/>
                    </a:lnTo>
                    <a:lnTo>
                      <a:pt x="84" y="52731"/>
                    </a:lnTo>
                    <a:lnTo>
                      <a:pt x="146" y="53042"/>
                    </a:lnTo>
                    <a:lnTo>
                      <a:pt x="208" y="53334"/>
                    </a:lnTo>
                    <a:lnTo>
                      <a:pt x="292" y="53645"/>
                    </a:lnTo>
                    <a:lnTo>
                      <a:pt x="375" y="53937"/>
                    </a:lnTo>
                    <a:lnTo>
                      <a:pt x="479" y="54228"/>
                    </a:lnTo>
                    <a:lnTo>
                      <a:pt x="603" y="54498"/>
                    </a:lnTo>
                    <a:lnTo>
                      <a:pt x="728" y="54789"/>
                    </a:lnTo>
                    <a:lnTo>
                      <a:pt x="853" y="55059"/>
                    </a:lnTo>
                    <a:lnTo>
                      <a:pt x="1019" y="55330"/>
                    </a:lnTo>
                    <a:lnTo>
                      <a:pt x="1165" y="55600"/>
                    </a:lnTo>
                    <a:lnTo>
                      <a:pt x="1331" y="55850"/>
                    </a:lnTo>
                    <a:lnTo>
                      <a:pt x="1518" y="56099"/>
                    </a:lnTo>
                    <a:lnTo>
                      <a:pt x="1705" y="56349"/>
                    </a:lnTo>
                    <a:lnTo>
                      <a:pt x="1913" y="56577"/>
                    </a:lnTo>
                    <a:lnTo>
                      <a:pt x="2121" y="56785"/>
                    </a:lnTo>
                    <a:lnTo>
                      <a:pt x="2350" y="57014"/>
                    </a:lnTo>
                    <a:lnTo>
                      <a:pt x="2579" y="57201"/>
                    </a:lnTo>
                    <a:lnTo>
                      <a:pt x="2828" y="57388"/>
                    </a:lnTo>
                    <a:lnTo>
                      <a:pt x="3078" y="57575"/>
                    </a:lnTo>
                    <a:lnTo>
                      <a:pt x="3327" y="57742"/>
                    </a:lnTo>
                    <a:lnTo>
                      <a:pt x="3598" y="57908"/>
                    </a:lnTo>
                    <a:lnTo>
                      <a:pt x="4284" y="58261"/>
                    </a:lnTo>
                    <a:lnTo>
                      <a:pt x="4970" y="58615"/>
                    </a:lnTo>
                    <a:lnTo>
                      <a:pt x="5656" y="58948"/>
                    </a:lnTo>
                    <a:lnTo>
                      <a:pt x="6363" y="59280"/>
                    </a:lnTo>
                    <a:lnTo>
                      <a:pt x="6987" y="59551"/>
                    </a:lnTo>
                    <a:lnTo>
                      <a:pt x="7611" y="59800"/>
                    </a:lnTo>
                    <a:lnTo>
                      <a:pt x="8234" y="60050"/>
                    </a:lnTo>
                    <a:lnTo>
                      <a:pt x="8879" y="60278"/>
                    </a:lnTo>
                    <a:lnTo>
                      <a:pt x="9503" y="60507"/>
                    </a:lnTo>
                    <a:lnTo>
                      <a:pt x="10147" y="60715"/>
                    </a:lnTo>
                    <a:lnTo>
                      <a:pt x="11437" y="61089"/>
                    </a:lnTo>
                    <a:lnTo>
                      <a:pt x="12746" y="61422"/>
                    </a:lnTo>
                    <a:lnTo>
                      <a:pt x="14056" y="61713"/>
                    </a:lnTo>
                    <a:lnTo>
                      <a:pt x="15387" y="61963"/>
                    </a:lnTo>
                    <a:lnTo>
                      <a:pt x="16718" y="62150"/>
                    </a:lnTo>
                    <a:lnTo>
                      <a:pt x="17362" y="62233"/>
                    </a:lnTo>
                    <a:lnTo>
                      <a:pt x="17986" y="62274"/>
                    </a:lnTo>
                    <a:lnTo>
                      <a:pt x="18631" y="62295"/>
                    </a:lnTo>
                    <a:lnTo>
                      <a:pt x="19255" y="62295"/>
                    </a:lnTo>
                    <a:lnTo>
                      <a:pt x="19878" y="62274"/>
                    </a:lnTo>
                    <a:lnTo>
                      <a:pt x="20523" y="62233"/>
                    </a:lnTo>
                    <a:lnTo>
                      <a:pt x="21147" y="62171"/>
                    </a:lnTo>
                    <a:lnTo>
                      <a:pt x="21771" y="62087"/>
                    </a:lnTo>
                    <a:lnTo>
                      <a:pt x="22374" y="61983"/>
                    </a:lnTo>
                    <a:lnTo>
                      <a:pt x="22997" y="61859"/>
                    </a:lnTo>
                    <a:lnTo>
                      <a:pt x="23621" y="61713"/>
                    </a:lnTo>
                    <a:lnTo>
                      <a:pt x="24224" y="61568"/>
                    </a:lnTo>
                    <a:lnTo>
                      <a:pt x="24848" y="61401"/>
                    </a:lnTo>
                    <a:lnTo>
                      <a:pt x="25451" y="61214"/>
                    </a:lnTo>
                    <a:lnTo>
                      <a:pt x="26657" y="60819"/>
                    </a:lnTo>
                    <a:lnTo>
                      <a:pt x="27447" y="60528"/>
                    </a:lnTo>
                    <a:lnTo>
                      <a:pt x="28216" y="60195"/>
                    </a:lnTo>
                    <a:lnTo>
                      <a:pt x="28986" y="59842"/>
                    </a:lnTo>
                    <a:lnTo>
                      <a:pt x="29713" y="59447"/>
                    </a:lnTo>
                    <a:lnTo>
                      <a:pt x="30441" y="59010"/>
                    </a:lnTo>
                    <a:lnTo>
                      <a:pt x="31127" y="58553"/>
                    </a:lnTo>
                    <a:lnTo>
                      <a:pt x="31813" y="58033"/>
                    </a:lnTo>
                    <a:lnTo>
                      <a:pt x="32458" y="57492"/>
                    </a:lnTo>
                    <a:lnTo>
                      <a:pt x="32978" y="56993"/>
                    </a:lnTo>
                    <a:lnTo>
                      <a:pt x="33477" y="56494"/>
                    </a:lnTo>
                    <a:lnTo>
                      <a:pt x="33955" y="55953"/>
                    </a:lnTo>
                    <a:lnTo>
                      <a:pt x="34413" y="55413"/>
                    </a:lnTo>
                    <a:lnTo>
                      <a:pt x="34828" y="54851"/>
                    </a:lnTo>
                    <a:lnTo>
                      <a:pt x="35265" y="54290"/>
                    </a:lnTo>
                    <a:lnTo>
                      <a:pt x="36076" y="53105"/>
                    </a:lnTo>
                    <a:lnTo>
                      <a:pt x="36492" y="52460"/>
                    </a:lnTo>
                    <a:lnTo>
                      <a:pt x="36866" y="51795"/>
                    </a:lnTo>
                    <a:lnTo>
                      <a:pt x="37199" y="51130"/>
                    </a:lnTo>
                    <a:lnTo>
                      <a:pt x="37511" y="50443"/>
                    </a:lnTo>
                    <a:lnTo>
                      <a:pt x="37760" y="49757"/>
                    </a:lnTo>
                    <a:lnTo>
                      <a:pt x="37989" y="49071"/>
                    </a:lnTo>
                    <a:lnTo>
                      <a:pt x="38197" y="48364"/>
                    </a:lnTo>
                    <a:lnTo>
                      <a:pt x="38363" y="47657"/>
                    </a:lnTo>
                    <a:lnTo>
                      <a:pt x="38488" y="46950"/>
                    </a:lnTo>
                    <a:lnTo>
                      <a:pt x="38592" y="46222"/>
                    </a:lnTo>
                    <a:lnTo>
                      <a:pt x="38675" y="45515"/>
                    </a:lnTo>
                    <a:lnTo>
                      <a:pt x="38717" y="44767"/>
                    </a:lnTo>
                    <a:lnTo>
                      <a:pt x="38737" y="44039"/>
                    </a:lnTo>
                    <a:lnTo>
                      <a:pt x="38717" y="43291"/>
                    </a:lnTo>
                    <a:lnTo>
                      <a:pt x="38675" y="42563"/>
                    </a:lnTo>
                    <a:lnTo>
                      <a:pt x="38633" y="41814"/>
                    </a:lnTo>
                    <a:lnTo>
                      <a:pt x="38550" y="41087"/>
                    </a:lnTo>
                    <a:lnTo>
                      <a:pt x="38426" y="40380"/>
                    </a:lnTo>
                    <a:lnTo>
                      <a:pt x="38301" y="39693"/>
                    </a:lnTo>
                    <a:lnTo>
                      <a:pt x="38134" y="39007"/>
                    </a:lnTo>
                    <a:lnTo>
                      <a:pt x="37947" y="38321"/>
                    </a:lnTo>
                    <a:lnTo>
                      <a:pt x="37719" y="37656"/>
                    </a:lnTo>
                    <a:lnTo>
                      <a:pt x="37469" y="37011"/>
                    </a:lnTo>
                    <a:lnTo>
                      <a:pt x="37199" y="36367"/>
                    </a:lnTo>
                    <a:lnTo>
                      <a:pt x="36887" y="35743"/>
                    </a:lnTo>
                    <a:lnTo>
                      <a:pt x="36554" y="35140"/>
                    </a:lnTo>
                    <a:lnTo>
                      <a:pt x="36180" y="34537"/>
                    </a:lnTo>
                    <a:lnTo>
                      <a:pt x="35764" y="33955"/>
                    </a:lnTo>
                    <a:lnTo>
                      <a:pt x="35327" y="33393"/>
                    </a:lnTo>
                    <a:lnTo>
                      <a:pt x="34849" y="32853"/>
                    </a:lnTo>
                    <a:lnTo>
                      <a:pt x="34329" y="32312"/>
                    </a:lnTo>
                    <a:lnTo>
                      <a:pt x="33789" y="31792"/>
                    </a:lnTo>
                    <a:lnTo>
                      <a:pt x="34433" y="31231"/>
                    </a:lnTo>
                    <a:lnTo>
                      <a:pt x="35057" y="30649"/>
                    </a:lnTo>
                    <a:lnTo>
                      <a:pt x="35348" y="30337"/>
                    </a:lnTo>
                    <a:lnTo>
                      <a:pt x="35639" y="30004"/>
                    </a:lnTo>
                    <a:lnTo>
                      <a:pt x="35930" y="29692"/>
                    </a:lnTo>
                    <a:lnTo>
                      <a:pt x="36180" y="29339"/>
                    </a:lnTo>
                    <a:lnTo>
                      <a:pt x="36679" y="28653"/>
                    </a:lnTo>
                    <a:lnTo>
                      <a:pt x="37136" y="27966"/>
                    </a:lnTo>
                    <a:lnTo>
                      <a:pt x="37552" y="27239"/>
                    </a:lnTo>
                    <a:lnTo>
                      <a:pt x="37947" y="26511"/>
                    </a:lnTo>
                    <a:lnTo>
                      <a:pt x="38322" y="25762"/>
                    </a:lnTo>
                    <a:lnTo>
                      <a:pt x="38654" y="25014"/>
                    </a:lnTo>
                    <a:lnTo>
                      <a:pt x="38945" y="24224"/>
                    </a:lnTo>
                    <a:lnTo>
                      <a:pt x="39216" y="23434"/>
                    </a:lnTo>
                    <a:lnTo>
                      <a:pt x="39382" y="22934"/>
                    </a:lnTo>
                    <a:lnTo>
                      <a:pt x="39528" y="22415"/>
                    </a:lnTo>
                    <a:lnTo>
                      <a:pt x="39652" y="21916"/>
                    </a:lnTo>
                    <a:lnTo>
                      <a:pt x="39756" y="21396"/>
                    </a:lnTo>
                    <a:lnTo>
                      <a:pt x="39860" y="20897"/>
                    </a:lnTo>
                    <a:lnTo>
                      <a:pt x="39943" y="20398"/>
                    </a:lnTo>
                    <a:lnTo>
                      <a:pt x="40006" y="19899"/>
                    </a:lnTo>
                    <a:lnTo>
                      <a:pt x="40068" y="19400"/>
                    </a:lnTo>
                    <a:lnTo>
                      <a:pt x="40089" y="18901"/>
                    </a:lnTo>
                    <a:lnTo>
                      <a:pt x="40110" y="18402"/>
                    </a:lnTo>
                    <a:lnTo>
                      <a:pt x="40131" y="17923"/>
                    </a:lnTo>
                    <a:lnTo>
                      <a:pt x="40110" y="17424"/>
                    </a:lnTo>
                    <a:lnTo>
                      <a:pt x="40089" y="16946"/>
                    </a:lnTo>
                    <a:lnTo>
                      <a:pt x="40047" y="16468"/>
                    </a:lnTo>
                    <a:lnTo>
                      <a:pt x="40006" y="15990"/>
                    </a:lnTo>
                    <a:lnTo>
                      <a:pt x="39923" y="15511"/>
                    </a:lnTo>
                    <a:lnTo>
                      <a:pt x="39839" y="15033"/>
                    </a:lnTo>
                    <a:lnTo>
                      <a:pt x="39735" y="14555"/>
                    </a:lnTo>
                    <a:lnTo>
                      <a:pt x="39632" y="14098"/>
                    </a:lnTo>
                    <a:lnTo>
                      <a:pt x="39486" y="13619"/>
                    </a:lnTo>
                    <a:lnTo>
                      <a:pt x="39340" y="13162"/>
                    </a:lnTo>
                    <a:lnTo>
                      <a:pt x="39174" y="12704"/>
                    </a:lnTo>
                    <a:lnTo>
                      <a:pt x="39008" y="12247"/>
                    </a:lnTo>
                    <a:lnTo>
                      <a:pt x="38821" y="11790"/>
                    </a:lnTo>
                    <a:lnTo>
                      <a:pt x="38613" y="11332"/>
                    </a:lnTo>
                    <a:lnTo>
                      <a:pt x="38384" y="10875"/>
                    </a:lnTo>
                    <a:lnTo>
                      <a:pt x="38134" y="10438"/>
                    </a:lnTo>
                    <a:lnTo>
                      <a:pt x="37885" y="10001"/>
                    </a:lnTo>
                    <a:lnTo>
                      <a:pt x="37615" y="9544"/>
                    </a:lnTo>
                    <a:lnTo>
                      <a:pt x="37324" y="9107"/>
                    </a:lnTo>
                    <a:lnTo>
                      <a:pt x="37012" y="8691"/>
                    </a:lnTo>
                    <a:lnTo>
                      <a:pt x="36700" y="8255"/>
                    </a:lnTo>
                    <a:lnTo>
                      <a:pt x="36201" y="7631"/>
                    </a:lnTo>
                    <a:lnTo>
                      <a:pt x="35681" y="7049"/>
                    </a:lnTo>
                    <a:lnTo>
                      <a:pt x="35161" y="6487"/>
                    </a:lnTo>
                    <a:lnTo>
                      <a:pt x="34600" y="5947"/>
                    </a:lnTo>
                    <a:lnTo>
                      <a:pt x="34017" y="5427"/>
                    </a:lnTo>
                    <a:lnTo>
                      <a:pt x="33435" y="4949"/>
                    </a:lnTo>
                    <a:lnTo>
                      <a:pt x="32832" y="4491"/>
                    </a:lnTo>
                    <a:lnTo>
                      <a:pt x="32208" y="4055"/>
                    </a:lnTo>
                    <a:lnTo>
                      <a:pt x="31564" y="3639"/>
                    </a:lnTo>
                    <a:lnTo>
                      <a:pt x="30899" y="3244"/>
                    </a:lnTo>
                    <a:lnTo>
                      <a:pt x="30233" y="2869"/>
                    </a:lnTo>
                    <a:lnTo>
                      <a:pt x="29547" y="2537"/>
                    </a:lnTo>
                    <a:lnTo>
                      <a:pt x="28840" y="2204"/>
                    </a:lnTo>
                    <a:lnTo>
                      <a:pt x="28112" y="1892"/>
                    </a:lnTo>
                    <a:lnTo>
                      <a:pt x="27405" y="1601"/>
                    </a:lnTo>
                    <a:lnTo>
                      <a:pt x="26657" y="1331"/>
                    </a:lnTo>
                    <a:lnTo>
                      <a:pt x="25971" y="1102"/>
                    </a:lnTo>
                    <a:lnTo>
                      <a:pt x="25305" y="894"/>
                    </a:lnTo>
                    <a:lnTo>
                      <a:pt x="24619" y="707"/>
                    </a:lnTo>
                    <a:lnTo>
                      <a:pt x="23933" y="541"/>
                    </a:lnTo>
                    <a:lnTo>
                      <a:pt x="23247" y="395"/>
                    </a:lnTo>
                    <a:lnTo>
                      <a:pt x="22561" y="270"/>
                    </a:lnTo>
                    <a:lnTo>
                      <a:pt x="21874" y="166"/>
                    </a:lnTo>
                    <a:lnTo>
                      <a:pt x="21168" y="83"/>
                    </a:lnTo>
                    <a:lnTo>
                      <a:pt x="20481" y="42"/>
                    </a:lnTo>
                    <a:lnTo>
                      <a:pt x="1979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253;p8">
                <a:extLst>
                  <a:ext uri="{FF2B5EF4-FFF2-40B4-BE49-F238E27FC236}">
                    <a16:creationId xmlns:a16="http://schemas.microsoft.com/office/drawing/2014/main" id="{4CF8DA87-4920-41E0-90DC-C830475675B8}"/>
                  </a:ext>
                </a:extLst>
              </p:cNvPr>
              <p:cNvSpPr/>
              <p:nvPr/>
            </p:nvSpPr>
            <p:spPr>
              <a:xfrm>
                <a:off x="5531900" y="1370800"/>
                <a:ext cx="278125" cy="78525"/>
              </a:xfrm>
              <a:custGeom>
                <a:avLst/>
                <a:gdLst/>
                <a:ahLst/>
                <a:cxnLst/>
                <a:rect l="l" t="t" r="r" b="b"/>
                <a:pathLst>
                  <a:path w="11125" h="3141" extrusionOk="0">
                    <a:moveTo>
                      <a:pt x="936" y="1"/>
                    </a:moveTo>
                    <a:lnTo>
                      <a:pt x="769" y="21"/>
                    </a:lnTo>
                    <a:lnTo>
                      <a:pt x="624" y="42"/>
                    </a:lnTo>
                    <a:lnTo>
                      <a:pt x="478" y="84"/>
                    </a:lnTo>
                    <a:lnTo>
                      <a:pt x="333" y="188"/>
                    </a:lnTo>
                    <a:lnTo>
                      <a:pt x="208" y="312"/>
                    </a:lnTo>
                    <a:lnTo>
                      <a:pt x="104" y="458"/>
                    </a:lnTo>
                    <a:lnTo>
                      <a:pt x="42" y="645"/>
                    </a:lnTo>
                    <a:lnTo>
                      <a:pt x="0" y="811"/>
                    </a:lnTo>
                    <a:lnTo>
                      <a:pt x="0" y="978"/>
                    </a:lnTo>
                    <a:lnTo>
                      <a:pt x="42" y="1144"/>
                    </a:lnTo>
                    <a:lnTo>
                      <a:pt x="104" y="1290"/>
                    </a:lnTo>
                    <a:lnTo>
                      <a:pt x="187" y="1456"/>
                    </a:lnTo>
                    <a:lnTo>
                      <a:pt x="291" y="1581"/>
                    </a:lnTo>
                    <a:lnTo>
                      <a:pt x="416" y="1726"/>
                    </a:lnTo>
                    <a:lnTo>
                      <a:pt x="665" y="1955"/>
                    </a:lnTo>
                    <a:lnTo>
                      <a:pt x="915" y="2142"/>
                    </a:lnTo>
                    <a:lnTo>
                      <a:pt x="1206" y="2309"/>
                    </a:lnTo>
                    <a:lnTo>
                      <a:pt x="1497" y="2475"/>
                    </a:lnTo>
                    <a:lnTo>
                      <a:pt x="1788" y="2600"/>
                    </a:lnTo>
                    <a:lnTo>
                      <a:pt x="2100" y="2683"/>
                    </a:lnTo>
                    <a:lnTo>
                      <a:pt x="2412" y="2766"/>
                    </a:lnTo>
                    <a:lnTo>
                      <a:pt x="2724" y="2828"/>
                    </a:lnTo>
                    <a:lnTo>
                      <a:pt x="3452" y="2953"/>
                    </a:lnTo>
                    <a:lnTo>
                      <a:pt x="4179" y="3036"/>
                    </a:lnTo>
                    <a:lnTo>
                      <a:pt x="4886" y="3099"/>
                    </a:lnTo>
                    <a:lnTo>
                      <a:pt x="5614" y="3119"/>
                    </a:lnTo>
                    <a:lnTo>
                      <a:pt x="6342" y="3140"/>
                    </a:lnTo>
                    <a:lnTo>
                      <a:pt x="7070" y="3119"/>
                    </a:lnTo>
                    <a:lnTo>
                      <a:pt x="7797" y="3099"/>
                    </a:lnTo>
                    <a:lnTo>
                      <a:pt x="8525" y="3036"/>
                    </a:lnTo>
                    <a:lnTo>
                      <a:pt x="9024" y="2995"/>
                    </a:lnTo>
                    <a:lnTo>
                      <a:pt x="9523" y="2912"/>
                    </a:lnTo>
                    <a:lnTo>
                      <a:pt x="10001" y="2787"/>
                    </a:lnTo>
                    <a:lnTo>
                      <a:pt x="10230" y="2704"/>
                    </a:lnTo>
                    <a:lnTo>
                      <a:pt x="10480" y="2620"/>
                    </a:lnTo>
                    <a:lnTo>
                      <a:pt x="10667" y="2537"/>
                    </a:lnTo>
                    <a:lnTo>
                      <a:pt x="10854" y="2454"/>
                    </a:lnTo>
                    <a:lnTo>
                      <a:pt x="10937" y="2392"/>
                    </a:lnTo>
                    <a:lnTo>
                      <a:pt x="11020" y="2309"/>
                    </a:lnTo>
                    <a:lnTo>
                      <a:pt x="11083" y="2205"/>
                    </a:lnTo>
                    <a:lnTo>
                      <a:pt x="11124" y="2059"/>
                    </a:lnTo>
                    <a:lnTo>
                      <a:pt x="10937" y="1976"/>
                    </a:lnTo>
                    <a:lnTo>
                      <a:pt x="10771" y="1893"/>
                    </a:lnTo>
                    <a:lnTo>
                      <a:pt x="10396" y="1768"/>
                    </a:lnTo>
                    <a:lnTo>
                      <a:pt x="10022" y="1685"/>
                    </a:lnTo>
                    <a:lnTo>
                      <a:pt x="9669" y="1622"/>
                    </a:lnTo>
                    <a:lnTo>
                      <a:pt x="8608" y="1456"/>
                    </a:lnTo>
                    <a:lnTo>
                      <a:pt x="7548" y="1290"/>
                    </a:lnTo>
                    <a:lnTo>
                      <a:pt x="5448" y="978"/>
                    </a:lnTo>
                    <a:lnTo>
                      <a:pt x="4387" y="811"/>
                    </a:lnTo>
                    <a:lnTo>
                      <a:pt x="3348" y="624"/>
                    </a:lnTo>
                    <a:lnTo>
                      <a:pt x="2308" y="375"/>
                    </a:lnTo>
                    <a:lnTo>
                      <a:pt x="1788" y="229"/>
                    </a:lnTo>
                    <a:lnTo>
                      <a:pt x="1268" y="84"/>
                    </a:lnTo>
                    <a:lnTo>
                      <a:pt x="1102" y="42"/>
                    </a:lnTo>
                    <a:lnTo>
                      <a:pt x="936"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254;p8">
                <a:extLst>
                  <a:ext uri="{FF2B5EF4-FFF2-40B4-BE49-F238E27FC236}">
                    <a16:creationId xmlns:a16="http://schemas.microsoft.com/office/drawing/2014/main" id="{B34B4E16-E807-4A2A-848A-1F47A0FD8F98}"/>
                  </a:ext>
                </a:extLst>
              </p:cNvPr>
              <p:cNvSpPr/>
              <p:nvPr/>
            </p:nvSpPr>
            <p:spPr>
              <a:xfrm>
                <a:off x="5513175" y="358200"/>
                <a:ext cx="220950" cy="119575"/>
              </a:xfrm>
              <a:custGeom>
                <a:avLst/>
                <a:gdLst/>
                <a:ahLst/>
                <a:cxnLst/>
                <a:rect l="l" t="t" r="r" b="b"/>
                <a:pathLst>
                  <a:path w="8838" h="4783" extrusionOk="0">
                    <a:moveTo>
                      <a:pt x="8089" y="0"/>
                    </a:moveTo>
                    <a:lnTo>
                      <a:pt x="7590" y="63"/>
                    </a:lnTo>
                    <a:lnTo>
                      <a:pt x="7091" y="146"/>
                    </a:lnTo>
                    <a:lnTo>
                      <a:pt x="6613" y="250"/>
                    </a:lnTo>
                    <a:lnTo>
                      <a:pt x="6114" y="354"/>
                    </a:lnTo>
                    <a:lnTo>
                      <a:pt x="5635" y="499"/>
                    </a:lnTo>
                    <a:lnTo>
                      <a:pt x="5178" y="645"/>
                    </a:lnTo>
                    <a:lnTo>
                      <a:pt x="4700" y="790"/>
                    </a:lnTo>
                    <a:lnTo>
                      <a:pt x="4242" y="977"/>
                    </a:lnTo>
                    <a:lnTo>
                      <a:pt x="3785" y="1165"/>
                    </a:lnTo>
                    <a:lnTo>
                      <a:pt x="3327" y="1372"/>
                    </a:lnTo>
                    <a:lnTo>
                      <a:pt x="2433" y="1788"/>
                    </a:lnTo>
                    <a:lnTo>
                      <a:pt x="1560" y="2267"/>
                    </a:lnTo>
                    <a:lnTo>
                      <a:pt x="687" y="2766"/>
                    </a:lnTo>
                    <a:lnTo>
                      <a:pt x="583" y="2849"/>
                    </a:lnTo>
                    <a:lnTo>
                      <a:pt x="479" y="2932"/>
                    </a:lnTo>
                    <a:lnTo>
                      <a:pt x="375" y="3015"/>
                    </a:lnTo>
                    <a:lnTo>
                      <a:pt x="292" y="3119"/>
                    </a:lnTo>
                    <a:lnTo>
                      <a:pt x="146" y="3348"/>
                    </a:lnTo>
                    <a:lnTo>
                      <a:pt x="42" y="3618"/>
                    </a:lnTo>
                    <a:lnTo>
                      <a:pt x="21" y="3743"/>
                    </a:lnTo>
                    <a:lnTo>
                      <a:pt x="1" y="3888"/>
                    </a:lnTo>
                    <a:lnTo>
                      <a:pt x="1" y="4013"/>
                    </a:lnTo>
                    <a:lnTo>
                      <a:pt x="1" y="4117"/>
                    </a:lnTo>
                    <a:lnTo>
                      <a:pt x="42" y="4242"/>
                    </a:lnTo>
                    <a:lnTo>
                      <a:pt x="105" y="4346"/>
                    </a:lnTo>
                    <a:lnTo>
                      <a:pt x="167" y="4450"/>
                    </a:lnTo>
                    <a:lnTo>
                      <a:pt x="250" y="4554"/>
                    </a:lnTo>
                    <a:lnTo>
                      <a:pt x="354" y="4658"/>
                    </a:lnTo>
                    <a:lnTo>
                      <a:pt x="458" y="4720"/>
                    </a:lnTo>
                    <a:lnTo>
                      <a:pt x="583" y="4762"/>
                    </a:lnTo>
                    <a:lnTo>
                      <a:pt x="687" y="4782"/>
                    </a:lnTo>
                    <a:lnTo>
                      <a:pt x="915" y="4782"/>
                    </a:lnTo>
                    <a:lnTo>
                      <a:pt x="1165" y="4741"/>
                    </a:lnTo>
                    <a:lnTo>
                      <a:pt x="1310" y="4679"/>
                    </a:lnTo>
                    <a:lnTo>
                      <a:pt x="1435" y="4616"/>
                    </a:lnTo>
                    <a:lnTo>
                      <a:pt x="1685" y="4450"/>
                    </a:lnTo>
                    <a:lnTo>
                      <a:pt x="2059" y="4159"/>
                    </a:lnTo>
                    <a:lnTo>
                      <a:pt x="2433" y="3909"/>
                    </a:lnTo>
                    <a:lnTo>
                      <a:pt x="2828" y="3660"/>
                    </a:lnTo>
                    <a:lnTo>
                      <a:pt x="3223" y="3410"/>
                    </a:lnTo>
                    <a:lnTo>
                      <a:pt x="4014" y="2953"/>
                    </a:lnTo>
                    <a:lnTo>
                      <a:pt x="4845" y="2537"/>
                    </a:lnTo>
                    <a:lnTo>
                      <a:pt x="5719" y="2079"/>
                    </a:lnTo>
                    <a:lnTo>
                      <a:pt x="6592" y="1622"/>
                    </a:lnTo>
                    <a:lnTo>
                      <a:pt x="7444" y="1144"/>
                    </a:lnTo>
                    <a:lnTo>
                      <a:pt x="8276" y="624"/>
                    </a:lnTo>
                    <a:lnTo>
                      <a:pt x="8422" y="541"/>
                    </a:lnTo>
                    <a:lnTo>
                      <a:pt x="8588" y="437"/>
                    </a:lnTo>
                    <a:lnTo>
                      <a:pt x="8650" y="374"/>
                    </a:lnTo>
                    <a:lnTo>
                      <a:pt x="8713" y="312"/>
                    </a:lnTo>
                    <a:lnTo>
                      <a:pt x="8775" y="208"/>
                    </a:lnTo>
                    <a:lnTo>
                      <a:pt x="8837" y="104"/>
                    </a:lnTo>
                    <a:lnTo>
                      <a:pt x="8734" y="63"/>
                    </a:lnTo>
                    <a:lnTo>
                      <a:pt x="8630" y="21"/>
                    </a:lnTo>
                    <a:lnTo>
                      <a:pt x="846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255;p8">
                <a:extLst>
                  <a:ext uri="{FF2B5EF4-FFF2-40B4-BE49-F238E27FC236}">
                    <a16:creationId xmlns:a16="http://schemas.microsoft.com/office/drawing/2014/main" id="{2AED730E-DF5D-4B4D-9CBC-4D0CB4E7A1E4}"/>
                  </a:ext>
                </a:extLst>
              </p:cNvPr>
              <p:cNvSpPr/>
              <p:nvPr/>
            </p:nvSpPr>
            <p:spPr>
              <a:xfrm>
                <a:off x="5787650" y="335850"/>
                <a:ext cx="89950" cy="40550"/>
              </a:xfrm>
              <a:custGeom>
                <a:avLst/>
                <a:gdLst/>
                <a:ahLst/>
                <a:cxnLst/>
                <a:rect l="l" t="t" r="r" b="b"/>
                <a:pathLst>
                  <a:path w="3598" h="1622" extrusionOk="0">
                    <a:moveTo>
                      <a:pt x="1414" y="0"/>
                    </a:moveTo>
                    <a:lnTo>
                      <a:pt x="1019" y="21"/>
                    </a:lnTo>
                    <a:lnTo>
                      <a:pt x="603" y="62"/>
                    </a:lnTo>
                    <a:lnTo>
                      <a:pt x="458" y="104"/>
                    </a:lnTo>
                    <a:lnTo>
                      <a:pt x="333" y="166"/>
                    </a:lnTo>
                    <a:lnTo>
                      <a:pt x="229" y="250"/>
                    </a:lnTo>
                    <a:lnTo>
                      <a:pt x="146" y="333"/>
                    </a:lnTo>
                    <a:lnTo>
                      <a:pt x="83" y="437"/>
                    </a:lnTo>
                    <a:lnTo>
                      <a:pt x="21" y="582"/>
                    </a:lnTo>
                    <a:lnTo>
                      <a:pt x="0" y="707"/>
                    </a:lnTo>
                    <a:lnTo>
                      <a:pt x="0" y="853"/>
                    </a:lnTo>
                    <a:lnTo>
                      <a:pt x="21" y="998"/>
                    </a:lnTo>
                    <a:lnTo>
                      <a:pt x="63" y="1123"/>
                    </a:lnTo>
                    <a:lnTo>
                      <a:pt x="104" y="1248"/>
                    </a:lnTo>
                    <a:lnTo>
                      <a:pt x="187" y="1331"/>
                    </a:lnTo>
                    <a:lnTo>
                      <a:pt x="270" y="1414"/>
                    </a:lnTo>
                    <a:lnTo>
                      <a:pt x="395" y="1476"/>
                    </a:lnTo>
                    <a:lnTo>
                      <a:pt x="499" y="1539"/>
                    </a:lnTo>
                    <a:lnTo>
                      <a:pt x="645" y="1560"/>
                    </a:lnTo>
                    <a:lnTo>
                      <a:pt x="998" y="1601"/>
                    </a:lnTo>
                    <a:lnTo>
                      <a:pt x="1352" y="1622"/>
                    </a:lnTo>
                    <a:lnTo>
                      <a:pt x="1705" y="1601"/>
                    </a:lnTo>
                    <a:lnTo>
                      <a:pt x="2038" y="1580"/>
                    </a:lnTo>
                    <a:lnTo>
                      <a:pt x="2391" y="1518"/>
                    </a:lnTo>
                    <a:lnTo>
                      <a:pt x="2724" y="1414"/>
                    </a:lnTo>
                    <a:lnTo>
                      <a:pt x="3057" y="1310"/>
                    </a:lnTo>
                    <a:lnTo>
                      <a:pt x="3389" y="1164"/>
                    </a:lnTo>
                    <a:lnTo>
                      <a:pt x="3473" y="1123"/>
                    </a:lnTo>
                    <a:lnTo>
                      <a:pt x="3535" y="1040"/>
                    </a:lnTo>
                    <a:lnTo>
                      <a:pt x="3576" y="957"/>
                    </a:lnTo>
                    <a:lnTo>
                      <a:pt x="3597" y="811"/>
                    </a:lnTo>
                    <a:lnTo>
                      <a:pt x="3265" y="582"/>
                    </a:lnTo>
                    <a:lnTo>
                      <a:pt x="2911" y="395"/>
                    </a:lnTo>
                    <a:lnTo>
                      <a:pt x="2558" y="250"/>
                    </a:lnTo>
                    <a:lnTo>
                      <a:pt x="2183" y="125"/>
                    </a:lnTo>
                    <a:lnTo>
                      <a:pt x="1809" y="42"/>
                    </a:lnTo>
                    <a:lnTo>
                      <a:pt x="1414"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256;p8">
                <a:extLst>
                  <a:ext uri="{FF2B5EF4-FFF2-40B4-BE49-F238E27FC236}">
                    <a16:creationId xmlns:a16="http://schemas.microsoft.com/office/drawing/2014/main" id="{BB7B36BA-F705-4FD1-A414-69360EF20D9C}"/>
                  </a:ext>
                </a:extLst>
              </p:cNvPr>
              <p:cNvSpPr/>
              <p:nvPr/>
            </p:nvSpPr>
            <p:spPr>
              <a:xfrm>
                <a:off x="5717475" y="925325"/>
                <a:ext cx="82675" cy="45750"/>
              </a:xfrm>
              <a:custGeom>
                <a:avLst/>
                <a:gdLst/>
                <a:ahLst/>
                <a:cxnLst/>
                <a:rect l="l" t="t" r="r" b="b"/>
                <a:pathLst>
                  <a:path w="3307" h="1830" extrusionOk="0">
                    <a:moveTo>
                      <a:pt x="1539" y="0"/>
                    </a:moveTo>
                    <a:lnTo>
                      <a:pt x="1310" y="21"/>
                    </a:lnTo>
                    <a:lnTo>
                      <a:pt x="1102" y="42"/>
                    </a:lnTo>
                    <a:lnTo>
                      <a:pt x="894" y="104"/>
                    </a:lnTo>
                    <a:lnTo>
                      <a:pt x="686" y="166"/>
                    </a:lnTo>
                    <a:lnTo>
                      <a:pt x="520" y="250"/>
                    </a:lnTo>
                    <a:lnTo>
                      <a:pt x="354" y="374"/>
                    </a:lnTo>
                    <a:lnTo>
                      <a:pt x="229" y="499"/>
                    </a:lnTo>
                    <a:lnTo>
                      <a:pt x="146" y="582"/>
                    </a:lnTo>
                    <a:lnTo>
                      <a:pt x="104" y="665"/>
                    </a:lnTo>
                    <a:lnTo>
                      <a:pt x="62" y="769"/>
                    </a:lnTo>
                    <a:lnTo>
                      <a:pt x="21" y="873"/>
                    </a:lnTo>
                    <a:lnTo>
                      <a:pt x="0" y="957"/>
                    </a:lnTo>
                    <a:lnTo>
                      <a:pt x="0" y="1061"/>
                    </a:lnTo>
                    <a:lnTo>
                      <a:pt x="42" y="1248"/>
                    </a:lnTo>
                    <a:lnTo>
                      <a:pt x="104" y="1414"/>
                    </a:lnTo>
                    <a:lnTo>
                      <a:pt x="229" y="1560"/>
                    </a:lnTo>
                    <a:lnTo>
                      <a:pt x="312" y="1622"/>
                    </a:lnTo>
                    <a:lnTo>
                      <a:pt x="395" y="1684"/>
                    </a:lnTo>
                    <a:lnTo>
                      <a:pt x="499" y="1747"/>
                    </a:lnTo>
                    <a:lnTo>
                      <a:pt x="603" y="1788"/>
                    </a:lnTo>
                    <a:lnTo>
                      <a:pt x="749" y="1809"/>
                    </a:lnTo>
                    <a:lnTo>
                      <a:pt x="915" y="1830"/>
                    </a:lnTo>
                    <a:lnTo>
                      <a:pt x="1081" y="1809"/>
                    </a:lnTo>
                    <a:lnTo>
                      <a:pt x="1289" y="1788"/>
                    </a:lnTo>
                    <a:lnTo>
                      <a:pt x="1476" y="1747"/>
                    </a:lnTo>
                    <a:lnTo>
                      <a:pt x="1684" y="1705"/>
                    </a:lnTo>
                    <a:lnTo>
                      <a:pt x="2100" y="1539"/>
                    </a:lnTo>
                    <a:lnTo>
                      <a:pt x="2495" y="1352"/>
                    </a:lnTo>
                    <a:lnTo>
                      <a:pt x="2662" y="1248"/>
                    </a:lnTo>
                    <a:lnTo>
                      <a:pt x="2828" y="1123"/>
                    </a:lnTo>
                    <a:lnTo>
                      <a:pt x="2994" y="998"/>
                    </a:lnTo>
                    <a:lnTo>
                      <a:pt x="3119" y="873"/>
                    </a:lnTo>
                    <a:lnTo>
                      <a:pt x="3223" y="749"/>
                    </a:lnTo>
                    <a:lnTo>
                      <a:pt x="3306" y="624"/>
                    </a:lnTo>
                    <a:lnTo>
                      <a:pt x="3181" y="478"/>
                    </a:lnTo>
                    <a:lnTo>
                      <a:pt x="3036" y="354"/>
                    </a:lnTo>
                    <a:lnTo>
                      <a:pt x="2849" y="270"/>
                    </a:lnTo>
                    <a:lnTo>
                      <a:pt x="2662" y="166"/>
                    </a:lnTo>
                    <a:lnTo>
                      <a:pt x="2454" y="104"/>
                    </a:lnTo>
                    <a:lnTo>
                      <a:pt x="2246" y="42"/>
                    </a:lnTo>
                    <a:lnTo>
                      <a:pt x="2017" y="21"/>
                    </a:lnTo>
                    <a:lnTo>
                      <a:pt x="1767"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 name="Group 6">
            <a:extLst>
              <a:ext uri="{FF2B5EF4-FFF2-40B4-BE49-F238E27FC236}">
                <a16:creationId xmlns:a16="http://schemas.microsoft.com/office/drawing/2014/main" id="{1CF2BA49-9933-42B8-8AA5-9422345FFC99}"/>
              </a:ext>
            </a:extLst>
          </p:cNvPr>
          <p:cNvGrpSpPr/>
          <p:nvPr/>
        </p:nvGrpSpPr>
        <p:grpSpPr>
          <a:xfrm>
            <a:off x="252294" y="3461998"/>
            <a:ext cx="8538067" cy="926447"/>
            <a:chOff x="252294" y="3461998"/>
            <a:chExt cx="8538067" cy="926447"/>
          </a:xfrm>
        </p:grpSpPr>
        <p:sp>
          <p:nvSpPr>
            <p:cNvPr id="51" name="TextBox 50">
              <a:extLst>
                <a:ext uri="{FF2B5EF4-FFF2-40B4-BE49-F238E27FC236}">
                  <a16:creationId xmlns:a16="http://schemas.microsoft.com/office/drawing/2014/main" id="{3BF64A42-50DE-FFA4-C2E4-955347A59460}"/>
                </a:ext>
              </a:extLst>
            </p:cNvPr>
            <p:cNvSpPr txBox="1"/>
            <p:nvPr/>
          </p:nvSpPr>
          <p:spPr>
            <a:xfrm>
              <a:off x="603868" y="3699975"/>
              <a:ext cx="8186493" cy="646986"/>
            </a:xfrm>
            <a:prstGeom prst="roundRect">
              <a:avLst/>
            </a:prstGeom>
            <a:solidFill>
              <a:schemeClr val="bg1"/>
            </a:solidFill>
            <a:ln>
              <a:solidFill>
                <a:srgbClr val="00206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a:solidFill>
                    <a:srgbClr val="C5316D"/>
                  </a:solidFill>
                  <a:latin typeface="UTM Avo" panose="02040603050506020204" pitchFamily="18" charset="0"/>
                </a:rPr>
                <a:t>Rau sôi, lật lại một lượt và tắt bếp</a:t>
              </a:r>
            </a:p>
          </p:txBody>
        </p:sp>
        <p:grpSp>
          <p:nvGrpSpPr>
            <p:cNvPr id="94" name="Google Shape;1352;p8">
              <a:extLst>
                <a:ext uri="{FF2B5EF4-FFF2-40B4-BE49-F238E27FC236}">
                  <a16:creationId xmlns:a16="http://schemas.microsoft.com/office/drawing/2014/main" id="{44498C36-2427-4680-AC0D-E1AC9D92ADE6}"/>
                </a:ext>
              </a:extLst>
            </p:cNvPr>
            <p:cNvGrpSpPr/>
            <p:nvPr/>
          </p:nvGrpSpPr>
          <p:grpSpPr>
            <a:xfrm rot="552828">
              <a:off x="252294" y="3461998"/>
              <a:ext cx="780212" cy="926447"/>
              <a:chOff x="1147225" y="2154700"/>
              <a:chExt cx="1129575" cy="1567800"/>
            </a:xfrm>
          </p:grpSpPr>
          <p:sp>
            <p:nvSpPr>
              <p:cNvPr id="95" name="Google Shape;1353;p8">
                <a:extLst>
                  <a:ext uri="{FF2B5EF4-FFF2-40B4-BE49-F238E27FC236}">
                    <a16:creationId xmlns:a16="http://schemas.microsoft.com/office/drawing/2014/main" id="{DB8C5146-DF1D-4975-9961-32078A02D26A}"/>
                  </a:ext>
                </a:extLst>
              </p:cNvPr>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354;p8">
                <a:extLst>
                  <a:ext uri="{FF2B5EF4-FFF2-40B4-BE49-F238E27FC236}">
                    <a16:creationId xmlns:a16="http://schemas.microsoft.com/office/drawing/2014/main" id="{F4FEBCA7-2652-4884-A712-A7720B6B74CF}"/>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355;p8">
                <a:extLst>
                  <a:ext uri="{FF2B5EF4-FFF2-40B4-BE49-F238E27FC236}">
                    <a16:creationId xmlns:a16="http://schemas.microsoft.com/office/drawing/2014/main" id="{C553B5EC-943F-46BC-9B5B-E3B1D3DE6668}"/>
                  </a:ext>
                </a:extLst>
              </p:cNvPr>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356;p8">
                <a:extLst>
                  <a:ext uri="{FF2B5EF4-FFF2-40B4-BE49-F238E27FC236}">
                    <a16:creationId xmlns:a16="http://schemas.microsoft.com/office/drawing/2014/main" id="{CF7985B8-BF38-44B4-AC3E-2986DBC80779}"/>
                  </a:ext>
                </a:extLst>
              </p:cNvPr>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357;p8">
                <a:extLst>
                  <a:ext uri="{FF2B5EF4-FFF2-40B4-BE49-F238E27FC236}">
                    <a16:creationId xmlns:a16="http://schemas.microsoft.com/office/drawing/2014/main" id="{492F73F0-6513-4667-9947-05E9C10EE4F0}"/>
                  </a:ext>
                </a:extLst>
              </p:cNvPr>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358;p8">
                <a:extLst>
                  <a:ext uri="{FF2B5EF4-FFF2-40B4-BE49-F238E27FC236}">
                    <a16:creationId xmlns:a16="http://schemas.microsoft.com/office/drawing/2014/main" id="{C2C70363-D42D-44B6-A788-164F774CE72A}"/>
                  </a:ext>
                </a:extLst>
              </p:cNvPr>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359;p8">
                <a:extLst>
                  <a:ext uri="{FF2B5EF4-FFF2-40B4-BE49-F238E27FC236}">
                    <a16:creationId xmlns:a16="http://schemas.microsoft.com/office/drawing/2014/main" id="{6694122B-5415-408A-A39C-E8184901A2A5}"/>
                  </a:ext>
                </a:extLst>
              </p:cNvPr>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360;p8">
                <a:extLst>
                  <a:ext uri="{FF2B5EF4-FFF2-40B4-BE49-F238E27FC236}">
                    <a16:creationId xmlns:a16="http://schemas.microsoft.com/office/drawing/2014/main" id="{CABFB679-A3B8-476B-8243-148C38D42A5E}"/>
                  </a:ext>
                </a:extLst>
              </p:cNvPr>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361;p8">
                <a:extLst>
                  <a:ext uri="{FF2B5EF4-FFF2-40B4-BE49-F238E27FC236}">
                    <a16:creationId xmlns:a16="http://schemas.microsoft.com/office/drawing/2014/main" id="{DE88A8AA-3915-44D8-851B-E5C2D8184E9D}"/>
                  </a:ext>
                </a:extLst>
              </p:cNvPr>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362;p8">
                <a:extLst>
                  <a:ext uri="{FF2B5EF4-FFF2-40B4-BE49-F238E27FC236}">
                    <a16:creationId xmlns:a16="http://schemas.microsoft.com/office/drawing/2014/main" id="{CC32AC81-4C48-4469-958C-B3188BE69790}"/>
                  </a:ext>
                </a:extLst>
              </p:cNvPr>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363;p8">
                <a:extLst>
                  <a:ext uri="{FF2B5EF4-FFF2-40B4-BE49-F238E27FC236}">
                    <a16:creationId xmlns:a16="http://schemas.microsoft.com/office/drawing/2014/main" id="{F5FF07A4-A0D1-4AA0-96FF-72D2034E346B}"/>
                  </a:ext>
                </a:extLst>
              </p:cNvPr>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364;p8">
                <a:extLst>
                  <a:ext uri="{FF2B5EF4-FFF2-40B4-BE49-F238E27FC236}">
                    <a16:creationId xmlns:a16="http://schemas.microsoft.com/office/drawing/2014/main" id="{AD337E20-C7BE-4679-9523-6248C5B15E65}"/>
                  </a:ext>
                </a:extLst>
              </p:cNvPr>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365;p8">
                <a:extLst>
                  <a:ext uri="{FF2B5EF4-FFF2-40B4-BE49-F238E27FC236}">
                    <a16:creationId xmlns:a16="http://schemas.microsoft.com/office/drawing/2014/main" id="{312B5B73-47AD-4DCD-8016-B4C09E2C2689}"/>
                  </a:ext>
                </a:extLst>
              </p:cNvPr>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366;p8">
                <a:extLst>
                  <a:ext uri="{FF2B5EF4-FFF2-40B4-BE49-F238E27FC236}">
                    <a16:creationId xmlns:a16="http://schemas.microsoft.com/office/drawing/2014/main" id="{11D0A9B8-5962-43E7-86EF-0A5C6EA1283A}"/>
                  </a:ext>
                </a:extLst>
              </p:cNvPr>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367;p8">
                <a:extLst>
                  <a:ext uri="{FF2B5EF4-FFF2-40B4-BE49-F238E27FC236}">
                    <a16:creationId xmlns:a16="http://schemas.microsoft.com/office/drawing/2014/main" id="{31949C34-F8DB-41B2-8A69-FB050DEA66F1}"/>
                  </a:ext>
                </a:extLst>
              </p:cNvPr>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368;p8">
                <a:extLst>
                  <a:ext uri="{FF2B5EF4-FFF2-40B4-BE49-F238E27FC236}">
                    <a16:creationId xmlns:a16="http://schemas.microsoft.com/office/drawing/2014/main" id="{A704682B-E107-4950-A395-D8D73E0EEE1B}"/>
                  </a:ext>
                </a:extLst>
              </p:cNvPr>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369;p8">
                <a:extLst>
                  <a:ext uri="{FF2B5EF4-FFF2-40B4-BE49-F238E27FC236}">
                    <a16:creationId xmlns:a16="http://schemas.microsoft.com/office/drawing/2014/main" id="{D7610362-DD6F-440F-9716-2645573F2413}"/>
                  </a:ext>
                </a:extLst>
              </p:cNvPr>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370;p8">
                <a:extLst>
                  <a:ext uri="{FF2B5EF4-FFF2-40B4-BE49-F238E27FC236}">
                    <a16:creationId xmlns:a16="http://schemas.microsoft.com/office/drawing/2014/main" id="{F5EBDA8E-7F1B-4660-8C76-381B4E1FFDC8}"/>
                  </a:ext>
                </a:extLst>
              </p:cNvPr>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71;p8">
                <a:extLst>
                  <a:ext uri="{FF2B5EF4-FFF2-40B4-BE49-F238E27FC236}">
                    <a16:creationId xmlns:a16="http://schemas.microsoft.com/office/drawing/2014/main" id="{2930F9A3-6AF1-459E-95B0-605FEB2FE21D}"/>
                  </a:ext>
                </a:extLst>
              </p:cNvPr>
              <p:cNvSpPr/>
              <p:nvPr/>
            </p:nvSpPr>
            <p:spPr>
              <a:xfrm>
                <a:off x="1187296" y="2199963"/>
                <a:ext cx="1015750" cy="1448777"/>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rgbClr val="CC00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372;p8">
                <a:extLst>
                  <a:ext uri="{FF2B5EF4-FFF2-40B4-BE49-F238E27FC236}">
                    <a16:creationId xmlns:a16="http://schemas.microsoft.com/office/drawing/2014/main" id="{740023FC-51F3-4119-B749-6F99CE54D6C5}"/>
                  </a:ext>
                </a:extLst>
              </p:cNvPr>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373;p8">
                <a:extLst>
                  <a:ext uri="{FF2B5EF4-FFF2-40B4-BE49-F238E27FC236}">
                    <a16:creationId xmlns:a16="http://schemas.microsoft.com/office/drawing/2014/main" id="{491B6C1C-F8A3-49A4-B9B2-E5C9500E5839}"/>
                  </a:ext>
                </a:extLst>
              </p:cNvPr>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374;p8">
                <a:extLst>
                  <a:ext uri="{FF2B5EF4-FFF2-40B4-BE49-F238E27FC236}">
                    <a16:creationId xmlns:a16="http://schemas.microsoft.com/office/drawing/2014/main" id="{E06ABFA9-D5DD-45BD-AB68-09C19BF8F420}"/>
                  </a:ext>
                </a:extLst>
              </p:cNvPr>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375;p8">
                <a:extLst>
                  <a:ext uri="{FF2B5EF4-FFF2-40B4-BE49-F238E27FC236}">
                    <a16:creationId xmlns:a16="http://schemas.microsoft.com/office/drawing/2014/main" id="{E234C37F-4904-49CC-A3AF-D089478F99AB}"/>
                  </a:ext>
                </a:extLst>
              </p:cNvPr>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rgbClr val="F8E7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9229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pic>
        <p:nvPicPr>
          <p:cNvPr id="111" name="Picture 110">
            <a:extLst>
              <a:ext uri="{FF2B5EF4-FFF2-40B4-BE49-F238E27FC236}">
                <a16:creationId xmlns:a16="http://schemas.microsoft.com/office/drawing/2014/main" id="{E77296E8-980C-4295-96DC-6FC96F15E3E9}"/>
              </a:ext>
            </a:extLst>
          </p:cNvPr>
          <p:cNvPicPr>
            <a:picLocks noChangeAspect="1"/>
          </p:cNvPicPr>
          <p:nvPr/>
        </p:nvPicPr>
        <p:blipFill>
          <a:blip r:embed="rId3"/>
          <a:stretch>
            <a:fillRect/>
          </a:stretch>
        </p:blipFill>
        <p:spPr>
          <a:xfrm>
            <a:off x="-273214" y="362531"/>
            <a:ext cx="6459817" cy="5103030"/>
          </a:xfrm>
          <a:prstGeom prst="rect">
            <a:avLst/>
          </a:prstGeom>
        </p:spPr>
      </p:pic>
      <p:grpSp>
        <p:nvGrpSpPr>
          <p:cNvPr id="105" name="组合 1">
            <a:extLst>
              <a:ext uri="{FF2B5EF4-FFF2-40B4-BE49-F238E27FC236}">
                <a16:creationId xmlns:a16="http://schemas.microsoft.com/office/drawing/2014/main" id="{1751C2F8-6B77-C5E6-0712-9F646E8916A5}"/>
              </a:ext>
            </a:extLst>
          </p:cNvPr>
          <p:cNvGrpSpPr/>
          <p:nvPr/>
        </p:nvGrpSpPr>
        <p:grpSpPr>
          <a:xfrm>
            <a:off x="-7519" y="2914046"/>
            <a:ext cx="9164411" cy="2326004"/>
            <a:chOff x="189986" y="4409848"/>
            <a:chExt cx="12033193" cy="2608648"/>
          </a:xfrm>
        </p:grpSpPr>
        <p:pic>
          <p:nvPicPr>
            <p:cNvPr id="106" name="图片 35">
              <a:extLst>
                <a:ext uri="{FF2B5EF4-FFF2-40B4-BE49-F238E27FC236}">
                  <a16:creationId xmlns:a16="http://schemas.microsoft.com/office/drawing/2014/main" id="{06587641-9F1D-F5BC-1DD1-361E39B5002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107" name="图片 37">
              <a:extLst>
                <a:ext uri="{FF2B5EF4-FFF2-40B4-BE49-F238E27FC236}">
                  <a16:creationId xmlns:a16="http://schemas.microsoft.com/office/drawing/2014/main" id="{155EF401-D581-1444-BADC-A59E73880B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108" name="图片 21">
              <a:extLst>
                <a:ext uri="{FF2B5EF4-FFF2-40B4-BE49-F238E27FC236}">
                  <a16:creationId xmlns:a16="http://schemas.microsoft.com/office/drawing/2014/main" id="{9CCAC596-6492-2169-9674-A6619662F3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109" name="图片 42">
              <a:extLst>
                <a:ext uri="{FF2B5EF4-FFF2-40B4-BE49-F238E27FC236}">
                  <a16:creationId xmlns:a16="http://schemas.microsoft.com/office/drawing/2014/main" id="{031027E3-18D4-C48B-96A9-ADEAC6D44B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110" name="Google Shape;2285;p31">
            <a:extLst>
              <a:ext uri="{FF2B5EF4-FFF2-40B4-BE49-F238E27FC236}">
                <a16:creationId xmlns:a16="http://schemas.microsoft.com/office/drawing/2014/main" id="{6EB23C7C-611C-B8F7-C3B5-079092D584F4}"/>
              </a:ext>
            </a:extLst>
          </p:cNvPr>
          <p:cNvSpPr txBox="1">
            <a:spLocks/>
          </p:cNvSpPr>
          <p:nvPr/>
        </p:nvSpPr>
        <p:spPr>
          <a:xfrm>
            <a:off x="2055626" y="1929811"/>
            <a:ext cx="8463707" cy="215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MỞ </a:t>
            </a:r>
          </a:p>
          <a:p>
            <a:pPr algn="ctr" defTabSz="457200">
              <a:defRPr/>
            </a:pPr>
            <a:r>
              <a:rPr lang="en-US" altLang="zh-CN"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RỘNG</a:t>
            </a:r>
            <a:r>
              <a:rPr lang="zh-CN" altLang="en-US"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
            </a:r>
            <a:br>
              <a:rPr lang="zh-CN" altLang="en-US"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br>
            <a:endParaRPr lang="en-US" sz="8500">
              <a:latin typeface="#9Slide07 SVNZiclets" panose="02000603000000000000" pitchFamily="2" charset="0"/>
            </a:endParaRPr>
          </a:p>
        </p:txBody>
      </p:sp>
    </p:spTree>
    <p:extLst>
      <p:ext uri="{BB962C8B-B14F-4D97-AF65-F5344CB8AC3E}">
        <p14:creationId xmlns:p14="http://schemas.microsoft.com/office/powerpoint/2010/main" val="9790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randombar(horizontal)">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0FCC52-B48A-4EA4-A5D5-F5A6E6138AAB}"/>
              </a:ext>
            </a:extLst>
          </p:cNvPr>
          <p:cNvGrpSpPr/>
          <p:nvPr/>
        </p:nvGrpSpPr>
        <p:grpSpPr>
          <a:xfrm>
            <a:off x="-498154" y="-178737"/>
            <a:ext cx="10500394" cy="5972267"/>
            <a:chOff x="-524949" y="-219456"/>
            <a:chExt cx="10500394" cy="5972267"/>
          </a:xfrm>
        </p:grpSpPr>
        <p:sp>
          <p:nvSpPr>
            <p:cNvPr id="5" name="Rectangle: Rounded Corners 4">
              <a:extLst>
                <a:ext uri="{FF2B5EF4-FFF2-40B4-BE49-F238E27FC236}">
                  <a16:creationId xmlns:a16="http://schemas.microsoft.com/office/drawing/2014/main" id="{268BAB9C-6FE0-4C39-8038-2919795BACE3}"/>
                </a:ext>
              </a:extLst>
            </p:cNvPr>
            <p:cNvSpPr/>
            <p:nvPr/>
          </p:nvSpPr>
          <p:spPr>
            <a:xfrm>
              <a:off x="-524949" y="-219456"/>
              <a:ext cx="10500394" cy="5972267"/>
            </a:xfrm>
            <a:custGeom>
              <a:avLst/>
              <a:gdLst>
                <a:gd name="connsiteX0" fmla="*/ 0 w 10500394"/>
                <a:gd name="connsiteY0" fmla="*/ 995398 h 5972267"/>
                <a:gd name="connsiteX1" fmla="*/ 995398 w 10500394"/>
                <a:gd name="connsiteY1" fmla="*/ 0 h 5972267"/>
                <a:gd name="connsiteX2" fmla="*/ 1732896 w 10500394"/>
                <a:gd name="connsiteY2" fmla="*/ 0 h 5972267"/>
                <a:gd name="connsiteX3" fmla="*/ 2130011 w 10500394"/>
                <a:gd name="connsiteY3" fmla="*/ 0 h 5972267"/>
                <a:gd name="connsiteX4" fmla="*/ 2442030 w 10500394"/>
                <a:gd name="connsiteY4" fmla="*/ 0 h 5972267"/>
                <a:gd name="connsiteX5" fmla="*/ 3009336 w 10500394"/>
                <a:gd name="connsiteY5" fmla="*/ 0 h 5972267"/>
                <a:gd name="connsiteX6" fmla="*/ 3406451 w 10500394"/>
                <a:gd name="connsiteY6" fmla="*/ 0 h 5972267"/>
                <a:gd name="connsiteX7" fmla="*/ 3718469 w 10500394"/>
                <a:gd name="connsiteY7" fmla="*/ 0 h 5972267"/>
                <a:gd name="connsiteX8" fmla="*/ 4030488 w 10500394"/>
                <a:gd name="connsiteY8" fmla="*/ 0 h 5972267"/>
                <a:gd name="connsiteX9" fmla="*/ 4767986 w 10500394"/>
                <a:gd name="connsiteY9" fmla="*/ 0 h 5972267"/>
                <a:gd name="connsiteX10" fmla="*/ 5420389 w 10500394"/>
                <a:gd name="connsiteY10" fmla="*/ 0 h 5972267"/>
                <a:gd name="connsiteX11" fmla="*/ 5817504 w 10500394"/>
                <a:gd name="connsiteY11" fmla="*/ 0 h 5972267"/>
                <a:gd name="connsiteX12" fmla="*/ 6214618 w 10500394"/>
                <a:gd name="connsiteY12" fmla="*/ 0 h 5972267"/>
                <a:gd name="connsiteX13" fmla="*/ 6867021 w 10500394"/>
                <a:gd name="connsiteY13" fmla="*/ 0 h 5972267"/>
                <a:gd name="connsiteX14" fmla="*/ 7519423 w 10500394"/>
                <a:gd name="connsiteY14" fmla="*/ 0 h 5972267"/>
                <a:gd name="connsiteX15" fmla="*/ 8001634 w 10500394"/>
                <a:gd name="connsiteY15" fmla="*/ 0 h 5972267"/>
                <a:gd name="connsiteX16" fmla="*/ 8483844 w 10500394"/>
                <a:gd name="connsiteY16" fmla="*/ 0 h 5972267"/>
                <a:gd name="connsiteX17" fmla="*/ 9504996 w 10500394"/>
                <a:gd name="connsiteY17" fmla="*/ 0 h 5972267"/>
                <a:gd name="connsiteX18" fmla="*/ 10500394 w 10500394"/>
                <a:gd name="connsiteY18" fmla="*/ 995398 h 5972267"/>
                <a:gd name="connsiteX19" fmla="*/ 10500394 w 10500394"/>
                <a:gd name="connsiteY19" fmla="*/ 1444735 h 5972267"/>
                <a:gd name="connsiteX20" fmla="*/ 10500394 w 10500394"/>
                <a:gd name="connsiteY20" fmla="*/ 2093146 h 5972267"/>
                <a:gd name="connsiteX21" fmla="*/ 10500394 w 10500394"/>
                <a:gd name="connsiteY21" fmla="*/ 2741557 h 5972267"/>
                <a:gd name="connsiteX22" fmla="*/ 10500394 w 10500394"/>
                <a:gd name="connsiteY22" fmla="*/ 3190895 h 5972267"/>
                <a:gd name="connsiteX23" fmla="*/ 10500394 w 10500394"/>
                <a:gd name="connsiteY23" fmla="*/ 3680047 h 5972267"/>
                <a:gd name="connsiteX24" fmla="*/ 10500394 w 10500394"/>
                <a:gd name="connsiteY24" fmla="*/ 4328458 h 5972267"/>
                <a:gd name="connsiteX25" fmla="*/ 10500394 w 10500394"/>
                <a:gd name="connsiteY25" fmla="*/ 4976869 h 5972267"/>
                <a:gd name="connsiteX26" fmla="*/ 9504996 w 10500394"/>
                <a:gd name="connsiteY26" fmla="*/ 5972267 h 5972267"/>
                <a:gd name="connsiteX27" fmla="*/ 8852593 w 10500394"/>
                <a:gd name="connsiteY27" fmla="*/ 5972267 h 5972267"/>
                <a:gd name="connsiteX28" fmla="*/ 8540575 w 10500394"/>
                <a:gd name="connsiteY28" fmla="*/ 5972267 h 5972267"/>
                <a:gd name="connsiteX29" fmla="*/ 7973268 w 10500394"/>
                <a:gd name="connsiteY29" fmla="*/ 5972267 h 5972267"/>
                <a:gd name="connsiteX30" fmla="*/ 7661250 w 10500394"/>
                <a:gd name="connsiteY30" fmla="*/ 5972267 h 5972267"/>
                <a:gd name="connsiteX31" fmla="*/ 7093943 w 10500394"/>
                <a:gd name="connsiteY31" fmla="*/ 5972267 h 5972267"/>
                <a:gd name="connsiteX32" fmla="*/ 6356445 w 10500394"/>
                <a:gd name="connsiteY32" fmla="*/ 5972267 h 5972267"/>
                <a:gd name="connsiteX33" fmla="*/ 5874234 w 10500394"/>
                <a:gd name="connsiteY33" fmla="*/ 5972267 h 5972267"/>
                <a:gd name="connsiteX34" fmla="*/ 5562216 w 10500394"/>
                <a:gd name="connsiteY34" fmla="*/ 5972267 h 5972267"/>
                <a:gd name="connsiteX35" fmla="*/ 5165101 w 10500394"/>
                <a:gd name="connsiteY35" fmla="*/ 5972267 h 5972267"/>
                <a:gd name="connsiteX36" fmla="*/ 4512699 w 10500394"/>
                <a:gd name="connsiteY36" fmla="*/ 5972267 h 5972267"/>
                <a:gd name="connsiteX37" fmla="*/ 4200680 w 10500394"/>
                <a:gd name="connsiteY37" fmla="*/ 5972267 h 5972267"/>
                <a:gd name="connsiteX38" fmla="*/ 3463181 w 10500394"/>
                <a:gd name="connsiteY38" fmla="*/ 5972267 h 5972267"/>
                <a:gd name="connsiteX39" fmla="*/ 2895875 w 10500394"/>
                <a:gd name="connsiteY39" fmla="*/ 5972267 h 5972267"/>
                <a:gd name="connsiteX40" fmla="*/ 2413664 w 10500394"/>
                <a:gd name="connsiteY40" fmla="*/ 5972267 h 5972267"/>
                <a:gd name="connsiteX41" fmla="*/ 1846358 w 10500394"/>
                <a:gd name="connsiteY41" fmla="*/ 5972267 h 5972267"/>
                <a:gd name="connsiteX42" fmla="*/ 995398 w 10500394"/>
                <a:gd name="connsiteY42" fmla="*/ 5972267 h 5972267"/>
                <a:gd name="connsiteX43" fmla="*/ 0 w 10500394"/>
                <a:gd name="connsiteY43" fmla="*/ 4976869 h 5972267"/>
                <a:gd name="connsiteX44" fmla="*/ 0 w 10500394"/>
                <a:gd name="connsiteY44" fmla="*/ 4408087 h 5972267"/>
                <a:gd name="connsiteX45" fmla="*/ 0 w 10500394"/>
                <a:gd name="connsiteY45" fmla="*/ 3918935 h 5972267"/>
                <a:gd name="connsiteX46" fmla="*/ 0 w 10500394"/>
                <a:gd name="connsiteY46" fmla="*/ 3270524 h 5972267"/>
                <a:gd name="connsiteX47" fmla="*/ 0 w 10500394"/>
                <a:gd name="connsiteY47" fmla="*/ 2622113 h 5972267"/>
                <a:gd name="connsiteX48" fmla="*/ 0 w 10500394"/>
                <a:gd name="connsiteY48" fmla="*/ 2013517 h 5972267"/>
                <a:gd name="connsiteX49" fmla="*/ 0 w 10500394"/>
                <a:gd name="connsiteY49" fmla="*/ 1524365 h 5972267"/>
                <a:gd name="connsiteX50" fmla="*/ 0 w 10500394"/>
                <a:gd name="connsiteY50" fmla="*/ 995398 h 597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00394" h="5972267" fill="none" extrusionOk="0">
                  <a:moveTo>
                    <a:pt x="0" y="995398"/>
                  </a:moveTo>
                  <a:cubicBezTo>
                    <a:pt x="-19446" y="605643"/>
                    <a:pt x="430108" y="21239"/>
                    <a:pt x="995398" y="0"/>
                  </a:cubicBezTo>
                  <a:cubicBezTo>
                    <a:pt x="1252904" y="-12418"/>
                    <a:pt x="1435249" y="71481"/>
                    <a:pt x="1732896" y="0"/>
                  </a:cubicBezTo>
                  <a:cubicBezTo>
                    <a:pt x="2030543" y="-71481"/>
                    <a:pt x="2032869" y="40455"/>
                    <a:pt x="2130011" y="0"/>
                  </a:cubicBezTo>
                  <a:cubicBezTo>
                    <a:pt x="2227153" y="-40455"/>
                    <a:pt x="2290303" y="4975"/>
                    <a:pt x="2442030" y="0"/>
                  </a:cubicBezTo>
                  <a:cubicBezTo>
                    <a:pt x="2593757" y="-4975"/>
                    <a:pt x="2880049" y="34087"/>
                    <a:pt x="3009336" y="0"/>
                  </a:cubicBezTo>
                  <a:cubicBezTo>
                    <a:pt x="3138623" y="-34087"/>
                    <a:pt x="3268808" y="31364"/>
                    <a:pt x="3406451" y="0"/>
                  </a:cubicBezTo>
                  <a:cubicBezTo>
                    <a:pt x="3544095" y="-31364"/>
                    <a:pt x="3592276" y="18207"/>
                    <a:pt x="3718469" y="0"/>
                  </a:cubicBezTo>
                  <a:cubicBezTo>
                    <a:pt x="3844662" y="-18207"/>
                    <a:pt x="3886417" y="27076"/>
                    <a:pt x="4030488" y="0"/>
                  </a:cubicBezTo>
                  <a:cubicBezTo>
                    <a:pt x="4174559" y="-27076"/>
                    <a:pt x="4614483" y="83264"/>
                    <a:pt x="4767986" y="0"/>
                  </a:cubicBezTo>
                  <a:cubicBezTo>
                    <a:pt x="4921489" y="-83264"/>
                    <a:pt x="5125345" y="32674"/>
                    <a:pt x="5420389" y="0"/>
                  </a:cubicBezTo>
                  <a:cubicBezTo>
                    <a:pt x="5715433" y="-32674"/>
                    <a:pt x="5635871" y="37279"/>
                    <a:pt x="5817504" y="0"/>
                  </a:cubicBezTo>
                  <a:cubicBezTo>
                    <a:pt x="5999137" y="-37279"/>
                    <a:pt x="6019154" y="27699"/>
                    <a:pt x="6214618" y="0"/>
                  </a:cubicBezTo>
                  <a:cubicBezTo>
                    <a:pt x="6410082" y="-27699"/>
                    <a:pt x="6645254" y="15623"/>
                    <a:pt x="6867021" y="0"/>
                  </a:cubicBezTo>
                  <a:cubicBezTo>
                    <a:pt x="7088788" y="-15623"/>
                    <a:pt x="7236582" y="68013"/>
                    <a:pt x="7519423" y="0"/>
                  </a:cubicBezTo>
                  <a:cubicBezTo>
                    <a:pt x="7802264" y="-68013"/>
                    <a:pt x="7890997" y="23692"/>
                    <a:pt x="8001634" y="0"/>
                  </a:cubicBezTo>
                  <a:cubicBezTo>
                    <a:pt x="8112271" y="-23692"/>
                    <a:pt x="8302658" y="13223"/>
                    <a:pt x="8483844" y="0"/>
                  </a:cubicBezTo>
                  <a:cubicBezTo>
                    <a:pt x="8665030" y="-13223"/>
                    <a:pt x="9130086" y="15725"/>
                    <a:pt x="9504996" y="0"/>
                  </a:cubicBezTo>
                  <a:cubicBezTo>
                    <a:pt x="10192203" y="62671"/>
                    <a:pt x="10482362" y="448175"/>
                    <a:pt x="10500394" y="995398"/>
                  </a:cubicBezTo>
                  <a:cubicBezTo>
                    <a:pt x="10505170" y="1127995"/>
                    <a:pt x="10495424" y="1246023"/>
                    <a:pt x="10500394" y="1444735"/>
                  </a:cubicBezTo>
                  <a:cubicBezTo>
                    <a:pt x="10505364" y="1643447"/>
                    <a:pt x="10441908" y="1940365"/>
                    <a:pt x="10500394" y="2093146"/>
                  </a:cubicBezTo>
                  <a:cubicBezTo>
                    <a:pt x="10558880" y="2245927"/>
                    <a:pt x="10490731" y="2518320"/>
                    <a:pt x="10500394" y="2741557"/>
                  </a:cubicBezTo>
                  <a:cubicBezTo>
                    <a:pt x="10510057" y="2964794"/>
                    <a:pt x="10491792" y="2967759"/>
                    <a:pt x="10500394" y="3190895"/>
                  </a:cubicBezTo>
                  <a:cubicBezTo>
                    <a:pt x="10508996" y="3414031"/>
                    <a:pt x="10467383" y="3487652"/>
                    <a:pt x="10500394" y="3680047"/>
                  </a:cubicBezTo>
                  <a:cubicBezTo>
                    <a:pt x="10533405" y="3872442"/>
                    <a:pt x="10480309" y="4133585"/>
                    <a:pt x="10500394" y="4328458"/>
                  </a:cubicBezTo>
                  <a:cubicBezTo>
                    <a:pt x="10520479" y="4523331"/>
                    <a:pt x="10470876" y="4784248"/>
                    <a:pt x="10500394" y="4976869"/>
                  </a:cubicBezTo>
                  <a:cubicBezTo>
                    <a:pt x="10462517" y="5659160"/>
                    <a:pt x="10125452" y="5891210"/>
                    <a:pt x="9504996" y="5972267"/>
                  </a:cubicBezTo>
                  <a:cubicBezTo>
                    <a:pt x="9343949" y="6023691"/>
                    <a:pt x="9075259" y="5910003"/>
                    <a:pt x="8852593" y="5972267"/>
                  </a:cubicBezTo>
                  <a:cubicBezTo>
                    <a:pt x="8629927" y="6034531"/>
                    <a:pt x="8677180" y="5969096"/>
                    <a:pt x="8540575" y="5972267"/>
                  </a:cubicBezTo>
                  <a:cubicBezTo>
                    <a:pt x="8403970" y="5975438"/>
                    <a:pt x="8153886" y="5960349"/>
                    <a:pt x="7973268" y="5972267"/>
                  </a:cubicBezTo>
                  <a:cubicBezTo>
                    <a:pt x="7792650" y="5984185"/>
                    <a:pt x="7728764" y="5946555"/>
                    <a:pt x="7661250" y="5972267"/>
                  </a:cubicBezTo>
                  <a:cubicBezTo>
                    <a:pt x="7593736" y="5997979"/>
                    <a:pt x="7235518" y="5931205"/>
                    <a:pt x="7093943" y="5972267"/>
                  </a:cubicBezTo>
                  <a:cubicBezTo>
                    <a:pt x="6952368" y="6013329"/>
                    <a:pt x="6593251" y="5968798"/>
                    <a:pt x="6356445" y="5972267"/>
                  </a:cubicBezTo>
                  <a:cubicBezTo>
                    <a:pt x="6119639" y="5975736"/>
                    <a:pt x="6027712" y="5945050"/>
                    <a:pt x="5874234" y="5972267"/>
                  </a:cubicBezTo>
                  <a:cubicBezTo>
                    <a:pt x="5720756" y="5999484"/>
                    <a:pt x="5652672" y="5950600"/>
                    <a:pt x="5562216" y="5972267"/>
                  </a:cubicBezTo>
                  <a:cubicBezTo>
                    <a:pt x="5471760" y="5993934"/>
                    <a:pt x="5254148" y="5940197"/>
                    <a:pt x="5165101" y="5972267"/>
                  </a:cubicBezTo>
                  <a:cubicBezTo>
                    <a:pt x="5076054" y="6004337"/>
                    <a:pt x="4836484" y="5904991"/>
                    <a:pt x="4512699" y="5972267"/>
                  </a:cubicBezTo>
                  <a:cubicBezTo>
                    <a:pt x="4188914" y="6039543"/>
                    <a:pt x="4313268" y="5949026"/>
                    <a:pt x="4200680" y="5972267"/>
                  </a:cubicBezTo>
                  <a:cubicBezTo>
                    <a:pt x="4088092" y="5995508"/>
                    <a:pt x="3830396" y="5959979"/>
                    <a:pt x="3463181" y="5972267"/>
                  </a:cubicBezTo>
                  <a:cubicBezTo>
                    <a:pt x="3095966" y="5984555"/>
                    <a:pt x="3032072" y="5930574"/>
                    <a:pt x="2895875" y="5972267"/>
                  </a:cubicBezTo>
                  <a:cubicBezTo>
                    <a:pt x="2759678" y="6013960"/>
                    <a:pt x="2601388" y="5920423"/>
                    <a:pt x="2413664" y="5972267"/>
                  </a:cubicBezTo>
                  <a:cubicBezTo>
                    <a:pt x="2225940" y="6024111"/>
                    <a:pt x="2112165" y="5940542"/>
                    <a:pt x="1846358" y="5972267"/>
                  </a:cubicBezTo>
                  <a:cubicBezTo>
                    <a:pt x="1580551" y="6003992"/>
                    <a:pt x="1397906" y="5904383"/>
                    <a:pt x="995398" y="5972267"/>
                  </a:cubicBezTo>
                  <a:cubicBezTo>
                    <a:pt x="415773" y="5975175"/>
                    <a:pt x="7937" y="5444728"/>
                    <a:pt x="0" y="4976869"/>
                  </a:cubicBezTo>
                  <a:cubicBezTo>
                    <a:pt x="-12361" y="4715341"/>
                    <a:pt x="12794" y="4683880"/>
                    <a:pt x="0" y="4408087"/>
                  </a:cubicBezTo>
                  <a:cubicBezTo>
                    <a:pt x="-12794" y="4132294"/>
                    <a:pt x="37064" y="4131888"/>
                    <a:pt x="0" y="3918935"/>
                  </a:cubicBezTo>
                  <a:cubicBezTo>
                    <a:pt x="-37064" y="3705982"/>
                    <a:pt x="27848" y="3491323"/>
                    <a:pt x="0" y="3270524"/>
                  </a:cubicBezTo>
                  <a:cubicBezTo>
                    <a:pt x="-27848" y="3049725"/>
                    <a:pt x="20952" y="2873911"/>
                    <a:pt x="0" y="2622113"/>
                  </a:cubicBezTo>
                  <a:cubicBezTo>
                    <a:pt x="-20952" y="2370315"/>
                    <a:pt x="52692" y="2289471"/>
                    <a:pt x="0" y="2013517"/>
                  </a:cubicBezTo>
                  <a:cubicBezTo>
                    <a:pt x="-52692" y="1737563"/>
                    <a:pt x="18789" y="1688396"/>
                    <a:pt x="0" y="1524365"/>
                  </a:cubicBezTo>
                  <a:cubicBezTo>
                    <a:pt x="-18789" y="1360334"/>
                    <a:pt x="1682" y="1158570"/>
                    <a:pt x="0" y="995398"/>
                  </a:cubicBezTo>
                  <a:close/>
                </a:path>
                <a:path w="10500394" h="5972267" stroke="0" extrusionOk="0">
                  <a:moveTo>
                    <a:pt x="0" y="995398"/>
                  </a:moveTo>
                  <a:cubicBezTo>
                    <a:pt x="68911" y="342845"/>
                    <a:pt x="438988" y="18649"/>
                    <a:pt x="995398" y="0"/>
                  </a:cubicBezTo>
                  <a:cubicBezTo>
                    <a:pt x="1148694" y="-3335"/>
                    <a:pt x="1188863" y="18990"/>
                    <a:pt x="1307417" y="0"/>
                  </a:cubicBezTo>
                  <a:cubicBezTo>
                    <a:pt x="1425971" y="-18990"/>
                    <a:pt x="1553443" y="34964"/>
                    <a:pt x="1619435" y="0"/>
                  </a:cubicBezTo>
                  <a:cubicBezTo>
                    <a:pt x="1685427" y="-34964"/>
                    <a:pt x="1990690" y="57058"/>
                    <a:pt x="2271838" y="0"/>
                  </a:cubicBezTo>
                  <a:cubicBezTo>
                    <a:pt x="2552986" y="-57058"/>
                    <a:pt x="2754931" y="28249"/>
                    <a:pt x="2924240" y="0"/>
                  </a:cubicBezTo>
                  <a:cubicBezTo>
                    <a:pt x="3093549" y="-28249"/>
                    <a:pt x="3172289" y="2658"/>
                    <a:pt x="3236259" y="0"/>
                  </a:cubicBezTo>
                  <a:cubicBezTo>
                    <a:pt x="3300229" y="-2658"/>
                    <a:pt x="3548416" y="9287"/>
                    <a:pt x="3718469" y="0"/>
                  </a:cubicBezTo>
                  <a:cubicBezTo>
                    <a:pt x="3888522" y="-9287"/>
                    <a:pt x="4118278" y="437"/>
                    <a:pt x="4370872" y="0"/>
                  </a:cubicBezTo>
                  <a:cubicBezTo>
                    <a:pt x="4623466" y="-437"/>
                    <a:pt x="4676493" y="66849"/>
                    <a:pt x="4938178" y="0"/>
                  </a:cubicBezTo>
                  <a:cubicBezTo>
                    <a:pt x="5199863" y="-66849"/>
                    <a:pt x="5223139" y="36495"/>
                    <a:pt x="5420389" y="0"/>
                  </a:cubicBezTo>
                  <a:cubicBezTo>
                    <a:pt x="5617639" y="-36495"/>
                    <a:pt x="5762304" y="67588"/>
                    <a:pt x="5987695" y="0"/>
                  </a:cubicBezTo>
                  <a:cubicBezTo>
                    <a:pt x="6213086" y="-67588"/>
                    <a:pt x="6201547" y="14245"/>
                    <a:pt x="6299714" y="0"/>
                  </a:cubicBezTo>
                  <a:cubicBezTo>
                    <a:pt x="6397881" y="-14245"/>
                    <a:pt x="6688781" y="74134"/>
                    <a:pt x="6952117" y="0"/>
                  </a:cubicBezTo>
                  <a:cubicBezTo>
                    <a:pt x="7215453" y="-74134"/>
                    <a:pt x="7281507" y="20972"/>
                    <a:pt x="7434327" y="0"/>
                  </a:cubicBezTo>
                  <a:cubicBezTo>
                    <a:pt x="7587147" y="-20972"/>
                    <a:pt x="7899821" y="49055"/>
                    <a:pt x="8171826" y="0"/>
                  </a:cubicBezTo>
                  <a:cubicBezTo>
                    <a:pt x="8443831" y="-49055"/>
                    <a:pt x="8667133" y="29777"/>
                    <a:pt x="8824228" y="0"/>
                  </a:cubicBezTo>
                  <a:cubicBezTo>
                    <a:pt x="8981323" y="-29777"/>
                    <a:pt x="9168025" y="33298"/>
                    <a:pt x="9504996" y="0"/>
                  </a:cubicBezTo>
                  <a:cubicBezTo>
                    <a:pt x="10017462" y="-73789"/>
                    <a:pt x="10436560" y="387429"/>
                    <a:pt x="10500394" y="995398"/>
                  </a:cubicBezTo>
                  <a:cubicBezTo>
                    <a:pt x="10512606" y="1189016"/>
                    <a:pt x="10436484" y="1449678"/>
                    <a:pt x="10500394" y="1564180"/>
                  </a:cubicBezTo>
                  <a:cubicBezTo>
                    <a:pt x="10564304" y="1678682"/>
                    <a:pt x="10484439" y="1895807"/>
                    <a:pt x="10500394" y="2093146"/>
                  </a:cubicBezTo>
                  <a:cubicBezTo>
                    <a:pt x="10516349" y="2290485"/>
                    <a:pt x="10425740" y="2506172"/>
                    <a:pt x="10500394" y="2741557"/>
                  </a:cubicBezTo>
                  <a:cubicBezTo>
                    <a:pt x="10575048" y="2976942"/>
                    <a:pt x="10459869" y="3093825"/>
                    <a:pt x="10500394" y="3270524"/>
                  </a:cubicBezTo>
                  <a:cubicBezTo>
                    <a:pt x="10540919" y="3447223"/>
                    <a:pt x="10466123" y="3659763"/>
                    <a:pt x="10500394" y="3918935"/>
                  </a:cubicBezTo>
                  <a:cubicBezTo>
                    <a:pt x="10534665" y="4178107"/>
                    <a:pt x="10478698" y="4476634"/>
                    <a:pt x="10500394" y="4976869"/>
                  </a:cubicBezTo>
                  <a:cubicBezTo>
                    <a:pt x="10466404" y="5564047"/>
                    <a:pt x="10116771" y="5850546"/>
                    <a:pt x="9504996" y="5972267"/>
                  </a:cubicBezTo>
                  <a:cubicBezTo>
                    <a:pt x="9232594" y="6044239"/>
                    <a:pt x="9032083" y="5946221"/>
                    <a:pt x="8767498" y="5972267"/>
                  </a:cubicBezTo>
                  <a:cubicBezTo>
                    <a:pt x="8502913" y="5998313"/>
                    <a:pt x="8474640" y="5938003"/>
                    <a:pt x="8285287" y="5972267"/>
                  </a:cubicBezTo>
                  <a:cubicBezTo>
                    <a:pt x="8095934" y="6006531"/>
                    <a:pt x="7998192" y="5934986"/>
                    <a:pt x="7717980" y="5972267"/>
                  </a:cubicBezTo>
                  <a:cubicBezTo>
                    <a:pt x="7437768" y="6009548"/>
                    <a:pt x="7149517" y="5932539"/>
                    <a:pt x="6980482" y="5972267"/>
                  </a:cubicBezTo>
                  <a:cubicBezTo>
                    <a:pt x="6811447" y="6011995"/>
                    <a:pt x="6679881" y="5936337"/>
                    <a:pt x="6413175" y="5972267"/>
                  </a:cubicBezTo>
                  <a:cubicBezTo>
                    <a:pt x="6146469" y="6008197"/>
                    <a:pt x="5985963" y="5927865"/>
                    <a:pt x="5675677" y="5972267"/>
                  </a:cubicBezTo>
                  <a:cubicBezTo>
                    <a:pt x="5365391" y="6016669"/>
                    <a:pt x="5330787" y="5957689"/>
                    <a:pt x="5193466" y="5972267"/>
                  </a:cubicBezTo>
                  <a:cubicBezTo>
                    <a:pt x="5056145" y="5986845"/>
                    <a:pt x="4738546" y="5890163"/>
                    <a:pt x="4455968" y="5972267"/>
                  </a:cubicBezTo>
                  <a:cubicBezTo>
                    <a:pt x="4173390" y="6054371"/>
                    <a:pt x="4037942" y="5935702"/>
                    <a:pt x="3888661" y="5972267"/>
                  </a:cubicBezTo>
                  <a:cubicBezTo>
                    <a:pt x="3739380" y="6008832"/>
                    <a:pt x="3638597" y="5925131"/>
                    <a:pt x="3491547" y="5972267"/>
                  </a:cubicBezTo>
                  <a:cubicBezTo>
                    <a:pt x="3344497" y="6019403"/>
                    <a:pt x="3081243" y="5963542"/>
                    <a:pt x="2924240" y="5972267"/>
                  </a:cubicBezTo>
                  <a:cubicBezTo>
                    <a:pt x="2767237" y="5980992"/>
                    <a:pt x="2561019" y="5907411"/>
                    <a:pt x="2356934" y="5972267"/>
                  </a:cubicBezTo>
                  <a:cubicBezTo>
                    <a:pt x="2152849" y="6037123"/>
                    <a:pt x="1924949" y="5953282"/>
                    <a:pt x="1789627" y="5972267"/>
                  </a:cubicBezTo>
                  <a:cubicBezTo>
                    <a:pt x="1654305" y="5991252"/>
                    <a:pt x="1361725" y="5941665"/>
                    <a:pt x="995398" y="5972267"/>
                  </a:cubicBezTo>
                  <a:cubicBezTo>
                    <a:pt x="500927" y="6057271"/>
                    <a:pt x="11880" y="5480422"/>
                    <a:pt x="0" y="4976869"/>
                  </a:cubicBezTo>
                  <a:cubicBezTo>
                    <a:pt x="-58099" y="4720724"/>
                    <a:pt x="12609" y="4620413"/>
                    <a:pt x="0" y="4447902"/>
                  </a:cubicBezTo>
                  <a:cubicBezTo>
                    <a:pt x="-12609" y="4275391"/>
                    <a:pt x="42850" y="4155328"/>
                    <a:pt x="0" y="3918935"/>
                  </a:cubicBezTo>
                  <a:cubicBezTo>
                    <a:pt x="-42850" y="3682542"/>
                    <a:pt x="15243" y="3548810"/>
                    <a:pt x="0" y="3310339"/>
                  </a:cubicBezTo>
                  <a:cubicBezTo>
                    <a:pt x="-15243" y="3071868"/>
                    <a:pt x="52821" y="2999585"/>
                    <a:pt x="0" y="2701743"/>
                  </a:cubicBezTo>
                  <a:cubicBezTo>
                    <a:pt x="-52821" y="2403901"/>
                    <a:pt x="51731" y="2330745"/>
                    <a:pt x="0" y="2212591"/>
                  </a:cubicBezTo>
                  <a:cubicBezTo>
                    <a:pt x="-51731" y="2094437"/>
                    <a:pt x="7875" y="1697793"/>
                    <a:pt x="0" y="1564180"/>
                  </a:cubicBezTo>
                  <a:cubicBezTo>
                    <a:pt x="-7875" y="1430567"/>
                    <a:pt x="23728" y="1275292"/>
                    <a:pt x="0" y="995398"/>
                  </a:cubicBezTo>
                  <a:close/>
                </a:path>
              </a:pathLst>
            </a:custGeom>
            <a:solidFill>
              <a:schemeClr val="bg1"/>
            </a:solidFill>
            <a:ln w="57150">
              <a:noFill/>
              <a:prstDash val="sysDot"/>
              <a:extLst>
                <a:ext uri="{C807C97D-BFC1-408E-A445-0C87EB9F89A2}">
                  <ask:lineSketchStyleProps xmlns:ask="http://schemas.microsoft.com/office/drawing/2018/sketchyshapes" xmlns="" sd="19998481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2050" name="Picture 2" descr="Fuego Con Ramas Y Piedras. Ilustración Plana De Dibujos Animados  Ilustración del Vector - Ilustración de llama, picnic: 204712053">
              <a:extLst>
                <a:ext uri="{FF2B5EF4-FFF2-40B4-BE49-F238E27FC236}">
                  <a16:creationId xmlns:a16="http://schemas.microsoft.com/office/drawing/2014/main" id="{AFC7BF11-0EEA-472B-90B5-8E85CDBAB26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2139" t="60444" r="14045" b="4326"/>
            <a:stretch/>
          </p:blipFill>
          <p:spPr bwMode="auto">
            <a:xfrm>
              <a:off x="2340381" y="3134230"/>
              <a:ext cx="4192119" cy="240132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Google Shape;2285;p31">
            <a:extLst>
              <a:ext uri="{FF2B5EF4-FFF2-40B4-BE49-F238E27FC236}">
                <a16:creationId xmlns:a16="http://schemas.microsoft.com/office/drawing/2014/main" id="{7B44456C-8A05-4F9B-A319-8C1FCF4DE579}"/>
              </a:ext>
            </a:extLst>
          </p:cNvPr>
          <p:cNvSpPr txBox="1">
            <a:spLocks/>
          </p:cNvSpPr>
          <p:nvPr/>
        </p:nvSpPr>
        <p:spPr>
          <a:xfrm>
            <a:off x="0" y="-178737"/>
            <a:ext cx="9504086" cy="123649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4500" kern="1200">
                <a:ln w="28575">
                  <a:solidFill>
                    <a:srgbClr val="2D3847"/>
                  </a:solidFill>
                </a:ln>
                <a:blipFill>
                  <a:blip r:embed="rId4"/>
                  <a:stretch>
                    <a:fillRect/>
                  </a:stretch>
                </a:blipFill>
                <a:latin typeface="#9Slide07 SVNZiclets" panose="02000603000000000000" pitchFamily="2" charset="0"/>
                <a:ea typeface="思源黑体 CN Medium" panose="020B0600000000000000" pitchFamily="34" charset="-122"/>
                <a:cs typeface="+mn-cs"/>
              </a:rPr>
              <a:t>Vào bếp thật vui</a:t>
            </a:r>
            <a:endParaRPr lang="en-US" sz="4500">
              <a:latin typeface="#9Slide07 SVNZiclets" panose="02000603000000000000" pitchFamily="2" charset="0"/>
            </a:endParaRPr>
          </a:p>
        </p:txBody>
      </p:sp>
      <p:sp>
        <p:nvSpPr>
          <p:cNvPr id="6" name="TextBox 5">
            <a:extLst>
              <a:ext uri="{FF2B5EF4-FFF2-40B4-BE49-F238E27FC236}">
                <a16:creationId xmlns:a16="http://schemas.microsoft.com/office/drawing/2014/main" id="{44789AB7-FA34-4728-A3CD-974C24DE5E4E}"/>
              </a:ext>
            </a:extLst>
          </p:cNvPr>
          <p:cNvSpPr txBox="1"/>
          <p:nvPr/>
        </p:nvSpPr>
        <p:spPr>
          <a:xfrm>
            <a:off x="261560" y="863590"/>
            <a:ext cx="2710795" cy="3416320"/>
          </a:xfrm>
          <a:prstGeom prst="rect">
            <a:avLst/>
          </a:prstGeom>
          <a:noFill/>
        </p:spPr>
        <p:txBody>
          <a:bodyPr wrap="square" rtlCol="0">
            <a:spAutoFit/>
          </a:bodyPr>
          <a:lstStyle/>
          <a:p>
            <a:r>
              <a:rPr lang="en-US" sz="1800" b="1">
                <a:solidFill>
                  <a:srgbClr val="002060"/>
                </a:solidFill>
                <a:latin typeface="UTM Avo" panose="02040603050506020204" pitchFamily="18" charset="0"/>
                <a:ea typeface="UD Digi Kyokasho N-B" panose="020B0400000000000000" pitchFamily="18" charset="-128"/>
              </a:rPr>
              <a:t>Ở trong nhà ta</a:t>
            </a:r>
          </a:p>
          <a:p>
            <a:pPr algn="just"/>
            <a:r>
              <a:rPr lang="en-US" sz="1800" b="1">
                <a:solidFill>
                  <a:srgbClr val="002060"/>
                </a:solidFill>
                <a:latin typeface="UTM Avo" panose="02040603050506020204" pitchFamily="18" charset="0"/>
                <a:ea typeface="UD Digi Kyokasho N-B" panose="020B0400000000000000" pitchFamily="18" charset="-128"/>
              </a:rPr>
              <a:t>Bếp là vui nhất:</a:t>
            </a:r>
          </a:p>
          <a:p>
            <a:endParaRPr lang="en-US" sz="1800" b="1">
              <a:solidFill>
                <a:srgbClr val="002060"/>
              </a:solidFill>
              <a:latin typeface="UTM Avo" panose="02040603050506020204" pitchFamily="18" charset="0"/>
              <a:ea typeface="UD Digi Kyokasho N-B" panose="020B0400000000000000" pitchFamily="18" charset="-128"/>
            </a:endParaRPr>
          </a:p>
          <a:p>
            <a:r>
              <a:rPr lang="en-US" sz="1800" b="1">
                <a:solidFill>
                  <a:srgbClr val="002060"/>
                </a:solidFill>
                <a:latin typeface="UTM Avo" panose="02040603050506020204" pitchFamily="18" charset="0"/>
                <a:ea typeface="UD Digi Kyokasho N-B" panose="020B0400000000000000" pitchFamily="18" charset="-128"/>
              </a:rPr>
              <a:t>Có một lọ mật</a:t>
            </a:r>
          </a:p>
          <a:p>
            <a:r>
              <a:rPr lang="en-US" sz="1800" b="1">
                <a:solidFill>
                  <a:srgbClr val="002060"/>
                </a:solidFill>
                <a:latin typeface="UTM Avo" panose="02040603050506020204" pitchFamily="18" charset="0"/>
                <a:ea typeface="UD Digi Kyokasho N-B" panose="020B0400000000000000" pitchFamily="18" charset="-128"/>
              </a:rPr>
              <a:t>Biết nói ngọt ngào</a:t>
            </a:r>
          </a:p>
          <a:p>
            <a:r>
              <a:rPr lang="en-US" sz="1800" b="1">
                <a:solidFill>
                  <a:srgbClr val="002060"/>
                </a:solidFill>
                <a:latin typeface="UTM Avo" panose="02040603050506020204" pitchFamily="18" charset="0"/>
                <a:ea typeface="UD Digi Kyokasho N-B" panose="020B0400000000000000" pitchFamily="18" charset="-128"/>
              </a:rPr>
              <a:t>Mẹ cất trên cao</a:t>
            </a:r>
          </a:p>
          <a:p>
            <a:r>
              <a:rPr lang="en-US" sz="1800" b="1">
                <a:solidFill>
                  <a:srgbClr val="002060"/>
                </a:solidFill>
                <a:latin typeface="UTM Avo" panose="02040603050506020204" pitchFamily="18" charset="0"/>
                <a:ea typeface="UD Digi Kyokasho N-B" panose="020B0400000000000000" pitchFamily="18" charset="-128"/>
              </a:rPr>
              <a:t>Kiến không ăn vụng!</a:t>
            </a:r>
          </a:p>
          <a:p>
            <a:endParaRPr lang="en-US" sz="1800" b="1">
              <a:solidFill>
                <a:srgbClr val="002060"/>
              </a:solidFill>
              <a:latin typeface="UTM Avo" panose="02040603050506020204" pitchFamily="18" charset="0"/>
              <a:ea typeface="UD Digi Kyokasho N-B" panose="020B0400000000000000" pitchFamily="18" charset="-128"/>
            </a:endParaRPr>
          </a:p>
          <a:p>
            <a:r>
              <a:rPr lang="en-US" sz="1800" b="1">
                <a:solidFill>
                  <a:srgbClr val="002060"/>
                </a:solidFill>
                <a:latin typeface="UTM Avo" panose="02040603050506020204" pitchFamily="18" charset="0"/>
                <a:ea typeface="UD Digi Kyokasho N-B" panose="020B0400000000000000" pitchFamily="18" charset="-128"/>
              </a:rPr>
              <a:t>Có một cái thúng</a:t>
            </a:r>
          </a:p>
          <a:p>
            <a:r>
              <a:rPr lang="en-US" sz="1800" b="1">
                <a:solidFill>
                  <a:srgbClr val="002060"/>
                </a:solidFill>
                <a:latin typeface="UTM Avo" panose="02040603050506020204" pitchFamily="18" charset="0"/>
                <a:ea typeface="UD Digi Kyokasho N-B" panose="020B0400000000000000" pitchFamily="18" charset="-128"/>
              </a:rPr>
              <a:t>Nói cười xôn xao</a:t>
            </a:r>
          </a:p>
          <a:p>
            <a:r>
              <a:rPr lang="en-US" sz="1800" b="1">
                <a:solidFill>
                  <a:srgbClr val="002060"/>
                </a:solidFill>
                <a:latin typeface="UTM Avo" panose="02040603050506020204" pitchFamily="18" charset="0"/>
                <a:ea typeface="UD Digi Kyokasho N-B" panose="020B0400000000000000" pitchFamily="18" charset="-128"/>
              </a:rPr>
              <a:t>Bởi vì ở trong</a:t>
            </a:r>
          </a:p>
          <a:p>
            <a:r>
              <a:rPr lang="en-US" sz="1800" b="1">
                <a:solidFill>
                  <a:srgbClr val="002060"/>
                </a:solidFill>
                <a:latin typeface="UTM Avo" panose="02040603050506020204" pitchFamily="18" charset="0"/>
                <a:ea typeface="UD Digi Kyokasho N-B" panose="020B0400000000000000" pitchFamily="18" charset="-128"/>
              </a:rPr>
              <a:t>Rất nhiều hạt gạo!</a:t>
            </a:r>
          </a:p>
        </p:txBody>
      </p:sp>
      <p:sp>
        <p:nvSpPr>
          <p:cNvPr id="7" name="TextBox 6">
            <a:extLst>
              <a:ext uri="{FF2B5EF4-FFF2-40B4-BE49-F238E27FC236}">
                <a16:creationId xmlns:a16="http://schemas.microsoft.com/office/drawing/2014/main" id="{74E94545-A903-43F8-9CFB-185BCF1B804D}"/>
              </a:ext>
            </a:extLst>
          </p:cNvPr>
          <p:cNvSpPr txBox="1"/>
          <p:nvPr/>
        </p:nvSpPr>
        <p:spPr>
          <a:xfrm>
            <a:off x="2972355" y="834696"/>
            <a:ext cx="3804470" cy="2862322"/>
          </a:xfrm>
          <a:prstGeom prst="rect">
            <a:avLst/>
          </a:prstGeom>
          <a:noFill/>
        </p:spPr>
        <p:txBody>
          <a:bodyPr wrap="square" rtlCol="0">
            <a:spAutoFit/>
          </a:bodyPr>
          <a:lstStyle/>
          <a:p>
            <a:r>
              <a:rPr lang="en-US" sz="1800" b="1">
                <a:solidFill>
                  <a:srgbClr val="C5316D"/>
                </a:solidFill>
                <a:latin typeface="UTM Avo" panose="02040603050506020204" pitchFamily="18" charset="0"/>
                <a:ea typeface="UD Digi Kyokasho N-B" panose="020B0400000000000000" pitchFamily="18" charset="-128"/>
              </a:rPr>
              <a:t>Có một cái chảo</a:t>
            </a:r>
          </a:p>
          <a:p>
            <a:r>
              <a:rPr lang="en-US" sz="1800" b="1">
                <a:solidFill>
                  <a:srgbClr val="C5316D"/>
                </a:solidFill>
                <a:latin typeface="UTM Avo" panose="02040603050506020204" pitchFamily="18" charset="0"/>
                <a:ea typeface="UD Digi Kyokasho N-B" panose="020B0400000000000000" pitchFamily="18" charset="-128"/>
              </a:rPr>
              <a:t>Đen nhẻm đen nhèm</a:t>
            </a:r>
          </a:p>
          <a:p>
            <a:r>
              <a:rPr lang="en-US" sz="1800" b="1">
                <a:solidFill>
                  <a:srgbClr val="C5316D"/>
                </a:solidFill>
                <a:latin typeface="UTM Avo" panose="02040603050506020204" pitchFamily="18" charset="0"/>
                <a:ea typeface="UD Digi Kyokasho N-B" panose="020B0400000000000000" pitchFamily="18" charset="-128"/>
              </a:rPr>
              <a:t>Ngọn lửa bùng lên</a:t>
            </a:r>
          </a:p>
          <a:p>
            <a:r>
              <a:rPr lang="en-US" sz="1800" b="1">
                <a:solidFill>
                  <a:srgbClr val="C5316D"/>
                </a:solidFill>
                <a:latin typeface="UTM Avo" panose="02040603050506020204" pitchFamily="18" charset="0"/>
                <a:ea typeface="UD Digi Kyokasho N-B" panose="020B0400000000000000" pitchFamily="18" charset="-128"/>
              </a:rPr>
              <a:t>Chảo kêu: “Nóng! Nóng!”</a:t>
            </a:r>
          </a:p>
          <a:p>
            <a:endParaRPr lang="en-US" sz="1800" b="1">
              <a:solidFill>
                <a:srgbClr val="C5316D"/>
              </a:solidFill>
              <a:latin typeface="UTM Avo" panose="02040603050506020204" pitchFamily="18" charset="0"/>
              <a:ea typeface="UD Digi Kyokasho N-B" panose="020B0400000000000000" pitchFamily="18" charset="-128"/>
            </a:endParaRPr>
          </a:p>
          <a:p>
            <a:r>
              <a:rPr lang="en-US" sz="1800" b="1">
                <a:solidFill>
                  <a:srgbClr val="C5316D"/>
                </a:solidFill>
                <a:latin typeface="UTM Avo" panose="02040603050506020204" pitchFamily="18" charset="0"/>
                <a:ea typeface="UD Digi Kyokasho N-B" panose="020B0400000000000000" pitchFamily="18" charset="-128"/>
              </a:rPr>
              <a:t>Cái nồi nhôm bóng</a:t>
            </a:r>
          </a:p>
          <a:p>
            <a:r>
              <a:rPr lang="en-US" sz="1800" b="1">
                <a:solidFill>
                  <a:srgbClr val="C5316D"/>
                </a:solidFill>
                <a:latin typeface="UTM Avo" panose="02040603050506020204" pitchFamily="18" charset="0"/>
                <a:ea typeface="UD Digi Kyokasho N-B" panose="020B0400000000000000" pitchFamily="18" charset="-128"/>
              </a:rPr>
              <a:t>Có thể soi gương</a:t>
            </a:r>
          </a:p>
          <a:p>
            <a:r>
              <a:rPr lang="en-US" sz="1800" b="1">
                <a:solidFill>
                  <a:srgbClr val="C5316D"/>
                </a:solidFill>
                <a:latin typeface="UTM Avo" panose="02040603050506020204" pitchFamily="18" charset="0"/>
                <a:ea typeface="UD Digi Kyokasho N-B" panose="020B0400000000000000" pitchFamily="18" charset="-128"/>
              </a:rPr>
              <a:t>Hát khúc thân thương</a:t>
            </a:r>
          </a:p>
          <a:p>
            <a:r>
              <a:rPr lang="en-US" sz="1800" b="1">
                <a:solidFill>
                  <a:srgbClr val="C5316D"/>
                </a:solidFill>
                <a:latin typeface="UTM Avo" panose="02040603050506020204" pitchFamily="18" charset="0"/>
                <a:ea typeface="UD Digi Kyokasho N-B" panose="020B0400000000000000" pitchFamily="18" charset="-128"/>
              </a:rPr>
              <a:t>“Bùng bong” vui nhộn</a:t>
            </a:r>
          </a:p>
          <a:p>
            <a:endParaRPr lang="en-US" sz="1800" b="1">
              <a:solidFill>
                <a:srgbClr val="C5316D"/>
              </a:solidFill>
              <a:latin typeface="UTM Avo" panose="02040603050506020204" pitchFamily="18" charset="0"/>
              <a:ea typeface="UD Digi Kyokasho N-B" panose="020B0400000000000000" pitchFamily="18" charset="-128"/>
            </a:endParaRPr>
          </a:p>
        </p:txBody>
      </p:sp>
      <p:sp>
        <p:nvSpPr>
          <p:cNvPr id="8" name="TextBox 7">
            <a:extLst>
              <a:ext uri="{FF2B5EF4-FFF2-40B4-BE49-F238E27FC236}">
                <a16:creationId xmlns:a16="http://schemas.microsoft.com/office/drawing/2014/main" id="{2CC5DA22-176F-49E6-B51D-D234600CC531}"/>
              </a:ext>
            </a:extLst>
          </p:cNvPr>
          <p:cNvSpPr txBox="1"/>
          <p:nvPr/>
        </p:nvSpPr>
        <p:spPr>
          <a:xfrm>
            <a:off x="6319585" y="834696"/>
            <a:ext cx="3655860" cy="4524315"/>
          </a:xfrm>
          <a:prstGeom prst="rect">
            <a:avLst/>
          </a:prstGeom>
          <a:noFill/>
        </p:spPr>
        <p:txBody>
          <a:bodyPr wrap="square" rtlCol="0">
            <a:spAutoFit/>
          </a:bodyPr>
          <a:lstStyle/>
          <a:p>
            <a:r>
              <a:rPr lang="en-US" sz="1800" b="1">
                <a:latin typeface="UTM Avo" panose="02040603050506020204" pitchFamily="18" charset="0"/>
                <a:ea typeface="UD Digi Kyokasho N-B" panose="020B0400000000000000" pitchFamily="18" charset="-128"/>
              </a:rPr>
              <a:t>“Cốp, cốp” bận rộn</a:t>
            </a:r>
          </a:p>
          <a:p>
            <a:r>
              <a:rPr lang="en-US" sz="1800" b="1">
                <a:latin typeface="UTM Avo" panose="02040603050506020204" pitchFamily="18" charset="0"/>
                <a:ea typeface="UD Digi Kyokasho N-B" panose="020B0400000000000000" pitchFamily="18" charset="-128"/>
              </a:rPr>
              <a:t>Là cái dao phay</a:t>
            </a:r>
          </a:p>
          <a:p>
            <a:r>
              <a:rPr lang="en-US" sz="1800" b="1">
                <a:latin typeface="UTM Avo" panose="02040603050506020204" pitchFamily="18" charset="0"/>
                <a:ea typeface="UD Digi Kyokasho N-B" panose="020B0400000000000000" pitchFamily="18" charset="-128"/>
              </a:rPr>
              <a:t>Băm thịt mỏi tay</a:t>
            </a:r>
          </a:p>
          <a:p>
            <a:r>
              <a:rPr lang="en-US" sz="1800" b="1">
                <a:latin typeface="UTM Avo" panose="02040603050506020204" pitchFamily="18" charset="0"/>
                <a:ea typeface="UD Digi Kyokasho N-B" panose="020B0400000000000000" pitchFamily="18" charset="-128"/>
              </a:rPr>
              <a:t>Thái rau loẹt xoẹt</a:t>
            </a:r>
          </a:p>
          <a:p>
            <a:endParaRPr lang="en-US" sz="1800" b="1">
              <a:latin typeface="UTM Avo" panose="02040603050506020204" pitchFamily="18" charset="0"/>
              <a:ea typeface="UD Digi Kyokasho N-B" panose="020B0400000000000000" pitchFamily="18" charset="-128"/>
            </a:endParaRPr>
          </a:p>
          <a:p>
            <a:r>
              <a:rPr lang="en-US" sz="1800" b="1">
                <a:latin typeface="UTM Avo" panose="02040603050506020204" pitchFamily="18" charset="0"/>
                <a:ea typeface="UD Digi Kyokasho N-B" panose="020B0400000000000000" pitchFamily="18" charset="-128"/>
              </a:rPr>
              <a:t>Cái thớt nằm bẹp</a:t>
            </a:r>
          </a:p>
          <a:p>
            <a:r>
              <a:rPr lang="en-US" sz="1800" b="1">
                <a:latin typeface="UTM Avo" panose="02040603050506020204" pitchFamily="18" charset="0"/>
                <a:ea typeface="UD Digi Kyokasho N-B" panose="020B0400000000000000" pitchFamily="18" charset="-128"/>
              </a:rPr>
              <a:t>Giúp việc cho dao</a:t>
            </a:r>
          </a:p>
          <a:p>
            <a:r>
              <a:rPr lang="en-US" sz="1800" b="1">
                <a:latin typeface="UTM Avo" panose="02040603050506020204" pitchFamily="18" charset="0"/>
                <a:ea typeface="UD Digi Kyokasho N-B" panose="020B0400000000000000" pitchFamily="18" charset="-128"/>
              </a:rPr>
              <a:t>Ngoan ngoãn làm sao</a:t>
            </a:r>
          </a:p>
          <a:p>
            <a:r>
              <a:rPr lang="en-US" sz="1800" b="1">
                <a:latin typeface="UTM Avo" panose="02040603050506020204" pitchFamily="18" charset="0"/>
                <a:ea typeface="UD Digi Kyokasho N-B" panose="020B0400000000000000" pitchFamily="18" charset="-128"/>
              </a:rPr>
              <a:t>Không lời than thở!</a:t>
            </a:r>
          </a:p>
          <a:p>
            <a:endParaRPr lang="en-US" sz="1800" b="1">
              <a:latin typeface="UTM Avo" panose="02040603050506020204" pitchFamily="18" charset="0"/>
              <a:ea typeface="UD Digi Kyokasho N-B" panose="020B0400000000000000" pitchFamily="18" charset="-128"/>
            </a:endParaRPr>
          </a:p>
          <a:p>
            <a:r>
              <a:rPr lang="en-US" sz="1800" b="1">
                <a:latin typeface="UTM Avo" panose="02040603050506020204" pitchFamily="18" charset="0"/>
                <a:ea typeface="UD Digi Kyokasho N-B" panose="020B0400000000000000" pitchFamily="18" charset="-128"/>
              </a:rPr>
              <a:t>Trên bếp có lửa</a:t>
            </a:r>
          </a:p>
          <a:p>
            <a:r>
              <a:rPr lang="en-US" sz="1800" b="1">
                <a:latin typeface="UTM Avo" panose="02040603050506020204" pitchFamily="18" charset="0"/>
                <a:ea typeface="UD Digi Kyokasho N-B" panose="020B0400000000000000" pitchFamily="18" charset="-128"/>
              </a:rPr>
              <a:t>Trên lửa có nồi</a:t>
            </a:r>
          </a:p>
          <a:p>
            <a:r>
              <a:rPr lang="en-US" sz="1800" b="1">
                <a:latin typeface="UTM Avo" panose="02040603050506020204" pitchFamily="18" charset="0"/>
                <a:ea typeface="UD Digi Kyokasho N-B" panose="020B0400000000000000" pitchFamily="18" charset="-128"/>
              </a:rPr>
              <a:t>Bé đã thấy rồi</a:t>
            </a:r>
          </a:p>
          <a:p>
            <a:r>
              <a:rPr lang="en-US" sz="1800" b="1">
                <a:latin typeface="UTM Avo" panose="02040603050506020204" pitchFamily="18" charset="0"/>
                <a:ea typeface="UD Digi Kyokasho N-B" panose="020B0400000000000000" pitchFamily="18" charset="-128"/>
              </a:rPr>
              <a:t>Bếp là vui nhất!</a:t>
            </a:r>
          </a:p>
          <a:p>
            <a:r>
              <a:rPr lang="en-US" sz="1800" b="1">
                <a:latin typeface="UTM Avo" panose="02040603050506020204" pitchFamily="18" charset="0"/>
                <a:ea typeface="UD Digi Kyokasho N-B" panose="020B0400000000000000" pitchFamily="18" charset="-128"/>
              </a:rPr>
              <a:t>         </a:t>
            </a:r>
            <a:r>
              <a:rPr lang="en-US" sz="1800" b="1">
                <a:solidFill>
                  <a:srgbClr val="007635"/>
                </a:solidFill>
                <a:latin typeface="UTM Avo" panose="02040603050506020204" pitchFamily="18" charset="0"/>
                <a:ea typeface="UD Digi Kyokasho N-B" panose="020B0400000000000000" pitchFamily="18" charset="-128"/>
              </a:rPr>
              <a:t>(Thụy Anh)</a:t>
            </a:r>
          </a:p>
          <a:p>
            <a:endParaRPr lang="en-US" sz="1800" b="1">
              <a:latin typeface="UTM Avo" panose="02040603050506020204" pitchFamily="18" charset="0"/>
              <a:ea typeface="UD Digi Kyokasho N-B" panose="020B0400000000000000" pitchFamily="18" charset="-128"/>
            </a:endParaRPr>
          </a:p>
        </p:txBody>
      </p:sp>
    </p:spTree>
    <p:extLst>
      <p:ext uri="{BB962C8B-B14F-4D97-AF65-F5344CB8AC3E}">
        <p14:creationId xmlns:p14="http://schemas.microsoft.com/office/powerpoint/2010/main" val="38620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1B5822-0562-4CF1-A591-60A7A23CA63E}"/>
              </a:ext>
            </a:extLst>
          </p:cNvPr>
          <p:cNvGrpSpPr/>
          <p:nvPr/>
        </p:nvGrpSpPr>
        <p:grpSpPr>
          <a:xfrm>
            <a:off x="359262" y="985214"/>
            <a:ext cx="5127138" cy="3413760"/>
            <a:chOff x="395838" y="960830"/>
            <a:chExt cx="5127138" cy="3413760"/>
          </a:xfrm>
        </p:grpSpPr>
        <p:sp>
          <p:nvSpPr>
            <p:cNvPr id="3" name="Speech Bubble: Rectangle with Corners Rounded 2">
              <a:extLst>
                <a:ext uri="{FF2B5EF4-FFF2-40B4-BE49-F238E27FC236}">
                  <a16:creationId xmlns:a16="http://schemas.microsoft.com/office/drawing/2014/main" id="{9577FA15-D6D9-4C3A-BB75-6F6FFAD6296A}"/>
                </a:ext>
              </a:extLst>
            </p:cNvPr>
            <p:cNvSpPr/>
            <p:nvPr/>
          </p:nvSpPr>
          <p:spPr>
            <a:xfrm>
              <a:off x="395838" y="960830"/>
              <a:ext cx="5127138" cy="3413760"/>
            </a:xfrm>
            <a:prstGeom prst="wedgeRoundRectCallout">
              <a:avLst>
                <a:gd name="adj1" fmla="val 57581"/>
                <a:gd name="adj2" fmla="val 3142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755;p39">
              <a:extLst>
                <a:ext uri="{FF2B5EF4-FFF2-40B4-BE49-F238E27FC236}">
                  <a16:creationId xmlns:a16="http://schemas.microsoft.com/office/drawing/2014/main" id="{6D357621-F78E-48B7-88CE-7C73E5E2FF2F}"/>
                </a:ext>
              </a:extLst>
            </p:cNvPr>
            <p:cNvSpPr txBox="1">
              <a:spLocks/>
            </p:cNvSpPr>
            <p:nvPr/>
          </p:nvSpPr>
          <p:spPr>
            <a:xfrm>
              <a:off x="713201" y="1240805"/>
              <a:ext cx="4718304" cy="1829700"/>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just"/>
              <a:r>
                <a:rPr lang="en-US" sz="3500" b="1">
                  <a:ln w="3175">
                    <a:noFill/>
                  </a:ln>
                  <a:solidFill>
                    <a:srgbClr val="002060"/>
                  </a:solidFill>
                  <a:latin typeface="UTM Avo" panose="02040603050506020204" pitchFamily="18" charset="0"/>
                  <a:ea typeface="#9Slide04 Vollkorn Black" panose="00000A00000000000000" pitchFamily="2" charset="0"/>
                </a:rPr>
                <a:t>Tìm đọc sách dạy nấu ăn hoặc những bài đọc liên quan đến công việc làm bếp.</a:t>
              </a:r>
            </a:p>
          </p:txBody>
        </p:sp>
      </p:grpSp>
      <p:pic>
        <p:nvPicPr>
          <p:cNvPr id="5" name="Picture 4">
            <a:extLst>
              <a:ext uri="{FF2B5EF4-FFF2-40B4-BE49-F238E27FC236}">
                <a16:creationId xmlns:a16="http://schemas.microsoft.com/office/drawing/2014/main" id="{C791895D-D823-4C41-AE8A-8967ECBB8769}"/>
              </a:ext>
            </a:extLst>
          </p:cNvPr>
          <p:cNvPicPr>
            <a:picLocks noChangeAspect="1"/>
          </p:cNvPicPr>
          <p:nvPr/>
        </p:nvPicPr>
        <p:blipFill>
          <a:blip r:embed="rId2"/>
          <a:stretch>
            <a:fillRect/>
          </a:stretch>
        </p:blipFill>
        <p:spPr>
          <a:xfrm>
            <a:off x="4438259" y="652857"/>
            <a:ext cx="5752614" cy="4603190"/>
          </a:xfrm>
          <a:prstGeom prst="rect">
            <a:avLst/>
          </a:prstGeom>
        </p:spPr>
      </p:pic>
    </p:spTree>
    <p:extLst>
      <p:ext uri="{BB962C8B-B14F-4D97-AF65-F5344CB8AC3E}">
        <p14:creationId xmlns:p14="http://schemas.microsoft.com/office/powerpoint/2010/main" val="242800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91895D-D823-4C41-AE8A-8967ECBB8769}"/>
              </a:ext>
            </a:extLst>
          </p:cNvPr>
          <p:cNvPicPr>
            <a:picLocks noChangeAspect="1"/>
          </p:cNvPicPr>
          <p:nvPr/>
        </p:nvPicPr>
        <p:blipFill>
          <a:blip r:embed="rId2"/>
          <a:stretch>
            <a:fillRect/>
          </a:stretch>
        </p:blipFill>
        <p:spPr>
          <a:xfrm>
            <a:off x="5157942" y="1450848"/>
            <a:ext cx="4900395" cy="3921252"/>
          </a:xfrm>
          <a:prstGeom prst="rect">
            <a:avLst/>
          </a:prstGeom>
        </p:spPr>
      </p:pic>
      <p:pic>
        <p:nvPicPr>
          <p:cNvPr id="3076" name="Picture 4" descr="Tải ebook] Về Nhà Ăn Cơm PDF - TaiSach.org">
            <a:extLst>
              <a:ext uri="{FF2B5EF4-FFF2-40B4-BE49-F238E27FC236}">
                <a16:creationId xmlns:a16="http://schemas.microsoft.com/office/drawing/2014/main" id="{B18465BB-F29B-417D-90C7-08AB99EFE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8754">
            <a:off x="3398808" y="1111294"/>
            <a:ext cx="2642043" cy="3824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Sách Bếp Ấm Nhà Vui - Thương Món Ăn Nam Bộ - FAHASA.COM">
            <a:extLst>
              <a:ext uri="{FF2B5EF4-FFF2-40B4-BE49-F238E27FC236}">
                <a16:creationId xmlns:a16="http://schemas.microsoft.com/office/drawing/2014/main" id="{3C9661F7-FE28-4F3E-BA8E-D297AA56BF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6814" t="1718" r="17598" b="2045"/>
          <a:stretch/>
        </p:blipFill>
        <p:spPr bwMode="auto">
          <a:xfrm rot="414400">
            <a:off x="260075" y="220078"/>
            <a:ext cx="2817548" cy="413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68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1000" fill="hold"/>
                                        <p:tgtEl>
                                          <p:spTgt spid="3076"/>
                                        </p:tgtEl>
                                        <p:attrNameLst>
                                          <p:attrName>ppt_w</p:attrName>
                                        </p:attrNameLst>
                                      </p:cBhvr>
                                      <p:tavLst>
                                        <p:tav tm="0">
                                          <p:val>
                                            <p:fltVal val="0"/>
                                          </p:val>
                                        </p:tav>
                                        <p:tav tm="100000">
                                          <p:val>
                                            <p:strVal val="#ppt_w"/>
                                          </p:val>
                                        </p:tav>
                                      </p:tavLst>
                                    </p:anim>
                                    <p:anim calcmode="lin" valueType="num">
                                      <p:cBhvr>
                                        <p:cTn id="14" dur="1000" fill="hold"/>
                                        <p:tgtEl>
                                          <p:spTgt spid="3076"/>
                                        </p:tgtEl>
                                        <p:attrNameLst>
                                          <p:attrName>ppt_h</p:attrName>
                                        </p:attrNameLst>
                                      </p:cBhvr>
                                      <p:tavLst>
                                        <p:tav tm="0">
                                          <p:val>
                                            <p:fltVal val="0"/>
                                          </p:val>
                                        </p:tav>
                                        <p:tav tm="100000">
                                          <p:val>
                                            <p:strVal val="#ppt_h"/>
                                          </p:val>
                                        </p:tav>
                                      </p:tavLst>
                                    </p:anim>
                                    <p:anim calcmode="lin" valueType="num">
                                      <p:cBhvr>
                                        <p:cTn id="15" dur="1000" fill="hold"/>
                                        <p:tgtEl>
                                          <p:spTgt spid="307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pic>
        <p:nvPicPr>
          <p:cNvPr id="111" name="Picture 110">
            <a:extLst>
              <a:ext uri="{FF2B5EF4-FFF2-40B4-BE49-F238E27FC236}">
                <a16:creationId xmlns:a16="http://schemas.microsoft.com/office/drawing/2014/main" id="{E77296E8-980C-4295-96DC-6FC96F15E3E9}"/>
              </a:ext>
            </a:extLst>
          </p:cNvPr>
          <p:cNvPicPr>
            <a:picLocks noChangeAspect="1"/>
          </p:cNvPicPr>
          <p:nvPr/>
        </p:nvPicPr>
        <p:blipFill>
          <a:blip r:embed="rId3"/>
          <a:stretch>
            <a:fillRect/>
          </a:stretch>
        </p:blipFill>
        <p:spPr>
          <a:xfrm>
            <a:off x="-501656" y="362531"/>
            <a:ext cx="6459817" cy="5103030"/>
          </a:xfrm>
          <a:prstGeom prst="rect">
            <a:avLst/>
          </a:prstGeom>
        </p:spPr>
      </p:pic>
      <p:grpSp>
        <p:nvGrpSpPr>
          <p:cNvPr id="105" name="组合 1">
            <a:extLst>
              <a:ext uri="{FF2B5EF4-FFF2-40B4-BE49-F238E27FC236}">
                <a16:creationId xmlns:a16="http://schemas.microsoft.com/office/drawing/2014/main" id="{1751C2F8-6B77-C5E6-0712-9F646E8916A5}"/>
              </a:ext>
            </a:extLst>
          </p:cNvPr>
          <p:cNvGrpSpPr/>
          <p:nvPr/>
        </p:nvGrpSpPr>
        <p:grpSpPr>
          <a:xfrm>
            <a:off x="-7519" y="2914046"/>
            <a:ext cx="9164411" cy="2326004"/>
            <a:chOff x="189986" y="4409848"/>
            <a:chExt cx="12033193" cy="2608648"/>
          </a:xfrm>
        </p:grpSpPr>
        <p:pic>
          <p:nvPicPr>
            <p:cNvPr id="106" name="图片 35">
              <a:extLst>
                <a:ext uri="{FF2B5EF4-FFF2-40B4-BE49-F238E27FC236}">
                  <a16:creationId xmlns:a16="http://schemas.microsoft.com/office/drawing/2014/main" id="{06587641-9F1D-F5BC-1DD1-361E39B5002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107" name="图片 37">
              <a:extLst>
                <a:ext uri="{FF2B5EF4-FFF2-40B4-BE49-F238E27FC236}">
                  <a16:creationId xmlns:a16="http://schemas.microsoft.com/office/drawing/2014/main" id="{155EF401-D581-1444-BADC-A59E73880B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108" name="图片 21">
              <a:extLst>
                <a:ext uri="{FF2B5EF4-FFF2-40B4-BE49-F238E27FC236}">
                  <a16:creationId xmlns:a16="http://schemas.microsoft.com/office/drawing/2014/main" id="{9CCAC596-6492-2169-9674-A6619662F3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109" name="图片 42">
              <a:extLst>
                <a:ext uri="{FF2B5EF4-FFF2-40B4-BE49-F238E27FC236}">
                  <a16:creationId xmlns:a16="http://schemas.microsoft.com/office/drawing/2014/main" id="{031027E3-18D4-C48B-96A9-ADEAC6D44B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110" name="Google Shape;2285;p31">
            <a:extLst>
              <a:ext uri="{FF2B5EF4-FFF2-40B4-BE49-F238E27FC236}">
                <a16:creationId xmlns:a16="http://schemas.microsoft.com/office/drawing/2014/main" id="{6EB23C7C-611C-B8F7-C3B5-079092D584F4}"/>
              </a:ext>
            </a:extLst>
          </p:cNvPr>
          <p:cNvSpPr txBox="1">
            <a:spLocks/>
          </p:cNvSpPr>
          <p:nvPr/>
        </p:nvSpPr>
        <p:spPr>
          <a:xfrm>
            <a:off x="2242094" y="1690127"/>
            <a:ext cx="8463707" cy="215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defRPr/>
            </a:pPr>
            <a:r>
              <a:rPr lang="en-US" altLang="zh-CN"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Dặn dò</a:t>
            </a:r>
            <a:r>
              <a:rPr lang="zh-CN" altLang="en-US"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t/>
            </a:r>
            <a:br>
              <a:rPr lang="zh-CN" altLang="en-US" sz="8500" kern="1200">
                <a:ln w="28575">
                  <a:solidFill>
                    <a:srgbClr val="2D3847"/>
                  </a:solidFill>
                </a:ln>
                <a:blipFill>
                  <a:blip r:embed="rId9"/>
                  <a:stretch>
                    <a:fillRect/>
                  </a:stretch>
                </a:blipFill>
                <a:latin typeface="#9Slide07 SVNZiclets" panose="02000603000000000000" pitchFamily="2" charset="0"/>
                <a:ea typeface="思源黑体 CN Medium" panose="020B0600000000000000" pitchFamily="34" charset="-122"/>
                <a:cs typeface="+mn-cs"/>
              </a:rPr>
            </a:br>
            <a:endParaRPr lang="en-US" sz="8500">
              <a:latin typeface="#9Slide07 SVNZiclets" panose="02000603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randombar(horizontal)">
                                      <p:cBhvr>
                                        <p:cTn id="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0" name="Rectangle 19">
            <a:extLst>
              <a:ext uri="{FF2B5EF4-FFF2-40B4-BE49-F238E27FC236}">
                <a16:creationId xmlns:a16="http://schemas.microsoft.com/office/drawing/2014/main" id="{972D0C63-3C80-41CC-9B36-15131DBA53FF}"/>
              </a:ext>
            </a:extLst>
          </p:cNvPr>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E9B748A6-56CD-399A-6A47-A4F3975C8C17}"/>
              </a:ext>
            </a:extLst>
          </p:cNvPr>
          <p:cNvSpPr>
            <a:spLocks noGrp="1"/>
          </p:cNvSpPr>
          <p:nvPr>
            <p:ph type="title"/>
          </p:nvPr>
        </p:nvSpPr>
        <p:spPr>
          <a:xfrm>
            <a:off x="1715207" y="118030"/>
            <a:ext cx="5936907" cy="1032153"/>
          </a:xfrm>
          <a:prstGeom prst="roundRect">
            <a:avLst/>
          </a:prstGeom>
          <a:solidFill>
            <a:schemeClr val="bg1"/>
          </a:solidFill>
          <a:ln>
            <a:solidFill>
              <a:srgbClr val="C5316D"/>
            </a:solidFill>
          </a:ln>
        </p:spPr>
        <p:style>
          <a:lnRef idx="3">
            <a:schemeClr val="lt1"/>
          </a:lnRef>
          <a:fillRef idx="1">
            <a:schemeClr val="accent2"/>
          </a:fillRef>
          <a:effectRef idx="1">
            <a:schemeClr val="accent2"/>
          </a:effectRef>
          <a:fontRef idx="minor">
            <a:schemeClr val="lt1"/>
          </a:fontRef>
        </p:style>
        <p:txBody>
          <a:bodyPr/>
          <a:lstStyle/>
          <a:p>
            <a:r>
              <a:rPr lang="en-US" sz="2700" b="1" err="1">
                <a:latin typeface="UTM Avo" panose="02040603050506020204" pitchFamily="18" charset="0"/>
              </a:rPr>
              <a:t>Hãy</a:t>
            </a:r>
            <a:r>
              <a:rPr lang="en-US" sz="2700" b="1">
                <a:latin typeface="UTM Avo" panose="02040603050506020204" pitchFamily="18" charset="0"/>
              </a:rPr>
              <a:t> </a:t>
            </a:r>
            <a:r>
              <a:rPr lang="en-US" sz="2700" b="1" err="1">
                <a:latin typeface="UTM Avo" panose="02040603050506020204" pitchFamily="18" charset="0"/>
              </a:rPr>
              <a:t>tìm</a:t>
            </a:r>
            <a:r>
              <a:rPr lang="en-US" sz="2700" b="1">
                <a:latin typeface="UTM Avo" panose="02040603050506020204" pitchFamily="18" charset="0"/>
              </a:rPr>
              <a:t> </a:t>
            </a:r>
            <a:r>
              <a:rPr lang="en-US" sz="2700" b="1" err="1">
                <a:latin typeface="UTM Avo" panose="02040603050506020204" pitchFamily="18" charset="0"/>
              </a:rPr>
              <a:t>các</a:t>
            </a:r>
            <a:r>
              <a:rPr lang="en-US" sz="2700" b="1">
                <a:latin typeface="UTM Avo" panose="02040603050506020204" pitchFamily="18" charset="0"/>
              </a:rPr>
              <a:t> </a:t>
            </a:r>
            <a:r>
              <a:rPr lang="en-US" sz="2700" b="1" err="1">
                <a:latin typeface="UTM Avo" panose="02040603050506020204" pitchFamily="18" charset="0"/>
              </a:rPr>
              <a:t>nguyên</a:t>
            </a:r>
            <a:r>
              <a:rPr lang="en-US" sz="2700" b="1">
                <a:latin typeface="UTM Avo" panose="02040603050506020204" pitchFamily="18" charset="0"/>
              </a:rPr>
              <a:t> </a:t>
            </a:r>
            <a:r>
              <a:rPr lang="en-US" sz="2700" b="1" err="1">
                <a:latin typeface="UTM Avo" panose="02040603050506020204" pitchFamily="18" charset="0"/>
              </a:rPr>
              <a:t>liệu</a:t>
            </a:r>
            <a:r>
              <a:rPr lang="en-US" sz="2700" b="1">
                <a:latin typeface="UTM Avo" panose="02040603050506020204" pitchFamily="18" charset="0"/>
              </a:rPr>
              <a:t> </a:t>
            </a:r>
            <a:r>
              <a:rPr lang="en-US" sz="2700" b="1" err="1">
                <a:latin typeface="UTM Avo" panose="02040603050506020204" pitchFamily="18" charset="0"/>
              </a:rPr>
              <a:t>để</a:t>
            </a:r>
            <a:r>
              <a:rPr lang="en-US" sz="2700" b="1">
                <a:latin typeface="UTM Avo" panose="02040603050506020204" pitchFamily="18" charset="0"/>
              </a:rPr>
              <a:t> </a:t>
            </a:r>
            <a:br>
              <a:rPr lang="en-US" sz="2700" b="1">
                <a:latin typeface="UTM Avo" panose="02040603050506020204" pitchFamily="18" charset="0"/>
              </a:rPr>
            </a:br>
            <a:r>
              <a:rPr lang="en-US" sz="2700" b="1" err="1">
                <a:latin typeface="UTM Avo" panose="02040603050506020204" pitchFamily="18" charset="0"/>
              </a:rPr>
              <a:t>làm</a:t>
            </a:r>
            <a:r>
              <a:rPr lang="en-US" sz="2700" b="1">
                <a:latin typeface="UTM Avo" panose="02040603050506020204" pitchFamily="18" charset="0"/>
              </a:rPr>
              <a:t> </a:t>
            </a:r>
            <a:r>
              <a:rPr lang="en-US" sz="2700" b="1" err="1">
                <a:latin typeface="UTM Avo" panose="02040603050506020204" pitchFamily="18" charset="0"/>
              </a:rPr>
              <a:t>món</a:t>
            </a:r>
            <a:r>
              <a:rPr lang="en-US" sz="2700" b="1">
                <a:latin typeface="UTM Avo" panose="02040603050506020204" pitchFamily="18" charset="0"/>
              </a:rPr>
              <a:t> </a:t>
            </a:r>
            <a:r>
              <a:rPr lang="en-US" sz="2700" b="1" err="1">
                <a:latin typeface="UTM Avo" panose="02040603050506020204" pitchFamily="18" charset="0"/>
              </a:rPr>
              <a:t>thịt</a:t>
            </a:r>
            <a:r>
              <a:rPr lang="en-US" sz="2700" b="1">
                <a:latin typeface="UTM Avo" panose="02040603050506020204" pitchFamily="18" charset="0"/>
              </a:rPr>
              <a:t> rang </a:t>
            </a:r>
            <a:r>
              <a:rPr lang="en-US" sz="2700" b="1" err="1">
                <a:latin typeface="UTM Avo" panose="02040603050506020204" pitchFamily="18" charset="0"/>
              </a:rPr>
              <a:t>nào</a:t>
            </a:r>
            <a:r>
              <a:rPr lang="en-US" sz="2700" b="1">
                <a:latin typeface="UTM Avo" panose="02040603050506020204" pitchFamily="18" charset="0"/>
              </a:rPr>
              <a:t>!</a:t>
            </a:r>
          </a:p>
        </p:txBody>
      </p:sp>
      <p:grpSp>
        <p:nvGrpSpPr>
          <p:cNvPr id="6" name="Group 5">
            <a:extLst>
              <a:ext uri="{FF2B5EF4-FFF2-40B4-BE49-F238E27FC236}">
                <a16:creationId xmlns:a16="http://schemas.microsoft.com/office/drawing/2014/main" id="{0884B214-307C-42BE-9DD5-147834B66D76}"/>
              </a:ext>
            </a:extLst>
          </p:cNvPr>
          <p:cNvGrpSpPr/>
          <p:nvPr/>
        </p:nvGrpSpPr>
        <p:grpSpPr>
          <a:xfrm>
            <a:off x="1807141" y="1262370"/>
            <a:ext cx="1856002" cy="2353364"/>
            <a:chOff x="1807141" y="1262370"/>
            <a:chExt cx="1856002" cy="2353364"/>
          </a:xfrm>
        </p:grpSpPr>
        <p:pic>
          <p:nvPicPr>
            <p:cNvPr id="12" name="Picture 8" descr="22 Kecap Stock Illustrations, Images &amp; Vectors | Shutterstock">
              <a:extLst>
                <a:ext uri="{FF2B5EF4-FFF2-40B4-BE49-F238E27FC236}">
                  <a16:creationId xmlns:a16="http://schemas.microsoft.com/office/drawing/2014/main" id="{B836E48E-696C-4B9E-86A6-6629A9D6851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75" b="90000" l="9990" r="89910">
                          <a14:foregroundMark x1="45654" y1="5875" x2="45654" y2="5875"/>
                          <a14:foregroundMark x1="51149" y1="45250" x2="48851" y2="70375"/>
                          <a14:foregroundMark x1="53247" y1="71688" x2="53247" y2="74063"/>
                          <a14:foregroundMark x1="48252" y1="70375" x2="46553" y2="74438"/>
                          <a14:foregroundMark x1="41858" y1="46000" x2="41858" y2="47313"/>
                          <a14:foregroundMark x1="40060" y1="39750" x2="40060" y2="39750"/>
                        </a14:backgroundRemoval>
                      </a14:imgEffect>
                    </a14:imgLayer>
                  </a14:imgProps>
                </a:ext>
                <a:ext uri="{28A0092B-C50C-407E-A947-70E740481C1C}">
                  <a14:useLocalDpi xmlns:a14="http://schemas.microsoft.com/office/drawing/2010/main" val="0"/>
                </a:ext>
              </a:extLst>
            </a:blip>
            <a:srcRect/>
            <a:stretch>
              <a:fillRect/>
            </a:stretch>
          </p:blipFill>
          <p:spPr bwMode="auto">
            <a:xfrm rot="21386488">
              <a:off x="1807141" y="1262370"/>
              <a:ext cx="1856002" cy="2353364"/>
            </a:xfrm>
            <a:prstGeom prst="rect">
              <a:avLst/>
            </a:prstGeom>
            <a:ln>
              <a:noFill/>
            </a:ln>
            <a:effectLst>
              <a:outerShdw blurRad="292100" dist="139700" dir="2700000" algn="tl" rotWithShape="0">
                <a:srgbClr val="333333">
                  <a:alpha val="65000"/>
                </a:srgbClr>
              </a:outerShdw>
            </a:effectLst>
          </p:spPr>
        </p:pic>
        <p:sp>
          <p:nvSpPr>
            <p:cNvPr id="48" name="Title 2">
              <a:extLst>
                <a:ext uri="{FF2B5EF4-FFF2-40B4-BE49-F238E27FC236}">
                  <a16:creationId xmlns:a16="http://schemas.microsoft.com/office/drawing/2014/main" id="{45EA2008-AFC4-4CDB-8859-678361ED8032}"/>
                </a:ext>
              </a:extLst>
            </p:cNvPr>
            <p:cNvSpPr txBox="1">
              <a:spLocks/>
            </p:cNvSpPr>
            <p:nvPr/>
          </p:nvSpPr>
          <p:spPr>
            <a:xfrm rot="21350244">
              <a:off x="2399547" y="2384954"/>
              <a:ext cx="709163" cy="352614"/>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MẮM</a:t>
              </a:r>
            </a:p>
          </p:txBody>
        </p:sp>
      </p:grpSp>
      <p:grpSp>
        <p:nvGrpSpPr>
          <p:cNvPr id="4" name="Group 3">
            <a:extLst>
              <a:ext uri="{FF2B5EF4-FFF2-40B4-BE49-F238E27FC236}">
                <a16:creationId xmlns:a16="http://schemas.microsoft.com/office/drawing/2014/main" id="{F0137CF0-C3DF-481B-96EF-E48E1B4FDDE0}"/>
              </a:ext>
            </a:extLst>
          </p:cNvPr>
          <p:cNvGrpSpPr/>
          <p:nvPr/>
        </p:nvGrpSpPr>
        <p:grpSpPr>
          <a:xfrm>
            <a:off x="5490945" y="1114486"/>
            <a:ext cx="1836943" cy="1836943"/>
            <a:chOff x="5490945" y="1114486"/>
            <a:chExt cx="1836943" cy="1836943"/>
          </a:xfrm>
        </p:grpSpPr>
        <p:pic>
          <p:nvPicPr>
            <p:cNvPr id="2060" name="Picture 12" descr="Color Cartoon Sugar Clipart, Sugar, Clipart, Blue Jar PNG Transparent  Clipart Image and PSD File for Free Download">
              <a:extLst>
                <a:ext uri="{FF2B5EF4-FFF2-40B4-BE49-F238E27FC236}">
                  <a16:creationId xmlns:a16="http://schemas.microsoft.com/office/drawing/2014/main" id="{F216571F-8C2E-458A-870E-4F775B9DCFD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056" b="91667" l="10000" r="90000">
                          <a14:foregroundMark x1="43611" y1="20278" x2="64722" y2="26667"/>
                          <a14:foregroundMark x1="64722" y1="26667" x2="65556" y2="26667"/>
                          <a14:foregroundMark x1="68611" y1="26667" x2="58056" y2="39167"/>
                          <a14:foregroundMark x1="50000" y1="29167" x2="44444" y2="33889"/>
                          <a14:foregroundMark x1="65000" y1="48889" x2="74722" y2="20000"/>
                          <a14:foregroundMark x1="74722" y1="20000" x2="78333" y2="15833"/>
                          <a14:foregroundMark x1="44722" y1="26111" x2="65833" y2="30833"/>
                          <a14:foregroundMark x1="28889" y1="91944" x2="28889" y2="91944"/>
                          <a14:foregroundMark x1="36111" y1="81667" x2="21667" y2="83056"/>
                          <a14:foregroundMark x1="21667" y1="83056" x2="20278" y2="83056"/>
                          <a14:foregroundMark x1="41944" y1="79167" x2="25278" y2="89722"/>
                          <a14:foregroundMark x1="25278" y1="89722" x2="37500" y2="79444"/>
                          <a14:foregroundMark x1="40556" y1="87778" x2="19167" y2="84167"/>
                          <a14:foregroundMark x1="19167" y1="84167" x2="25000" y2="75556"/>
                          <a14:foregroundMark x1="45833" y1="85833" x2="27500" y2="91111"/>
                          <a14:foregroundMark x1="27500" y1="91111" x2="16111" y2="88056"/>
                          <a14:foregroundMark x1="81944" y1="8056" x2="81944" y2="8056"/>
                        </a14:backgroundRemoval>
                      </a14:imgEffect>
                    </a14:imgLayer>
                  </a14:imgProps>
                </a:ext>
                <a:ext uri="{28A0092B-C50C-407E-A947-70E740481C1C}">
                  <a14:useLocalDpi xmlns:a14="http://schemas.microsoft.com/office/drawing/2010/main" val="0"/>
                </a:ext>
              </a:extLst>
            </a:blip>
            <a:srcRect/>
            <a:stretch>
              <a:fillRect/>
            </a:stretch>
          </p:blipFill>
          <p:spPr bwMode="auto">
            <a:xfrm>
              <a:off x="5490945" y="1114486"/>
              <a:ext cx="1836943" cy="1836943"/>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2">
              <a:extLst>
                <a:ext uri="{FF2B5EF4-FFF2-40B4-BE49-F238E27FC236}">
                  <a16:creationId xmlns:a16="http://schemas.microsoft.com/office/drawing/2014/main" id="{923D6EC4-5603-45A4-AAA2-623A7F4AADE6}"/>
                </a:ext>
              </a:extLst>
            </p:cNvPr>
            <p:cNvSpPr txBox="1">
              <a:spLocks/>
            </p:cNvSpPr>
            <p:nvPr/>
          </p:nvSpPr>
          <p:spPr>
            <a:xfrm>
              <a:off x="5965421" y="2087824"/>
              <a:ext cx="1011110" cy="329430"/>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ĐƯỜNG</a:t>
              </a:r>
            </a:p>
          </p:txBody>
        </p:sp>
      </p:grpSp>
      <p:grpSp>
        <p:nvGrpSpPr>
          <p:cNvPr id="2" name="Group 1">
            <a:extLst>
              <a:ext uri="{FF2B5EF4-FFF2-40B4-BE49-F238E27FC236}">
                <a16:creationId xmlns:a16="http://schemas.microsoft.com/office/drawing/2014/main" id="{E6352F1C-8767-40A7-B487-9F9F72A9CEEA}"/>
              </a:ext>
            </a:extLst>
          </p:cNvPr>
          <p:cNvGrpSpPr/>
          <p:nvPr/>
        </p:nvGrpSpPr>
        <p:grpSpPr>
          <a:xfrm rot="20818837">
            <a:off x="5633162" y="3013579"/>
            <a:ext cx="1450713" cy="2153793"/>
            <a:chOff x="6310767" y="2871503"/>
            <a:chExt cx="1450713" cy="2153793"/>
          </a:xfrm>
        </p:grpSpPr>
        <p:pic>
          <p:nvPicPr>
            <p:cNvPr id="11" name="Picture 6" descr="Bottle of oil Royalty Free Vector Image - VectorStock">
              <a:extLst>
                <a:ext uri="{FF2B5EF4-FFF2-40B4-BE49-F238E27FC236}">
                  <a16:creationId xmlns:a16="http://schemas.microsoft.com/office/drawing/2014/main" id="{295FC054-42D8-45FD-A848-DBD9E535E63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26" b="91111" l="10000" r="90000">
                          <a14:foregroundMark x1="48000" y1="2037" x2="48000" y2="2037"/>
                          <a14:foregroundMark x1="49714" y1="926" x2="52571" y2="8426"/>
                          <a14:foregroundMark x1="52286" y1="91111" x2="52286" y2="91111"/>
                          <a14:foregroundMark x1="44286" y1="25278" x2="46286" y2="30463"/>
                          <a14:foregroundMark x1="49857" y1="28056" x2="56000" y2="28056"/>
                          <a14:foregroundMark x1="49857" y1="27407" x2="54571" y2="26852"/>
                          <a14:foregroundMark x1="36571" y1="47685" x2="36571" y2="47685"/>
                          <a14:foregroundMark x1="34286" y1="40278" x2="34286" y2="40278"/>
                          <a14:foregroundMark x1="29714" y1="51111" x2="29714" y2="51111"/>
                          <a14:foregroundMark x1="28143" y1="53148" x2="28143" y2="53148"/>
                          <a14:foregroundMark x1="32000" y1="53148" x2="32000" y2="53148"/>
                          <a14:foregroundMark x1="33429" y1="55833" x2="33429" y2="55833"/>
                          <a14:foregroundMark x1="33429" y1="54444" x2="33429" y2="54444"/>
                          <a14:foregroundMark x1="29714" y1="53796" x2="29714" y2="53796"/>
                          <a14:foregroundMark x1="67429" y1="19444" x2="67429" y2="19444"/>
                          <a14:foregroundMark x1="69714" y1="19444" x2="69714" y2="19444"/>
                          <a14:foregroundMark x1="68286" y1="49722" x2="68286" y2="49722"/>
                        </a14:backgroundRemoval>
                      </a14:imgEffect>
                    </a14:imgLayer>
                  </a14:imgProps>
                </a:ext>
                <a:ext uri="{28A0092B-C50C-407E-A947-70E740481C1C}">
                  <a14:useLocalDpi xmlns:a14="http://schemas.microsoft.com/office/drawing/2010/main" val="0"/>
                </a:ext>
              </a:extLst>
            </a:blip>
            <a:srcRect/>
            <a:stretch>
              <a:fillRect/>
            </a:stretch>
          </p:blipFill>
          <p:spPr bwMode="auto">
            <a:xfrm rot="312128">
              <a:off x="6310767" y="2871503"/>
              <a:ext cx="1450713" cy="2153793"/>
            </a:xfrm>
            <a:prstGeom prst="rect">
              <a:avLst/>
            </a:prstGeom>
            <a:ln>
              <a:noFill/>
            </a:ln>
            <a:effectLst>
              <a:outerShdw blurRad="292100" dist="139700" dir="2700000" algn="tl" rotWithShape="0">
                <a:srgbClr val="333333">
                  <a:alpha val="65000"/>
                </a:srgbClr>
              </a:outerShdw>
            </a:effectLst>
          </p:spPr>
        </p:pic>
        <p:sp>
          <p:nvSpPr>
            <p:cNvPr id="50" name="Title 2">
              <a:extLst>
                <a:ext uri="{FF2B5EF4-FFF2-40B4-BE49-F238E27FC236}">
                  <a16:creationId xmlns:a16="http://schemas.microsoft.com/office/drawing/2014/main" id="{E4FA2C38-CF97-4889-AF77-84FD2F60C731}"/>
                </a:ext>
              </a:extLst>
            </p:cNvPr>
            <p:cNvSpPr txBox="1">
              <a:spLocks/>
            </p:cNvSpPr>
            <p:nvPr/>
          </p:nvSpPr>
          <p:spPr>
            <a:xfrm rot="266749">
              <a:off x="6821204" y="3285278"/>
              <a:ext cx="533176" cy="311297"/>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000" b="1">
                  <a:latin typeface="UTM Avo" panose="02040603050506020204" pitchFamily="18" charset="0"/>
                  <a:cs typeface="Times New Roman" panose="02020603050405020304" pitchFamily="18" charset="0"/>
                </a:rPr>
                <a:t>DẦU</a:t>
              </a:r>
            </a:p>
          </p:txBody>
        </p:sp>
      </p:grpSp>
      <p:grpSp>
        <p:nvGrpSpPr>
          <p:cNvPr id="14" name="Group 13">
            <a:extLst>
              <a:ext uri="{FF2B5EF4-FFF2-40B4-BE49-F238E27FC236}">
                <a16:creationId xmlns:a16="http://schemas.microsoft.com/office/drawing/2014/main" id="{0877AC8E-1442-4722-B1A0-7FFCD3A73A84}"/>
              </a:ext>
            </a:extLst>
          </p:cNvPr>
          <p:cNvGrpSpPr/>
          <p:nvPr/>
        </p:nvGrpSpPr>
        <p:grpSpPr>
          <a:xfrm rot="1579612">
            <a:off x="4618006" y="2599876"/>
            <a:ext cx="1449123" cy="1449123"/>
            <a:chOff x="1792333" y="3415557"/>
            <a:chExt cx="1449123" cy="1449123"/>
          </a:xfrm>
        </p:grpSpPr>
        <p:pic>
          <p:nvPicPr>
            <p:cNvPr id="13" name="Picture 10" descr="Hình ảnh Clip Nghệ Thuật Lọ Muối Nhỏ PNG , Lọ, Muối, Clip Nghệ Thuật PNG  miễn phí tải tập tin PSDComment và Vector">
              <a:extLst>
                <a:ext uri="{FF2B5EF4-FFF2-40B4-BE49-F238E27FC236}">
                  <a16:creationId xmlns:a16="http://schemas.microsoft.com/office/drawing/2014/main" id="{B956135D-CEC2-47BE-A355-D9B073780B0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197606">
              <a:off x="1792333" y="3415557"/>
              <a:ext cx="1449123" cy="1449123"/>
            </a:xfrm>
            <a:prstGeom prst="rect">
              <a:avLst/>
            </a:prstGeom>
            <a:ln>
              <a:noFill/>
            </a:ln>
            <a:effectLst>
              <a:outerShdw blurRad="292100" dist="139700" dir="2700000" algn="tl" rotWithShape="0">
                <a:srgbClr val="333333">
                  <a:alpha val="65000"/>
                </a:srgbClr>
              </a:outerShdw>
            </a:effectLst>
          </p:spPr>
        </p:pic>
        <p:sp>
          <p:nvSpPr>
            <p:cNvPr id="52" name="Title 2">
              <a:extLst>
                <a:ext uri="{FF2B5EF4-FFF2-40B4-BE49-F238E27FC236}">
                  <a16:creationId xmlns:a16="http://schemas.microsoft.com/office/drawing/2014/main" id="{13573D43-E232-495A-AFE7-797B4F59AA19}"/>
                </a:ext>
              </a:extLst>
            </p:cNvPr>
            <p:cNvSpPr txBox="1">
              <a:spLocks/>
            </p:cNvSpPr>
            <p:nvPr/>
          </p:nvSpPr>
          <p:spPr>
            <a:xfrm rot="20020388">
              <a:off x="2054691" y="4456102"/>
              <a:ext cx="575496" cy="277436"/>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000" b="1">
                  <a:latin typeface="UTM Avo" panose="02040603050506020204" pitchFamily="18" charset="0"/>
                  <a:cs typeface="Times New Roman" panose="02020603050405020304" pitchFamily="18" charset="0"/>
                </a:rPr>
                <a:t>MUỐI</a:t>
              </a:r>
            </a:p>
          </p:txBody>
        </p:sp>
      </p:grpSp>
      <p:grpSp>
        <p:nvGrpSpPr>
          <p:cNvPr id="18" name="Group 17">
            <a:extLst>
              <a:ext uri="{FF2B5EF4-FFF2-40B4-BE49-F238E27FC236}">
                <a16:creationId xmlns:a16="http://schemas.microsoft.com/office/drawing/2014/main" id="{419952BF-7D93-4921-A9D8-680145FCF80A}"/>
              </a:ext>
            </a:extLst>
          </p:cNvPr>
          <p:cNvGrpSpPr/>
          <p:nvPr/>
        </p:nvGrpSpPr>
        <p:grpSpPr>
          <a:xfrm>
            <a:off x="3471472" y="714735"/>
            <a:ext cx="2243928" cy="2544093"/>
            <a:chOff x="3619332" y="833487"/>
            <a:chExt cx="2243928" cy="2544093"/>
          </a:xfrm>
        </p:grpSpPr>
        <p:pic>
          <p:nvPicPr>
            <p:cNvPr id="8" name="Picture 2" descr="mrtbeef">
              <a:extLst>
                <a:ext uri="{FF2B5EF4-FFF2-40B4-BE49-F238E27FC236}">
                  <a16:creationId xmlns:a16="http://schemas.microsoft.com/office/drawing/2014/main" id="{29FBF024-BE01-48EE-A432-8242938B9B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3488940">
              <a:off x="3469249" y="983570"/>
              <a:ext cx="2544093" cy="2243928"/>
            </a:xfrm>
            <a:prstGeom prst="rect">
              <a:avLst/>
            </a:prstGeom>
            <a:ln>
              <a:noFill/>
            </a:ln>
            <a:effectLst>
              <a:outerShdw blurRad="292100" dist="139700" dir="2700000" algn="tl" rotWithShape="0">
                <a:srgbClr val="333333">
                  <a:alpha val="65000"/>
                </a:srgbClr>
              </a:outerShdw>
            </a:effectLst>
          </p:spPr>
        </p:pic>
        <p:sp>
          <p:nvSpPr>
            <p:cNvPr id="59" name="Title 2">
              <a:extLst>
                <a:ext uri="{FF2B5EF4-FFF2-40B4-BE49-F238E27FC236}">
                  <a16:creationId xmlns:a16="http://schemas.microsoft.com/office/drawing/2014/main" id="{B775D32F-F035-4B3B-A1EA-00369158FDFA}"/>
                </a:ext>
              </a:extLst>
            </p:cNvPr>
            <p:cNvSpPr txBox="1">
              <a:spLocks/>
            </p:cNvSpPr>
            <p:nvPr/>
          </p:nvSpPr>
          <p:spPr>
            <a:xfrm>
              <a:off x="3721269" y="2162616"/>
              <a:ext cx="783535"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THỊT</a:t>
              </a:r>
            </a:p>
          </p:txBody>
        </p:sp>
      </p:grpSp>
      <p:grpSp>
        <p:nvGrpSpPr>
          <p:cNvPr id="15" name="Group 14">
            <a:extLst>
              <a:ext uri="{FF2B5EF4-FFF2-40B4-BE49-F238E27FC236}">
                <a16:creationId xmlns:a16="http://schemas.microsoft.com/office/drawing/2014/main" id="{E6D469B8-AFDD-4AAF-8AA8-3D372A6733A6}"/>
              </a:ext>
            </a:extLst>
          </p:cNvPr>
          <p:cNvGrpSpPr/>
          <p:nvPr/>
        </p:nvGrpSpPr>
        <p:grpSpPr>
          <a:xfrm>
            <a:off x="-215502" y="3081296"/>
            <a:ext cx="2192071" cy="2192071"/>
            <a:chOff x="4204133" y="2980654"/>
            <a:chExt cx="2192071" cy="2192071"/>
          </a:xfrm>
        </p:grpSpPr>
        <p:pic>
          <p:nvPicPr>
            <p:cNvPr id="2058" name="Picture 10" descr="Hình ảnh Cá Vector Png PNG , Cá, Cá Png, Cá Vector Png PNG PNG và Vector  với nền trong suốt để tải xuống miễn phí">
              <a:extLst>
                <a:ext uri="{FF2B5EF4-FFF2-40B4-BE49-F238E27FC236}">
                  <a16:creationId xmlns:a16="http://schemas.microsoft.com/office/drawing/2014/main" id="{11D11BE4-AD11-4E5F-97A7-475C7E1835F7}"/>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15625" y1="40469" x2="27031" y2="35781"/>
                          <a14:foregroundMark x1="27031" y1="35781" x2="27031" y2="35781"/>
                          <a14:foregroundMark x1="47969" y1="31875" x2="57188" y2="34375"/>
                          <a14:foregroundMark x1="64063" y1="36094" x2="67813" y2="46094"/>
                        </a14:backgroundRemoval>
                      </a14:imgEffect>
                    </a14:imgLayer>
                  </a14:imgProps>
                </a:ext>
                <a:ext uri="{28A0092B-C50C-407E-A947-70E740481C1C}">
                  <a14:useLocalDpi xmlns:a14="http://schemas.microsoft.com/office/drawing/2010/main" val="0"/>
                </a:ext>
              </a:extLst>
            </a:blip>
            <a:srcRect/>
            <a:stretch>
              <a:fillRect/>
            </a:stretch>
          </p:blipFill>
          <p:spPr bwMode="auto">
            <a:xfrm>
              <a:off x="4204133" y="2980654"/>
              <a:ext cx="2192071" cy="2192071"/>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2">
              <a:extLst>
                <a:ext uri="{FF2B5EF4-FFF2-40B4-BE49-F238E27FC236}">
                  <a16:creationId xmlns:a16="http://schemas.microsoft.com/office/drawing/2014/main" id="{6910FD43-9F71-437D-8BF3-37DA5F9A1367}"/>
                </a:ext>
              </a:extLst>
            </p:cNvPr>
            <p:cNvSpPr txBox="1">
              <a:spLocks/>
            </p:cNvSpPr>
            <p:nvPr/>
          </p:nvSpPr>
          <p:spPr>
            <a:xfrm>
              <a:off x="5014878" y="3955135"/>
              <a:ext cx="783535"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CÁ</a:t>
              </a:r>
            </a:p>
          </p:txBody>
        </p:sp>
      </p:grpSp>
      <p:grpSp>
        <p:nvGrpSpPr>
          <p:cNvPr id="19" name="Group 18">
            <a:extLst>
              <a:ext uri="{FF2B5EF4-FFF2-40B4-BE49-F238E27FC236}">
                <a16:creationId xmlns:a16="http://schemas.microsoft.com/office/drawing/2014/main" id="{AC2F1BDE-815F-40DD-B9B3-9939D9AA8AEA}"/>
              </a:ext>
            </a:extLst>
          </p:cNvPr>
          <p:cNvGrpSpPr/>
          <p:nvPr/>
        </p:nvGrpSpPr>
        <p:grpSpPr>
          <a:xfrm>
            <a:off x="3007001" y="2570141"/>
            <a:ext cx="1572862" cy="1523718"/>
            <a:chOff x="3007001" y="2570141"/>
            <a:chExt cx="1572862" cy="1523718"/>
          </a:xfrm>
        </p:grpSpPr>
        <p:pic>
          <p:nvPicPr>
            <p:cNvPr id="9" name="图片 4">
              <a:extLst>
                <a:ext uri="{FF2B5EF4-FFF2-40B4-BE49-F238E27FC236}">
                  <a16:creationId xmlns:a16="http://schemas.microsoft.com/office/drawing/2014/main" id="{C961C9CA-FF3B-40B7-999D-85BB4EBC90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386146">
              <a:off x="3056145" y="2570141"/>
              <a:ext cx="1523718" cy="1523718"/>
            </a:xfrm>
            <a:prstGeom prst="rect">
              <a:avLst/>
            </a:prstGeom>
            <a:ln>
              <a:noFill/>
            </a:ln>
            <a:effectLst>
              <a:outerShdw blurRad="292100" dist="139700" dir="2700000" algn="tl" rotWithShape="0">
                <a:srgbClr val="333333">
                  <a:alpha val="65000"/>
                </a:srgbClr>
              </a:outerShdw>
            </a:effectLst>
          </p:spPr>
        </p:pic>
        <p:sp>
          <p:nvSpPr>
            <p:cNvPr id="63" name="Title 2">
              <a:extLst>
                <a:ext uri="{FF2B5EF4-FFF2-40B4-BE49-F238E27FC236}">
                  <a16:creationId xmlns:a16="http://schemas.microsoft.com/office/drawing/2014/main" id="{46A20F3F-55C6-4B0B-8629-576CBD3F5829}"/>
                </a:ext>
              </a:extLst>
            </p:cNvPr>
            <p:cNvSpPr txBox="1">
              <a:spLocks/>
            </p:cNvSpPr>
            <p:nvPr/>
          </p:nvSpPr>
          <p:spPr>
            <a:xfrm>
              <a:off x="3007001" y="3245982"/>
              <a:ext cx="992083"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HÀNH CỦ</a:t>
              </a:r>
            </a:p>
          </p:txBody>
        </p:sp>
      </p:grpSp>
      <p:grpSp>
        <p:nvGrpSpPr>
          <p:cNvPr id="53" name="Group 52">
            <a:extLst>
              <a:ext uri="{FF2B5EF4-FFF2-40B4-BE49-F238E27FC236}">
                <a16:creationId xmlns:a16="http://schemas.microsoft.com/office/drawing/2014/main" id="{DEBAF4F5-C624-472F-B155-ECDD232F7CE8}"/>
              </a:ext>
            </a:extLst>
          </p:cNvPr>
          <p:cNvGrpSpPr/>
          <p:nvPr/>
        </p:nvGrpSpPr>
        <p:grpSpPr>
          <a:xfrm>
            <a:off x="1811765" y="2931360"/>
            <a:ext cx="1696441" cy="1582298"/>
            <a:chOff x="3397271" y="3598076"/>
            <a:chExt cx="1696441" cy="1582298"/>
          </a:xfrm>
        </p:grpSpPr>
        <p:pic>
          <p:nvPicPr>
            <p:cNvPr id="2062" name="Picture 14" descr="Transparent Chili Pepper Clipart - Chili Pepper Emoji Transparent, HD Png  Download - kindpng">
              <a:extLst>
                <a:ext uri="{FF2B5EF4-FFF2-40B4-BE49-F238E27FC236}">
                  <a16:creationId xmlns:a16="http://schemas.microsoft.com/office/drawing/2014/main" id="{35CEA05C-CB06-440B-98B1-C5E1C155E5F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870" b="91757" l="10000" r="94884">
                          <a14:foregroundMark x1="94884" y1="27766" x2="94884" y2="27766"/>
                          <a14:foregroundMark x1="35581" y1="91757" x2="34651" y2="91757"/>
                        </a14:backgroundRemoval>
                      </a14:imgEffect>
                    </a14:imgLayer>
                  </a14:imgProps>
                </a:ext>
                <a:ext uri="{28A0092B-C50C-407E-A947-70E740481C1C}">
                  <a14:useLocalDpi xmlns:a14="http://schemas.microsoft.com/office/drawing/2010/main" val="0"/>
                </a:ext>
              </a:extLst>
            </a:blip>
            <a:srcRect/>
            <a:stretch>
              <a:fillRect/>
            </a:stretch>
          </p:blipFill>
          <p:spPr bwMode="auto">
            <a:xfrm rot="3686194">
              <a:off x="3454343" y="3541004"/>
              <a:ext cx="1582298" cy="1696441"/>
            </a:xfrm>
            <a:prstGeom prst="rect">
              <a:avLst/>
            </a:prstGeom>
            <a:noFill/>
            <a:extLst>
              <a:ext uri="{909E8E84-426E-40DD-AFC4-6F175D3DCCD1}">
                <a14:hiddenFill xmlns:a14="http://schemas.microsoft.com/office/drawing/2010/main">
                  <a:solidFill>
                    <a:srgbClr val="FFFFFF"/>
                  </a:solidFill>
                </a14:hiddenFill>
              </a:ext>
            </a:extLst>
          </p:spPr>
        </p:pic>
        <p:sp>
          <p:nvSpPr>
            <p:cNvPr id="65" name="Title 2">
              <a:extLst>
                <a:ext uri="{FF2B5EF4-FFF2-40B4-BE49-F238E27FC236}">
                  <a16:creationId xmlns:a16="http://schemas.microsoft.com/office/drawing/2014/main" id="{3A390E65-0051-4819-B446-63154E2E5C7D}"/>
                </a:ext>
              </a:extLst>
            </p:cNvPr>
            <p:cNvSpPr txBox="1">
              <a:spLocks/>
            </p:cNvSpPr>
            <p:nvPr/>
          </p:nvSpPr>
          <p:spPr>
            <a:xfrm>
              <a:off x="3646066" y="4234465"/>
              <a:ext cx="596612"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ỚT</a:t>
              </a:r>
            </a:p>
          </p:txBody>
        </p:sp>
      </p:grpSp>
      <p:grpSp>
        <p:nvGrpSpPr>
          <p:cNvPr id="54" name="Group 53">
            <a:extLst>
              <a:ext uri="{FF2B5EF4-FFF2-40B4-BE49-F238E27FC236}">
                <a16:creationId xmlns:a16="http://schemas.microsoft.com/office/drawing/2014/main" id="{6CE8C652-8B46-43AB-BC3D-D2C673B498EC}"/>
              </a:ext>
            </a:extLst>
          </p:cNvPr>
          <p:cNvGrpSpPr/>
          <p:nvPr/>
        </p:nvGrpSpPr>
        <p:grpSpPr>
          <a:xfrm>
            <a:off x="7230784" y="1950566"/>
            <a:ext cx="1604821" cy="1583319"/>
            <a:chOff x="7230784" y="1950566"/>
            <a:chExt cx="1604821" cy="1583319"/>
          </a:xfrm>
        </p:grpSpPr>
        <p:pic>
          <p:nvPicPr>
            <p:cNvPr id="2056" name="Picture 8" descr="Màu Xanh Lá Rau Chân - Miễn Phí vector hình ảnh trên Pixabay">
              <a:extLst>
                <a:ext uri="{FF2B5EF4-FFF2-40B4-BE49-F238E27FC236}">
                  <a16:creationId xmlns:a16="http://schemas.microsoft.com/office/drawing/2014/main" id="{23EFC66F-BADC-4E60-8750-DD650B40F9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0784" y="1950566"/>
              <a:ext cx="1604821" cy="1583319"/>
            </a:xfrm>
            <a:prstGeom prst="rect">
              <a:avLst/>
            </a:prstGeom>
            <a:noFill/>
            <a:extLst>
              <a:ext uri="{909E8E84-426E-40DD-AFC4-6F175D3DCCD1}">
                <a14:hiddenFill xmlns:a14="http://schemas.microsoft.com/office/drawing/2010/main">
                  <a:solidFill>
                    <a:srgbClr val="FFFFFF"/>
                  </a:solidFill>
                </a14:hiddenFill>
              </a:ext>
            </a:extLst>
          </p:spPr>
        </p:pic>
        <p:sp>
          <p:nvSpPr>
            <p:cNvPr id="67" name="Title 2">
              <a:extLst>
                <a:ext uri="{FF2B5EF4-FFF2-40B4-BE49-F238E27FC236}">
                  <a16:creationId xmlns:a16="http://schemas.microsoft.com/office/drawing/2014/main" id="{391DF9E7-2DA2-487A-880F-4F60CA5C286E}"/>
                </a:ext>
              </a:extLst>
            </p:cNvPr>
            <p:cNvSpPr txBox="1">
              <a:spLocks/>
            </p:cNvSpPr>
            <p:nvPr/>
          </p:nvSpPr>
          <p:spPr>
            <a:xfrm>
              <a:off x="7696838" y="2940257"/>
              <a:ext cx="783535"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RAU</a:t>
              </a:r>
            </a:p>
          </p:txBody>
        </p:sp>
      </p:grpSp>
      <p:grpSp>
        <p:nvGrpSpPr>
          <p:cNvPr id="55" name="Group 54">
            <a:extLst>
              <a:ext uri="{FF2B5EF4-FFF2-40B4-BE49-F238E27FC236}">
                <a16:creationId xmlns:a16="http://schemas.microsoft.com/office/drawing/2014/main" id="{79246B8C-0B14-494A-9549-367B51B7F036}"/>
              </a:ext>
            </a:extLst>
          </p:cNvPr>
          <p:cNvGrpSpPr/>
          <p:nvPr/>
        </p:nvGrpSpPr>
        <p:grpSpPr>
          <a:xfrm>
            <a:off x="7487946" y="3313243"/>
            <a:ext cx="1604204" cy="1565324"/>
            <a:chOff x="7487946" y="3313243"/>
            <a:chExt cx="1604204" cy="1565324"/>
          </a:xfrm>
        </p:grpSpPr>
        <p:pic>
          <p:nvPicPr>
            <p:cNvPr id="7" name="图片 7">
              <a:extLst>
                <a:ext uri="{FF2B5EF4-FFF2-40B4-BE49-F238E27FC236}">
                  <a16:creationId xmlns:a16="http://schemas.microsoft.com/office/drawing/2014/main" id="{4118B4DD-F9F0-4400-AD8F-00A73668E671}"/>
                </a:ext>
              </a:extLst>
            </p:cNvPr>
            <p:cNvPicPr>
              <a:picLocks noChangeAspect="1"/>
            </p:cNvPicPr>
            <p:nvPr/>
          </p:nvPicPr>
          <p:blipFill>
            <a:blip r:embed="rId18" cstate="print">
              <a:extLst>
                <a:ext uri="{BEBA8EAE-BF5A-486C-A8C5-ECC9F3942E4B}">
                  <a14:imgProps xmlns:a14="http://schemas.microsoft.com/office/drawing/2010/main">
                    <a14:imgLayer r:embed="rId19">
                      <a14:imgEffect>
                        <a14:colorTemperature colorTemp="11200"/>
                      </a14:imgEffect>
                    </a14:imgLayer>
                  </a14:imgProps>
                </a:ext>
                <a:ext uri="{28A0092B-C50C-407E-A947-70E740481C1C}">
                  <a14:useLocalDpi xmlns:a14="http://schemas.microsoft.com/office/drawing/2010/main" val="0"/>
                </a:ext>
              </a:extLst>
            </a:blip>
            <a:stretch>
              <a:fillRect/>
            </a:stretch>
          </p:blipFill>
          <p:spPr>
            <a:xfrm rot="493478">
              <a:off x="7487946" y="3313243"/>
              <a:ext cx="1604204" cy="1565324"/>
            </a:xfrm>
            <a:prstGeom prst="rect">
              <a:avLst/>
            </a:prstGeom>
            <a:ln>
              <a:noFill/>
            </a:ln>
            <a:effectLst>
              <a:outerShdw blurRad="292100" dist="139700" dir="2700000" algn="tl" rotWithShape="0">
                <a:srgbClr val="333333">
                  <a:alpha val="65000"/>
                </a:srgbClr>
              </a:outerShdw>
            </a:effectLst>
          </p:spPr>
        </p:pic>
        <p:sp>
          <p:nvSpPr>
            <p:cNvPr id="70" name="Title 2">
              <a:extLst>
                <a:ext uri="{FF2B5EF4-FFF2-40B4-BE49-F238E27FC236}">
                  <a16:creationId xmlns:a16="http://schemas.microsoft.com/office/drawing/2014/main" id="{6E29414B-FC27-4572-B428-20BE91CCFC27}"/>
                </a:ext>
              </a:extLst>
            </p:cNvPr>
            <p:cNvSpPr txBox="1">
              <a:spLocks/>
            </p:cNvSpPr>
            <p:nvPr/>
          </p:nvSpPr>
          <p:spPr>
            <a:xfrm>
              <a:off x="7777220" y="4046387"/>
              <a:ext cx="783535"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TRỨNG</a:t>
              </a:r>
            </a:p>
          </p:txBody>
        </p:sp>
      </p:grpSp>
      <p:grpSp>
        <p:nvGrpSpPr>
          <p:cNvPr id="56" name="Group 55">
            <a:extLst>
              <a:ext uri="{FF2B5EF4-FFF2-40B4-BE49-F238E27FC236}">
                <a16:creationId xmlns:a16="http://schemas.microsoft.com/office/drawing/2014/main" id="{7600920F-0C33-434C-9568-BD749ED9D64C}"/>
              </a:ext>
            </a:extLst>
          </p:cNvPr>
          <p:cNvGrpSpPr/>
          <p:nvPr/>
        </p:nvGrpSpPr>
        <p:grpSpPr>
          <a:xfrm>
            <a:off x="7310381" y="558146"/>
            <a:ext cx="1527486" cy="1184073"/>
            <a:chOff x="7310381" y="558146"/>
            <a:chExt cx="1527486" cy="1184073"/>
          </a:xfrm>
        </p:grpSpPr>
        <p:grpSp>
          <p:nvGrpSpPr>
            <p:cNvPr id="41" name="Google Shape;2080;p26">
              <a:extLst>
                <a:ext uri="{FF2B5EF4-FFF2-40B4-BE49-F238E27FC236}">
                  <a16:creationId xmlns:a16="http://schemas.microsoft.com/office/drawing/2014/main" id="{80986081-E2DE-4CFF-B73F-E74FEE553984}"/>
                </a:ext>
              </a:extLst>
            </p:cNvPr>
            <p:cNvGrpSpPr/>
            <p:nvPr/>
          </p:nvGrpSpPr>
          <p:grpSpPr>
            <a:xfrm flipH="1">
              <a:off x="7663337" y="558146"/>
              <a:ext cx="1174530" cy="1184073"/>
              <a:chOff x="4791650" y="538625"/>
              <a:chExt cx="731075" cy="756175"/>
            </a:xfrm>
          </p:grpSpPr>
          <p:sp>
            <p:nvSpPr>
              <p:cNvPr id="42" name="Google Shape;2081;p26">
                <a:extLst>
                  <a:ext uri="{FF2B5EF4-FFF2-40B4-BE49-F238E27FC236}">
                    <a16:creationId xmlns:a16="http://schemas.microsoft.com/office/drawing/2014/main" id="{1F9FD19F-F888-4C96-B5D4-240E1EF0FBB3}"/>
                  </a:ext>
                </a:extLst>
              </p:cNvPr>
              <p:cNvSpPr/>
              <p:nvPr/>
            </p:nvSpPr>
            <p:spPr>
              <a:xfrm>
                <a:off x="4791650" y="538625"/>
                <a:ext cx="513550" cy="357200"/>
              </a:xfrm>
              <a:custGeom>
                <a:avLst/>
                <a:gdLst/>
                <a:ahLst/>
                <a:cxnLst/>
                <a:rect l="l" t="t" r="r" b="b"/>
                <a:pathLst>
                  <a:path w="20542" h="14288" extrusionOk="0">
                    <a:moveTo>
                      <a:pt x="9923" y="1"/>
                    </a:moveTo>
                    <a:cubicBezTo>
                      <a:pt x="8747" y="1"/>
                      <a:pt x="8675" y="1335"/>
                      <a:pt x="8330" y="2024"/>
                    </a:cubicBezTo>
                    <a:cubicBezTo>
                      <a:pt x="8286" y="2108"/>
                      <a:pt x="8231" y="2145"/>
                      <a:pt x="8166" y="2145"/>
                    </a:cubicBezTo>
                    <a:cubicBezTo>
                      <a:pt x="7717" y="2145"/>
                      <a:pt x="6814" y="374"/>
                      <a:pt x="6086" y="374"/>
                    </a:cubicBezTo>
                    <a:cubicBezTo>
                      <a:pt x="5979" y="374"/>
                      <a:pt x="5876" y="412"/>
                      <a:pt x="5778" y="500"/>
                    </a:cubicBezTo>
                    <a:cubicBezTo>
                      <a:pt x="4922" y="1253"/>
                      <a:pt x="5384" y="2435"/>
                      <a:pt x="5384" y="3617"/>
                    </a:cubicBezTo>
                    <a:cubicBezTo>
                      <a:pt x="5367" y="4799"/>
                      <a:pt x="8638" y="5398"/>
                      <a:pt x="9066" y="5963"/>
                    </a:cubicBezTo>
                    <a:cubicBezTo>
                      <a:pt x="9495" y="6529"/>
                      <a:pt x="12492" y="10673"/>
                      <a:pt x="12817" y="10965"/>
                    </a:cubicBezTo>
                    <a:cubicBezTo>
                      <a:pt x="12845" y="10989"/>
                      <a:pt x="12852" y="11001"/>
                      <a:pt x="12841" y="11001"/>
                    </a:cubicBezTo>
                    <a:cubicBezTo>
                      <a:pt x="12724" y="11001"/>
                      <a:pt x="10556" y="9666"/>
                      <a:pt x="10180" y="9149"/>
                    </a:cubicBezTo>
                    <a:cubicBezTo>
                      <a:pt x="9991" y="8900"/>
                      <a:pt x="9667" y="8831"/>
                      <a:pt x="9301" y="8831"/>
                    </a:cubicBezTo>
                    <a:cubicBezTo>
                      <a:pt x="8836" y="8831"/>
                      <a:pt x="8305" y="8944"/>
                      <a:pt x="7902" y="8944"/>
                    </a:cubicBezTo>
                    <a:cubicBezTo>
                      <a:pt x="7182" y="8944"/>
                      <a:pt x="8159" y="7282"/>
                      <a:pt x="8159" y="6340"/>
                    </a:cubicBezTo>
                    <a:cubicBezTo>
                      <a:pt x="8159" y="5398"/>
                      <a:pt x="5744" y="5467"/>
                      <a:pt x="4939" y="5176"/>
                    </a:cubicBezTo>
                    <a:cubicBezTo>
                      <a:pt x="4878" y="5154"/>
                      <a:pt x="4823" y="5145"/>
                      <a:pt x="4772" y="5145"/>
                    </a:cubicBezTo>
                    <a:cubicBezTo>
                      <a:pt x="4170" y="5145"/>
                      <a:pt x="4281" y="6563"/>
                      <a:pt x="4408" y="7179"/>
                    </a:cubicBezTo>
                    <a:cubicBezTo>
                      <a:pt x="4425" y="7251"/>
                      <a:pt x="4417" y="7283"/>
                      <a:pt x="4389" y="7283"/>
                    </a:cubicBezTo>
                    <a:cubicBezTo>
                      <a:pt x="4161" y="7283"/>
                      <a:pt x="2595" y="5184"/>
                      <a:pt x="1924" y="4833"/>
                    </a:cubicBezTo>
                    <a:cubicBezTo>
                      <a:pt x="1856" y="4800"/>
                      <a:pt x="1784" y="4784"/>
                      <a:pt x="1711" y="4784"/>
                    </a:cubicBezTo>
                    <a:cubicBezTo>
                      <a:pt x="956" y="4784"/>
                      <a:pt x="1" y="6428"/>
                      <a:pt x="297" y="7334"/>
                    </a:cubicBezTo>
                    <a:cubicBezTo>
                      <a:pt x="606" y="8344"/>
                      <a:pt x="503" y="9937"/>
                      <a:pt x="1068" y="10930"/>
                    </a:cubicBezTo>
                    <a:cubicBezTo>
                      <a:pt x="1305" y="11354"/>
                      <a:pt x="1792" y="11486"/>
                      <a:pt x="2326" y="11486"/>
                    </a:cubicBezTo>
                    <a:cubicBezTo>
                      <a:pt x="3067" y="11486"/>
                      <a:pt x="3900" y="11233"/>
                      <a:pt x="4288" y="11153"/>
                    </a:cubicBezTo>
                    <a:cubicBezTo>
                      <a:pt x="4309" y="11149"/>
                      <a:pt x="4330" y="11147"/>
                      <a:pt x="4350" y="11147"/>
                    </a:cubicBezTo>
                    <a:cubicBezTo>
                      <a:pt x="4965" y="11147"/>
                      <a:pt x="5120" y="13119"/>
                      <a:pt x="5932" y="13534"/>
                    </a:cubicBezTo>
                    <a:cubicBezTo>
                      <a:pt x="6002" y="13569"/>
                      <a:pt x="6075" y="13585"/>
                      <a:pt x="6150" y="13585"/>
                    </a:cubicBezTo>
                    <a:cubicBezTo>
                      <a:pt x="6999" y="13585"/>
                      <a:pt x="8137" y="11540"/>
                      <a:pt x="8279" y="11273"/>
                    </a:cubicBezTo>
                    <a:cubicBezTo>
                      <a:pt x="8361" y="11098"/>
                      <a:pt x="8904" y="10949"/>
                      <a:pt x="9510" y="10949"/>
                    </a:cubicBezTo>
                    <a:cubicBezTo>
                      <a:pt x="9916" y="10949"/>
                      <a:pt x="10350" y="11016"/>
                      <a:pt x="10694" y="11187"/>
                    </a:cubicBezTo>
                    <a:cubicBezTo>
                      <a:pt x="11533" y="11615"/>
                      <a:pt x="13519" y="14287"/>
                      <a:pt x="13519" y="14287"/>
                    </a:cubicBezTo>
                    <a:lnTo>
                      <a:pt x="16243" y="12917"/>
                    </a:lnTo>
                    <a:lnTo>
                      <a:pt x="14547" y="9200"/>
                    </a:lnTo>
                    <a:cubicBezTo>
                      <a:pt x="14547" y="9200"/>
                      <a:pt x="14461" y="7967"/>
                      <a:pt x="15318" y="7693"/>
                    </a:cubicBezTo>
                    <a:cubicBezTo>
                      <a:pt x="16174" y="7419"/>
                      <a:pt x="16363" y="7025"/>
                      <a:pt x="16465" y="5655"/>
                    </a:cubicBezTo>
                    <a:cubicBezTo>
                      <a:pt x="16508" y="5092"/>
                      <a:pt x="16900" y="4948"/>
                      <a:pt x="17410" y="4948"/>
                    </a:cubicBezTo>
                    <a:cubicBezTo>
                      <a:pt x="17942" y="4948"/>
                      <a:pt x="18602" y="5104"/>
                      <a:pt x="19128" y="5104"/>
                    </a:cubicBezTo>
                    <a:cubicBezTo>
                      <a:pt x="19326" y="5104"/>
                      <a:pt x="19505" y="5082"/>
                      <a:pt x="19651" y="5021"/>
                    </a:cubicBezTo>
                    <a:cubicBezTo>
                      <a:pt x="20542" y="4645"/>
                      <a:pt x="19668" y="2178"/>
                      <a:pt x="19343" y="705"/>
                    </a:cubicBezTo>
                    <a:cubicBezTo>
                      <a:pt x="19239" y="235"/>
                      <a:pt x="18907" y="50"/>
                      <a:pt x="18465" y="50"/>
                    </a:cubicBezTo>
                    <a:cubicBezTo>
                      <a:pt x="17522" y="50"/>
                      <a:pt x="16082" y="896"/>
                      <a:pt x="15301" y="1630"/>
                    </a:cubicBezTo>
                    <a:cubicBezTo>
                      <a:pt x="14342" y="2572"/>
                      <a:pt x="14068" y="4011"/>
                      <a:pt x="14667" y="5227"/>
                    </a:cubicBezTo>
                    <a:cubicBezTo>
                      <a:pt x="15129" y="6186"/>
                      <a:pt x="13468" y="6409"/>
                      <a:pt x="13177" y="6974"/>
                    </a:cubicBezTo>
                    <a:cubicBezTo>
                      <a:pt x="12886" y="7539"/>
                      <a:pt x="14479" y="10965"/>
                      <a:pt x="14479" y="10965"/>
                    </a:cubicBezTo>
                    <a:lnTo>
                      <a:pt x="10488" y="6443"/>
                    </a:lnTo>
                    <a:cubicBezTo>
                      <a:pt x="10488" y="6443"/>
                      <a:pt x="12817" y="4645"/>
                      <a:pt x="12971" y="3189"/>
                    </a:cubicBezTo>
                    <a:cubicBezTo>
                      <a:pt x="13108" y="1716"/>
                      <a:pt x="11790" y="329"/>
                      <a:pt x="10282" y="37"/>
                    </a:cubicBezTo>
                    <a:cubicBezTo>
                      <a:pt x="10152" y="13"/>
                      <a:pt x="10033" y="1"/>
                      <a:pt x="9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82;p26">
                <a:extLst>
                  <a:ext uri="{FF2B5EF4-FFF2-40B4-BE49-F238E27FC236}">
                    <a16:creationId xmlns:a16="http://schemas.microsoft.com/office/drawing/2014/main" id="{2510182C-9457-4D36-A36C-2EEFA3F88632}"/>
                  </a:ext>
                </a:extLst>
              </p:cNvPr>
              <p:cNvSpPr/>
              <p:nvPr/>
            </p:nvSpPr>
            <p:spPr>
              <a:xfrm>
                <a:off x="5124050" y="567100"/>
                <a:ext cx="167875" cy="262775"/>
              </a:xfrm>
              <a:custGeom>
                <a:avLst/>
                <a:gdLst/>
                <a:ahLst/>
                <a:cxnLst/>
                <a:rect l="l" t="t" r="r" b="b"/>
                <a:pathLst>
                  <a:path w="6715" h="10511" extrusionOk="0">
                    <a:moveTo>
                      <a:pt x="5216" y="1"/>
                    </a:moveTo>
                    <a:cubicBezTo>
                      <a:pt x="4261" y="1"/>
                      <a:pt x="2565" y="1011"/>
                      <a:pt x="2107" y="1724"/>
                    </a:cubicBezTo>
                    <a:cubicBezTo>
                      <a:pt x="1525" y="2632"/>
                      <a:pt x="2090" y="3677"/>
                      <a:pt x="2159" y="5030"/>
                    </a:cubicBezTo>
                    <a:cubicBezTo>
                      <a:pt x="2227" y="6383"/>
                      <a:pt x="1354" y="5749"/>
                      <a:pt x="686" y="6691"/>
                    </a:cubicBezTo>
                    <a:cubicBezTo>
                      <a:pt x="1" y="7633"/>
                      <a:pt x="1833" y="10511"/>
                      <a:pt x="1833" y="10511"/>
                    </a:cubicBezTo>
                    <a:cubicBezTo>
                      <a:pt x="1833" y="10511"/>
                      <a:pt x="754" y="7616"/>
                      <a:pt x="994" y="7000"/>
                    </a:cubicBezTo>
                    <a:cubicBezTo>
                      <a:pt x="1234" y="6400"/>
                      <a:pt x="2176" y="6400"/>
                      <a:pt x="2707" y="5784"/>
                    </a:cubicBezTo>
                    <a:cubicBezTo>
                      <a:pt x="3238" y="5184"/>
                      <a:pt x="2930" y="3985"/>
                      <a:pt x="3358" y="3146"/>
                    </a:cubicBezTo>
                    <a:cubicBezTo>
                      <a:pt x="3461" y="2936"/>
                      <a:pt x="3661" y="2862"/>
                      <a:pt x="3912" y="2862"/>
                    </a:cubicBezTo>
                    <a:cubicBezTo>
                      <a:pt x="4502" y="2862"/>
                      <a:pt x="5370" y="3270"/>
                      <a:pt x="5895" y="3270"/>
                    </a:cubicBezTo>
                    <a:cubicBezTo>
                      <a:pt x="6038" y="3270"/>
                      <a:pt x="6155" y="3240"/>
                      <a:pt x="6235" y="3163"/>
                    </a:cubicBezTo>
                    <a:cubicBezTo>
                      <a:pt x="6715" y="2684"/>
                      <a:pt x="6286" y="1074"/>
                      <a:pt x="5790" y="252"/>
                    </a:cubicBezTo>
                    <a:cubicBezTo>
                      <a:pt x="5680" y="76"/>
                      <a:pt x="5475" y="1"/>
                      <a:pt x="52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83;p26">
                <a:extLst>
                  <a:ext uri="{FF2B5EF4-FFF2-40B4-BE49-F238E27FC236}">
                    <a16:creationId xmlns:a16="http://schemas.microsoft.com/office/drawing/2014/main" id="{3C20961C-B6BD-4086-8D19-4A12D29C026B}"/>
                  </a:ext>
                </a:extLst>
              </p:cNvPr>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84;p26">
                <a:extLst>
                  <a:ext uri="{FF2B5EF4-FFF2-40B4-BE49-F238E27FC236}">
                    <a16:creationId xmlns:a16="http://schemas.microsoft.com/office/drawing/2014/main" id="{FC317A7A-21C2-4769-89DB-C8C9B400AEDA}"/>
                  </a:ext>
                </a:extLst>
              </p:cNvPr>
              <p:cNvSpPr/>
              <p:nvPr/>
            </p:nvSpPr>
            <p:spPr>
              <a:xfrm>
                <a:off x="4978475" y="811200"/>
                <a:ext cx="544250" cy="483600"/>
              </a:xfrm>
              <a:custGeom>
                <a:avLst/>
                <a:gdLst/>
                <a:ahLst/>
                <a:cxnLst/>
                <a:rect l="l" t="t" r="r" b="b"/>
                <a:pathLst>
                  <a:path w="21770" h="19344" extrusionOk="0">
                    <a:moveTo>
                      <a:pt x="14149" y="1"/>
                    </a:moveTo>
                    <a:cubicBezTo>
                      <a:pt x="10773" y="1"/>
                      <a:pt x="6847" y="1347"/>
                      <a:pt x="5002" y="3333"/>
                    </a:cubicBezTo>
                    <a:cubicBezTo>
                      <a:pt x="1850" y="6724"/>
                      <a:pt x="1" y="14346"/>
                      <a:pt x="3940" y="16452"/>
                    </a:cubicBezTo>
                    <a:cubicBezTo>
                      <a:pt x="4895" y="16965"/>
                      <a:pt x="5956" y="17159"/>
                      <a:pt x="7015" y="17159"/>
                    </a:cubicBezTo>
                    <a:cubicBezTo>
                      <a:pt x="10302" y="17159"/>
                      <a:pt x="13565" y="15288"/>
                      <a:pt x="13565" y="15288"/>
                    </a:cubicBezTo>
                    <a:cubicBezTo>
                      <a:pt x="14062" y="15544"/>
                      <a:pt x="14559" y="15836"/>
                      <a:pt x="15021" y="16144"/>
                    </a:cubicBezTo>
                    <a:cubicBezTo>
                      <a:pt x="15535" y="16521"/>
                      <a:pt x="13582" y="18268"/>
                      <a:pt x="14576" y="19124"/>
                    </a:cubicBezTo>
                    <a:cubicBezTo>
                      <a:pt x="14755" y="19279"/>
                      <a:pt x="15006" y="19343"/>
                      <a:pt x="15298" y="19343"/>
                    </a:cubicBezTo>
                    <a:cubicBezTo>
                      <a:pt x="16645" y="19343"/>
                      <a:pt x="18857" y="17977"/>
                      <a:pt x="18857" y="17977"/>
                    </a:cubicBezTo>
                    <a:lnTo>
                      <a:pt x="18857" y="17977"/>
                    </a:lnTo>
                    <a:cubicBezTo>
                      <a:pt x="18857" y="17977"/>
                      <a:pt x="17392" y="18353"/>
                      <a:pt x="16265" y="18353"/>
                    </a:cubicBezTo>
                    <a:cubicBezTo>
                      <a:pt x="15930" y="18353"/>
                      <a:pt x="15625" y="18320"/>
                      <a:pt x="15398" y="18233"/>
                    </a:cubicBezTo>
                    <a:cubicBezTo>
                      <a:pt x="14404" y="17839"/>
                      <a:pt x="17128" y="16949"/>
                      <a:pt x="17641" y="15681"/>
                    </a:cubicBezTo>
                    <a:cubicBezTo>
                      <a:pt x="18155" y="14414"/>
                      <a:pt x="15312" y="15099"/>
                      <a:pt x="14935" y="14191"/>
                    </a:cubicBezTo>
                    <a:cubicBezTo>
                      <a:pt x="14576" y="13301"/>
                      <a:pt x="21769" y="6125"/>
                      <a:pt x="19560" y="2271"/>
                    </a:cubicBezTo>
                    <a:cubicBezTo>
                      <a:pt x="18651" y="674"/>
                      <a:pt x="16538" y="1"/>
                      <a:pt x="14149"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85;p26">
                <a:extLst>
                  <a:ext uri="{FF2B5EF4-FFF2-40B4-BE49-F238E27FC236}">
                    <a16:creationId xmlns:a16="http://schemas.microsoft.com/office/drawing/2014/main" id="{835677E0-6A06-4EFA-9CC4-0FB51CF7B2F1}"/>
                  </a:ext>
                </a:extLst>
              </p:cNvPr>
              <p:cNvSpPr/>
              <p:nvPr/>
            </p:nvSpPr>
            <p:spPr>
              <a:xfrm>
                <a:off x="4799075" y="668725"/>
                <a:ext cx="265875" cy="135900"/>
              </a:xfrm>
              <a:custGeom>
                <a:avLst/>
                <a:gdLst/>
                <a:ahLst/>
                <a:cxnLst/>
                <a:rect l="l" t="t" r="r" b="b"/>
                <a:pathLst>
                  <a:path w="10635" h="5436" extrusionOk="0">
                    <a:moveTo>
                      <a:pt x="1267" y="1"/>
                    </a:moveTo>
                    <a:cubicBezTo>
                      <a:pt x="882" y="1"/>
                      <a:pt x="708" y="626"/>
                      <a:pt x="394" y="1410"/>
                    </a:cubicBezTo>
                    <a:cubicBezTo>
                      <a:pt x="0" y="2455"/>
                      <a:pt x="942" y="3842"/>
                      <a:pt x="2004" y="4390"/>
                    </a:cubicBezTo>
                    <a:cubicBezTo>
                      <a:pt x="2199" y="4489"/>
                      <a:pt x="2391" y="4528"/>
                      <a:pt x="2581" y="4528"/>
                    </a:cubicBezTo>
                    <a:cubicBezTo>
                      <a:pt x="3317" y="4528"/>
                      <a:pt x="4017" y="3937"/>
                      <a:pt x="4668" y="3937"/>
                    </a:cubicBezTo>
                    <a:cubicBezTo>
                      <a:pt x="4781" y="3937"/>
                      <a:pt x="4892" y="3955"/>
                      <a:pt x="5002" y="3996"/>
                    </a:cubicBezTo>
                    <a:cubicBezTo>
                      <a:pt x="5926" y="4339"/>
                      <a:pt x="6149" y="4853"/>
                      <a:pt x="7005" y="4887"/>
                    </a:cubicBezTo>
                    <a:cubicBezTo>
                      <a:pt x="7862" y="4921"/>
                      <a:pt x="9797" y="5418"/>
                      <a:pt x="10225" y="5435"/>
                    </a:cubicBezTo>
                    <a:cubicBezTo>
                      <a:pt x="10229" y="5435"/>
                      <a:pt x="10232" y="5435"/>
                      <a:pt x="10236" y="5435"/>
                    </a:cubicBezTo>
                    <a:cubicBezTo>
                      <a:pt x="10634" y="5435"/>
                      <a:pt x="9518" y="4438"/>
                      <a:pt x="8975" y="4031"/>
                    </a:cubicBezTo>
                    <a:cubicBezTo>
                      <a:pt x="8758" y="3880"/>
                      <a:pt x="8416" y="3862"/>
                      <a:pt x="8054" y="3862"/>
                    </a:cubicBezTo>
                    <a:cubicBezTo>
                      <a:pt x="7943" y="3862"/>
                      <a:pt x="7831" y="3864"/>
                      <a:pt x="7720" y="3864"/>
                    </a:cubicBezTo>
                    <a:cubicBezTo>
                      <a:pt x="7245" y="3864"/>
                      <a:pt x="6791" y="3834"/>
                      <a:pt x="6594" y="3517"/>
                    </a:cubicBezTo>
                    <a:cubicBezTo>
                      <a:pt x="6200" y="2866"/>
                      <a:pt x="7160" y="1993"/>
                      <a:pt x="6988" y="1068"/>
                    </a:cubicBezTo>
                    <a:cubicBezTo>
                      <a:pt x="6875" y="458"/>
                      <a:pt x="6129" y="339"/>
                      <a:pt x="5467" y="339"/>
                    </a:cubicBezTo>
                    <a:cubicBezTo>
                      <a:pt x="5125" y="339"/>
                      <a:pt x="4806" y="371"/>
                      <a:pt x="4608" y="383"/>
                    </a:cubicBezTo>
                    <a:cubicBezTo>
                      <a:pt x="4025" y="417"/>
                      <a:pt x="4659" y="2010"/>
                      <a:pt x="4522" y="2866"/>
                    </a:cubicBezTo>
                    <a:cubicBezTo>
                      <a:pt x="4503" y="2969"/>
                      <a:pt x="4457" y="3015"/>
                      <a:pt x="4389" y="3015"/>
                    </a:cubicBezTo>
                    <a:cubicBezTo>
                      <a:pt x="3905" y="3015"/>
                      <a:pt x="2327" y="690"/>
                      <a:pt x="1696" y="194"/>
                    </a:cubicBezTo>
                    <a:cubicBezTo>
                      <a:pt x="1526" y="61"/>
                      <a:pt x="1386" y="1"/>
                      <a:pt x="12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86;p26">
                <a:extLst>
                  <a:ext uri="{FF2B5EF4-FFF2-40B4-BE49-F238E27FC236}">
                    <a16:creationId xmlns:a16="http://schemas.microsoft.com/office/drawing/2014/main" id="{C605023F-D014-485F-961D-CAFC12DE0C04}"/>
                  </a:ext>
                </a:extLst>
              </p:cNvPr>
              <p:cNvSpPr/>
              <p:nvPr/>
            </p:nvSpPr>
            <p:spPr>
              <a:xfrm>
                <a:off x="5005125" y="556400"/>
                <a:ext cx="106550" cy="230225"/>
              </a:xfrm>
              <a:custGeom>
                <a:avLst/>
                <a:gdLst/>
                <a:ahLst/>
                <a:cxnLst/>
                <a:rect l="l" t="t" r="r" b="b"/>
                <a:pathLst>
                  <a:path w="4262" h="9209" extrusionOk="0">
                    <a:moveTo>
                      <a:pt x="853" y="1"/>
                    </a:moveTo>
                    <a:cubicBezTo>
                      <a:pt x="1" y="1"/>
                      <a:pt x="564" y="605"/>
                      <a:pt x="596" y="1416"/>
                    </a:cubicBezTo>
                    <a:cubicBezTo>
                      <a:pt x="630" y="2272"/>
                      <a:pt x="31" y="1964"/>
                      <a:pt x="253" y="3043"/>
                    </a:cubicBezTo>
                    <a:cubicBezTo>
                      <a:pt x="369" y="3594"/>
                      <a:pt x="747" y="3647"/>
                      <a:pt x="1135" y="3647"/>
                    </a:cubicBezTo>
                    <a:cubicBezTo>
                      <a:pt x="1227" y="3647"/>
                      <a:pt x="1320" y="3644"/>
                      <a:pt x="1410" y="3644"/>
                    </a:cubicBezTo>
                    <a:cubicBezTo>
                      <a:pt x="1670" y="3644"/>
                      <a:pt x="1906" y="3669"/>
                      <a:pt x="2035" y="3865"/>
                    </a:cubicBezTo>
                    <a:cubicBezTo>
                      <a:pt x="2394" y="4413"/>
                      <a:pt x="1401" y="4670"/>
                      <a:pt x="1264" y="5389"/>
                    </a:cubicBezTo>
                    <a:cubicBezTo>
                      <a:pt x="1127" y="6126"/>
                      <a:pt x="4261" y="9209"/>
                      <a:pt x="4261" y="9209"/>
                    </a:cubicBezTo>
                    <a:cubicBezTo>
                      <a:pt x="4261" y="9209"/>
                      <a:pt x="1658" y="6366"/>
                      <a:pt x="1983" y="5407"/>
                    </a:cubicBezTo>
                    <a:cubicBezTo>
                      <a:pt x="2309" y="4447"/>
                      <a:pt x="4073" y="3574"/>
                      <a:pt x="4141" y="2015"/>
                    </a:cubicBezTo>
                    <a:cubicBezTo>
                      <a:pt x="4210" y="440"/>
                      <a:pt x="2223" y="97"/>
                      <a:pt x="1076" y="12"/>
                    </a:cubicBezTo>
                    <a:cubicBezTo>
                      <a:pt x="992" y="4"/>
                      <a:pt x="918" y="1"/>
                      <a:pt x="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Title 2">
              <a:extLst>
                <a:ext uri="{FF2B5EF4-FFF2-40B4-BE49-F238E27FC236}">
                  <a16:creationId xmlns:a16="http://schemas.microsoft.com/office/drawing/2014/main" id="{DFC26C1B-1854-42AE-9F65-4CB8E40A8994}"/>
                </a:ext>
              </a:extLst>
            </p:cNvPr>
            <p:cNvSpPr txBox="1">
              <a:spLocks/>
            </p:cNvSpPr>
            <p:nvPr/>
          </p:nvSpPr>
          <p:spPr>
            <a:xfrm>
              <a:off x="7310381" y="1207039"/>
              <a:ext cx="874381"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CỦ CẢI</a:t>
              </a:r>
            </a:p>
          </p:txBody>
        </p:sp>
      </p:grpSp>
      <p:grpSp>
        <p:nvGrpSpPr>
          <p:cNvPr id="58" name="Group 57">
            <a:extLst>
              <a:ext uri="{FF2B5EF4-FFF2-40B4-BE49-F238E27FC236}">
                <a16:creationId xmlns:a16="http://schemas.microsoft.com/office/drawing/2014/main" id="{06066E96-2C6A-4C0E-AD2A-BC57969A37A0}"/>
              </a:ext>
            </a:extLst>
          </p:cNvPr>
          <p:cNvGrpSpPr/>
          <p:nvPr/>
        </p:nvGrpSpPr>
        <p:grpSpPr>
          <a:xfrm>
            <a:off x="1228650" y="1555133"/>
            <a:ext cx="1100803" cy="1100803"/>
            <a:chOff x="1228650" y="1555133"/>
            <a:chExt cx="1100803" cy="1100803"/>
          </a:xfrm>
        </p:grpSpPr>
        <p:pic>
          <p:nvPicPr>
            <p:cNvPr id="2052" name="Picture 4" descr="Garlic Head Icon, PNG ClipArt Image | IconBug.com">
              <a:extLst>
                <a:ext uri="{FF2B5EF4-FFF2-40B4-BE49-F238E27FC236}">
                  <a16:creationId xmlns:a16="http://schemas.microsoft.com/office/drawing/2014/main" id="{A91090D7-FEB9-4DC9-BDF4-281C179DA41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8650" y="1555133"/>
              <a:ext cx="1100803" cy="1100803"/>
            </a:xfrm>
            <a:prstGeom prst="rect">
              <a:avLst/>
            </a:prstGeom>
            <a:noFill/>
            <a:extLst>
              <a:ext uri="{909E8E84-426E-40DD-AFC4-6F175D3DCCD1}">
                <a14:hiddenFill xmlns:a14="http://schemas.microsoft.com/office/drawing/2010/main">
                  <a:solidFill>
                    <a:srgbClr val="FFFFFF"/>
                  </a:solidFill>
                </a14:hiddenFill>
              </a:ext>
            </a:extLst>
          </p:spPr>
        </p:pic>
        <p:sp>
          <p:nvSpPr>
            <p:cNvPr id="74" name="Title 2">
              <a:extLst>
                <a:ext uri="{FF2B5EF4-FFF2-40B4-BE49-F238E27FC236}">
                  <a16:creationId xmlns:a16="http://schemas.microsoft.com/office/drawing/2014/main" id="{451E4B72-59B0-47F4-A67A-DA489F7580CE}"/>
                </a:ext>
              </a:extLst>
            </p:cNvPr>
            <p:cNvSpPr txBox="1">
              <a:spLocks/>
            </p:cNvSpPr>
            <p:nvPr/>
          </p:nvSpPr>
          <p:spPr>
            <a:xfrm>
              <a:off x="1286494" y="1773785"/>
              <a:ext cx="506197"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TỎI</a:t>
              </a:r>
            </a:p>
          </p:txBody>
        </p:sp>
      </p:grpSp>
      <p:grpSp>
        <p:nvGrpSpPr>
          <p:cNvPr id="62" name="Group 61">
            <a:extLst>
              <a:ext uri="{FF2B5EF4-FFF2-40B4-BE49-F238E27FC236}">
                <a16:creationId xmlns:a16="http://schemas.microsoft.com/office/drawing/2014/main" id="{22A9C0AA-A251-44E5-9E86-8FAED44B1DFD}"/>
              </a:ext>
            </a:extLst>
          </p:cNvPr>
          <p:cNvGrpSpPr/>
          <p:nvPr/>
        </p:nvGrpSpPr>
        <p:grpSpPr>
          <a:xfrm>
            <a:off x="172816" y="1868799"/>
            <a:ext cx="1234858" cy="1983310"/>
            <a:chOff x="172816" y="1868799"/>
            <a:chExt cx="1234858" cy="1983310"/>
          </a:xfrm>
        </p:grpSpPr>
        <p:pic>
          <p:nvPicPr>
            <p:cNvPr id="2064" name="Picture 16" descr="love carrot PNG Images, Download love carrot PNG Transparent Image With PNG  Background For Free - Cutout.Pro">
              <a:extLst>
                <a:ext uri="{FF2B5EF4-FFF2-40B4-BE49-F238E27FC236}">
                  <a16:creationId xmlns:a16="http://schemas.microsoft.com/office/drawing/2014/main" id="{5AFEAC80-3A85-4EDD-8AB9-B6F6FD0C83ED}"/>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256" b="98947" l="7229" r="92470">
                          <a14:foregroundMark x1="51205" y1="2256" x2="51205" y2="2256"/>
                          <a14:foregroundMark x1="7530" y1="24060" x2="7530" y2="24060"/>
                          <a14:foregroundMark x1="87349" y1="24662" x2="87349" y2="24662"/>
                          <a14:foregroundMark x1="92470" y1="25564" x2="92470" y2="25564"/>
                          <a14:foregroundMark x1="50602" y1="93985" x2="50602" y2="93985"/>
                          <a14:foregroundMark x1="49398" y1="7218" x2="49398" y2="7218"/>
                          <a14:foregroundMark x1="24096" y1="24060" x2="37952" y2="26165"/>
                          <a14:foregroundMark x1="53916" y1="4060" x2="50602" y2="20602"/>
                          <a14:foregroundMark x1="48795" y1="98947" x2="48795" y2="98947"/>
                        </a14:backgroundRemoval>
                      </a14:imgEffect>
                    </a14:imgLayer>
                  </a14:imgProps>
                </a:ext>
                <a:ext uri="{28A0092B-C50C-407E-A947-70E740481C1C}">
                  <a14:useLocalDpi xmlns:a14="http://schemas.microsoft.com/office/drawing/2010/main" val="0"/>
                </a:ext>
              </a:extLst>
            </a:blip>
            <a:srcRect/>
            <a:stretch>
              <a:fillRect/>
            </a:stretch>
          </p:blipFill>
          <p:spPr bwMode="auto">
            <a:xfrm rot="19227618">
              <a:off x="417243" y="1868799"/>
              <a:ext cx="990431" cy="1983310"/>
            </a:xfrm>
            <a:prstGeom prst="rect">
              <a:avLst/>
            </a:prstGeom>
            <a:noFill/>
            <a:extLst>
              <a:ext uri="{909E8E84-426E-40DD-AFC4-6F175D3DCCD1}">
                <a14:hiddenFill xmlns:a14="http://schemas.microsoft.com/office/drawing/2010/main">
                  <a:solidFill>
                    <a:srgbClr val="FFFFFF"/>
                  </a:solidFill>
                </a14:hiddenFill>
              </a:ext>
            </a:extLst>
          </p:spPr>
        </p:pic>
        <p:sp>
          <p:nvSpPr>
            <p:cNvPr id="78" name="Title 2">
              <a:extLst>
                <a:ext uri="{FF2B5EF4-FFF2-40B4-BE49-F238E27FC236}">
                  <a16:creationId xmlns:a16="http://schemas.microsoft.com/office/drawing/2014/main" id="{4AC96735-92F6-441E-8B3E-331627E6CED5}"/>
                </a:ext>
              </a:extLst>
            </p:cNvPr>
            <p:cNvSpPr txBox="1">
              <a:spLocks/>
            </p:cNvSpPr>
            <p:nvPr/>
          </p:nvSpPr>
          <p:spPr>
            <a:xfrm>
              <a:off x="172816" y="2936984"/>
              <a:ext cx="880377"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CÀ RỐT</a:t>
              </a:r>
            </a:p>
          </p:txBody>
        </p:sp>
      </p:grpSp>
      <p:grpSp>
        <p:nvGrpSpPr>
          <p:cNvPr id="64" name="Group 63">
            <a:extLst>
              <a:ext uri="{FF2B5EF4-FFF2-40B4-BE49-F238E27FC236}">
                <a16:creationId xmlns:a16="http://schemas.microsoft.com/office/drawing/2014/main" id="{29BD96A8-E233-4876-B29C-27F6E89F1A18}"/>
              </a:ext>
            </a:extLst>
          </p:cNvPr>
          <p:cNvGrpSpPr/>
          <p:nvPr/>
        </p:nvGrpSpPr>
        <p:grpSpPr>
          <a:xfrm>
            <a:off x="3592025" y="3863997"/>
            <a:ext cx="1543179" cy="1124280"/>
            <a:chOff x="102036" y="3613858"/>
            <a:chExt cx="1543179" cy="1124280"/>
          </a:xfrm>
        </p:grpSpPr>
        <p:grpSp>
          <p:nvGrpSpPr>
            <p:cNvPr id="21" name="Google Shape;735;p9">
              <a:extLst>
                <a:ext uri="{FF2B5EF4-FFF2-40B4-BE49-F238E27FC236}">
                  <a16:creationId xmlns:a16="http://schemas.microsoft.com/office/drawing/2014/main" id="{1ACED603-ADF5-47FE-9AFB-66FCE0654FEA}"/>
                </a:ext>
              </a:extLst>
            </p:cNvPr>
            <p:cNvGrpSpPr/>
            <p:nvPr/>
          </p:nvGrpSpPr>
          <p:grpSpPr>
            <a:xfrm flipH="1">
              <a:off x="239375" y="3613858"/>
              <a:ext cx="1405840" cy="1034646"/>
              <a:chOff x="3544875" y="238025"/>
              <a:chExt cx="1058375" cy="778925"/>
            </a:xfrm>
          </p:grpSpPr>
          <p:sp>
            <p:nvSpPr>
              <p:cNvPr id="22" name="Google Shape;736;p9">
                <a:extLst>
                  <a:ext uri="{FF2B5EF4-FFF2-40B4-BE49-F238E27FC236}">
                    <a16:creationId xmlns:a16="http://schemas.microsoft.com/office/drawing/2014/main" id="{826E41F2-2F70-4A64-8697-19772C18CF3D}"/>
                  </a:ext>
                </a:extLst>
              </p:cNvPr>
              <p:cNvSpPr/>
              <p:nvPr/>
            </p:nvSpPr>
            <p:spPr>
              <a:xfrm>
                <a:off x="3545300" y="238100"/>
                <a:ext cx="1057950" cy="778850"/>
              </a:xfrm>
              <a:custGeom>
                <a:avLst/>
                <a:gdLst/>
                <a:ahLst/>
                <a:cxnLst/>
                <a:rect l="l" t="t" r="r" b="b"/>
                <a:pathLst>
                  <a:path w="42318" h="31154" extrusionOk="0">
                    <a:moveTo>
                      <a:pt x="33342" y="0"/>
                    </a:moveTo>
                    <a:cubicBezTo>
                      <a:pt x="31202" y="0"/>
                      <a:pt x="26457" y="2400"/>
                      <a:pt x="24626" y="3876"/>
                    </a:cubicBezTo>
                    <a:cubicBezTo>
                      <a:pt x="22417" y="5660"/>
                      <a:pt x="19425" y="6595"/>
                      <a:pt x="15992" y="8974"/>
                    </a:cubicBezTo>
                    <a:cubicBezTo>
                      <a:pt x="12576" y="11354"/>
                      <a:pt x="11761" y="12781"/>
                      <a:pt x="9449" y="14345"/>
                    </a:cubicBezTo>
                    <a:cubicBezTo>
                      <a:pt x="7138" y="15925"/>
                      <a:pt x="0" y="20718"/>
                      <a:pt x="0" y="20718"/>
                    </a:cubicBezTo>
                    <a:cubicBezTo>
                      <a:pt x="2127" y="25534"/>
                      <a:pt x="8962" y="31153"/>
                      <a:pt x="16736" y="31153"/>
                    </a:cubicBezTo>
                    <a:cubicBezTo>
                      <a:pt x="21197" y="31153"/>
                      <a:pt x="25968" y="29303"/>
                      <a:pt x="30336" y="24389"/>
                    </a:cubicBezTo>
                    <a:cubicBezTo>
                      <a:pt x="42318" y="10895"/>
                      <a:pt x="35316" y="1599"/>
                      <a:pt x="34262" y="307"/>
                    </a:cubicBezTo>
                    <a:cubicBezTo>
                      <a:pt x="34086" y="94"/>
                      <a:pt x="33764" y="0"/>
                      <a:pt x="333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37;p9">
                <a:extLst>
                  <a:ext uri="{FF2B5EF4-FFF2-40B4-BE49-F238E27FC236}">
                    <a16:creationId xmlns:a16="http://schemas.microsoft.com/office/drawing/2014/main" id="{43C65635-AC75-4F50-8498-0C23C1140C6E}"/>
                  </a:ext>
                </a:extLst>
              </p:cNvPr>
              <p:cNvSpPr/>
              <p:nvPr/>
            </p:nvSpPr>
            <p:spPr>
              <a:xfrm>
                <a:off x="3545300" y="238025"/>
                <a:ext cx="931775" cy="778625"/>
              </a:xfrm>
              <a:custGeom>
                <a:avLst/>
                <a:gdLst/>
                <a:ahLst/>
                <a:cxnLst/>
                <a:rect l="l" t="t" r="r" b="b"/>
                <a:pathLst>
                  <a:path w="37271" h="31145" extrusionOk="0">
                    <a:moveTo>
                      <a:pt x="33343" y="1"/>
                    </a:moveTo>
                    <a:cubicBezTo>
                      <a:pt x="32760" y="1"/>
                      <a:pt x="31990" y="178"/>
                      <a:pt x="31135" y="463"/>
                    </a:cubicBezTo>
                    <a:cubicBezTo>
                      <a:pt x="31798" y="1551"/>
                      <a:pt x="32767" y="3522"/>
                      <a:pt x="33141" y="4661"/>
                    </a:cubicBezTo>
                    <a:cubicBezTo>
                      <a:pt x="33820" y="6802"/>
                      <a:pt x="34126" y="8026"/>
                      <a:pt x="33922" y="10048"/>
                    </a:cubicBezTo>
                    <a:cubicBezTo>
                      <a:pt x="33718" y="12071"/>
                      <a:pt x="33599" y="14467"/>
                      <a:pt x="31781" y="17764"/>
                    </a:cubicBezTo>
                    <a:cubicBezTo>
                      <a:pt x="29962" y="21078"/>
                      <a:pt x="27736" y="23202"/>
                      <a:pt x="25034" y="25089"/>
                    </a:cubicBezTo>
                    <a:cubicBezTo>
                      <a:pt x="22332" y="26975"/>
                      <a:pt x="21601" y="26533"/>
                      <a:pt x="18831" y="27621"/>
                    </a:cubicBezTo>
                    <a:cubicBezTo>
                      <a:pt x="17844" y="28005"/>
                      <a:pt x="16823" y="28153"/>
                      <a:pt x="15824" y="28153"/>
                    </a:cubicBezTo>
                    <a:cubicBezTo>
                      <a:pt x="14032" y="28153"/>
                      <a:pt x="12310" y="27677"/>
                      <a:pt x="10979" y="27230"/>
                    </a:cubicBezTo>
                    <a:cubicBezTo>
                      <a:pt x="8888" y="26550"/>
                      <a:pt x="6356" y="24715"/>
                      <a:pt x="4861" y="23066"/>
                    </a:cubicBezTo>
                    <a:cubicBezTo>
                      <a:pt x="4215" y="22336"/>
                      <a:pt x="2838" y="20568"/>
                      <a:pt x="1988" y="19378"/>
                    </a:cubicBezTo>
                    <a:lnTo>
                      <a:pt x="0" y="20721"/>
                    </a:lnTo>
                    <a:cubicBezTo>
                      <a:pt x="51" y="20840"/>
                      <a:pt x="102" y="20959"/>
                      <a:pt x="153" y="21078"/>
                    </a:cubicBezTo>
                    <a:cubicBezTo>
                      <a:pt x="272" y="21316"/>
                      <a:pt x="408" y="21571"/>
                      <a:pt x="544" y="21809"/>
                    </a:cubicBezTo>
                    <a:cubicBezTo>
                      <a:pt x="833" y="22302"/>
                      <a:pt x="1139" y="22777"/>
                      <a:pt x="1496" y="23253"/>
                    </a:cubicBezTo>
                    <a:cubicBezTo>
                      <a:pt x="2158" y="24137"/>
                      <a:pt x="2906" y="24970"/>
                      <a:pt x="3705" y="25718"/>
                    </a:cubicBezTo>
                    <a:lnTo>
                      <a:pt x="4079" y="26058"/>
                    </a:lnTo>
                    <a:cubicBezTo>
                      <a:pt x="4589" y="26499"/>
                      <a:pt x="5116" y="26924"/>
                      <a:pt x="5676" y="27332"/>
                    </a:cubicBezTo>
                    <a:cubicBezTo>
                      <a:pt x="8720" y="29549"/>
                      <a:pt x="12598" y="31144"/>
                      <a:pt x="16741" y="31144"/>
                    </a:cubicBezTo>
                    <a:cubicBezTo>
                      <a:pt x="21204" y="31144"/>
                      <a:pt x="25973" y="29293"/>
                      <a:pt x="30336" y="24375"/>
                    </a:cubicBezTo>
                    <a:cubicBezTo>
                      <a:pt x="34840" y="19344"/>
                      <a:pt x="36659" y="14858"/>
                      <a:pt x="37134" y="11187"/>
                    </a:cubicBezTo>
                    <a:cubicBezTo>
                      <a:pt x="37151" y="11034"/>
                      <a:pt x="37168" y="10881"/>
                      <a:pt x="37185" y="10728"/>
                    </a:cubicBezTo>
                    <a:cubicBezTo>
                      <a:pt x="37236" y="10286"/>
                      <a:pt x="37253" y="9844"/>
                      <a:pt x="37270" y="9419"/>
                    </a:cubicBezTo>
                    <a:lnTo>
                      <a:pt x="37270" y="8587"/>
                    </a:lnTo>
                    <a:cubicBezTo>
                      <a:pt x="37253" y="8179"/>
                      <a:pt x="37219" y="7771"/>
                      <a:pt x="37168" y="7397"/>
                    </a:cubicBezTo>
                    <a:cubicBezTo>
                      <a:pt x="37100" y="6785"/>
                      <a:pt x="36981" y="6190"/>
                      <a:pt x="36845" y="5595"/>
                    </a:cubicBezTo>
                    <a:cubicBezTo>
                      <a:pt x="36777" y="5374"/>
                      <a:pt x="36726" y="5154"/>
                      <a:pt x="36659" y="4950"/>
                    </a:cubicBezTo>
                    <a:cubicBezTo>
                      <a:pt x="36625" y="4848"/>
                      <a:pt x="36608" y="4729"/>
                      <a:pt x="36557" y="4627"/>
                    </a:cubicBezTo>
                    <a:cubicBezTo>
                      <a:pt x="36506" y="4423"/>
                      <a:pt x="36438" y="4236"/>
                      <a:pt x="36353" y="4032"/>
                    </a:cubicBezTo>
                    <a:cubicBezTo>
                      <a:pt x="36319" y="3947"/>
                      <a:pt x="36285" y="3845"/>
                      <a:pt x="36251" y="3760"/>
                    </a:cubicBezTo>
                    <a:cubicBezTo>
                      <a:pt x="36166" y="3573"/>
                      <a:pt x="36098" y="3386"/>
                      <a:pt x="36030" y="3216"/>
                    </a:cubicBezTo>
                    <a:cubicBezTo>
                      <a:pt x="35571" y="2179"/>
                      <a:pt x="34993" y="1194"/>
                      <a:pt x="34279" y="310"/>
                    </a:cubicBezTo>
                    <a:cubicBezTo>
                      <a:pt x="34093" y="95"/>
                      <a:pt x="33768" y="1"/>
                      <a:pt x="33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38;p9">
                <a:extLst>
                  <a:ext uri="{FF2B5EF4-FFF2-40B4-BE49-F238E27FC236}">
                    <a16:creationId xmlns:a16="http://schemas.microsoft.com/office/drawing/2014/main" id="{26F99F5C-1DC1-4B74-9811-4E65F926A5A3}"/>
                  </a:ext>
                </a:extLst>
              </p:cNvPr>
              <p:cNvSpPr/>
              <p:nvPr/>
            </p:nvSpPr>
            <p:spPr>
              <a:xfrm>
                <a:off x="3544875" y="238225"/>
                <a:ext cx="1057950" cy="778725"/>
              </a:xfrm>
              <a:custGeom>
                <a:avLst/>
                <a:gdLst/>
                <a:ahLst/>
                <a:cxnLst/>
                <a:rect l="l" t="t" r="r" b="b"/>
                <a:pathLst>
                  <a:path w="42318" h="31149" extrusionOk="0">
                    <a:moveTo>
                      <a:pt x="33365" y="1"/>
                    </a:moveTo>
                    <a:cubicBezTo>
                      <a:pt x="33069" y="1"/>
                      <a:pt x="32723" y="47"/>
                      <a:pt x="32342" y="132"/>
                    </a:cubicBezTo>
                    <a:cubicBezTo>
                      <a:pt x="32869" y="982"/>
                      <a:pt x="33735" y="2052"/>
                      <a:pt x="34194" y="3072"/>
                    </a:cubicBezTo>
                    <a:cubicBezTo>
                      <a:pt x="35010" y="4891"/>
                      <a:pt x="34432" y="4772"/>
                      <a:pt x="34823" y="7457"/>
                    </a:cubicBezTo>
                    <a:cubicBezTo>
                      <a:pt x="35214" y="10125"/>
                      <a:pt x="35112" y="14918"/>
                      <a:pt x="34211" y="16855"/>
                    </a:cubicBezTo>
                    <a:cubicBezTo>
                      <a:pt x="33310" y="18793"/>
                      <a:pt x="31203" y="21461"/>
                      <a:pt x="28433" y="24146"/>
                    </a:cubicBezTo>
                    <a:cubicBezTo>
                      <a:pt x="25646" y="26848"/>
                      <a:pt x="22740" y="29007"/>
                      <a:pt x="19273" y="29568"/>
                    </a:cubicBezTo>
                    <a:cubicBezTo>
                      <a:pt x="18747" y="29653"/>
                      <a:pt x="18200" y="29691"/>
                      <a:pt x="17641" y="29691"/>
                    </a:cubicBezTo>
                    <a:cubicBezTo>
                      <a:pt x="14527" y="29691"/>
                      <a:pt x="11069" y="28496"/>
                      <a:pt x="9296" y="27545"/>
                    </a:cubicBezTo>
                    <a:cubicBezTo>
                      <a:pt x="7206" y="26406"/>
                      <a:pt x="5795" y="26118"/>
                      <a:pt x="4283" y="24656"/>
                    </a:cubicBezTo>
                    <a:cubicBezTo>
                      <a:pt x="3229" y="23636"/>
                      <a:pt x="1717" y="21376"/>
                      <a:pt x="901" y="20118"/>
                    </a:cubicBezTo>
                    <a:lnTo>
                      <a:pt x="0" y="20713"/>
                    </a:lnTo>
                    <a:cubicBezTo>
                      <a:pt x="2127" y="25529"/>
                      <a:pt x="8968" y="31148"/>
                      <a:pt x="16748" y="31148"/>
                    </a:cubicBezTo>
                    <a:cubicBezTo>
                      <a:pt x="21212" y="31148"/>
                      <a:pt x="25985" y="29298"/>
                      <a:pt x="30353" y="24384"/>
                    </a:cubicBezTo>
                    <a:cubicBezTo>
                      <a:pt x="42318" y="10890"/>
                      <a:pt x="35333" y="1611"/>
                      <a:pt x="34279" y="302"/>
                    </a:cubicBezTo>
                    <a:cubicBezTo>
                      <a:pt x="34100" y="93"/>
                      <a:pt x="33782" y="1"/>
                      <a:pt x="333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39;p9">
                <a:extLst>
                  <a:ext uri="{FF2B5EF4-FFF2-40B4-BE49-F238E27FC236}">
                    <a16:creationId xmlns:a16="http://schemas.microsoft.com/office/drawing/2014/main" id="{7B6BAA6A-D3F9-4D29-8BD6-B119E97500F5}"/>
                  </a:ext>
                </a:extLst>
              </p:cNvPr>
              <p:cNvSpPr/>
              <p:nvPr/>
            </p:nvSpPr>
            <p:spPr>
              <a:xfrm>
                <a:off x="3605200" y="257225"/>
                <a:ext cx="777975" cy="654850"/>
              </a:xfrm>
              <a:custGeom>
                <a:avLst/>
                <a:gdLst/>
                <a:ahLst/>
                <a:cxnLst/>
                <a:rect l="l" t="t" r="r" b="b"/>
                <a:pathLst>
                  <a:path w="31119" h="26194" extrusionOk="0">
                    <a:moveTo>
                      <a:pt x="27957" y="1"/>
                    </a:moveTo>
                    <a:cubicBezTo>
                      <a:pt x="25816" y="817"/>
                      <a:pt x="23420" y="2159"/>
                      <a:pt x="22230" y="3111"/>
                    </a:cubicBezTo>
                    <a:cubicBezTo>
                      <a:pt x="20021" y="4895"/>
                      <a:pt x="17029" y="5830"/>
                      <a:pt x="13596" y="8209"/>
                    </a:cubicBezTo>
                    <a:cubicBezTo>
                      <a:pt x="10180" y="10606"/>
                      <a:pt x="9365" y="12016"/>
                      <a:pt x="7053" y="13597"/>
                    </a:cubicBezTo>
                    <a:cubicBezTo>
                      <a:pt x="5609" y="14566"/>
                      <a:pt x="2295" y="16809"/>
                      <a:pt x="0" y="18339"/>
                    </a:cubicBezTo>
                    <a:cubicBezTo>
                      <a:pt x="1173" y="19800"/>
                      <a:pt x="2499" y="21109"/>
                      <a:pt x="3977" y="22247"/>
                    </a:cubicBezTo>
                    <a:cubicBezTo>
                      <a:pt x="6754" y="24323"/>
                      <a:pt x="9966" y="26194"/>
                      <a:pt x="13124" y="26194"/>
                    </a:cubicBezTo>
                    <a:cubicBezTo>
                      <a:pt x="13715" y="26194"/>
                      <a:pt x="14304" y="26128"/>
                      <a:pt x="14888" y="25986"/>
                    </a:cubicBezTo>
                    <a:cubicBezTo>
                      <a:pt x="18610" y="25069"/>
                      <a:pt x="19392" y="25409"/>
                      <a:pt x="22723" y="22723"/>
                    </a:cubicBezTo>
                    <a:cubicBezTo>
                      <a:pt x="26037" y="20055"/>
                      <a:pt x="29028" y="17115"/>
                      <a:pt x="30065" y="13597"/>
                    </a:cubicBezTo>
                    <a:cubicBezTo>
                      <a:pt x="31118" y="10079"/>
                      <a:pt x="30711" y="5337"/>
                      <a:pt x="29589" y="2788"/>
                    </a:cubicBezTo>
                    <a:cubicBezTo>
                      <a:pt x="29130" y="1802"/>
                      <a:pt x="28586" y="868"/>
                      <a:pt x="279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0;p9">
                <a:extLst>
                  <a:ext uri="{FF2B5EF4-FFF2-40B4-BE49-F238E27FC236}">
                    <a16:creationId xmlns:a16="http://schemas.microsoft.com/office/drawing/2014/main" id="{789F87A9-B643-48ED-A718-7B0B33DB255C}"/>
                  </a:ext>
                </a:extLst>
              </p:cNvPr>
              <p:cNvSpPr/>
              <p:nvPr/>
            </p:nvSpPr>
            <p:spPr>
              <a:xfrm>
                <a:off x="3657175" y="331850"/>
                <a:ext cx="681375" cy="521350"/>
              </a:xfrm>
              <a:custGeom>
                <a:avLst/>
                <a:gdLst/>
                <a:ahLst/>
                <a:cxnLst/>
                <a:rect l="l" t="t" r="r" b="b"/>
                <a:pathLst>
                  <a:path w="27255" h="20854" extrusionOk="0">
                    <a:moveTo>
                      <a:pt x="24447" y="1"/>
                    </a:moveTo>
                    <a:cubicBezTo>
                      <a:pt x="23561" y="1"/>
                      <a:pt x="22360" y="531"/>
                      <a:pt x="20933" y="1146"/>
                    </a:cubicBezTo>
                    <a:cubicBezTo>
                      <a:pt x="18723" y="2114"/>
                      <a:pt x="11127" y="7128"/>
                      <a:pt x="9274" y="8454"/>
                    </a:cubicBezTo>
                    <a:cubicBezTo>
                      <a:pt x="7405" y="9796"/>
                      <a:pt x="6028" y="11122"/>
                      <a:pt x="4617" y="12192"/>
                    </a:cubicBezTo>
                    <a:cubicBezTo>
                      <a:pt x="3207" y="13246"/>
                      <a:pt x="726" y="14742"/>
                      <a:pt x="726" y="14742"/>
                    </a:cubicBezTo>
                    <a:cubicBezTo>
                      <a:pt x="1" y="17311"/>
                      <a:pt x="7879" y="20854"/>
                      <a:pt x="11708" y="20854"/>
                    </a:cubicBezTo>
                    <a:cubicBezTo>
                      <a:pt x="11830" y="20854"/>
                      <a:pt x="11948" y="20850"/>
                      <a:pt x="12061" y="20843"/>
                    </a:cubicBezTo>
                    <a:cubicBezTo>
                      <a:pt x="15715" y="20588"/>
                      <a:pt x="22173" y="16611"/>
                      <a:pt x="24706" y="12039"/>
                    </a:cubicBezTo>
                    <a:cubicBezTo>
                      <a:pt x="27255" y="7485"/>
                      <a:pt x="26405" y="1638"/>
                      <a:pt x="25606" y="551"/>
                    </a:cubicBezTo>
                    <a:cubicBezTo>
                      <a:pt x="25324" y="160"/>
                      <a:pt x="24932" y="1"/>
                      <a:pt x="24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1;p9">
                <a:extLst>
                  <a:ext uri="{FF2B5EF4-FFF2-40B4-BE49-F238E27FC236}">
                    <a16:creationId xmlns:a16="http://schemas.microsoft.com/office/drawing/2014/main" id="{31AE3BC8-F973-4D27-AE54-A47046317C08}"/>
                  </a:ext>
                </a:extLst>
              </p:cNvPr>
              <p:cNvSpPr/>
              <p:nvPr/>
            </p:nvSpPr>
            <p:spPr>
              <a:xfrm>
                <a:off x="4178350" y="400425"/>
                <a:ext cx="39975" cy="25575"/>
              </a:xfrm>
              <a:custGeom>
                <a:avLst/>
                <a:gdLst/>
                <a:ahLst/>
                <a:cxnLst/>
                <a:rect l="l" t="t" r="r" b="b"/>
                <a:pathLst>
                  <a:path w="1599" h="1023" extrusionOk="0">
                    <a:moveTo>
                      <a:pt x="1" y="0"/>
                    </a:moveTo>
                    <a:lnTo>
                      <a:pt x="1" y="0"/>
                    </a:lnTo>
                    <a:cubicBezTo>
                      <a:pt x="1" y="0"/>
                      <a:pt x="490" y="1023"/>
                      <a:pt x="895" y="1023"/>
                    </a:cubicBezTo>
                    <a:cubicBezTo>
                      <a:pt x="996" y="1023"/>
                      <a:pt x="1092" y="959"/>
                      <a:pt x="1173" y="799"/>
                    </a:cubicBezTo>
                    <a:cubicBezTo>
                      <a:pt x="1598" y="17"/>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2;p9">
                <a:extLst>
                  <a:ext uri="{FF2B5EF4-FFF2-40B4-BE49-F238E27FC236}">
                    <a16:creationId xmlns:a16="http://schemas.microsoft.com/office/drawing/2014/main" id="{B7975356-D098-454B-B921-0CCDA21ECC1B}"/>
                  </a:ext>
                </a:extLst>
              </p:cNvPr>
              <p:cNvSpPr/>
              <p:nvPr/>
            </p:nvSpPr>
            <p:spPr>
              <a:xfrm>
                <a:off x="3933625" y="617950"/>
                <a:ext cx="39975" cy="25425"/>
              </a:xfrm>
              <a:custGeom>
                <a:avLst/>
                <a:gdLst/>
                <a:ahLst/>
                <a:cxnLst/>
                <a:rect l="l" t="t" r="r" b="b"/>
                <a:pathLst>
                  <a:path w="1599" h="1017" extrusionOk="0">
                    <a:moveTo>
                      <a:pt x="1" y="1"/>
                    </a:moveTo>
                    <a:lnTo>
                      <a:pt x="1" y="1"/>
                    </a:lnTo>
                    <a:cubicBezTo>
                      <a:pt x="1" y="1"/>
                      <a:pt x="492" y="1017"/>
                      <a:pt x="897" y="1017"/>
                    </a:cubicBezTo>
                    <a:cubicBezTo>
                      <a:pt x="997" y="1017"/>
                      <a:pt x="1092" y="954"/>
                      <a:pt x="1173" y="799"/>
                    </a:cubicBezTo>
                    <a:cubicBezTo>
                      <a:pt x="1598" y="1"/>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3;p9">
                <a:extLst>
                  <a:ext uri="{FF2B5EF4-FFF2-40B4-BE49-F238E27FC236}">
                    <a16:creationId xmlns:a16="http://schemas.microsoft.com/office/drawing/2014/main" id="{42C7E6B4-DE72-4A82-9CA8-6A32AF9FEA70}"/>
                  </a:ext>
                </a:extLst>
              </p:cNvPr>
              <p:cNvSpPr/>
              <p:nvPr/>
            </p:nvSpPr>
            <p:spPr>
              <a:xfrm>
                <a:off x="3877475" y="719925"/>
                <a:ext cx="40450" cy="35700"/>
              </a:xfrm>
              <a:custGeom>
                <a:avLst/>
                <a:gdLst/>
                <a:ahLst/>
                <a:cxnLst/>
                <a:rect l="l" t="t" r="r" b="b"/>
                <a:pathLst>
                  <a:path w="1618" h="1428" extrusionOk="0">
                    <a:moveTo>
                      <a:pt x="462" y="0"/>
                    </a:moveTo>
                    <a:cubicBezTo>
                      <a:pt x="462" y="1"/>
                      <a:pt x="1" y="1427"/>
                      <a:pt x="592" y="1427"/>
                    </a:cubicBezTo>
                    <a:cubicBezTo>
                      <a:pt x="642" y="1427"/>
                      <a:pt x="701" y="1417"/>
                      <a:pt x="768" y="1394"/>
                    </a:cubicBezTo>
                    <a:cubicBezTo>
                      <a:pt x="1618" y="1105"/>
                      <a:pt x="462" y="1"/>
                      <a:pt x="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4;p9">
                <a:extLst>
                  <a:ext uri="{FF2B5EF4-FFF2-40B4-BE49-F238E27FC236}">
                    <a16:creationId xmlns:a16="http://schemas.microsoft.com/office/drawing/2014/main" id="{10F914FF-2C6B-4BF2-BB67-672941FC67E8}"/>
                  </a:ext>
                </a:extLst>
              </p:cNvPr>
              <p:cNvSpPr/>
              <p:nvPr/>
            </p:nvSpPr>
            <p:spPr>
              <a:xfrm>
                <a:off x="3831525" y="650250"/>
                <a:ext cx="40100" cy="35700"/>
              </a:xfrm>
              <a:custGeom>
                <a:avLst/>
                <a:gdLst/>
                <a:ahLst/>
                <a:cxnLst/>
                <a:rect l="l" t="t" r="r" b="b"/>
                <a:pathLst>
                  <a:path w="1604" h="1428" extrusionOk="0">
                    <a:moveTo>
                      <a:pt x="448" y="0"/>
                    </a:moveTo>
                    <a:lnTo>
                      <a:pt x="448" y="0"/>
                    </a:lnTo>
                    <a:cubicBezTo>
                      <a:pt x="448" y="0"/>
                      <a:pt x="1" y="1427"/>
                      <a:pt x="594" y="1427"/>
                    </a:cubicBezTo>
                    <a:cubicBezTo>
                      <a:pt x="645" y="1427"/>
                      <a:pt x="703" y="1417"/>
                      <a:pt x="771" y="1394"/>
                    </a:cubicBezTo>
                    <a:cubicBezTo>
                      <a:pt x="1603" y="1122"/>
                      <a:pt x="448" y="0"/>
                      <a:pt x="4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5;p9">
                <a:extLst>
                  <a:ext uri="{FF2B5EF4-FFF2-40B4-BE49-F238E27FC236}">
                    <a16:creationId xmlns:a16="http://schemas.microsoft.com/office/drawing/2014/main" id="{B063BA04-FF51-4258-8356-FEAA4D371BFF}"/>
                  </a:ext>
                </a:extLst>
              </p:cNvPr>
              <p:cNvSpPr/>
              <p:nvPr/>
            </p:nvSpPr>
            <p:spPr>
              <a:xfrm>
                <a:off x="4135875" y="577175"/>
                <a:ext cx="40375" cy="25575"/>
              </a:xfrm>
              <a:custGeom>
                <a:avLst/>
                <a:gdLst/>
                <a:ahLst/>
                <a:cxnLst/>
                <a:rect l="l" t="t" r="r" b="b"/>
                <a:pathLst>
                  <a:path w="1615" h="1023" extrusionOk="0">
                    <a:moveTo>
                      <a:pt x="0" y="0"/>
                    </a:moveTo>
                    <a:cubicBezTo>
                      <a:pt x="0" y="0"/>
                      <a:pt x="490" y="1023"/>
                      <a:pt x="903" y="1023"/>
                    </a:cubicBezTo>
                    <a:cubicBezTo>
                      <a:pt x="1006" y="1023"/>
                      <a:pt x="1105" y="959"/>
                      <a:pt x="1190" y="799"/>
                    </a:cubicBezTo>
                    <a:cubicBezTo>
                      <a:pt x="1615" y="17"/>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6;p9">
                <a:extLst>
                  <a:ext uri="{FF2B5EF4-FFF2-40B4-BE49-F238E27FC236}">
                    <a16:creationId xmlns:a16="http://schemas.microsoft.com/office/drawing/2014/main" id="{FC6D6B14-6FF4-465A-8F7A-B14632091A4A}"/>
                  </a:ext>
                </a:extLst>
              </p:cNvPr>
              <p:cNvSpPr/>
              <p:nvPr/>
            </p:nvSpPr>
            <p:spPr>
              <a:xfrm>
                <a:off x="3741250" y="681250"/>
                <a:ext cx="42850" cy="48900"/>
              </a:xfrm>
              <a:custGeom>
                <a:avLst/>
                <a:gdLst/>
                <a:ahLst/>
                <a:cxnLst/>
                <a:rect l="l" t="t" r="r" b="b"/>
                <a:pathLst>
                  <a:path w="1714" h="1956" extrusionOk="0">
                    <a:moveTo>
                      <a:pt x="1203" y="1"/>
                    </a:moveTo>
                    <a:lnTo>
                      <a:pt x="1203" y="1"/>
                    </a:lnTo>
                    <a:cubicBezTo>
                      <a:pt x="1203" y="1"/>
                      <a:pt x="1" y="1956"/>
                      <a:pt x="825" y="1956"/>
                    </a:cubicBezTo>
                    <a:cubicBezTo>
                      <a:pt x="832" y="1956"/>
                      <a:pt x="839" y="1956"/>
                      <a:pt x="847" y="1955"/>
                    </a:cubicBezTo>
                    <a:cubicBezTo>
                      <a:pt x="1713" y="1921"/>
                      <a:pt x="1204" y="1"/>
                      <a:pt x="1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Title 2">
              <a:extLst>
                <a:ext uri="{FF2B5EF4-FFF2-40B4-BE49-F238E27FC236}">
                  <a16:creationId xmlns:a16="http://schemas.microsoft.com/office/drawing/2014/main" id="{C5A3D872-9040-4646-B85D-B8073A9C7D1F}"/>
                </a:ext>
              </a:extLst>
            </p:cNvPr>
            <p:cNvSpPr txBox="1">
              <a:spLocks/>
            </p:cNvSpPr>
            <p:nvPr/>
          </p:nvSpPr>
          <p:spPr>
            <a:xfrm>
              <a:off x="102036" y="4425725"/>
              <a:ext cx="953281"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DƯA HẤU</a:t>
              </a:r>
            </a:p>
          </p:txBody>
        </p:sp>
      </p:grpSp>
      <p:grpSp>
        <p:nvGrpSpPr>
          <p:cNvPr id="66" name="Group 65">
            <a:extLst>
              <a:ext uri="{FF2B5EF4-FFF2-40B4-BE49-F238E27FC236}">
                <a16:creationId xmlns:a16="http://schemas.microsoft.com/office/drawing/2014/main" id="{AF6CD323-214A-4B4A-B7FA-AFD6899D2120}"/>
              </a:ext>
            </a:extLst>
          </p:cNvPr>
          <p:cNvGrpSpPr/>
          <p:nvPr/>
        </p:nvGrpSpPr>
        <p:grpSpPr>
          <a:xfrm>
            <a:off x="6663660" y="3159776"/>
            <a:ext cx="1061642" cy="1101717"/>
            <a:chOff x="5831311" y="2962339"/>
            <a:chExt cx="1061642" cy="1101717"/>
          </a:xfrm>
        </p:grpSpPr>
        <p:grpSp>
          <p:nvGrpSpPr>
            <p:cNvPr id="33" name="Google Shape;2072;p26">
              <a:extLst>
                <a:ext uri="{FF2B5EF4-FFF2-40B4-BE49-F238E27FC236}">
                  <a16:creationId xmlns:a16="http://schemas.microsoft.com/office/drawing/2014/main" id="{9FEA88DD-7694-46B0-B71B-5C5717D7EE8C}"/>
                </a:ext>
              </a:extLst>
            </p:cNvPr>
            <p:cNvGrpSpPr/>
            <p:nvPr/>
          </p:nvGrpSpPr>
          <p:grpSpPr>
            <a:xfrm flipH="1">
              <a:off x="5914423" y="3233677"/>
              <a:ext cx="978530" cy="830379"/>
              <a:chOff x="1755275" y="2954425"/>
              <a:chExt cx="588475" cy="504700"/>
            </a:xfrm>
          </p:grpSpPr>
          <p:sp>
            <p:nvSpPr>
              <p:cNvPr id="34" name="Google Shape;2073;p26">
                <a:extLst>
                  <a:ext uri="{FF2B5EF4-FFF2-40B4-BE49-F238E27FC236}">
                    <a16:creationId xmlns:a16="http://schemas.microsoft.com/office/drawing/2014/main" id="{CE6FF0EA-D390-470F-9EF0-C8B9AAA0741C}"/>
                  </a:ext>
                </a:extLst>
              </p:cNvPr>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rgbClr val="AF3F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74;p26">
                <a:extLst>
                  <a:ext uri="{FF2B5EF4-FFF2-40B4-BE49-F238E27FC236}">
                    <a16:creationId xmlns:a16="http://schemas.microsoft.com/office/drawing/2014/main" id="{C7DB08E6-D592-4AD1-B5E0-127372667C97}"/>
                  </a:ext>
                </a:extLst>
              </p:cNvPr>
              <p:cNvSpPr/>
              <p:nvPr/>
            </p:nvSpPr>
            <p:spPr>
              <a:xfrm>
                <a:off x="1755275" y="2954425"/>
                <a:ext cx="588475" cy="504700"/>
              </a:xfrm>
              <a:custGeom>
                <a:avLst/>
                <a:gdLst/>
                <a:ahLst/>
                <a:cxnLst/>
                <a:rect l="l" t="t" r="r" b="b"/>
                <a:pathLst>
                  <a:path w="23539" h="20188" extrusionOk="0">
                    <a:moveTo>
                      <a:pt x="12149" y="1"/>
                    </a:moveTo>
                    <a:cubicBezTo>
                      <a:pt x="10509" y="1"/>
                      <a:pt x="8747" y="401"/>
                      <a:pt x="7003" y="1256"/>
                    </a:cubicBezTo>
                    <a:cubicBezTo>
                      <a:pt x="2737" y="3346"/>
                      <a:pt x="1" y="10994"/>
                      <a:pt x="3910" y="16347"/>
                    </a:cubicBezTo>
                    <a:cubicBezTo>
                      <a:pt x="5459" y="18455"/>
                      <a:pt x="8170" y="20187"/>
                      <a:pt x="11187" y="20187"/>
                    </a:cubicBezTo>
                    <a:cubicBezTo>
                      <a:pt x="13497" y="20187"/>
                      <a:pt x="15986" y="19172"/>
                      <a:pt x="18270" y="16534"/>
                    </a:cubicBezTo>
                    <a:cubicBezTo>
                      <a:pt x="23539" y="10433"/>
                      <a:pt x="20548" y="4892"/>
                      <a:pt x="18083" y="2343"/>
                    </a:cubicBezTo>
                    <a:cubicBezTo>
                      <a:pt x="16637" y="836"/>
                      <a:pt x="14519" y="1"/>
                      <a:pt x="121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75;p26">
                <a:extLst>
                  <a:ext uri="{FF2B5EF4-FFF2-40B4-BE49-F238E27FC236}">
                    <a16:creationId xmlns:a16="http://schemas.microsoft.com/office/drawing/2014/main" id="{CC89D0D1-E5F0-4114-98D8-E78E4432AA5F}"/>
                  </a:ext>
                </a:extLst>
              </p:cNvPr>
              <p:cNvSpPr/>
              <p:nvPr/>
            </p:nvSpPr>
            <p:spPr>
              <a:xfrm>
                <a:off x="1822400" y="2992450"/>
                <a:ext cx="433400" cy="391950"/>
              </a:xfrm>
              <a:custGeom>
                <a:avLst/>
                <a:gdLst/>
                <a:ahLst/>
                <a:cxnLst/>
                <a:rect l="l" t="t" r="r" b="b"/>
                <a:pathLst>
                  <a:path w="17336" h="15678" extrusionOk="0">
                    <a:moveTo>
                      <a:pt x="9105" y="1"/>
                    </a:moveTo>
                    <a:cubicBezTo>
                      <a:pt x="8199" y="1"/>
                      <a:pt x="7257" y="142"/>
                      <a:pt x="6306" y="465"/>
                    </a:cubicBezTo>
                    <a:cubicBezTo>
                      <a:pt x="1445" y="2097"/>
                      <a:pt x="1" y="9167"/>
                      <a:pt x="1904" y="11869"/>
                    </a:cubicBezTo>
                    <a:cubicBezTo>
                      <a:pt x="3261" y="13795"/>
                      <a:pt x="6517" y="15678"/>
                      <a:pt x="9654" y="15678"/>
                    </a:cubicBezTo>
                    <a:cubicBezTo>
                      <a:pt x="10918" y="15678"/>
                      <a:pt x="12163" y="15372"/>
                      <a:pt x="13257" y="14639"/>
                    </a:cubicBezTo>
                    <a:cubicBezTo>
                      <a:pt x="17064" y="12073"/>
                      <a:pt x="17336" y="6499"/>
                      <a:pt x="16537" y="4204"/>
                    </a:cubicBezTo>
                    <a:cubicBezTo>
                      <a:pt x="15909" y="2360"/>
                      <a:pt x="12811" y="1"/>
                      <a:pt x="91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76;p26">
                <a:extLst>
                  <a:ext uri="{FF2B5EF4-FFF2-40B4-BE49-F238E27FC236}">
                    <a16:creationId xmlns:a16="http://schemas.microsoft.com/office/drawing/2014/main" id="{B72AA291-11BB-4477-8F7C-957D2DE42490}"/>
                  </a:ext>
                </a:extLst>
              </p:cNvPr>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rgbClr val="507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77;p26">
                <a:extLst>
                  <a:ext uri="{FF2B5EF4-FFF2-40B4-BE49-F238E27FC236}">
                    <a16:creationId xmlns:a16="http://schemas.microsoft.com/office/drawing/2014/main" id="{A8BC1A95-F054-4B43-855F-6F72186B0640}"/>
                  </a:ext>
                </a:extLst>
              </p:cNvPr>
              <p:cNvSpPr/>
              <p:nvPr/>
            </p:nvSpPr>
            <p:spPr>
              <a:xfrm>
                <a:off x="1901850" y="3006950"/>
                <a:ext cx="330175" cy="353625"/>
              </a:xfrm>
              <a:custGeom>
                <a:avLst/>
                <a:gdLst/>
                <a:ahLst/>
                <a:cxnLst/>
                <a:rect l="l" t="t" r="r" b="b"/>
                <a:pathLst>
                  <a:path w="13207" h="14145" extrusionOk="0">
                    <a:moveTo>
                      <a:pt x="1980" y="1"/>
                    </a:moveTo>
                    <a:cubicBezTo>
                      <a:pt x="1746" y="1"/>
                      <a:pt x="2102" y="824"/>
                      <a:pt x="2601" y="1432"/>
                    </a:cubicBezTo>
                    <a:cubicBezTo>
                      <a:pt x="3145" y="2078"/>
                      <a:pt x="3689" y="3369"/>
                      <a:pt x="4012" y="4134"/>
                    </a:cubicBezTo>
                    <a:cubicBezTo>
                      <a:pt x="4335" y="4882"/>
                      <a:pt x="5575" y="5698"/>
                      <a:pt x="5575" y="5698"/>
                    </a:cubicBezTo>
                    <a:cubicBezTo>
                      <a:pt x="5575" y="5698"/>
                      <a:pt x="2873" y="6411"/>
                      <a:pt x="1785" y="7159"/>
                    </a:cubicBezTo>
                    <a:cubicBezTo>
                      <a:pt x="715" y="7924"/>
                      <a:pt x="1" y="9284"/>
                      <a:pt x="1" y="9284"/>
                    </a:cubicBezTo>
                    <a:cubicBezTo>
                      <a:pt x="1" y="9284"/>
                      <a:pt x="2397" y="8893"/>
                      <a:pt x="3468" y="8621"/>
                    </a:cubicBezTo>
                    <a:cubicBezTo>
                      <a:pt x="4555" y="8349"/>
                      <a:pt x="6662" y="6242"/>
                      <a:pt x="6663" y="6242"/>
                    </a:cubicBezTo>
                    <a:lnTo>
                      <a:pt x="6663" y="6242"/>
                    </a:lnTo>
                    <a:cubicBezTo>
                      <a:pt x="6340" y="6581"/>
                      <a:pt x="6102" y="6989"/>
                      <a:pt x="5949" y="7431"/>
                    </a:cubicBezTo>
                    <a:cubicBezTo>
                      <a:pt x="5745" y="8128"/>
                      <a:pt x="6493" y="14144"/>
                      <a:pt x="6493" y="14144"/>
                    </a:cubicBezTo>
                    <a:cubicBezTo>
                      <a:pt x="6493" y="14144"/>
                      <a:pt x="7581" y="11000"/>
                      <a:pt x="7734" y="9980"/>
                    </a:cubicBezTo>
                    <a:cubicBezTo>
                      <a:pt x="7904" y="8944"/>
                      <a:pt x="7989" y="7057"/>
                      <a:pt x="7989" y="7057"/>
                    </a:cubicBezTo>
                    <a:cubicBezTo>
                      <a:pt x="7989" y="7057"/>
                      <a:pt x="9195" y="8247"/>
                      <a:pt x="9841" y="8893"/>
                    </a:cubicBezTo>
                    <a:cubicBezTo>
                      <a:pt x="10504" y="9539"/>
                      <a:pt x="13206" y="10456"/>
                      <a:pt x="13206" y="10456"/>
                    </a:cubicBezTo>
                    <a:cubicBezTo>
                      <a:pt x="13206" y="10456"/>
                      <a:pt x="11099" y="7601"/>
                      <a:pt x="10504" y="7006"/>
                    </a:cubicBezTo>
                    <a:cubicBezTo>
                      <a:pt x="9909" y="6394"/>
                      <a:pt x="8940" y="6191"/>
                      <a:pt x="8940" y="6191"/>
                    </a:cubicBezTo>
                    <a:cubicBezTo>
                      <a:pt x="8940" y="6191"/>
                      <a:pt x="10402" y="5970"/>
                      <a:pt x="11048" y="5647"/>
                    </a:cubicBezTo>
                    <a:cubicBezTo>
                      <a:pt x="11694" y="5324"/>
                      <a:pt x="12832" y="3743"/>
                      <a:pt x="13002" y="3216"/>
                    </a:cubicBezTo>
                    <a:cubicBezTo>
                      <a:pt x="13031" y="3113"/>
                      <a:pt x="13012" y="3070"/>
                      <a:pt x="12959" y="3070"/>
                    </a:cubicBezTo>
                    <a:cubicBezTo>
                      <a:pt x="12732" y="3070"/>
                      <a:pt x="11894" y="3840"/>
                      <a:pt x="11592" y="3964"/>
                    </a:cubicBezTo>
                    <a:cubicBezTo>
                      <a:pt x="11218" y="4134"/>
                      <a:pt x="11150" y="4083"/>
                      <a:pt x="10453" y="4338"/>
                    </a:cubicBezTo>
                    <a:cubicBezTo>
                      <a:pt x="9739" y="4661"/>
                      <a:pt x="9042" y="5035"/>
                      <a:pt x="8380" y="5443"/>
                    </a:cubicBezTo>
                    <a:cubicBezTo>
                      <a:pt x="8753" y="4406"/>
                      <a:pt x="8006" y="939"/>
                      <a:pt x="7734" y="939"/>
                    </a:cubicBezTo>
                    <a:cubicBezTo>
                      <a:pt x="7462" y="939"/>
                      <a:pt x="7564" y="5120"/>
                      <a:pt x="7564" y="5120"/>
                    </a:cubicBezTo>
                    <a:cubicBezTo>
                      <a:pt x="7564" y="5120"/>
                      <a:pt x="7088" y="4372"/>
                      <a:pt x="6595" y="3437"/>
                    </a:cubicBezTo>
                    <a:cubicBezTo>
                      <a:pt x="6102" y="2520"/>
                      <a:pt x="2431" y="174"/>
                      <a:pt x="2057" y="21"/>
                    </a:cubicBezTo>
                    <a:cubicBezTo>
                      <a:pt x="2027" y="7"/>
                      <a:pt x="2001" y="1"/>
                      <a:pt x="1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78;p26">
                <a:extLst>
                  <a:ext uri="{FF2B5EF4-FFF2-40B4-BE49-F238E27FC236}">
                    <a16:creationId xmlns:a16="http://schemas.microsoft.com/office/drawing/2014/main" id="{9E0FED1F-F54C-4DDC-B8F4-BC17014E9649}"/>
                  </a:ext>
                </a:extLst>
              </p:cNvPr>
              <p:cNvSpPr/>
              <p:nvPr/>
            </p:nvSpPr>
            <p:spPr>
              <a:xfrm>
                <a:off x="2071800" y="3106450"/>
                <a:ext cx="39975" cy="52725"/>
              </a:xfrm>
              <a:custGeom>
                <a:avLst/>
                <a:gdLst/>
                <a:ahLst/>
                <a:cxnLst/>
                <a:rect l="l" t="t" r="r" b="b"/>
                <a:pathLst>
                  <a:path w="1599" h="2109" extrusionOk="0">
                    <a:moveTo>
                      <a:pt x="836" y="1"/>
                    </a:moveTo>
                    <a:cubicBezTo>
                      <a:pt x="681" y="1"/>
                      <a:pt x="524" y="23"/>
                      <a:pt x="392" y="52"/>
                    </a:cubicBezTo>
                    <a:cubicBezTo>
                      <a:pt x="1" y="154"/>
                      <a:pt x="171" y="545"/>
                      <a:pt x="171" y="545"/>
                    </a:cubicBezTo>
                    <a:cubicBezTo>
                      <a:pt x="851" y="1361"/>
                      <a:pt x="409" y="2092"/>
                      <a:pt x="409" y="2092"/>
                    </a:cubicBezTo>
                    <a:lnTo>
                      <a:pt x="1259" y="2109"/>
                    </a:lnTo>
                    <a:cubicBezTo>
                      <a:pt x="1582" y="1208"/>
                      <a:pt x="1599" y="851"/>
                      <a:pt x="1497" y="392"/>
                    </a:cubicBezTo>
                    <a:cubicBezTo>
                      <a:pt x="1429" y="88"/>
                      <a:pt x="1138" y="1"/>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79;p26">
                <a:extLst>
                  <a:ext uri="{FF2B5EF4-FFF2-40B4-BE49-F238E27FC236}">
                    <a16:creationId xmlns:a16="http://schemas.microsoft.com/office/drawing/2014/main" id="{F9FED246-1995-4BD7-8C3C-4163AAD16849}"/>
                  </a:ext>
                </a:extLst>
              </p:cNvPr>
              <p:cNvSpPr/>
              <p:nvPr/>
            </p:nvSpPr>
            <p:spPr>
              <a:xfrm>
                <a:off x="2045475" y="3162975"/>
                <a:ext cx="186550" cy="197600"/>
              </a:xfrm>
              <a:custGeom>
                <a:avLst/>
                <a:gdLst/>
                <a:ahLst/>
                <a:cxnLst/>
                <a:rect l="l" t="t" r="r" b="b"/>
                <a:pathLst>
                  <a:path w="7462" h="7904" extrusionOk="0">
                    <a:moveTo>
                      <a:pt x="918" y="1"/>
                    </a:moveTo>
                    <a:cubicBezTo>
                      <a:pt x="595" y="340"/>
                      <a:pt x="357" y="748"/>
                      <a:pt x="221" y="1190"/>
                    </a:cubicBezTo>
                    <a:cubicBezTo>
                      <a:pt x="0" y="1904"/>
                      <a:pt x="765" y="7903"/>
                      <a:pt x="765" y="7903"/>
                    </a:cubicBezTo>
                    <a:cubicBezTo>
                      <a:pt x="765" y="7903"/>
                      <a:pt x="1836" y="4759"/>
                      <a:pt x="2006" y="3739"/>
                    </a:cubicBezTo>
                    <a:cubicBezTo>
                      <a:pt x="2159" y="2703"/>
                      <a:pt x="2261" y="816"/>
                      <a:pt x="2261" y="816"/>
                    </a:cubicBezTo>
                    <a:cubicBezTo>
                      <a:pt x="2261" y="816"/>
                      <a:pt x="3467" y="2006"/>
                      <a:pt x="4113" y="2652"/>
                    </a:cubicBezTo>
                    <a:cubicBezTo>
                      <a:pt x="4759" y="3298"/>
                      <a:pt x="7461" y="4215"/>
                      <a:pt x="7461" y="4215"/>
                    </a:cubicBezTo>
                    <a:cubicBezTo>
                      <a:pt x="7461" y="4215"/>
                      <a:pt x="6254" y="2584"/>
                      <a:pt x="5422" y="1530"/>
                    </a:cubicBezTo>
                    <a:lnTo>
                      <a:pt x="5422" y="1530"/>
                    </a:lnTo>
                    <a:cubicBezTo>
                      <a:pt x="5762" y="2227"/>
                      <a:pt x="6136" y="3060"/>
                      <a:pt x="6000" y="3213"/>
                    </a:cubicBezTo>
                    <a:cubicBezTo>
                      <a:pt x="5966" y="3246"/>
                      <a:pt x="5928" y="3260"/>
                      <a:pt x="5884" y="3260"/>
                    </a:cubicBezTo>
                    <a:cubicBezTo>
                      <a:pt x="5570" y="3260"/>
                      <a:pt x="5001" y="2493"/>
                      <a:pt x="4419" y="2329"/>
                    </a:cubicBezTo>
                    <a:cubicBezTo>
                      <a:pt x="3739" y="2125"/>
                      <a:pt x="2753" y="697"/>
                      <a:pt x="2074" y="629"/>
                    </a:cubicBezTo>
                    <a:cubicBezTo>
                      <a:pt x="2070" y="629"/>
                      <a:pt x="2066" y="629"/>
                      <a:pt x="2062" y="629"/>
                    </a:cubicBezTo>
                    <a:cubicBezTo>
                      <a:pt x="1390" y="629"/>
                      <a:pt x="1088" y="6204"/>
                      <a:pt x="1088" y="6323"/>
                    </a:cubicBezTo>
                    <a:cubicBezTo>
                      <a:pt x="867" y="5184"/>
                      <a:pt x="697" y="4028"/>
                      <a:pt x="612" y="2873"/>
                    </a:cubicBezTo>
                    <a:cubicBezTo>
                      <a:pt x="561" y="1666"/>
                      <a:pt x="1190" y="527"/>
                      <a:pt x="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Title 2">
              <a:extLst>
                <a:ext uri="{FF2B5EF4-FFF2-40B4-BE49-F238E27FC236}">
                  <a16:creationId xmlns:a16="http://schemas.microsoft.com/office/drawing/2014/main" id="{5589D245-5C30-406A-8D99-4270839EDFAA}"/>
                </a:ext>
              </a:extLst>
            </p:cNvPr>
            <p:cNvSpPr txBox="1">
              <a:spLocks/>
            </p:cNvSpPr>
            <p:nvPr/>
          </p:nvSpPr>
          <p:spPr>
            <a:xfrm>
              <a:off x="5831311" y="2962339"/>
              <a:ext cx="1056172"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CÀ CHUA</a:t>
              </a:r>
            </a:p>
          </p:txBody>
        </p:sp>
      </p:grpSp>
      <p:grpSp>
        <p:nvGrpSpPr>
          <p:cNvPr id="68" name="Group 67">
            <a:extLst>
              <a:ext uri="{FF2B5EF4-FFF2-40B4-BE49-F238E27FC236}">
                <a16:creationId xmlns:a16="http://schemas.microsoft.com/office/drawing/2014/main" id="{59948F84-2CCD-4BE6-B90C-64A44F0CCBB5}"/>
              </a:ext>
            </a:extLst>
          </p:cNvPr>
          <p:cNvGrpSpPr/>
          <p:nvPr/>
        </p:nvGrpSpPr>
        <p:grpSpPr>
          <a:xfrm>
            <a:off x="25820" y="-5138"/>
            <a:ext cx="1596046" cy="2056956"/>
            <a:chOff x="25820" y="-5138"/>
            <a:chExt cx="1596046" cy="2056956"/>
          </a:xfrm>
        </p:grpSpPr>
        <p:pic>
          <p:nvPicPr>
            <p:cNvPr id="2066" name="Picture 18" descr="Rau Củ Hành Hoạ - Véc tơ hành lá png tải về - Miễn phí trong suốt Gốc Thực  Vật png Tải về.">
              <a:extLst>
                <a:ext uri="{FF2B5EF4-FFF2-40B4-BE49-F238E27FC236}">
                  <a16:creationId xmlns:a16="http://schemas.microsoft.com/office/drawing/2014/main" id="{8943CE9C-BEE6-4AA8-B68E-477E1C9B8809}"/>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0000" l="10000" r="90000">
                          <a14:foregroundMark x1="55444" y1="85172" x2="55444" y2="85172"/>
                          <a14:foregroundMark x1="59333" y1="85000" x2="59333" y2="85000"/>
                          <a14:foregroundMark x1="66222" y1="86983" x2="66222" y2="86983"/>
                          <a14:foregroundMark x1="68333" y1="86983" x2="68333" y2="86983"/>
                          <a14:foregroundMark x1="69778" y1="87241" x2="69778" y2="87241"/>
                          <a14:foregroundMark x1="71889" y1="88103" x2="71889" y2="88103"/>
                          <a14:foregroundMark x1="66222" y1="88534" x2="65667" y2="88534"/>
                          <a14:foregroundMark x1="65444" y1="89224" x2="65444" y2="89224"/>
                          <a14:foregroundMark x1="67889" y1="88362" x2="67889" y2="8836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1642580">
              <a:off x="25820" y="-5138"/>
              <a:ext cx="1596046" cy="2056956"/>
            </a:xfrm>
            <a:prstGeom prst="rect">
              <a:avLst/>
            </a:prstGeom>
            <a:noFill/>
            <a:extLst>
              <a:ext uri="{909E8E84-426E-40DD-AFC4-6F175D3DCCD1}">
                <a14:hiddenFill xmlns:a14="http://schemas.microsoft.com/office/drawing/2010/main">
                  <a:solidFill>
                    <a:srgbClr val="FFFFFF"/>
                  </a:solidFill>
                </a14:hiddenFill>
              </a:ext>
            </a:extLst>
          </p:spPr>
        </p:pic>
        <p:sp>
          <p:nvSpPr>
            <p:cNvPr id="76" name="Title 2">
              <a:extLst>
                <a:ext uri="{FF2B5EF4-FFF2-40B4-BE49-F238E27FC236}">
                  <a16:creationId xmlns:a16="http://schemas.microsoft.com/office/drawing/2014/main" id="{1B16F2F2-94BB-4FC2-832F-C153D7F0AB71}"/>
                </a:ext>
              </a:extLst>
            </p:cNvPr>
            <p:cNvSpPr txBox="1">
              <a:spLocks/>
            </p:cNvSpPr>
            <p:nvPr/>
          </p:nvSpPr>
          <p:spPr>
            <a:xfrm>
              <a:off x="155774" y="1286403"/>
              <a:ext cx="1102275" cy="312413"/>
            </a:xfrm>
            <a:prstGeom prst="roundRect">
              <a:avLst/>
            </a:prstGeom>
            <a:solidFill>
              <a:schemeClr val="bg1"/>
            </a:solidFill>
            <a:ln w="3175" cap="flat" cmpd="sng" algn="ctr">
              <a:solidFill>
                <a:srgbClr val="C5316D"/>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1200" b="1">
                  <a:latin typeface="UTM Avo" panose="02040603050506020204" pitchFamily="18" charset="0"/>
                  <a:cs typeface="Times New Roman" panose="02020603050405020304" pitchFamily="18" charset="0"/>
                </a:rPr>
                <a:t>HÀNH LÁ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xit" presetSubtype="10" fill="hold" nodeType="clickEffect">
                                  <p:stCondLst>
                                    <p:cond delay="0"/>
                                  </p:stCondLst>
                                  <p:childTnLst>
                                    <p:anim calcmode="lin" valueType="num">
                                      <p:cBhvr>
                                        <p:cTn id="12" dur="500"/>
                                        <p:tgtEl>
                                          <p:spTgt spid="62"/>
                                        </p:tgtEl>
                                        <p:attrNameLst>
                                          <p:attrName>ppt_w</p:attrName>
                                        </p:attrNameLst>
                                      </p:cBhvr>
                                      <p:tavLst>
                                        <p:tav tm="0">
                                          <p:val>
                                            <p:strVal val="ppt_w"/>
                                          </p:val>
                                        </p:tav>
                                        <p:tav tm="100000">
                                          <p:val>
                                            <p:fltVal val="0"/>
                                          </p:val>
                                        </p:tav>
                                      </p:tavLst>
                                    </p:anim>
                                    <p:anim calcmode="lin" valueType="num">
                                      <p:cBhvr>
                                        <p:cTn id="13" dur="500"/>
                                        <p:tgtEl>
                                          <p:spTgt spid="62"/>
                                        </p:tgtEl>
                                        <p:attrNameLst>
                                          <p:attrName>ppt_h</p:attrName>
                                        </p:attrNameLst>
                                      </p:cBhvr>
                                      <p:tavLst>
                                        <p:tav tm="0">
                                          <p:val>
                                            <p:strVal val="ppt_h"/>
                                          </p:val>
                                        </p:tav>
                                        <p:tav tm="100000">
                                          <p:val>
                                            <p:strVal val="ppt_h"/>
                                          </p:val>
                                        </p:tav>
                                      </p:tavLst>
                                    </p:anim>
                                    <p:set>
                                      <p:cBhvr>
                                        <p:cTn id="14" dur="1" fill="hold">
                                          <p:stCondLst>
                                            <p:cond delay="499"/>
                                          </p:stCondLst>
                                        </p:cTn>
                                        <p:tgtEl>
                                          <p:spTgt spid="62"/>
                                        </p:tgtEl>
                                        <p:attrNameLst>
                                          <p:attrName>style.visibility</p:attrName>
                                        </p:attrNameLst>
                                      </p:cBhvr>
                                      <p:to>
                                        <p:strVal val="hidden"/>
                                      </p:to>
                                    </p:set>
                                  </p:childTnLst>
                                </p:cTn>
                              </p:par>
                              <p:par>
                                <p:cTn id="15" presetID="17" presetClass="exit" presetSubtype="10" fill="hold" nodeType="withEffect">
                                  <p:stCondLst>
                                    <p:cond delay="0"/>
                                  </p:stCondLst>
                                  <p:childTnLst>
                                    <p:anim calcmode="lin" valueType="num">
                                      <p:cBhvr>
                                        <p:cTn id="16" dur="500"/>
                                        <p:tgtEl>
                                          <p:spTgt spid="64"/>
                                        </p:tgtEl>
                                        <p:attrNameLst>
                                          <p:attrName>ppt_w</p:attrName>
                                        </p:attrNameLst>
                                      </p:cBhvr>
                                      <p:tavLst>
                                        <p:tav tm="0">
                                          <p:val>
                                            <p:strVal val="ppt_w"/>
                                          </p:val>
                                        </p:tav>
                                        <p:tav tm="100000">
                                          <p:val>
                                            <p:fltVal val="0"/>
                                          </p:val>
                                        </p:tav>
                                      </p:tavLst>
                                    </p:anim>
                                    <p:anim calcmode="lin" valueType="num">
                                      <p:cBhvr>
                                        <p:cTn id="17" dur="500"/>
                                        <p:tgtEl>
                                          <p:spTgt spid="64"/>
                                        </p:tgtEl>
                                        <p:attrNameLst>
                                          <p:attrName>ppt_h</p:attrName>
                                        </p:attrNameLst>
                                      </p:cBhvr>
                                      <p:tavLst>
                                        <p:tav tm="0">
                                          <p:val>
                                            <p:strVal val="ppt_h"/>
                                          </p:val>
                                        </p:tav>
                                        <p:tav tm="100000">
                                          <p:val>
                                            <p:strVal val="ppt_h"/>
                                          </p:val>
                                        </p:tav>
                                      </p:tavLst>
                                    </p:anim>
                                    <p:set>
                                      <p:cBhvr>
                                        <p:cTn id="18" dur="1" fill="hold">
                                          <p:stCondLst>
                                            <p:cond delay="499"/>
                                          </p:stCondLst>
                                        </p:cTn>
                                        <p:tgtEl>
                                          <p:spTgt spid="64"/>
                                        </p:tgtEl>
                                        <p:attrNameLst>
                                          <p:attrName>style.visibility</p:attrName>
                                        </p:attrNameLst>
                                      </p:cBhvr>
                                      <p:to>
                                        <p:strVal val="hidden"/>
                                      </p:to>
                                    </p:set>
                                  </p:childTnLst>
                                </p:cTn>
                              </p:par>
                              <p:par>
                                <p:cTn id="19" presetID="17" presetClass="exit" presetSubtype="10" fill="hold" nodeType="withEffect">
                                  <p:stCondLst>
                                    <p:cond delay="0"/>
                                  </p:stCondLst>
                                  <p:childTnLst>
                                    <p:anim calcmode="lin" valueType="num">
                                      <p:cBhvr>
                                        <p:cTn id="20" dur="500"/>
                                        <p:tgtEl>
                                          <p:spTgt spid="56"/>
                                        </p:tgtEl>
                                        <p:attrNameLst>
                                          <p:attrName>ppt_w</p:attrName>
                                        </p:attrNameLst>
                                      </p:cBhvr>
                                      <p:tavLst>
                                        <p:tav tm="0">
                                          <p:val>
                                            <p:strVal val="ppt_w"/>
                                          </p:val>
                                        </p:tav>
                                        <p:tav tm="100000">
                                          <p:val>
                                            <p:fltVal val="0"/>
                                          </p:val>
                                        </p:tav>
                                      </p:tavLst>
                                    </p:anim>
                                    <p:anim calcmode="lin" valueType="num">
                                      <p:cBhvr>
                                        <p:cTn id="21" dur="500"/>
                                        <p:tgtEl>
                                          <p:spTgt spid="56"/>
                                        </p:tgtEl>
                                        <p:attrNameLst>
                                          <p:attrName>ppt_h</p:attrName>
                                        </p:attrNameLst>
                                      </p:cBhvr>
                                      <p:tavLst>
                                        <p:tav tm="0">
                                          <p:val>
                                            <p:strVal val="ppt_h"/>
                                          </p:val>
                                        </p:tav>
                                        <p:tav tm="100000">
                                          <p:val>
                                            <p:strVal val="ppt_h"/>
                                          </p:val>
                                        </p:tav>
                                      </p:tavLst>
                                    </p:anim>
                                    <p:set>
                                      <p:cBhvr>
                                        <p:cTn id="22" dur="1" fill="hold">
                                          <p:stCondLst>
                                            <p:cond delay="499"/>
                                          </p:stCondLst>
                                        </p:cTn>
                                        <p:tgtEl>
                                          <p:spTgt spid="56"/>
                                        </p:tgtEl>
                                        <p:attrNameLst>
                                          <p:attrName>style.visibility</p:attrName>
                                        </p:attrNameLst>
                                      </p:cBhvr>
                                      <p:to>
                                        <p:strVal val="hidden"/>
                                      </p:to>
                                    </p:set>
                                  </p:childTnLst>
                                </p:cTn>
                              </p:par>
                              <p:par>
                                <p:cTn id="23" presetID="17" presetClass="exit" presetSubtype="10" fill="hold" nodeType="withEffect">
                                  <p:stCondLst>
                                    <p:cond delay="0"/>
                                  </p:stCondLst>
                                  <p:childTnLst>
                                    <p:anim calcmode="lin" valueType="num">
                                      <p:cBhvr>
                                        <p:cTn id="24" dur="500"/>
                                        <p:tgtEl>
                                          <p:spTgt spid="54"/>
                                        </p:tgtEl>
                                        <p:attrNameLst>
                                          <p:attrName>ppt_w</p:attrName>
                                        </p:attrNameLst>
                                      </p:cBhvr>
                                      <p:tavLst>
                                        <p:tav tm="0">
                                          <p:val>
                                            <p:strVal val="ppt_w"/>
                                          </p:val>
                                        </p:tav>
                                        <p:tav tm="100000">
                                          <p:val>
                                            <p:fltVal val="0"/>
                                          </p:val>
                                        </p:tav>
                                      </p:tavLst>
                                    </p:anim>
                                    <p:anim calcmode="lin" valueType="num">
                                      <p:cBhvr>
                                        <p:cTn id="25" dur="500"/>
                                        <p:tgtEl>
                                          <p:spTgt spid="54"/>
                                        </p:tgtEl>
                                        <p:attrNameLst>
                                          <p:attrName>ppt_h</p:attrName>
                                        </p:attrNameLst>
                                      </p:cBhvr>
                                      <p:tavLst>
                                        <p:tav tm="0">
                                          <p:val>
                                            <p:strVal val="ppt_h"/>
                                          </p:val>
                                        </p:tav>
                                        <p:tav tm="100000">
                                          <p:val>
                                            <p:strVal val="ppt_h"/>
                                          </p:val>
                                        </p:tav>
                                      </p:tavLst>
                                    </p:anim>
                                    <p:set>
                                      <p:cBhvr>
                                        <p:cTn id="26" dur="1" fill="hold">
                                          <p:stCondLst>
                                            <p:cond delay="499"/>
                                          </p:stCondLst>
                                        </p:cTn>
                                        <p:tgtEl>
                                          <p:spTgt spid="54"/>
                                        </p:tgtEl>
                                        <p:attrNameLst>
                                          <p:attrName>style.visibility</p:attrName>
                                        </p:attrNameLst>
                                      </p:cBhvr>
                                      <p:to>
                                        <p:strVal val="hidden"/>
                                      </p:to>
                                    </p:set>
                                  </p:childTnLst>
                                </p:cTn>
                              </p:par>
                              <p:par>
                                <p:cTn id="27" presetID="17" presetClass="exit" presetSubtype="10" fill="hold" nodeType="withEffect">
                                  <p:stCondLst>
                                    <p:cond delay="0"/>
                                  </p:stCondLst>
                                  <p:childTnLst>
                                    <p:anim calcmode="lin" valueType="num">
                                      <p:cBhvr>
                                        <p:cTn id="28" dur="500"/>
                                        <p:tgtEl>
                                          <p:spTgt spid="55"/>
                                        </p:tgtEl>
                                        <p:attrNameLst>
                                          <p:attrName>ppt_w</p:attrName>
                                        </p:attrNameLst>
                                      </p:cBhvr>
                                      <p:tavLst>
                                        <p:tav tm="0">
                                          <p:val>
                                            <p:strVal val="ppt_w"/>
                                          </p:val>
                                        </p:tav>
                                        <p:tav tm="100000">
                                          <p:val>
                                            <p:fltVal val="0"/>
                                          </p:val>
                                        </p:tav>
                                      </p:tavLst>
                                    </p:anim>
                                    <p:anim calcmode="lin" valueType="num">
                                      <p:cBhvr>
                                        <p:cTn id="29" dur="500"/>
                                        <p:tgtEl>
                                          <p:spTgt spid="55"/>
                                        </p:tgtEl>
                                        <p:attrNameLst>
                                          <p:attrName>ppt_h</p:attrName>
                                        </p:attrNameLst>
                                      </p:cBhvr>
                                      <p:tavLst>
                                        <p:tav tm="0">
                                          <p:val>
                                            <p:strVal val="ppt_h"/>
                                          </p:val>
                                        </p:tav>
                                        <p:tav tm="100000">
                                          <p:val>
                                            <p:strVal val="ppt_h"/>
                                          </p:val>
                                        </p:tav>
                                      </p:tavLst>
                                    </p:anim>
                                    <p:set>
                                      <p:cBhvr>
                                        <p:cTn id="30" dur="1" fill="hold">
                                          <p:stCondLst>
                                            <p:cond delay="499"/>
                                          </p:stCondLst>
                                        </p:cTn>
                                        <p:tgtEl>
                                          <p:spTgt spid="55"/>
                                        </p:tgtEl>
                                        <p:attrNameLst>
                                          <p:attrName>style.visibility</p:attrName>
                                        </p:attrNameLst>
                                      </p:cBhvr>
                                      <p:to>
                                        <p:strVal val="hidden"/>
                                      </p:to>
                                    </p:set>
                                  </p:childTnLst>
                                </p:cTn>
                              </p:par>
                              <p:par>
                                <p:cTn id="31" presetID="17" presetClass="exit" presetSubtype="10" fill="hold" nodeType="withEffect">
                                  <p:stCondLst>
                                    <p:cond delay="0"/>
                                  </p:stCondLst>
                                  <p:childTnLst>
                                    <p:anim calcmode="lin" valueType="num">
                                      <p:cBhvr>
                                        <p:cTn id="32" dur="500"/>
                                        <p:tgtEl>
                                          <p:spTgt spid="66"/>
                                        </p:tgtEl>
                                        <p:attrNameLst>
                                          <p:attrName>ppt_w</p:attrName>
                                        </p:attrNameLst>
                                      </p:cBhvr>
                                      <p:tavLst>
                                        <p:tav tm="0">
                                          <p:val>
                                            <p:strVal val="ppt_w"/>
                                          </p:val>
                                        </p:tav>
                                        <p:tav tm="100000">
                                          <p:val>
                                            <p:fltVal val="0"/>
                                          </p:val>
                                        </p:tav>
                                      </p:tavLst>
                                    </p:anim>
                                    <p:anim calcmode="lin" valueType="num">
                                      <p:cBhvr>
                                        <p:cTn id="33" dur="500"/>
                                        <p:tgtEl>
                                          <p:spTgt spid="66"/>
                                        </p:tgtEl>
                                        <p:attrNameLst>
                                          <p:attrName>ppt_h</p:attrName>
                                        </p:attrNameLst>
                                      </p:cBhvr>
                                      <p:tavLst>
                                        <p:tav tm="0">
                                          <p:val>
                                            <p:strVal val="ppt_h"/>
                                          </p:val>
                                        </p:tav>
                                        <p:tav tm="100000">
                                          <p:val>
                                            <p:strVal val="ppt_h"/>
                                          </p:val>
                                        </p:tav>
                                      </p:tavLst>
                                    </p:anim>
                                    <p:set>
                                      <p:cBhvr>
                                        <p:cTn id="34" dur="1" fill="hold">
                                          <p:stCondLst>
                                            <p:cond delay="499"/>
                                          </p:stCondLst>
                                        </p:cTn>
                                        <p:tgtEl>
                                          <p:spTgt spid="66"/>
                                        </p:tgtEl>
                                        <p:attrNameLst>
                                          <p:attrName>style.visibility</p:attrName>
                                        </p:attrNameLst>
                                      </p:cBhvr>
                                      <p:to>
                                        <p:strVal val="hidden"/>
                                      </p:to>
                                    </p:set>
                                  </p:childTnLst>
                                </p:cTn>
                              </p:par>
                              <p:par>
                                <p:cTn id="35" presetID="17" presetClass="exit" presetSubtype="10" fill="hold" nodeType="withEffect">
                                  <p:stCondLst>
                                    <p:cond delay="0"/>
                                  </p:stCondLst>
                                  <p:childTnLst>
                                    <p:anim calcmode="lin" valueType="num">
                                      <p:cBhvr>
                                        <p:cTn id="36" dur="500"/>
                                        <p:tgtEl>
                                          <p:spTgt spid="15"/>
                                        </p:tgtEl>
                                        <p:attrNameLst>
                                          <p:attrName>ppt_w</p:attrName>
                                        </p:attrNameLst>
                                      </p:cBhvr>
                                      <p:tavLst>
                                        <p:tav tm="0">
                                          <p:val>
                                            <p:strVal val="ppt_w"/>
                                          </p:val>
                                        </p:tav>
                                        <p:tav tm="100000">
                                          <p:val>
                                            <p:fltVal val="0"/>
                                          </p:val>
                                        </p:tav>
                                      </p:tavLst>
                                    </p:anim>
                                    <p:anim calcmode="lin" valueType="num">
                                      <p:cBhvr>
                                        <p:cTn id="37" dur="500"/>
                                        <p:tgtEl>
                                          <p:spTgt spid="15"/>
                                        </p:tgtEl>
                                        <p:attrNameLst>
                                          <p:attrName>ppt_h</p:attrName>
                                        </p:attrNameLst>
                                      </p:cBhvr>
                                      <p:tavLst>
                                        <p:tav tm="0">
                                          <p:val>
                                            <p:strVal val="ppt_h"/>
                                          </p:val>
                                        </p:tav>
                                        <p:tav tm="100000">
                                          <p:val>
                                            <p:strVal val="ppt_h"/>
                                          </p:val>
                                        </p:tav>
                                      </p:tavLst>
                                    </p:anim>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68"/>
                                        </p:tgtEl>
                                        <p:attrNameLst>
                                          <p:attrName>r</p:attrName>
                                        </p:attrNameLst>
                                      </p:cBhvr>
                                    </p:animRot>
                                    <p:animRot by="-240000">
                                      <p:cBhvr>
                                        <p:cTn id="43" dur="200" fill="hold">
                                          <p:stCondLst>
                                            <p:cond delay="200"/>
                                          </p:stCondLst>
                                        </p:cTn>
                                        <p:tgtEl>
                                          <p:spTgt spid="68"/>
                                        </p:tgtEl>
                                        <p:attrNameLst>
                                          <p:attrName>r</p:attrName>
                                        </p:attrNameLst>
                                      </p:cBhvr>
                                    </p:animRot>
                                    <p:animRot by="240000">
                                      <p:cBhvr>
                                        <p:cTn id="44" dur="200" fill="hold">
                                          <p:stCondLst>
                                            <p:cond delay="400"/>
                                          </p:stCondLst>
                                        </p:cTn>
                                        <p:tgtEl>
                                          <p:spTgt spid="68"/>
                                        </p:tgtEl>
                                        <p:attrNameLst>
                                          <p:attrName>r</p:attrName>
                                        </p:attrNameLst>
                                      </p:cBhvr>
                                    </p:animRot>
                                    <p:animRot by="-240000">
                                      <p:cBhvr>
                                        <p:cTn id="45" dur="200" fill="hold">
                                          <p:stCondLst>
                                            <p:cond delay="600"/>
                                          </p:stCondLst>
                                        </p:cTn>
                                        <p:tgtEl>
                                          <p:spTgt spid="68"/>
                                        </p:tgtEl>
                                        <p:attrNameLst>
                                          <p:attrName>r</p:attrName>
                                        </p:attrNameLst>
                                      </p:cBhvr>
                                    </p:animRot>
                                    <p:animRot by="120000">
                                      <p:cBhvr>
                                        <p:cTn id="46" dur="200" fill="hold">
                                          <p:stCondLst>
                                            <p:cond delay="800"/>
                                          </p:stCondLst>
                                        </p:cTn>
                                        <p:tgtEl>
                                          <p:spTgt spid="68"/>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58"/>
                                        </p:tgtEl>
                                        <p:attrNameLst>
                                          <p:attrName>r</p:attrName>
                                        </p:attrNameLst>
                                      </p:cBhvr>
                                    </p:animRot>
                                    <p:animRot by="-240000">
                                      <p:cBhvr>
                                        <p:cTn id="49" dur="200" fill="hold">
                                          <p:stCondLst>
                                            <p:cond delay="200"/>
                                          </p:stCondLst>
                                        </p:cTn>
                                        <p:tgtEl>
                                          <p:spTgt spid="58"/>
                                        </p:tgtEl>
                                        <p:attrNameLst>
                                          <p:attrName>r</p:attrName>
                                        </p:attrNameLst>
                                      </p:cBhvr>
                                    </p:animRot>
                                    <p:animRot by="240000">
                                      <p:cBhvr>
                                        <p:cTn id="50" dur="200" fill="hold">
                                          <p:stCondLst>
                                            <p:cond delay="400"/>
                                          </p:stCondLst>
                                        </p:cTn>
                                        <p:tgtEl>
                                          <p:spTgt spid="58"/>
                                        </p:tgtEl>
                                        <p:attrNameLst>
                                          <p:attrName>r</p:attrName>
                                        </p:attrNameLst>
                                      </p:cBhvr>
                                    </p:animRot>
                                    <p:animRot by="-240000">
                                      <p:cBhvr>
                                        <p:cTn id="51" dur="200" fill="hold">
                                          <p:stCondLst>
                                            <p:cond delay="600"/>
                                          </p:stCondLst>
                                        </p:cTn>
                                        <p:tgtEl>
                                          <p:spTgt spid="58"/>
                                        </p:tgtEl>
                                        <p:attrNameLst>
                                          <p:attrName>r</p:attrName>
                                        </p:attrNameLst>
                                      </p:cBhvr>
                                    </p:animRot>
                                    <p:animRot by="120000">
                                      <p:cBhvr>
                                        <p:cTn id="52" dur="200" fill="hold">
                                          <p:stCondLst>
                                            <p:cond delay="800"/>
                                          </p:stCondLst>
                                        </p:cTn>
                                        <p:tgtEl>
                                          <p:spTgt spid="58"/>
                                        </p:tgtEl>
                                        <p:attrNameLst>
                                          <p:attrName>r</p:attrName>
                                        </p:attrNameLst>
                                      </p:cBhvr>
                                    </p:animRot>
                                  </p:childTnLst>
                                </p:cTn>
                              </p:par>
                              <p:par>
                                <p:cTn id="53" presetID="32" presetClass="emph" presetSubtype="0"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par>
                                <p:cTn id="59" presetID="32" presetClass="emph" presetSubtype="0" fill="hold" nodeType="withEffect">
                                  <p:stCondLst>
                                    <p:cond delay="0"/>
                                  </p:stCondLst>
                                  <p:childTnLst>
                                    <p:animRot by="120000">
                                      <p:cBhvr>
                                        <p:cTn id="60" dur="100" fill="hold">
                                          <p:stCondLst>
                                            <p:cond delay="0"/>
                                          </p:stCondLst>
                                        </p:cTn>
                                        <p:tgtEl>
                                          <p:spTgt spid="53"/>
                                        </p:tgtEl>
                                        <p:attrNameLst>
                                          <p:attrName>r</p:attrName>
                                        </p:attrNameLst>
                                      </p:cBhvr>
                                    </p:animRot>
                                    <p:animRot by="-240000">
                                      <p:cBhvr>
                                        <p:cTn id="61" dur="200" fill="hold">
                                          <p:stCondLst>
                                            <p:cond delay="200"/>
                                          </p:stCondLst>
                                        </p:cTn>
                                        <p:tgtEl>
                                          <p:spTgt spid="53"/>
                                        </p:tgtEl>
                                        <p:attrNameLst>
                                          <p:attrName>r</p:attrName>
                                        </p:attrNameLst>
                                      </p:cBhvr>
                                    </p:animRot>
                                    <p:animRot by="240000">
                                      <p:cBhvr>
                                        <p:cTn id="62" dur="200" fill="hold">
                                          <p:stCondLst>
                                            <p:cond delay="400"/>
                                          </p:stCondLst>
                                        </p:cTn>
                                        <p:tgtEl>
                                          <p:spTgt spid="53"/>
                                        </p:tgtEl>
                                        <p:attrNameLst>
                                          <p:attrName>r</p:attrName>
                                        </p:attrNameLst>
                                      </p:cBhvr>
                                    </p:animRot>
                                    <p:animRot by="-240000">
                                      <p:cBhvr>
                                        <p:cTn id="63" dur="200" fill="hold">
                                          <p:stCondLst>
                                            <p:cond delay="600"/>
                                          </p:stCondLst>
                                        </p:cTn>
                                        <p:tgtEl>
                                          <p:spTgt spid="53"/>
                                        </p:tgtEl>
                                        <p:attrNameLst>
                                          <p:attrName>r</p:attrName>
                                        </p:attrNameLst>
                                      </p:cBhvr>
                                    </p:animRot>
                                    <p:animRot by="120000">
                                      <p:cBhvr>
                                        <p:cTn id="64" dur="200" fill="hold">
                                          <p:stCondLst>
                                            <p:cond delay="800"/>
                                          </p:stCondLst>
                                        </p:cTn>
                                        <p:tgtEl>
                                          <p:spTgt spid="53"/>
                                        </p:tgtEl>
                                        <p:attrNameLst>
                                          <p:attrName>r</p:attrName>
                                        </p:attrNameLst>
                                      </p:cBhvr>
                                    </p:animRot>
                                  </p:childTnLst>
                                </p:cTn>
                              </p:par>
                              <p:par>
                                <p:cTn id="65" presetID="32" presetClass="emph" presetSubtype="0" fill="hold" nodeType="withEffect">
                                  <p:stCondLst>
                                    <p:cond delay="0"/>
                                  </p:stCondLst>
                                  <p:childTnLst>
                                    <p:animRot by="120000">
                                      <p:cBhvr>
                                        <p:cTn id="66" dur="100" fill="hold">
                                          <p:stCondLst>
                                            <p:cond delay="0"/>
                                          </p:stCondLst>
                                        </p:cTn>
                                        <p:tgtEl>
                                          <p:spTgt spid="19"/>
                                        </p:tgtEl>
                                        <p:attrNameLst>
                                          <p:attrName>r</p:attrName>
                                        </p:attrNameLst>
                                      </p:cBhvr>
                                    </p:animRot>
                                    <p:animRot by="-240000">
                                      <p:cBhvr>
                                        <p:cTn id="67" dur="200" fill="hold">
                                          <p:stCondLst>
                                            <p:cond delay="200"/>
                                          </p:stCondLst>
                                        </p:cTn>
                                        <p:tgtEl>
                                          <p:spTgt spid="19"/>
                                        </p:tgtEl>
                                        <p:attrNameLst>
                                          <p:attrName>r</p:attrName>
                                        </p:attrNameLst>
                                      </p:cBhvr>
                                    </p:animRot>
                                    <p:animRot by="240000">
                                      <p:cBhvr>
                                        <p:cTn id="68" dur="200" fill="hold">
                                          <p:stCondLst>
                                            <p:cond delay="400"/>
                                          </p:stCondLst>
                                        </p:cTn>
                                        <p:tgtEl>
                                          <p:spTgt spid="19"/>
                                        </p:tgtEl>
                                        <p:attrNameLst>
                                          <p:attrName>r</p:attrName>
                                        </p:attrNameLst>
                                      </p:cBhvr>
                                    </p:animRot>
                                    <p:animRot by="-240000">
                                      <p:cBhvr>
                                        <p:cTn id="69" dur="200" fill="hold">
                                          <p:stCondLst>
                                            <p:cond delay="600"/>
                                          </p:stCondLst>
                                        </p:cTn>
                                        <p:tgtEl>
                                          <p:spTgt spid="19"/>
                                        </p:tgtEl>
                                        <p:attrNameLst>
                                          <p:attrName>r</p:attrName>
                                        </p:attrNameLst>
                                      </p:cBhvr>
                                    </p:animRot>
                                    <p:animRot by="120000">
                                      <p:cBhvr>
                                        <p:cTn id="70" dur="200" fill="hold">
                                          <p:stCondLst>
                                            <p:cond delay="8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100" fill="hold">
                                          <p:stCondLst>
                                            <p:cond delay="0"/>
                                          </p:stCondLst>
                                        </p:cTn>
                                        <p:tgtEl>
                                          <p:spTgt spid="18"/>
                                        </p:tgtEl>
                                        <p:attrNameLst>
                                          <p:attrName>r</p:attrName>
                                        </p:attrNameLst>
                                      </p:cBhvr>
                                    </p:animRot>
                                    <p:animRot by="-240000">
                                      <p:cBhvr>
                                        <p:cTn id="73" dur="200" fill="hold">
                                          <p:stCondLst>
                                            <p:cond delay="200"/>
                                          </p:stCondLst>
                                        </p:cTn>
                                        <p:tgtEl>
                                          <p:spTgt spid="18"/>
                                        </p:tgtEl>
                                        <p:attrNameLst>
                                          <p:attrName>r</p:attrName>
                                        </p:attrNameLst>
                                      </p:cBhvr>
                                    </p:animRot>
                                    <p:animRot by="240000">
                                      <p:cBhvr>
                                        <p:cTn id="74" dur="200" fill="hold">
                                          <p:stCondLst>
                                            <p:cond delay="400"/>
                                          </p:stCondLst>
                                        </p:cTn>
                                        <p:tgtEl>
                                          <p:spTgt spid="18"/>
                                        </p:tgtEl>
                                        <p:attrNameLst>
                                          <p:attrName>r</p:attrName>
                                        </p:attrNameLst>
                                      </p:cBhvr>
                                    </p:animRot>
                                    <p:animRot by="-240000">
                                      <p:cBhvr>
                                        <p:cTn id="75" dur="200" fill="hold">
                                          <p:stCondLst>
                                            <p:cond delay="600"/>
                                          </p:stCondLst>
                                        </p:cTn>
                                        <p:tgtEl>
                                          <p:spTgt spid="18"/>
                                        </p:tgtEl>
                                        <p:attrNameLst>
                                          <p:attrName>r</p:attrName>
                                        </p:attrNameLst>
                                      </p:cBhvr>
                                    </p:animRot>
                                    <p:animRot by="120000">
                                      <p:cBhvr>
                                        <p:cTn id="76" dur="200" fill="hold">
                                          <p:stCondLst>
                                            <p:cond delay="800"/>
                                          </p:stCondLst>
                                        </p:cTn>
                                        <p:tgtEl>
                                          <p:spTgt spid="18"/>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14"/>
                                        </p:tgtEl>
                                        <p:attrNameLst>
                                          <p:attrName>r</p:attrName>
                                        </p:attrNameLst>
                                      </p:cBhvr>
                                    </p:animRot>
                                    <p:animRot by="-240000">
                                      <p:cBhvr>
                                        <p:cTn id="79" dur="200" fill="hold">
                                          <p:stCondLst>
                                            <p:cond delay="200"/>
                                          </p:stCondLst>
                                        </p:cTn>
                                        <p:tgtEl>
                                          <p:spTgt spid="14"/>
                                        </p:tgtEl>
                                        <p:attrNameLst>
                                          <p:attrName>r</p:attrName>
                                        </p:attrNameLst>
                                      </p:cBhvr>
                                    </p:animRot>
                                    <p:animRot by="240000">
                                      <p:cBhvr>
                                        <p:cTn id="80" dur="200" fill="hold">
                                          <p:stCondLst>
                                            <p:cond delay="400"/>
                                          </p:stCondLst>
                                        </p:cTn>
                                        <p:tgtEl>
                                          <p:spTgt spid="14"/>
                                        </p:tgtEl>
                                        <p:attrNameLst>
                                          <p:attrName>r</p:attrName>
                                        </p:attrNameLst>
                                      </p:cBhvr>
                                    </p:animRot>
                                    <p:animRot by="-240000">
                                      <p:cBhvr>
                                        <p:cTn id="81" dur="200" fill="hold">
                                          <p:stCondLst>
                                            <p:cond delay="600"/>
                                          </p:stCondLst>
                                        </p:cTn>
                                        <p:tgtEl>
                                          <p:spTgt spid="14"/>
                                        </p:tgtEl>
                                        <p:attrNameLst>
                                          <p:attrName>r</p:attrName>
                                        </p:attrNameLst>
                                      </p:cBhvr>
                                    </p:animRot>
                                    <p:animRot by="120000">
                                      <p:cBhvr>
                                        <p:cTn id="82" dur="200" fill="hold">
                                          <p:stCondLst>
                                            <p:cond delay="800"/>
                                          </p:stCondLst>
                                        </p:cTn>
                                        <p:tgtEl>
                                          <p:spTgt spid="14"/>
                                        </p:tgtEl>
                                        <p:attrNameLst>
                                          <p:attrName>r</p:attrName>
                                        </p:attrNameLst>
                                      </p:cBhvr>
                                    </p:animRot>
                                  </p:childTnLst>
                                </p:cTn>
                              </p:par>
                              <p:par>
                                <p:cTn id="83" presetID="32" presetClass="emph" presetSubtype="0" fill="hold" nodeType="withEffect">
                                  <p:stCondLst>
                                    <p:cond delay="0"/>
                                  </p:stCondLst>
                                  <p:childTnLst>
                                    <p:animRot by="120000">
                                      <p:cBhvr>
                                        <p:cTn id="84" dur="100" fill="hold">
                                          <p:stCondLst>
                                            <p:cond delay="0"/>
                                          </p:stCondLst>
                                        </p:cTn>
                                        <p:tgtEl>
                                          <p:spTgt spid="2"/>
                                        </p:tgtEl>
                                        <p:attrNameLst>
                                          <p:attrName>r</p:attrName>
                                        </p:attrNameLst>
                                      </p:cBhvr>
                                    </p:animRot>
                                    <p:animRot by="-240000">
                                      <p:cBhvr>
                                        <p:cTn id="85" dur="200" fill="hold">
                                          <p:stCondLst>
                                            <p:cond delay="200"/>
                                          </p:stCondLst>
                                        </p:cTn>
                                        <p:tgtEl>
                                          <p:spTgt spid="2"/>
                                        </p:tgtEl>
                                        <p:attrNameLst>
                                          <p:attrName>r</p:attrName>
                                        </p:attrNameLst>
                                      </p:cBhvr>
                                    </p:animRot>
                                    <p:animRot by="240000">
                                      <p:cBhvr>
                                        <p:cTn id="86" dur="200" fill="hold">
                                          <p:stCondLst>
                                            <p:cond delay="400"/>
                                          </p:stCondLst>
                                        </p:cTn>
                                        <p:tgtEl>
                                          <p:spTgt spid="2"/>
                                        </p:tgtEl>
                                        <p:attrNameLst>
                                          <p:attrName>r</p:attrName>
                                        </p:attrNameLst>
                                      </p:cBhvr>
                                    </p:animRot>
                                    <p:animRot by="-240000">
                                      <p:cBhvr>
                                        <p:cTn id="87" dur="200" fill="hold">
                                          <p:stCondLst>
                                            <p:cond delay="600"/>
                                          </p:stCondLst>
                                        </p:cTn>
                                        <p:tgtEl>
                                          <p:spTgt spid="2"/>
                                        </p:tgtEl>
                                        <p:attrNameLst>
                                          <p:attrName>r</p:attrName>
                                        </p:attrNameLst>
                                      </p:cBhvr>
                                    </p:animRot>
                                    <p:animRot by="120000">
                                      <p:cBhvr>
                                        <p:cTn id="88" dur="200" fill="hold">
                                          <p:stCondLst>
                                            <p:cond delay="800"/>
                                          </p:stCondLst>
                                        </p:cTn>
                                        <p:tgtEl>
                                          <p:spTgt spid="2"/>
                                        </p:tgtEl>
                                        <p:attrNameLst>
                                          <p:attrName>r</p:attrName>
                                        </p:attrNameLst>
                                      </p:cBhvr>
                                    </p:animRot>
                                  </p:childTnLst>
                                </p:cTn>
                              </p:par>
                              <p:par>
                                <p:cTn id="89" presetID="32" presetClass="emph" presetSubtype="0" fill="hold" nodeType="withEffect">
                                  <p:stCondLst>
                                    <p:cond delay="0"/>
                                  </p:stCondLst>
                                  <p:childTnLst>
                                    <p:animRot by="120000">
                                      <p:cBhvr>
                                        <p:cTn id="90" dur="100" fill="hold">
                                          <p:stCondLst>
                                            <p:cond delay="0"/>
                                          </p:stCondLst>
                                        </p:cTn>
                                        <p:tgtEl>
                                          <p:spTgt spid="4"/>
                                        </p:tgtEl>
                                        <p:attrNameLst>
                                          <p:attrName>r</p:attrName>
                                        </p:attrNameLst>
                                      </p:cBhvr>
                                    </p:animRot>
                                    <p:animRot by="-240000">
                                      <p:cBhvr>
                                        <p:cTn id="91" dur="200" fill="hold">
                                          <p:stCondLst>
                                            <p:cond delay="200"/>
                                          </p:stCondLst>
                                        </p:cTn>
                                        <p:tgtEl>
                                          <p:spTgt spid="4"/>
                                        </p:tgtEl>
                                        <p:attrNameLst>
                                          <p:attrName>r</p:attrName>
                                        </p:attrNameLst>
                                      </p:cBhvr>
                                    </p:animRot>
                                    <p:animRot by="240000">
                                      <p:cBhvr>
                                        <p:cTn id="92" dur="200" fill="hold">
                                          <p:stCondLst>
                                            <p:cond delay="400"/>
                                          </p:stCondLst>
                                        </p:cTn>
                                        <p:tgtEl>
                                          <p:spTgt spid="4"/>
                                        </p:tgtEl>
                                        <p:attrNameLst>
                                          <p:attrName>r</p:attrName>
                                        </p:attrNameLst>
                                      </p:cBhvr>
                                    </p:animRot>
                                    <p:animRot by="-240000">
                                      <p:cBhvr>
                                        <p:cTn id="93" dur="200" fill="hold">
                                          <p:stCondLst>
                                            <p:cond delay="600"/>
                                          </p:stCondLst>
                                        </p:cTn>
                                        <p:tgtEl>
                                          <p:spTgt spid="4"/>
                                        </p:tgtEl>
                                        <p:attrNameLst>
                                          <p:attrName>r</p:attrName>
                                        </p:attrNameLst>
                                      </p:cBhvr>
                                    </p:animRot>
                                    <p:animRot by="120000">
                                      <p:cBhvr>
                                        <p:cTn id="9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a:extLst>
              <a:ext uri="{FF2B5EF4-FFF2-40B4-BE49-F238E27FC236}">
                <a16:creationId xmlns:a16="http://schemas.microsoft.com/office/drawing/2014/main" id="{19AAA7FF-778E-462E-871C-263DFED5DD66}"/>
              </a:ext>
            </a:extLst>
          </p:cNvPr>
          <p:cNvPicPr>
            <a:picLocks noChangeAspect="1"/>
          </p:cNvPicPr>
          <p:nvPr/>
        </p:nvPicPr>
        <p:blipFill>
          <a:blip r:embed="rId2"/>
          <a:stretch>
            <a:fillRect/>
          </a:stretch>
        </p:blipFill>
        <p:spPr>
          <a:xfrm>
            <a:off x="598871" y="-727448"/>
            <a:ext cx="4242816" cy="6598396"/>
          </a:xfrm>
          <a:prstGeom prst="rect">
            <a:avLst/>
          </a:prstGeom>
        </p:spPr>
      </p:pic>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5" name="矩形: 圆角 8">
            <a:extLst>
              <a:ext uri="{FF2B5EF4-FFF2-40B4-BE49-F238E27FC236}">
                <a16:creationId xmlns:a16="http://schemas.microsoft.com/office/drawing/2014/main" id="{D834DE8C-6E7F-5BCF-F7AF-38D61B521226}"/>
              </a:ext>
            </a:extLst>
          </p:cNvPr>
          <p:cNvSpPr/>
          <p:nvPr/>
        </p:nvSpPr>
        <p:spPr>
          <a:xfrm>
            <a:off x="2477033" y="1283773"/>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7000" b="0" i="0" u="none" strike="noStrike" kern="1200" cap="none" spc="0" normalizeH="0" baseline="0" noProof="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rPr>
              <a:t>CHÚC EM</a:t>
            </a:r>
          </a:p>
          <a:p>
            <a:pPr marL="0" marR="0" lvl="0" indent="0" algn="ctr" defTabSz="457200" eaLnBrk="1" fontAlgn="auto" latinLnBrk="0" hangingPunct="1">
              <a:lnSpc>
                <a:spcPct val="100000"/>
              </a:lnSpc>
              <a:spcBef>
                <a:spcPts val="0"/>
              </a:spcBef>
              <a:spcAft>
                <a:spcPts val="0"/>
              </a:spcAft>
              <a:buClrTx/>
              <a:buSzTx/>
              <a:buFontTx/>
              <a:buNone/>
              <a:tabLst/>
              <a:defRPr/>
            </a:pPr>
            <a:r>
              <a:rPr lang="en-US" altLang="zh-CN" sz="7000" kern="1200">
                <a:ln w="28575">
                  <a:solidFill>
                    <a:srgbClr val="2D3847"/>
                  </a:solidFill>
                </a:ln>
                <a:blipFill>
                  <a:blip r:embed="rId8"/>
                  <a:stretch>
                    <a:fillRect/>
                  </a:stretch>
                </a:blipFill>
                <a:latin typeface="#9Slide07 SVNZiclets" panose="02000603000000000000" pitchFamily="2" charset="0"/>
                <a:ea typeface="思源黑体 CN Medium" panose="020B0600000000000000" pitchFamily="34" charset="-122"/>
                <a:cs typeface="+mn-cs"/>
              </a:rPr>
              <a:t>HỌC TỐT</a:t>
            </a:r>
            <a:endParaRPr kumimoji="0" lang="zh-CN" altLang="en-US" sz="7000" b="0" i="0" u="none" strike="noStrike" kern="1200" cap="none" spc="0" normalizeH="0" baseline="0" noProof="0">
              <a:ln w="28575">
                <a:solidFill>
                  <a:srgbClr val="2D3847"/>
                </a:solidFill>
              </a:ln>
              <a:blipFill>
                <a:blip r:embed="rId8"/>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p>
        </p:txBody>
      </p:sp>
    </p:spTree>
    <p:extLst>
      <p:ext uri="{BB962C8B-B14F-4D97-AF65-F5344CB8AC3E}">
        <p14:creationId xmlns:p14="http://schemas.microsoft.com/office/powerpoint/2010/main" val="15644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endParaRPr lang="id-ID">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buClrTx/>
              <a:defRPr/>
            </a:pPr>
            <a:r>
              <a:rPr lang="en-US" sz="3500" b="1">
                <a:solidFill>
                  <a:srgbClr val="D63E3D">
                    <a:lumMod val="50000"/>
                  </a:srgbClr>
                </a:solidFill>
                <a:latin typeface="SVN-Dancing Script" panose="02040603050506020204" pitchFamily="18" charset="0"/>
              </a:rPr>
              <a:t> </a:t>
            </a:r>
            <a:r>
              <a:rPr lang="en-US" sz="3500" b="1" err="1">
                <a:solidFill>
                  <a:srgbClr val="00B0F0"/>
                </a:solidFill>
                <a:latin typeface="SVN-Dancing Script" panose="02040603050506020204" pitchFamily="18" charset="0"/>
                <a:cs typeface="#9Slide05 Bodega Script" pitchFamily="2" charset="0"/>
              </a:rPr>
              <a:t>Soạn</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bài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giảng</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yêu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cầu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các</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khối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lớp</a:t>
            </a:r>
            <a:endParaRPr lang="en-US" sz="3500" b="1">
              <a:solidFill>
                <a:srgbClr val="00B0F0"/>
              </a:solidFill>
              <a:latin typeface="SVN-Dancing Script" panose="02040603050506020204" pitchFamily="18" charset="0"/>
              <a:cs typeface="#9Slide05 Bodega Script" pitchFamily="2" charset="0"/>
            </a:endParaRPr>
          </a:p>
          <a:p>
            <a:pPr defTabSz="914355">
              <a:lnSpc>
                <a:spcPct val="100000"/>
              </a:lnSpc>
              <a:buClrTx/>
              <a:defRPr/>
            </a:pPr>
            <a:r>
              <a:rPr lang="en-US" sz="3500" b="1" err="1">
                <a:solidFill>
                  <a:srgbClr val="BC3259"/>
                </a:solidFill>
                <a:latin typeface="SVN-Dancing Script" panose="02040603050506020204" pitchFamily="18" charset="0"/>
              </a:rPr>
              <a:t>Thiết</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kế</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bài</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giảng</a:t>
            </a:r>
            <a:r>
              <a:rPr lang="en-US" sz="3500" b="1">
                <a:solidFill>
                  <a:srgbClr val="BC3259"/>
                </a:solidFill>
                <a:latin typeface="SVN-Dancing Script" panose="02040603050506020204" pitchFamily="18" charset="0"/>
              </a:rPr>
              <a:t> </a:t>
            </a:r>
            <a:r>
              <a:rPr lang="en-US" sz="3500" b="1">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buClrTx/>
              <a:defRPr/>
            </a:pPr>
            <a:r>
              <a:rPr lang="en-US" sz="2000" b="1" kern="1200">
                <a:solidFill>
                  <a:srgbClr val="43671B"/>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MĂNG NON – TÀI LIỆU TIỂU HỌC </a:t>
            </a: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Mời truy cập: </a:t>
            </a:r>
            <a:r>
              <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2000"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a:p>
            <a:pPr algn="ctr" defTabSz="457178">
              <a:buClrTx/>
              <a:defRPr/>
            </a:pPr>
            <a:r>
              <a:rPr lang="en-US" sz="2000" b="1" kern="1200">
                <a:solidFill>
                  <a:srgbClr val="002060"/>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rPr>
              <a:t>ZALO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0382348780</a:t>
            </a:r>
            <a:r>
              <a:rPr lang="en-US" sz="2000" b="1" kern="1200">
                <a:solidFill>
                  <a:srgbClr val="D63E3D">
                    <a:lumMod val="75000"/>
                  </a:srgbClr>
                </a:solidFill>
                <a:effectLst>
                  <a:glow rad="63500">
                    <a:srgbClr val="FCF2BA">
                      <a:satMod val="175000"/>
                      <a:alpha val="40000"/>
                    </a:srgbClr>
                  </a:glow>
                </a:effectLst>
                <a:latin typeface="UTM Avo" panose="02040603050506020204" pitchFamily="18" charset="0"/>
                <a:ea typeface="+mn-ea"/>
              </a:rPr>
              <a:t> - </a:t>
            </a:r>
            <a:r>
              <a:rPr lang="en-US" sz="2000" b="1" u="sng" kern="1200">
                <a:solidFill>
                  <a:srgbClr val="D63E3D">
                    <a:lumMod val="75000"/>
                  </a:srgbClr>
                </a:solidFill>
                <a:effectLst>
                  <a:glow rad="63500">
                    <a:srgbClr val="FCF2BA">
                      <a:satMod val="175000"/>
                      <a:alpha val="40000"/>
                    </a:srgbClr>
                  </a:glow>
                </a:effectLst>
                <a:latin typeface="UTM Avo" panose="02040603050506020204" pitchFamily="18" charset="0"/>
                <a:ea typeface="+mn-ea"/>
              </a:rPr>
              <a:t>0984848929</a:t>
            </a:r>
            <a:endParaRPr lang="en-US" sz="2000" b="1" kern="1200">
              <a:solidFill>
                <a:srgbClr val="D63E3D">
                  <a:lumMod val="75000"/>
                </a:srgbClr>
              </a:solidFill>
              <a:effectLst>
                <a:glow rad="63500">
                  <a:srgbClr val="FCF2BA">
                    <a:satMod val="175000"/>
                    <a:alpha val="40000"/>
                  </a:srgbClr>
                </a:glow>
              </a:effectLst>
              <a:latin typeface="UTM Avo" panose="0204060305050602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1944473" y="472271"/>
            <a:ext cx="12896518" cy="747558"/>
          </a:xfrm>
          <a:prstGeom prst="rect">
            <a:avLst/>
          </a:prstGeom>
        </p:spPr>
      </p:pic>
    </p:spTree>
    <p:extLst>
      <p:ext uri="{BB962C8B-B14F-4D97-AF65-F5344CB8AC3E}">
        <p14:creationId xmlns:p14="http://schemas.microsoft.com/office/powerpoint/2010/main" val="5558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pic>
        <p:nvPicPr>
          <p:cNvPr id="15" name="Picture 14">
            <a:extLst>
              <a:ext uri="{FF2B5EF4-FFF2-40B4-BE49-F238E27FC236}">
                <a16:creationId xmlns:a16="http://schemas.microsoft.com/office/drawing/2014/main" id="{8E203AB0-E42B-468D-A2D9-30040E5B8E29}"/>
              </a:ext>
            </a:extLst>
          </p:cNvPr>
          <p:cNvPicPr>
            <a:picLocks noChangeAspect="1"/>
          </p:cNvPicPr>
          <p:nvPr/>
        </p:nvPicPr>
        <p:blipFill>
          <a:blip r:embed="rId3"/>
          <a:stretch>
            <a:fillRect/>
          </a:stretch>
        </p:blipFill>
        <p:spPr>
          <a:xfrm>
            <a:off x="-619120" y="414528"/>
            <a:ext cx="6343608" cy="4916685"/>
          </a:xfrm>
          <a:prstGeom prst="rect">
            <a:avLst/>
          </a:prstGeom>
        </p:spPr>
      </p:pic>
      <p:sp>
        <p:nvSpPr>
          <p:cNvPr id="2282" name="Google Shape;2282;p31"/>
          <p:cNvSpPr/>
          <p:nvPr/>
        </p:nvSpPr>
        <p:spPr>
          <a:xfrm>
            <a:off x="12812293" y="872774"/>
            <a:ext cx="144983" cy="272315"/>
          </a:xfrm>
          <a:custGeom>
            <a:avLst/>
            <a:gdLst/>
            <a:ahLst/>
            <a:cxnLst/>
            <a:rect l="l" t="t" r="r" b="b"/>
            <a:pathLst>
              <a:path w="739" h="1388" extrusionOk="0">
                <a:moveTo>
                  <a:pt x="36" y="1"/>
                </a:moveTo>
                <a:cubicBezTo>
                  <a:pt x="27" y="1"/>
                  <a:pt x="18" y="7"/>
                  <a:pt x="12" y="18"/>
                </a:cubicBezTo>
                <a:cubicBezTo>
                  <a:pt x="1" y="30"/>
                  <a:pt x="1" y="42"/>
                  <a:pt x="12" y="54"/>
                </a:cubicBezTo>
                <a:cubicBezTo>
                  <a:pt x="405" y="590"/>
                  <a:pt x="679" y="1352"/>
                  <a:pt x="703" y="1364"/>
                </a:cubicBezTo>
                <a:cubicBezTo>
                  <a:pt x="679" y="1388"/>
                  <a:pt x="715" y="1388"/>
                  <a:pt x="727" y="1388"/>
                </a:cubicBezTo>
                <a:cubicBezTo>
                  <a:pt x="739" y="1364"/>
                  <a:pt x="739" y="1352"/>
                  <a:pt x="739" y="1340"/>
                </a:cubicBezTo>
                <a:cubicBezTo>
                  <a:pt x="739" y="1328"/>
                  <a:pt x="453" y="554"/>
                  <a:pt x="60" y="18"/>
                </a:cubicBezTo>
                <a:cubicBezTo>
                  <a:pt x="54" y="7"/>
                  <a:pt x="45" y="1"/>
                  <a:pt x="36" y="1"/>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1"/>
          <p:cNvSpPr/>
          <p:nvPr/>
        </p:nvSpPr>
        <p:spPr>
          <a:xfrm>
            <a:off x="12634741" y="984406"/>
            <a:ext cx="165975" cy="226210"/>
          </a:xfrm>
          <a:custGeom>
            <a:avLst/>
            <a:gdLst/>
            <a:ahLst/>
            <a:cxnLst/>
            <a:rect l="l" t="t" r="r" b="b"/>
            <a:pathLst>
              <a:path w="846" h="1153" extrusionOk="0">
                <a:moveTo>
                  <a:pt x="804" y="0"/>
                </a:moveTo>
                <a:cubicBezTo>
                  <a:pt x="798" y="0"/>
                  <a:pt x="792" y="3"/>
                  <a:pt x="786" y="9"/>
                </a:cubicBezTo>
                <a:cubicBezTo>
                  <a:pt x="751" y="21"/>
                  <a:pt x="179" y="497"/>
                  <a:pt x="1" y="1116"/>
                </a:cubicBezTo>
                <a:cubicBezTo>
                  <a:pt x="1" y="1128"/>
                  <a:pt x="1" y="1140"/>
                  <a:pt x="24" y="1152"/>
                </a:cubicBezTo>
                <a:cubicBezTo>
                  <a:pt x="24" y="1140"/>
                  <a:pt x="36" y="1140"/>
                  <a:pt x="60" y="1140"/>
                </a:cubicBezTo>
                <a:lnTo>
                  <a:pt x="72" y="1128"/>
                </a:lnTo>
                <a:cubicBezTo>
                  <a:pt x="251" y="533"/>
                  <a:pt x="822" y="57"/>
                  <a:pt x="822" y="57"/>
                </a:cubicBezTo>
                <a:cubicBezTo>
                  <a:pt x="846" y="45"/>
                  <a:pt x="846" y="21"/>
                  <a:pt x="822" y="9"/>
                </a:cubicBezTo>
                <a:cubicBezTo>
                  <a:pt x="816" y="3"/>
                  <a:pt x="810" y="0"/>
                  <a:pt x="804" y="0"/>
                </a:cubicBezTo>
                <a:close/>
              </a:path>
            </a:pathLst>
          </a:custGeom>
          <a:solidFill>
            <a:srgbClr val="FE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1"/>
          <p:cNvSpPr/>
          <p:nvPr/>
        </p:nvSpPr>
        <p:spPr>
          <a:xfrm>
            <a:off x="12359096" y="2644566"/>
            <a:ext cx="116928" cy="53953"/>
          </a:xfrm>
          <a:custGeom>
            <a:avLst/>
            <a:gdLst/>
            <a:ahLst/>
            <a:cxnLst/>
            <a:rect l="l" t="t" r="r" b="b"/>
            <a:pathLst>
              <a:path w="596" h="275" fill="none" extrusionOk="0">
                <a:moveTo>
                  <a:pt x="1" y="274"/>
                </a:moveTo>
                <a:cubicBezTo>
                  <a:pt x="191" y="179"/>
                  <a:pt x="394" y="96"/>
                  <a:pt x="596" y="0"/>
                </a:cubicBezTo>
              </a:path>
            </a:pathLst>
          </a:custGeom>
          <a:noFill/>
          <a:ln w="4475" cap="rnd" cmpd="sng">
            <a:solidFill>
              <a:srgbClr val="2AB5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1"/>
          <p:cNvSpPr/>
          <p:nvPr/>
        </p:nvSpPr>
        <p:spPr>
          <a:xfrm>
            <a:off x="4032563" y="1540132"/>
            <a:ext cx="21386" cy="4141"/>
          </a:xfrm>
          <a:custGeom>
            <a:avLst/>
            <a:gdLst/>
            <a:ahLst/>
            <a:cxnLst/>
            <a:rect l="l" t="t" r="r" b="b"/>
            <a:pathLst>
              <a:path w="532" h="103" extrusionOk="0">
                <a:moveTo>
                  <a:pt x="1" y="0"/>
                </a:moveTo>
                <a:cubicBezTo>
                  <a:pt x="172" y="34"/>
                  <a:pt x="343" y="69"/>
                  <a:pt x="532" y="103"/>
                </a:cubicBezTo>
                <a:cubicBezTo>
                  <a:pt x="343" y="69"/>
                  <a:pt x="172" y="34"/>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1"/>
          <p:cNvSpPr/>
          <p:nvPr/>
        </p:nvSpPr>
        <p:spPr>
          <a:xfrm>
            <a:off x="4055316" y="1544233"/>
            <a:ext cx="24803" cy="3497"/>
          </a:xfrm>
          <a:custGeom>
            <a:avLst/>
            <a:gdLst/>
            <a:ahLst/>
            <a:cxnLst/>
            <a:rect l="l" t="t" r="r" b="b"/>
            <a:pathLst>
              <a:path w="617" h="87" extrusionOk="0">
                <a:moveTo>
                  <a:pt x="0" y="1"/>
                </a:moveTo>
                <a:cubicBezTo>
                  <a:pt x="188" y="35"/>
                  <a:pt x="394" y="69"/>
                  <a:pt x="617" y="86"/>
                </a:cubicBezTo>
                <a:cubicBezTo>
                  <a:pt x="394" y="69"/>
                  <a:pt x="188" y="35"/>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1"/>
          <p:cNvSpPr/>
          <p:nvPr/>
        </p:nvSpPr>
        <p:spPr>
          <a:xfrm>
            <a:off x="4081446" y="1547690"/>
            <a:ext cx="23477" cy="2090"/>
          </a:xfrm>
          <a:custGeom>
            <a:avLst/>
            <a:gdLst/>
            <a:ahLst/>
            <a:cxnLst/>
            <a:rect l="l" t="t" r="r" b="b"/>
            <a:pathLst>
              <a:path w="584" h="52" extrusionOk="0">
                <a:moveTo>
                  <a:pt x="1" y="0"/>
                </a:moveTo>
                <a:cubicBezTo>
                  <a:pt x="189" y="18"/>
                  <a:pt x="395" y="35"/>
                  <a:pt x="583" y="52"/>
                </a:cubicBezTo>
                <a:cubicBezTo>
                  <a:pt x="395" y="35"/>
                  <a:pt x="206" y="18"/>
                  <a:pt x="1" y="0"/>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1"/>
          <p:cNvSpPr/>
          <p:nvPr/>
        </p:nvSpPr>
        <p:spPr>
          <a:xfrm>
            <a:off x="4007800" y="1533901"/>
            <a:ext cx="20703" cy="5548"/>
          </a:xfrm>
          <a:custGeom>
            <a:avLst/>
            <a:gdLst/>
            <a:ahLst/>
            <a:cxnLst/>
            <a:rect l="l" t="t" r="r" b="b"/>
            <a:pathLst>
              <a:path w="515" h="138" extrusionOk="0">
                <a:moveTo>
                  <a:pt x="0" y="1"/>
                </a:moveTo>
                <a:cubicBezTo>
                  <a:pt x="172" y="52"/>
                  <a:pt x="343" y="87"/>
                  <a:pt x="514" y="138"/>
                </a:cubicBezTo>
                <a:cubicBezTo>
                  <a:pt x="343" y="87"/>
                  <a:pt x="172" y="52"/>
                  <a:pt x="0"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1"/>
          <p:cNvSpPr/>
          <p:nvPr/>
        </p:nvSpPr>
        <p:spPr>
          <a:xfrm>
            <a:off x="4167515" y="1549057"/>
            <a:ext cx="25527" cy="1407"/>
          </a:xfrm>
          <a:custGeom>
            <a:avLst/>
            <a:gdLst/>
            <a:ahLst/>
            <a:cxnLst/>
            <a:rect l="l" t="t" r="r" b="b"/>
            <a:pathLst>
              <a:path w="635" h="35" extrusionOk="0">
                <a:moveTo>
                  <a:pt x="1" y="35"/>
                </a:moveTo>
                <a:lnTo>
                  <a:pt x="634" y="1"/>
                </a:ln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1"/>
          <p:cNvSpPr/>
          <p:nvPr/>
        </p:nvSpPr>
        <p:spPr>
          <a:xfrm>
            <a:off x="4108983" y="1549740"/>
            <a:ext cx="55154" cy="724"/>
          </a:xfrm>
          <a:custGeom>
            <a:avLst/>
            <a:gdLst/>
            <a:ahLst/>
            <a:cxnLst/>
            <a:rect l="l" t="t" r="r" b="b"/>
            <a:pathLst>
              <a:path w="1372" h="18" extrusionOk="0">
                <a:moveTo>
                  <a:pt x="1" y="1"/>
                </a:moveTo>
                <a:cubicBezTo>
                  <a:pt x="446" y="18"/>
                  <a:pt x="892" y="18"/>
                  <a:pt x="1371" y="1"/>
                </a:cubicBezTo>
                <a:cubicBezTo>
                  <a:pt x="892" y="18"/>
                  <a:pt x="446" y="18"/>
                  <a:pt x="1" y="1"/>
                </a:cubicBezTo>
                <a:close/>
              </a:path>
            </a:pathLst>
          </a:custGeom>
          <a:solidFill>
            <a:srgbClr val="3B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矩形: 圆角 8">
            <a:extLst>
              <a:ext uri="{FF2B5EF4-FFF2-40B4-BE49-F238E27FC236}">
                <a16:creationId xmlns:a16="http://schemas.microsoft.com/office/drawing/2014/main" id="{E029C632-1455-0620-22DA-45C44CAFEC7A}"/>
              </a:ext>
            </a:extLst>
          </p:cNvPr>
          <p:cNvSpPr/>
          <p:nvPr/>
        </p:nvSpPr>
        <p:spPr>
          <a:xfrm>
            <a:off x="4122482" y="1676980"/>
            <a:ext cx="8162253" cy="2012109"/>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9000" b="0" i="0" u="none" strike="noStrike" kern="1200" cap="none" spc="0" normalizeH="0" baseline="0" noProof="0">
              <a:ln w="28575">
                <a:solidFill>
                  <a:srgbClr val="2D3847"/>
                </a:solidFill>
              </a:ln>
              <a:blipFill>
                <a:blip r:embed="rId4"/>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
        <p:nvSpPr>
          <p:cNvPr id="17" name="Speech Bubble: Oval 16">
            <a:extLst>
              <a:ext uri="{FF2B5EF4-FFF2-40B4-BE49-F238E27FC236}">
                <a16:creationId xmlns:a16="http://schemas.microsoft.com/office/drawing/2014/main" id="{08AA91A6-D0C3-4926-9E0A-86867AE11175}"/>
              </a:ext>
            </a:extLst>
          </p:cNvPr>
          <p:cNvSpPr/>
          <p:nvPr/>
        </p:nvSpPr>
        <p:spPr>
          <a:xfrm>
            <a:off x="4659879" y="1916919"/>
            <a:ext cx="3719496" cy="2117619"/>
          </a:xfrm>
          <a:custGeom>
            <a:avLst/>
            <a:gdLst>
              <a:gd name="connsiteX0" fmla="*/ -563094 w 3719496"/>
              <a:gd name="connsiteY0" fmla="*/ 1122529 h 2117619"/>
              <a:gd name="connsiteX1" fmla="*/ 19739 w 3719496"/>
              <a:gd name="connsiteY1" fmla="*/ 904955 h 2117619"/>
              <a:gd name="connsiteX2" fmla="*/ 1889645 w 3719496"/>
              <a:gd name="connsiteY2" fmla="*/ 137 h 2117619"/>
              <a:gd name="connsiteX3" fmla="*/ 3717414 w 3719496"/>
              <a:gd name="connsiteY3" fmla="*/ 1008721 h 2117619"/>
              <a:gd name="connsiteX4" fmla="*/ 1946827 w 3719496"/>
              <a:gd name="connsiteY4" fmla="*/ 2116459 h 2117619"/>
              <a:gd name="connsiteX5" fmla="*/ 52488 w 3719496"/>
              <a:gd name="connsiteY5" fmla="*/ 1308585 h 2117619"/>
              <a:gd name="connsiteX6" fmla="*/ -563094 w 3719496"/>
              <a:gd name="connsiteY6" fmla="*/ 1122529 h 211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9496" h="2117619" fill="none" extrusionOk="0">
                <a:moveTo>
                  <a:pt x="-563094" y="1122529"/>
                </a:moveTo>
                <a:cubicBezTo>
                  <a:pt x="-350247" y="1046023"/>
                  <a:pt x="-141028" y="942459"/>
                  <a:pt x="19739" y="904955"/>
                </a:cubicBezTo>
                <a:cubicBezTo>
                  <a:pt x="184823" y="582363"/>
                  <a:pt x="1024996" y="-212162"/>
                  <a:pt x="1889645" y="137"/>
                </a:cubicBezTo>
                <a:cubicBezTo>
                  <a:pt x="2889186" y="-37365"/>
                  <a:pt x="3635434" y="507579"/>
                  <a:pt x="3717414" y="1008721"/>
                </a:cubicBezTo>
                <a:cubicBezTo>
                  <a:pt x="3869010" y="1446400"/>
                  <a:pt x="3110927" y="2179051"/>
                  <a:pt x="1946827" y="2116459"/>
                </a:cubicBezTo>
                <a:cubicBezTo>
                  <a:pt x="1108183" y="2018146"/>
                  <a:pt x="297166" y="1821185"/>
                  <a:pt x="52488" y="1308585"/>
                </a:cubicBezTo>
                <a:cubicBezTo>
                  <a:pt x="-117328" y="1289069"/>
                  <a:pt x="-361412" y="1175037"/>
                  <a:pt x="-563094" y="1122529"/>
                </a:cubicBezTo>
                <a:close/>
              </a:path>
              <a:path w="3719496" h="2117619" stroke="0" extrusionOk="0">
                <a:moveTo>
                  <a:pt x="-563094" y="1122529"/>
                </a:moveTo>
                <a:cubicBezTo>
                  <a:pt x="-275625" y="1029469"/>
                  <a:pt x="-267105" y="993439"/>
                  <a:pt x="19739" y="904955"/>
                </a:cubicBezTo>
                <a:cubicBezTo>
                  <a:pt x="106773" y="256386"/>
                  <a:pt x="1012279" y="64498"/>
                  <a:pt x="1889645" y="137"/>
                </a:cubicBezTo>
                <a:cubicBezTo>
                  <a:pt x="2861658" y="139866"/>
                  <a:pt x="3593038" y="416310"/>
                  <a:pt x="3717414" y="1008721"/>
                </a:cubicBezTo>
                <a:cubicBezTo>
                  <a:pt x="3753300" y="1641250"/>
                  <a:pt x="2984226" y="2050480"/>
                  <a:pt x="1946827" y="2116459"/>
                </a:cubicBezTo>
                <a:cubicBezTo>
                  <a:pt x="1065911" y="2127661"/>
                  <a:pt x="187688" y="1794062"/>
                  <a:pt x="52488" y="1308585"/>
                </a:cubicBezTo>
                <a:cubicBezTo>
                  <a:pt x="-168469" y="1227170"/>
                  <a:pt x="-273119" y="1242858"/>
                  <a:pt x="-563094" y="1122529"/>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65139"/>
                      <a:gd name="adj2" fmla="val 300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err="1">
                <a:solidFill>
                  <a:srgbClr val="002060"/>
                </a:solidFill>
                <a:latin typeface="UTM Avo" panose="02040603050506020204" pitchFamily="18" charset="0"/>
              </a:rPr>
              <a:t>Các</a:t>
            </a:r>
            <a:r>
              <a:rPr lang="en-US" sz="4000" b="1">
                <a:solidFill>
                  <a:srgbClr val="002060"/>
                </a:solidFill>
                <a:latin typeface="UTM Avo" panose="02040603050506020204" pitchFamily="18" charset="0"/>
              </a:rPr>
              <a:t> </a:t>
            </a:r>
            <a:r>
              <a:rPr lang="en-US" sz="4000" b="1" err="1">
                <a:solidFill>
                  <a:srgbClr val="002060"/>
                </a:solidFill>
                <a:latin typeface="UTM Avo" panose="02040603050506020204" pitchFamily="18" charset="0"/>
              </a:rPr>
              <a:t>bạn</a:t>
            </a:r>
            <a:r>
              <a:rPr lang="en-US" sz="4000" b="1">
                <a:solidFill>
                  <a:srgbClr val="002060"/>
                </a:solidFill>
                <a:latin typeface="UTM Avo" panose="02040603050506020204" pitchFamily="18" charset="0"/>
              </a:rPr>
              <a:t> </a:t>
            </a:r>
            <a:r>
              <a:rPr lang="en-US" sz="4000" b="1" err="1">
                <a:solidFill>
                  <a:srgbClr val="002060"/>
                </a:solidFill>
                <a:latin typeface="UTM Avo" panose="02040603050506020204" pitchFamily="18" charset="0"/>
              </a:rPr>
              <a:t>giỏi</a:t>
            </a:r>
            <a:r>
              <a:rPr lang="en-US" sz="4000" b="1">
                <a:solidFill>
                  <a:srgbClr val="002060"/>
                </a:solidFill>
                <a:latin typeface="UTM Avo" panose="02040603050506020204" pitchFamily="18" charset="0"/>
              </a:rPr>
              <a:t> </a:t>
            </a:r>
            <a:r>
              <a:rPr lang="en-US" sz="4000" b="1" err="1">
                <a:solidFill>
                  <a:srgbClr val="002060"/>
                </a:solidFill>
                <a:latin typeface="UTM Avo" panose="02040603050506020204" pitchFamily="18" charset="0"/>
              </a:rPr>
              <a:t>lắm</a:t>
            </a:r>
            <a:r>
              <a:rPr lang="en-US" sz="4000" b="1">
                <a:solidFill>
                  <a:srgbClr val="002060"/>
                </a:solidFill>
                <a:latin typeface="UTM Avo" panose="02040603050506020204" pitchFamily="18" charset="0"/>
              </a:rPr>
              <a:t>!</a:t>
            </a:r>
          </a:p>
        </p:txBody>
      </p:sp>
      <p:sp>
        <p:nvSpPr>
          <p:cNvPr id="18" name="Speech Bubble: Oval 17">
            <a:extLst>
              <a:ext uri="{FF2B5EF4-FFF2-40B4-BE49-F238E27FC236}">
                <a16:creationId xmlns:a16="http://schemas.microsoft.com/office/drawing/2014/main" id="{03B00087-3969-40DB-9CCC-36BA9665D2EE}"/>
              </a:ext>
            </a:extLst>
          </p:cNvPr>
          <p:cNvSpPr/>
          <p:nvPr/>
        </p:nvSpPr>
        <p:spPr>
          <a:xfrm>
            <a:off x="4122482" y="753962"/>
            <a:ext cx="4784030" cy="3280576"/>
          </a:xfrm>
          <a:custGeom>
            <a:avLst/>
            <a:gdLst>
              <a:gd name="connsiteX0" fmla="*/ -137062 w 4784030"/>
              <a:gd name="connsiteY0" fmla="*/ 2166525 h 3280576"/>
              <a:gd name="connsiteX1" fmla="*/ 12583 w 4784030"/>
              <a:gd name="connsiteY1" fmla="*/ 1808315 h 3280576"/>
              <a:gd name="connsiteX2" fmla="*/ 2162141 w 4784030"/>
              <a:gd name="connsiteY2" fmla="*/ 7592 h 3280576"/>
              <a:gd name="connsiteX3" fmla="*/ 4676972 w 4784030"/>
              <a:gd name="connsiteY3" fmla="*/ 1155058 h 3280576"/>
              <a:gd name="connsiteX4" fmla="*/ 2852471 w 4784030"/>
              <a:gd name="connsiteY4" fmla="*/ 3249899 h 3280576"/>
              <a:gd name="connsiteX5" fmla="*/ 277635 w 4784030"/>
              <a:gd name="connsiteY5" fmla="*/ 2407311 h 3280576"/>
              <a:gd name="connsiteX6" fmla="*/ -137062 w 4784030"/>
              <a:gd name="connsiteY6" fmla="*/ 2166525 h 32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4030" h="3280576" fill="none" extrusionOk="0">
                <a:moveTo>
                  <a:pt x="-137062" y="2166525"/>
                </a:moveTo>
                <a:cubicBezTo>
                  <a:pt x="-46922" y="2001002"/>
                  <a:pt x="-37395" y="1925662"/>
                  <a:pt x="12583" y="1808315"/>
                </a:cubicBezTo>
                <a:cubicBezTo>
                  <a:pt x="-91917" y="1121155"/>
                  <a:pt x="863733" y="28980"/>
                  <a:pt x="2162141" y="7592"/>
                </a:cubicBezTo>
                <a:cubicBezTo>
                  <a:pt x="3335437" y="-179663"/>
                  <a:pt x="4237874" y="577978"/>
                  <a:pt x="4676972" y="1155058"/>
                </a:cubicBezTo>
                <a:cubicBezTo>
                  <a:pt x="5139169" y="2027167"/>
                  <a:pt x="4320975" y="3110094"/>
                  <a:pt x="2852471" y="3249899"/>
                </a:cubicBezTo>
                <a:cubicBezTo>
                  <a:pt x="1841523" y="3330961"/>
                  <a:pt x="833108" y="3082385"/>
                  <a:pt x="277635" y="2407311"/>
                </a:cubicBezTo>
                <a:cubicBezTo>
                  <a:pt x="141112" y="2340455"/>
                  <a:pt x="-26770" y="2239496"/>
                  <a:pt x="-137062" y="2166525"/>
                </a:cubicBezTo>
                <a:close/>
              </a:path>
              <a:path w="4784030" h="3280576" stroke="0" extrusionOk="0">
                <a:moveTo>
                  <a:pt x="-137062" y="2166525"/>
                </a:moveTo>
                <a:cubicBezTo>
                  <a:pt x="-111331" y="2067472"/>
                  <a:pt x="-54171" y="1955035"/>
                  <a:pt x="12583" y="1808315"/>
                </a:cubicBezTo>
                <a:cubicBezTo>
                  <a:pt x="-210102" y="685073"/>
                  <a:pt x="1024325" y="330835"/>
                  <a:pt x="2162141" y="7592"/>
                </a:cubicBezTo>
                <a:cubicBezTo>
                  <a:pt x="3277845" y="121192"/>
                  <a:pt x="4270667" y="380924"/>
                  <a:pt x="4676972" y="1155058"/>
                </a:cubicBezTo>
                <a:cubicBezTo>
                  <a:pt x="5045670" y="2283116"/>
                  <a:pt x="4272518" y="2975561"/>
                  <a:pt x="2852471" y="3249899"/>
                </a:cubicBezTo>
                <a:cubicBezTo>
                  <a:pt x="1895900" y="3277811"/>
                  <a:pt x="624629" y="3032478"/>
                  <a:pt x="277635" y="2407311"/>
                </a:cubicBezTo>
                <a:cubicBezTo>
                  <a:pt x="154253" y="2346466"/>
                  <a:pt x="-37175" y="2218143"/>
                  <a:pt x="-137062" y="2166525"/>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2865"/>
                      <a:gd name="adj2" fmla="val 1604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err="1">
                <a:solidFill>
                  <a:srgbClr val="002060"/>
                </a:solidFill>
                <a:latin typeface="UTM Avo" panose="02040603050506020204" pitchFamily="18" charset="0"/>
              </a:rPr>
              <a:t>Chúng</a:t>
            </a:r>
            <a:r>
              <a:rPr lang="en-US" sz="2500" b="1">
                <a:solidFill>
                  <a:srgbClr val="002060"/>
                </a:solidFill>
                <a:latin typeface="UTM Avo" panose="02040603050506020204" pitchFamily="18" charset="0"/>
              </a:rPr>
              <a:t> ta </a:t>
            </a:r>
            <a:r>
              <a:rPr lang="en-US" sz="2500" b="1" err="1">
                <a:solidFill>
                  <a:srgbClr val="002060"/>
                </a:solidFill>
                <a:latin typeface="UTM Avo" panose="02040603050506020204" pitchFamily="18" charset="0"/>
              </a:rPr>
              <a:t>đã</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có</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nguyên</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liệu</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làm</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món</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thịt</a:t>
            </a:r>
            <a:r>
              <a:rPr lang="en-US" sz="2500" b="1">
                <a:solidFill>
                  <a:srgbClr val="002060"/>
                </a:solidFill>
                <a:latin typeface="UTM Avo" panose="02040603050506020204" pitchFamily="18" charset="0"/>
              </a:rPr>
              <a:t> rang </a:t>
            </a:r>
            <a:r>
              <a:rPr lang="en-US" sz="2500" b="1" err="1">
                <a:solidFill>
                  <a:srgbClr val="002060"/>
                </a:solidFill>
                <a:latin typeface="UTM Avo" panose="02040603050506020204" pitchFamily="18" charset="0"/>
              </a:rPr>
              <a:t>nhưng</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hãy</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ghi</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lại</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công</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thức</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trước</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khi</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thực</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hiện</a:t>
            </a:r>
            <a:r>
              <a:rPr lang="en-US" sz="2500" b="1">
                <a:solidFill>
                  <a:srgbClr val="002060"/>
                </a:solidFill>
                <a:latin typeface="UTM Avo" panose="02040603050506020204" pitchFamily="18" charset="0"/>
              </a:rPr>
              <a:t> </a:t>
            </a:r>
            <a:r>
              <a:rPr lang="en-US" sz="2500" b="1" err="1">
                <a:solidFill>
                  <a:srgbClr val="002060"/>
                </a:solidFill>
                <a:latin typeface="UTM Avo" panose="02040603050506020204" pitchFamily="18" charset="0"/>
              </a:rPr>
              <a:t>nhé</a:t>
            </a:r>
            <a:r>
              <a:rPr lang="en-US" sz="2500" b="1">
                <a:solidFill>
                  <a:srgbClr val="002060"/>
                </a:solidFill>
                <a:latin typeface="UTM Avo" panose="02040603050506020204" pitchFamily="18" charset="0"/>
              </a:rPr>
              <a:t>!</a:t>
            </a:r>
          </a:p>
        </p:txBody>
      </p:sp>
    </p:spTree>
    <p:extLst>
      <p:ext uri="{BB962C8B-B14F-4D97-AF65-F5344CB8AC3E}">
        <p14:creationId xmlns:p14="http://schemas.microsoft.com/office/powerpoint/2010/main" val="258414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fltVal val="0"/>
                                          </p:val>
                                        </p:tav>
                                      </p:tavLst>
                                    </p:anim>
                                    <p:animEffect transition="out" filter="fade">
                                      <p:cBhvr>
                                        <p:cTn id="13" dur="500"/>
                                        <p:tgtEl>
                                          <p:spTgt spid="17"/>
                                        </p:tgtEl>
                                      </p:cBhvr>
                                    </p:animEffect>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594E6EA-5733-45D9-967D-71676D45D822}"/>
              </a:ext>
            </a:extLst>
          </p:cNvPr>
          <p:cNvPicPr>
            <a:picLocks noChangeAspect="1"/>
          </p:cNvPicPr>
          <p:nvPr/>
        </p:nvPicPr>
        <p:blipFill>
          <a:blip r:embed="rId2"/>
          <a:stretch>
            <a:fillRect/>
          </a:stretch>
        </p:blipFill>
        <p:spPr>
          <a:xfrm>
            <a:off x="-914178" y="438968"/>
            <a:ext cx="6386792" cy="4950155"/>
          </a:xfrm>
          <a:prstGeom prst="rect">
            <a:avLst/>
          </a:prstGeom>
        </p:spPr>
      </p:pic>
      <p:grpSp>
        <p:nvGrpSpPr>
          <p:cNvPr id="29" name="组合 1">
            <a:extLst>
              <a:ext uri="{FF2B5EF4-FFF2-40B4-BE49-F238E27FC236}">
                <a16:creationId xmlns:a16="http://schemas.microsoft.com/office/drawing/2014/main" id="{D7965783-119F-82B9-F92E-255484746F7F}"/>
              </a:ext>
            </a:extLst>
          </p:cNvPr>
          <p:cNvGrpSpPr/>
          <p:nvPr/>
        </p:nvGrpSpPr>
        <p:grpSpPr>
          <a:xfrm>
            <a:off x="-7519" y="2914046"/>
            <a:ext cx="9164411" cy="2326004"/>
            <a:chOff x="189986" y="4409848"/>
            <a:chExt cx="12033193" cy="2608648"/>
          </a:xfrm>
        </p:grpSpPr>
        <p:pic>
          <p:nvPicPr>
            <p:cNvPr id="30" name="图片 35">
              <a:extLst>
                <a:ext uri="{FF2B5EF4-FFF2-40B4-BE49-F238E27FC236}">
                  <a16:creationId xmlns:a16="http://schemas.microsoft.com/office/drawing/2014/main" id="{29A838C6-9A12-7CEB-C16A-2A408A4AE30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27783" b="14378"/>
            <a:stretch/>
          </p:blipFill>
          <p:spPr>
            <a:xfrm>
              <a:off x="9377625" y="4586522"/>
              <a:ext cx="2845554" cy="2409563"/>
            </a:xfrm>
            <a:prstGeom prst="rect">
              <a:avLst/>
            </a:prstGeom>
          </p:spPr>
        </p:pic>
        <p:pic>
          <p:nvPicPr>
            <p:cNvPr id="32" name="图片 37">
              <a:extLst>
                <a:ext uri="{FF2B5EF4-FFF2-40B4-BE49-F238E27FC236}">
                  <a16:creationId xmlns:a16="http://schemas.microsoft.com/office/drawing/2014/main" id="{23856418-EEC2-A874-B73A-A56C3A7440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60"/>
            <a:stretch/>
          </p:blipFill>
          <p:spPr>
            <a:xfrm>
              <a:off x="7941815" y="5721164"/>
              <a:ext cx="1738276" cy="1274843"/>
            </a:xfrm>
            <a:prstGeom prst="rect">
              <a:avLst/>
            </a:prstGeom>
          </p:spPr>
        </p:pic>
        <p:pic>
          <p:nvPicPr>
            <p:cNvPr id="33" name="图片 21">
              <a:extLst>
                <a:ext uri="{FF2B5EF4-FFF2-40B4-BE49-F238E27FC236}">
                  <a16:creationId xmlns:a16="http://schemas.microsoft.com/office/drawing/2014/main" id="{5890B83E-0779-10A9-5D53-83B8C0F8E1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6694"/>
            <a:stretch/>
          </p:blipFill>
          <p:spPr>
            <a:xfrm>
              <a:off x="5982079" y="5478029"/>
              <a:ext cx="2433384" cy="1540467"/>
            </a:xfrm>
            <a:prstGeom prst="rect">
              <a:avLst/>
            </a:prstGeom>
          </p:spPr>
        </p:pic>
        <p:pic>
          <p:nvPicPr>
            <p:cNvPr id="31" name="图片 42">
              <a:extLst>
                <a:ext uri="{FF2B5EF4-FFF2-40B4-BE49-F238E27FC236}">
                  <a16:creationId xmlns:a16="http://schemas.microsoft.com/office/drawing/2014/main" id="{A21495BA-E275-F700-5BC4-ED4C1FB4B9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59" b="19264"/>
            <a:stretch/>
          </p:blipFill>
          <p:spPr>
            <a:xfrm>
              <a:off x="189986" y="4409848"/>
              <a:ext cx="2708982" cy="2513350"/>
            </a:xfrm>
            <a:prstGeom prst="rect">
              <a:avLst/>
            </a:prstGeom>
          </p:spPr>
        </p:pic>
      </p:grpSp>
      <p:sp>
        <p:nvSpPr>
          <p:cNvPr id="36" name="矩形: 圆角 10">
            <a:extLst>
              <a:ext uri="{FF2B5EF4-FFF2-40B4-BE49-F238E27FC236}">
                <a16:creationId xmlns:a16="http://schemas.microsoft.com/office/drawing/2014/main" id="{139B8F1C-73E4-ACDC-F4FD-D1BF63423D3E}"/>
              </a:ext>
            </a:extLst>
          </p:cNvPr>
          <p:cNvSpPr/>
          <p:nvPr/>
        </p:nvSpPr>
        <p:spPr>
          <a:xfrm>
            <a:off x="244366" y="281343"/>
            <a:ext cx="3573044" cy="453641"/>
          </a:xfrm>
          <a:prstGeom prst="roundRect">
            <a:avLst>
              <a:gd name="adj" fmla="val 50000"/>
            </a:avLst>
          </a:prstGeom>
          <a:solidFill>
            <a:schemeClr val="accent5">
              <a:lumMod val="20000"/>
              <a:lumOff val="80000"/>
            </a:schemeClr>
          </a:solidFill>
          <a:ln w="38100" cap="flat" cmpd="sng" algn="ctr">
            <a:solidFill>
              <a:srgbClr val="FFFFFF"/>
            </a:solidFill>
            <a:prstDash val="solid"/>
            <a:miter lim="800000"/>
          </a:ln>
          <a:effectLst>
            <a:outerShdw blurRad="254000" dist="101600" dir="5400000" algn="ctr" rotWithShape="0">
              <a:srgbClr val="61A036">
                <a:alpha val="23000"/>
              </a:srgbClr>
            </a:outerShdw>
          </a:effectLst>
        </p:spPr>
        <p:txBody>
          <a:bodyPr lIns="216000" tIns="0" rIns="0" bIns="0"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Luyện</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từ</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và</a:t>
            </a:r>
            <a:r>
              <a:rPr kumimoji="0" lang="en-US" altLang="zh-CN" sz="2800" b="0" i="0" u="none" strike="noStrike" kern="1200" cap="none" spc="0" normalizeH="0" noProof="0">
                <a:ln>
                  <a:solidFill>
                    <a:srgbClr val="FFFFFF"/>
                  </a:solidFill>
                </a:ln>
                <a:solidFill>
                  <a:schemeClr val="accent5">
                    <a:lumMod val="50000"/>
                  </a:schemeClr>
                </a:solidFill>
                <a:effectLst/>
                <a:uLnTx/>
                <a:uFillTx/>
                <a:latin typeface="#9Slide07 SVNBango" panose="02000000000000000000" pitchFamily="2" charset="0"/>
                <a:ea typeface="+mj-ea"/>
                <a:cs typeface="+mn-cs"/>
              </a:rPr>
              <a:t> </a:t>
            </a:r>
            <a:r>
              <a:rPr kumimoji="0" lang="en-US" altLang="zh-CN" sz="2800" b="0" i="0" u="none" strike="noStrike" kern="1200" cap="none" spc="0" normalizeH="0" noProof="0" err="1">
                <a:ln>
                  <a:solidFill>
                    <a:srgbClr val="FFFFFF"/>
                  </a:solidFill>
                </a:ln>
                <a:solidFill>
                  <a:schemeClr val="accent5">
                    <a:lumMod val="50000"/>
                  </a:schemeClr>
                </a:solidFill>
                <a:effectLst/>
                <a:uLnTx/>
                <a:uFillTx/>
                <a:latin typeface="#9Slide07 SVNBango" panose="02000000000000000000" pitchFamily="2" charset="0"/>
                <a:ea typeface="+mj-ea"/>
                <a:cs typeface="+mn-cs"/>
              </a:rPr>
              <a:t>câu</a:t>
            </a:r>
            <a:endParaRPr kumimoji="0" lang="zh-CN" altLang="en-US" sz="2800" b="0" i="0" u="none" strike="noStrike" kern="1200" cap="none" spc="0" normalizeH="0" baseline="0" noProof="0">
              <a:ln>
                <a:solidFill>
                  <a:srgbClr val="FFFFFF"/>
                </a:solidFill>
              </a:ln>
              <a:solidFill>
                <a:schemeClr val="accent5">
                  <a:lumMod val="50000"/>
                </a:schemeClr>
              </a:solidFill>
              <a:effectLst/>
              <a:uLnTx/>
              <a:uFillTx/>
              <a:latin typeface="#9Slide07 SVNBango" panose="02000000000000000000" pitchFamily="2" charset="0"/>
              <a:ea typeface="+mj-ea"/>
              <a:cs typeface="+mn-cs"/>
            </a:endParaRPr>
          </a:p>
        </p:txBody>
      </p:sp>
      <p:pic>
        <p:nvPicPr>
          <p:cNvPr id="39" name="图片 6">
            <a:extLst>
              <a:ext uri="{FF2B5EF4-FFF2-40B4-BE49-F238E27FC236}">
                <a16:creationId xmlns:a16="http://schemas.microsoft.com/office/drawing/2014/main" id="{3C967853-9C78-F15B-3D08-530B5A7851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0872" y="3944189"/>
            <a:ext cx="1136715" cy="1413757"/>
          </a:xfrm>
          <a:prstGeom prst="rect">
            <a:avLst/>
          </a:prstGeom>
        </p:spPr>
      </p:pic>
      <p:sp>
        <p:nvSpPr>
          <p:cNvPr id="41" name="Title 1">
            <a:extLst>
              <a:ext uri="{FF2B5EF4-FFF2-40B4-BE49-F238E27FC236}">
                <a16:creationId xmlns:a16="http://schemas.microsoft.com/office/drawing/2014/main" id="{8C3E3A78-1938-5039-06FA-CA81B6AC53B8}"/>
              </a:ext>
            </a:extLst>
          </p:cNvPr>
          <p:cNvSpPr txBox="1">
            <a:spLocks/>
          </p:cNvSpPr>
          <p:nvPr/>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1800">
                <a:solidFill>
                  <a:srgbClr val="61A036">
                    <a:lumMod val="60000"/>
                    <a:lumOff val="40000"/>
                  </a:srgbClr>
                </a:solidFill>
                <a:latin typeface="#9Slide07 HoneyCream" pitchFamily="2" charset="0"/>
              </a:rPr>
              <a:t>Măng Non</a:t>
            </a:r>
          </a:p>
        </p:txBody>
      </p:sp>
      <p:sp>
        <p:nvSpPr>
          <p:cNvPr id="42" name="文本框 20">
            <a:extLst>
              <a:ext uri="{FF2B5EF4-FFF2-40B4-BE49-F238E27FC236}">
                <a16:creationId xmlns:a16="http://schemas.microsoft.com/office/drawing/2014/main" id="{32266D88-7969-FB82-B6B8-CE01ACC87ED7}"/>
              </a:ext>
            </a:extLst>
          </p:cNvPr>
          <p:cNvSpPr txBox="1"/>
          <p:nvPr/>
        </p:nvSpPr>
        <p:spPr>
          <a:xfrm>
            <a:off x="4810044" y="3363898"/>
            <a:ext cx="2193229" cy="784830"/>
          </a:xfrm>
          <a:prstGeom prst="rect">
            <a:avLst/>
          </a:prstGeom>
          <a:noFill/>
        </p:spPr>
        <p:txBody>
          <a:bodyPr wrap="none" rtlCol="0">
            <a:spAutoFit/>
          </a:bodyPr>
          <a:lstStyle/>
          <a:p>
            <a:pPr algn="ctr" defTabSz="457200">
              <a:buClrTx/>
              <a:buFontTx/>
              <a:buNone/>
            </a:pPr>
            <a:r>
              <a:rPr lang="en-US" altLang="zh-CN"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rPr>
              <a:t>Trang 32</a:t>
            </a:r>
            <a:endParaRPr lang="zh-CN" altLang="en-US" sz="4500" b="1" kern="1200">
              <a:ln w="22225">
                <a:noFill/>
                <a:prstDash val="solid"/>
              </a:ln>
              <a:solidFill>
                <a:srgbClr val="002060"/>
              </a:solidFill>
              <a:latin typeface="#9Slide05 Good Vibes Pro" panose="02000507080000020002" pitchFamily="2" charset="0"/>
              <a:ea typeface="字魂151号-联盟综艺体" panose="00000500000000000000" pitchFamily="2" charset="-122"/>
              <a:cs typeface="+mn-cs"/>
            </a:endParaRPr>
          </a:p>
        </p:txBody>
      </p:sp>
      <p:grpSp>
        <p:nvGrpSpPr>
          <p:cNvPr id="2" name="Group 1">
            <a:extLst>
              <a:ext uri="{FF2B5EF4-FFF2-40B4-BE49-F238E27FC236}">
                <a16:creationId xmlns:a16="http://schemas.microsoft.com/office/drawing/2014/main" id="{3DEBC15E-A84A-4CCF-97B8-4AA6DBBAA1C6}"/>
              </a:ext>
            </a:extLst>
          </p:cNvPr>
          <p:cNvGrpSpPr/>
          <p:nvPr/>
        </p:nvGrpSpPr>
        <p:grpSpPr>
          <a:xfrm>
            <a:off x="3287331" y="769235"/>
            <a:ext cx="5856669" cy="2605374"/>
            <a:chOff x="3121675" y="784369"/>
            <a:chExt cx="5856669" cy="2605374"/>
          </a:xfrm>
        </p:grpSpPr>
        <p:sp>
          <p:nvSpPr>
            <p:cNvPr id="35" name="矩形: 圆角 8">
              <a:extLst>
                <a:ext uri="{FF2B5EF4-FFF2-40B4-BE49-F238E27FC236}">
                  <a16:creationId xmlns:a16="http://schemas.microsoft.com/office/drawing/2014/main" id="{D834DE8C-6E7F-5BCF-F7AF-38D61B521226}"/>
                </a:ext>
              </a:extLst>
            </p:cNvPr>
            <p:cNvSpPr/>
            <p:nvPr/>
          </p:nvSpPr>
          <p:spPr>
            <a:xfrm>
              <a:off x="3624054" y="2150617"/>
              <a:ext cx="4851912" cy="1239126"/>
            </a:xfrm>
            <a:prstGeom prst="roundRect">
              <a:avLst>
                <a:gd name="adj" fmla="val 50000"/>
              </a:avLst>
            </a:prstGeom>
            <a:noFill/>
            <a:ln w="12700" cap="flat" cmpd="sng" algn="ctr">
              <a:noFill/>
              <a:prstDash val="solid"/>
              <a:miter lim="800000"/>
            </a:ln>
            <a:effectLst>
              <a:outerShdw blurRad="254000" dist="101600" dir="5400000" algn="ctr" rotWithShape="0">
                <a:srgbClr val="61A036">
                  <a:alpha val="23000"/>
                </a:srgbClr>
              </a:outerShdw>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CN" sz="9000" b="0" i="0" u="none" strike="noStrike" kern="1200" cap="none" spc="0" normalizeH="0" baseline="0" noProof="0" err="1">
                  <a:ln w="28575">
                    <a:solidFill>
                      <a:srgbClr val="2D3847"/>
                    </a:solidFill>
                  </a:ln>
                  <a:blipFill>
                    <a:blip r:embed="rId9"/>
                    <a:stretch>
                      <a:fillRect/>
                    </a:stretch>
                  </a:blipFill>
                  <a:effectLst/>
                  <a:uLnTx/>
                  <a:uFillTx/>
                  <a:latin typeface="#9Slide07 SVNZiclets" panose="02000603000000000000" pitchFamily="2" charset="0"/>
                  <a:ea typeface="思源黑体 CN Medium" panose="020B0600000000000000" pitchFamily="34" charset="-122"/>
                  <a:cs typeface="+mn-cs"/>
                </a:rPr>
                <a:t>Món</a:t>
              </a:r>
              <a:r>
                <a:rPr kumimoji="0" lang="en-US" altLang="zh-CN" sz="9000" b="0" i="0" u="none" strike="noStrike" kern="1200" cap="none" spc="0" normalizeH="0" noProof="0">
                  <a:ln w="28575">
                    <a:solidFill>
                      <a:srgbClr val="2D3847"/>
                    </a:solidFill>
                  </a:ln>
                  <a:blipFill>
                    <a:blip r:embed="rId9"/>
                    <a:stretch>
                      <a:fillRect/>
                    </a:stretch>
                  </a:blipFill>
                  <a:effectLst/>
                  <a:uLnTx/>
                  <a:uFillTx/>
                  <a:latin typeface="#9Slide07 SVNZiclets" panose="02000603000000000000" pitchFamily="2" charset="0"/>
                  <a:ea typeface="思源黑体 CN Medium" panose="020B0600000000000000" pitchFamily="34" charset="-122"/>
                  <a:cs typeface="+mn-cs"/>
                </a:rPr>
                <a:t> </a:t>
              </a:r>
              <a:r>
                <a:rPr kumimoji="0" lang="en-US" altLang="zh-CN" sz="9000" b="0" i="0" u="none" strike="noStrike" kern="1200" cap="none" spc="0" normalizeH="0" noProof="0" err="1">
                  <a:ln w="28575">
                    <a:solidFill>
                      <a:srgbClr val="2D3847"/>
                    </a:solidFill>
                  </a:ln>
                  <a:blipFill>
                    <a:blip r:embed="rId9"/>
                    <a:stretch>
                      <a:fillRect/>
                    </a:stretch>
                  </a:blipFill>
                  <a:effectLst/>
                  <a:uLnTx/>
                  <a:uFillTx/>
                  <a:latin typeface="#9Slide07 SVNZiclets" panose="02000603000000000000" pitchFamily="2" charset="0"/>
                  <a:ea typeface="思源黑体 CN Medium" panose="020B0600000000000000" pitchFamily="34" charset="-122"/>
                  <a:cs typeface="+mn-cs"/>
                </a:rPr>
                <a:t>ăn</a:t>
              </a:r>
              <a:endParaRPr kumimoji="0" lang="zh-CN" altLang="en-US" sz="9000" b="0" i="0" u="none" strike="noStrike" kern="1200" cap="none" spc="0" normalizeH="0" baseline="0" noProof="0">
                <a:ln w="28575">
                  <a:solidFill>
                    <a:srgbClr val="2D3847"/>
                  </a:solidFill>
                </a:ln>
                <a:blipFill>
                  <a:blip r:embed="rId9"/>
                  <a:stretch>
                    <a:fillRect/>
                  </a:stretch>
                </a:blipFill>
                <a:effectLst/>
                <a:uLnTx/>
                <a:uFillTx/>
                <a:latin typeface="#9Slide07 SVNZiclets" panose="02000603000000000000" pitchFamily="2" charset="0"/>
                <a:ea typeface="思源黑体 CN Medium" panose="020B0600000000000000" pitchFamily="34" charset="-122"/>
                <a:cs typeface="+mn-cs"/>
              </a:endParaRPr>
            </a:p>
          </p:txBody>
        </p:sp>
        <p:sp>
          <p:nvSpPr>
            <p:cNvPr id="14" name="TextBox 13">
              <a:extLst>
                <a:ext uri="{FF2B5EF4-FFF2-40B4-BE49-F238E27FC236}">
                  <a16:creationId xmlns:a16="http://schemas.microsoft.com/office/drawing/2014/main" id="{9B8749E4-8AAE-47E5-B229-1A2298B97896}"/>
                </a:ext>
              </a:extLst>
            </p:cNvPr>
            <p:cNvSpPr txBox="1"/>
            <p:nvPr/>
          </p:nvSpPr>
          <p:spPr>
            <a:xfrm>
              <a:off x="3121675" y="784369"/>
              <a:ext cx="5856669" cy="1477328"/>
            </a:xfrm>
            <a:prstGeom prst="rect">
              <a:avLst/>
            </a:prstGeom>
            <a:noFill/>
          </p:spPr>
          <p:txBody>
            <a:bodyPr wrap="square" rtlCol="0">
              <a:spAutoFit/>
            </a:bodyPr>
            <a:lstStyle/>
            <a:p>
              <a:r>
                <a:rPr lang="en-US" sz="4500" err="1">
                  <a:ln w="12700">
                    <a:solidFill>
                      <a:schemeClr val="tx1"/>
                    </a:solidFill>
                  </a:ln>
                  <a:solidFill>
                    <a:srgbClr val="C5316D"/>
                  </a:solidFill>
                  <a:latin typeface="#9Slide07 SVNZiclets" panose="02000603000000000000" pitchFamily="2" charset="0"/>
                </a:rPr>
                <a:t>Viết</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đoạn</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văn</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nêu</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các</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bước</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làm</a:t>
              </a:r>
              <a:r>
                <a:rPr lang="en-US" sz="4500">
                  <a:ln w="12700">
                    <a:solidFill>
                      <a:schemeClr val="tx1"/>
                    </a:solidFill>
                  </a:ln>
                  <a:solidFill>
                    <a:srgbClr val="C5316D"/>
                  </a:solidFill>
                  <a:latin typeface="#9Slide07 SVNZiclets" panose="02000603000000000000" pitchFamily="2" charset="0"/>
                </a:rPr>
                <a:t> </a:t>
              </a:r>
              <a:r>
                <a:rPr lang="en-US" sz="4500" err="1">
                  <a:ln w="12700">
                    <a:solidFill>
                      <a:schemeClr val="tx1"/>
                    </a:solidFill>
                  </a:ln>
                  <a:solidFill>
                    <a:srgbClr val="C5316D"/>
                  </a:solidFill>
                  <a:latin typeface="#9Slide07 SVNZiclets" panose="02000603000000000000" pitchFamily="2" charset="0"/>
                </a:rPr>
                <a:t>một</a:t>
              </a:r>
              <a:endParaRPr lang="en-US" sz="4500">
                <a:ln w="12700">
                  <a:solidFill>
                    <a:schemeClr val="tx1"/>
                  </a:solidFill>
                </a:ln>
                <a:solidFill>
                  <a:srgbClr val="C5316D"/>
                </a:solidFill>
                <a:latin typeface="#9Slide07 SVNZiclets" panose="02000603000000000000" pitchFamily="2" charset="0"/>
              </a:endParaRPr>
            </a:p>
          </p:txBody>
        </p:sp>
      </p:grpSp>
    </p:spTree>
    <p:extLst>
      <p:ext uri="{BB962C8B-B14F-4D97-AF65-F5344CB8AC3E}">
        <p14:creationId xmlns:p14="http://schemas.microsoft.com/office/powerpoint/2010/main" val="30915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15"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1000" fill="hold"/>
                                        <p:tgtEl>
                                          <p:spTgt spid="42"/>
                                        </p:tgtEl>
                                        <p:attrNameLst>
                                          <p:attrName>ppt_w</p:attrName>
                                        </p:attrNameLst>
                                      </p:cBhvr>
                                      <p:tavLst>
                                        <p:tav tm="0">
                                          <p:val>
                                            <p:fltVal val="0"/>
                                          </p:val>
                                        </p:tav>
                                        <p:tav tm="100000">
                                          <p:val>
                                            <p:strVal val="#ppt_w"/>
                                          </p:val>
                                        </p:tav>
                                      </p:tavLst>
                                    </p:anim>
                                    <p:anim calcmode="lin" valueType="num">
                                      <p:cBhvr>
                                        <p:cTn id="14" dur="1000" fill="hold"/>
                                        <p:tgtEl>
                                          <p:spTgt spid="42"/>
                                        </p:tgtEl>
                                        <p:attrNameLst>
                                          <p:attrName>ppt_h</p:attrName>
                                        </p:attrNameLst>
                                      </p:cBhvr>
                                      <p:tavLst>
                                        <p:tav tm="0">
                                          <p:val>
                                            <p:fltVal val="0"/>
                                          </p:val>
                                        </p:tav>
                                        <p:tav tm="100000">
                                          <p:val>
                                            <p:strVal val="#ppt_h"/>
                                          </p:val>
                                        </p:tav>
                                      </p:tavLst>
                                    </p:anim>
                                    <p:anim calcmode="lin" valueType="num">
                                      <p:cBhvr>
                                        <p:cTn id="15" dur="1000" fill="hold"/>
                                        <p:tgtEl>
                                          <p:spTgt spid="4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250" fill="hold"/>
                                        <p:tgtEl>
                                          <p:spTgt spid="2"/>
                                        </p:tgtEl>
                                        <p:attrNameLst>
                                          <p:attrName>ppt_w</p:attrName>
                                        </p:attrNameLst>
                                      </p:cBhvr>
                                      <p:tavLst>
                                        <p:tav tm="0">
                                          <p:val>
                                            <p:fltVal val="0"/>
                                          </p:val>
                                        </p:tav>
                                        <p:tav tm="100000">
                                          <p:val>
                                            <p:strVal val="#ppt_w"/>
                                          </p:val>
                                        </p:tav>
                                      </p:tavLst>
                                    </p:anim>
                                    <p:anim calcmode="lin" valueType="num">
                                      <p:cBhvr>
                                        <p:cTn id="22" dur="1250" fill="hold"/>
                                        <p:tgtEl>
                                          <p:spTgt spid="2"/>
                                        </p:tgtEl>
                                        <p:attrNameLst>
                                          <p:attrName>ppt_h</p:attrName>
                                        </p:attrNameLst>
                                      </p:cBhvr>
                                      <p:tavLst>
                                        <p:tav tm="0">
                                          <p:val>
                                            <p:fltVal val="0"/>
                                          </p:val>
                                        </p:tav>
                                        <p:tav tm="100000">
                                          <p:val>
                                            <p:strVal val="#ppt_h"/>
                                          </p:val>
                                        </p:tav>
                                      </p:tavLst>
                                    </p:anim>
                                    <p:animEffect transition="in" filter="fade">
                                      <p:cBhvr>
                                        <p:cTn id="23" dur="1250"/>
                                        <p:tgtEl>
                                          <p:spTgt spid="2"/>
                                        </p:tgtEl>
                                      </p:cBhvr>
                                    </p:animEffect>
                                  </p:childTnLst>
                                </p:cTn>
                              </p:par>
                            </p:childTnLst>
                          </p:cTn>
                        </p:par>
                        <p:par>
                          <p:cTn id="24" fill="hold">
                            <p:stCondLst>
                              <p:cond delay="1250"/>
                            </p:stCondLst>
                            <p:childTnLst>
                              <p:par>
                                <p:cTn id="25" presetID="32" presetClass="emph" presetSubtype="0" repeatCount="indefinite" fill="hold" nodeType="afterEffect">
                                  <p:stCondLst>
                                    <p:cond delay="0"/>
                                  </p:stCondLst>
                                  <p:childTnLst>
                                    <p:animRot by="120000">
                                      <p:cBhvr>
                                        <p:cTn id="26" dur="100" fill="hold">
                                          <p:stCondLst>
                                            <p:cond delay="0"/>
                                          </p:stCondLst>
                                        </p:cTn>
                                        <p:tgtEl>
                                          <p:spTgt spid="2"/>
                                        </p:tgtEl>
                                        <p:attrNameLst>
                                          <p:attrName>r</p:attrName>
                                        </p:attrNameLst>
                                      </p:cBhvr>
                                    </p:animRot>
                                    <p:animRot by="-240000">
                                      <p:cBhvr>
                                        <p:cTn id="27" dur="200" fill="hold">
                                          <p:stCondLst>
                                            <p:cond delay="200"/>
                                          </p:stCondLst>
                                        </p:cTn>
                                        <p:tgtEl>
                                          <p:spTgt spid="2"/>
                                        </p:tgtEl>
                                        <p:attrNameLst>
                                          <p:attrName>r</p:attrName>
                                        </p:attrNameLst>
                                      </p:cBhvr>
                                    </p:animRot>
                                    <p:animRot by="240000">
                                      <p:cBhvr>
                                        <p:cTn id="28" dur="200" fill="hold">
                                          <p:stCondLst>
                                            <p:cond delay="400"/>
                                          </p:stCondLst>
                                        </p:cTn>
                                        <p:tgtEl>
                                          <p:spTgt spid="2"/>
                                        </p:tgtEl>
                                        <p:attrNameLst>
                                          <p:attrName>r</p:attrName>
                                        </p:attrNameLst>
                                      </p:cBhvr>
                                    </p:animRot>
                                    <p:animRot by="-240000">
                                      <p:cBhvr>
                                        <p:cTn id="29" dur="200" fill="hold">
                                          <p:stCondLst>
                                            <p:cond delay="600"/>
                                          </p:stCondLst>
                                        </p:cTn>
                                        <p:tgtEl>
                                          <p:spTgt spid="2"/>
                                        </p:tgtEl>
                                        <p:attrNameLst>
                                          <p:attrName>r</p:attrName>
                                        </p:attrNameLst>
                                      </p:cBhvr>
                                    </p:animRot>
                                    <p:animRot by="120000">
                                      <p:cBhvr>
                                        <p:cTn id="3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281B17-E654-4D22-92A8-32D1509EEA42}"/>
              </a:ext>
            </a:extLst>
          </p:cNvPr>
          <p:cNvSpPr/>
          <p:nvPr/>
        </p:nvSpPr>
        <p:spPr>
          <a:xfrm>
            <a:off x="-1283110" y="0"/>
            <a:ext cx="11474245" cy="514350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ubtitle 3">
            <a:extLst>
              <a:ext uri="{FF2B5EF4-FFF2-40B4-BE49-F238E27FC236}">
                <a16:creationId xmlns:a16="http://schemas.microsoft.com/office/drawing/2014/main" id="{C8356433-18F9-4E8F-A787-E50D18D50AD0}"/>
              </a:ext>
            </a:extLst>
          </p:cNvPr>
          <p:cNvSpPr>
            <a:spLocks noGrp="1"/>
          </p:cNvSpPr>
          <p:nvPr>
            <p:ph type="subTitle" idx="1"/>
          </p:nvPr>
        </p:nvSpPr>
        <p:spPr>
          <a:xfrm>
            <a:off x="9269" y="589935"/>
            <a:ext cx="8889486" cy="4726397"/>
          </a:xfrm>
        </p:spPr>
        <p:txBody>
          <a:bodyPr/>
          <a:lstStyle/>
          <a:p>
            <a:pPr marL="0" indent="0" algn="just">
              <a:lnSpc>
                <a:spcPct val="120000"/>
              </a:lnSpc>
            </a:pPr>
            <a:r>
              <a:rPr lang="nl-NL" sz="1500" b="1">
                <a:solidFill>
                  <a:srgbClr val="C00000"/>
                </a:solidFill>
                <a:effectLst/>
                <a:latin typeface="UTM Avo" panose="02040603050506020204" pitchFamily="18" charset="0"/>
                <a:ea typeface="Times New Roman" panose="02020603050405020304" pitchFamily="18" charset="0"/>
              </a:rPr>
              <a:t>1. Năng lực đặc thù:</a:t>
            </a:r>
            <a:endParaRPr lang="en-US" sz="1500" b="1">
              <a:solidFill>
                <a:srgbClr val="C00000"/>
              </a:solidFill>
              <a:effectLst/>
              <a:latin typeface="UTM Avo" panose="02040603050506020204" pitchFamily="18" charset="0"/>
              <a:ea typeface="Times New Roman" panose="02020603050405020304" pitchFamily="18" charset="0"/>
            </a:endParaRPr>
          </a:p>
          <a:p>
            <a:pPr marL="0" indent="0" algn="just">
              <a:lnSpc>
                <a:spcPct val="120000"/>
              </a:lnSpc>
            </a:pPr>
            <a:r>
              <a:rPr lang="nl-NL" sz="1500" b="1">
                <a:effectLst/>
                <a:latin typeface="UTM Avo" panose="02040603050506020204" pitchFamily="18" charset="0"/>
                <a:ea typeface="Times New Roman" panose="02020603050405020304" pitchFamily="18" charset="0"/>
              </a:rPr>
              <a:t>- Viết được các bước làm 1 món ăn: món thịt rang</a:t>
            </a:r>
            <a:endParaRPr lang="en-US" sz="1500" b="1">
              <a:effectLst/>
              <a:latin typeface="UTM Avo" panose="02040603050506020204" pitchFamily="18" charset="0"/>
              <a:ea typeface="Times New Roman" panose="02020603050405020304" pitchFamily="18" charset="0"/>
            </a:endParaRPr>
          </a:p>
          <a:p>
            <a:pPr marL="0" indent="0" algn="just">
              <a:lnSpc>
                <a:spcPct val="120000"/>
              </a:lnSpc>
            </a:pPr>
            <a:r>
              <a:rPr lang="nl-NL" sz="1500" b="1">
                <a:effectLst/>
                <a:latin typeface="UTM Avo" panose="02040603050506020204" pitchFamily="18" charset="0"/>
                <a:ea typeface="Times New Roman" panose="02020603050405020304" pitchFamily="18" charset="0"/>
              </a:rPr>
              <a:t>- Hình thành và phát triển tình cảm gia đình, sự quan tâm, yêu quý, biết ơn, đối với những người thân trong gia đình dòng họ.</a:t>
            </a:r>
            <a:endParaRPr lang="en-US" sz="1500" b="1">
              <a:effectLst/>
              <a:latin typeface="UTM Avo" panose="02040603050506020204" pitchFamily="18" charset="0"/>
              <a:ea typeface="Times New Roman" panose="02020603050405020304" pitchFamily="18" charset="0"/>
            </a:endParaRPr>
          </a:p>
          <a:p>
            <a:pPr marL="0" indent="0" algn="just">
              <a:lnSpc>
                <a:spcPct val="120000"/>
              </a:lnSpc>
            </a:pPr>
            <a:r>
              <a:rPr lang="nl-NL" sz="1500" b="1">
                <a:effectLst/>
                <a:latin typeface="UTM Avo" panose="02040603050506020204" pitchFamily="18" charset="0"/>
                <a:ea typeface="Times New Roman" panose="02020603050405020304" pitchFamily="18" charset="0"/>
              </a:rPr>
              <a:t>- Đọc mở rộng theo yêu cầu.</a:t>
            </a:r>
            <a:endParaRPr lang="en-US" sz="1500" b="1">
              <a:effectLst/>
              <a:latin typeface="UTM Avo" panose="02040603050506020204" pitchFamily="18" charset="0"/>
              <a:ea typeface="Times New Roman" panose="02020603050405020304" pitchFamily="18" charset="0"/>
            </a:endParaRPr>
          </a:p>
          <a:p>
            <a:pPr marL="0" indent="0" algn="just">
              <a:lnSpc>
                <a:spcPct val="120000"/>
              </a:lnSpc>
            </a:pPr>
            <a:r>
              <a:rPr lang="nl-NL" sz="1500" b="1">
                <a:effectLst/>
                <a:latin typeface="UTM Avo" panose="02040603050506020204" pitchFamily="18" charset="0"/>
                <a:ea typeface="Times New Roman" panose="02020603050405020304" pitchFamily="18" charset="0"/>
              </a:rPr>
              <a:t>- Phát triển năng lực ngôn ngữ.</a:t>
            </a:r>
            <a:endParaRPr lang="en-US" sz="1500" b="1">
              <a:effectLst/>
              <a:latin typeface="UTM Avo" panose="02040603050506020204" pitchFamily="18" charset="0"/>
              <a:ea typeface="Times New Roman" panose="02020603050405020304" pitchFamily="18" charset="0"/>
            </a:endParaRPr>
          </a:p>
          <a:p>
            <a:pPr marL="0" indent="0" algn="just">
              <a:lnSpc>
                <a:spcPct val="120000"/>
              </a:lnSpc>
            </a:pPr>
            <a:r>
              <a:rPr lang="en-US" sz="1500" b="1">
                <a:solidFill>
                  <a:srgbClr val="C00000"/>
                </a:solidFill>
                <a:effectLst/>
                <a:latin typeface="UTM Avo" panose="02040603050506020204" pitchFamily="18" charset="0"/>
                <a:ea typeface="Times New Roman" panose="02020603050405020304" pitchFamily="18" charset="0"/>
              </a:rPr>
              <a:t>2. </a:t>
            </a:r>
            <a:r>
              <a:rPr lang="en-US" sz="1500" b="1" err="1">
                <a:solidFill>
                  <a:srgbClr val="C00000"/>
                </a:solidFill>
                <a:effectLst/>
                <a:latin typeface="UTM Avo" panose="02040603050506020204" pitchFamily="18" charset="0"/>
                <a:ea typeface="Times New Roman" panose="02020603050405020304" pitchFamily="18" charset="0"/>
              </a:rPr>
              <a:t>Năng</a:t>
            </a:r>
            <a:r>
              <a:rPr lang="en-US" sz="1500" b="1">
                <a:solidFill>
                  <a:srgbClr val="C00000"/>
                </a:solidFill>
                <a:effectLst/>
                <a:latin typeface="UTM Avo" panose="02040603050506020204" pitchFamily="18" charset="0"/>
                <a:ea typeface="Times New Roman" panose="02020603050405020304" pitchFamily="18" charset="0"/>
              </a:rPr>
              <a:t> </a:t>
            </a:r>
            <a:r>
              <a:rPr lang="en-US" sz="1500" b="1" err="1">
                <a:solidFill>
                  <a:srgbClr val="C00000"/>
                </a:solidFill>
                <a:effectLst/>
                <a:latin typeface="UTM Avo" panose="02040603050506020204" pitchFamily="18" charset="0"/>
                <a:ea typeface="Times New Roman" panose="02020603050405020304" pitchFamily="18" charset="0"/>
              </a:rPr>
              <a:t>lực</a:t>
            </a:r>
            <a:r>
              <a:rPr lang="en-US" sz="1500" b="1">
                <a:solidFill>
                  <a:srgbClr val="C00000"/>
                </a:solidFill>
                <a:effectLst/>
                <a:latin typeface="UTM Avo" panose="02040603050506020204" pitchFamily="18" charset="0"/>
                <a:ea typeface="Times New Roman" panose="02020603050405020304" pitchFamily="18" charset="0"/>
              </a:rPr>
              <a:t> </a:t>
            </a:r>
            <a:r>
              <a:rPr lang="en-US" sz="1500" b="1" err="1">
                <a:solidFill>
                  <a:srgbClr val="C00000"/>
                </a:solidFill>
                <a:effectLst/>
                <a:latin typeface="UTM Avo" panose="02040603050506020204" pitchFamily="18" charset="0"/>
                <a:ea typeface="Times New Roman" panose="02020603050405020304" pitchFamily="18" charset="0"/>
              </a:rPr>
              <a:t>chung</a:t>
            </a:r>
            <a:r>
              <a:rPr lang="en-US" sz="1500" b="1">
                <a:solidFill>
                  <a:srgbClr val="C00000"/>
                </a:solidFill>
                <a:effectLst/>
                <a:latin typeface="UTM Avo" panose="02040603050506020204" pitchFamily="18" charset="0"/>
                <a:ea typeface="Times New Roman" panose="02020603050405020304" pitchFamily="18" charset="0"/>
              </a:rPr>
              <a:t>.</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Năng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lực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tự</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chủ</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tự</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học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lắng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nghe</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viết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bài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đúng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kịp</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thời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và</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hoàn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thành</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các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nội</a:t>
            </a:r>
            <a:r>
              <a:rPr lang="en-US" sz="1500" b="1">
                <a:effectLst/>
                <a:latin typeface="UTM Avo" panose="02040603050506020204" pitchFamily="18" charset="0"/>
                <a:ea typeface="Times New Roman" panose="02020603050405020304" pitchFamily="18" charset="0"/>
              </a:rPr>
              <a:t> dung </a:t>
            </a:r>
            <a:r>
              <a:rPr lang="en-US" sz="1500" b="1" err="1">
                <a:effectLst/>
                <a:latin typeface="UTM Avo" panose="02040603050506020204" pitchFamily="18" charset="0"/>
                <a:ea typeface="Times New Roman" panose="02020603050405020304" pitchFamily="18" charset="0"/>
              </a:rPr>
              <a:t>trong</a:t>
            </a:r>
            <a:r>
              <a:rPr lang="en-US" sz="1500" b="1">
                <a:effectLst/>
                <a:latin typeface="UTM Avo" panose="02040603050506020204" pitchFamily="18" charset="0"/>
                <a:ea typeface="Times New Roman" panose="02020603050405020304" pitchFamily="18" charset="0"/>
              </a:rPr>
              <a:t> SGK. </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Năng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lực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giải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quyết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vấn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đề</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và</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sáng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tạo</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tham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gia</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trò</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chơi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vận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dụng</a:t>
            </a:r>
            <a:r>
              <a:rPr lang="en-US" sz="1500" b="1">
                <a:effectLst/>
                <a:latin typeface="UTM Avo" panose="02040603050506020204" pitchFamily="18" charset="0"/>
                <a:ea typeface="Times New Roman" panose="02020603050405020304" pitchFamily="18" charset="0"/>
              </a:rPr>
              <a:t>.</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Năng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lực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giao</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tiếp</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và</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hợp</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tác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Tham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gia</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làm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việc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nhóm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trong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các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hoạt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động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học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tập</a:t>
            </a:r>
            <a:r>
              <a:rPr lang="en-US" sz="1500" b="1">
                <a:effectLst/>
                <a:latin typeface="UTM Avo" panose="02040603050506020204" pitchFamily="18" charset="0"/>
                <a:ea typeface="Times New Roman" panose="02020603050405020304" pitchFamily="18" charset="0"/>
              </a:rPr>
              <a:t>.</a:t>
            </a:r>
          </a:p>
          <a:p>
            <a:pPr marL="0" indent="0" algn="just">
              <a:lnSpc>
                <a:spcPct val="120000"/>
              </a:lnSpc>
            </a:pPr>
            <a:r>
              <a:rPr lang="en-US" sz="1500" b="1">
                <a:solidFill>
                  <a:srgbClr val="C00000"/>
                </a:solidFill>
                <a:effectLst/>
                <a:latin typeface="UTM Avo" panose="02040603050506020204" pitchFamily="18" charset="0"/>
                <a:ea typeface="Times New Roman" panose="02020603050405020304" pitchFamily="18" charset="0"/>
              </a:rPr>
              <a:t>3. </a:t>
            </a:r>
            <a:r>
              <a:rPr lang="en-US" sz="1500" b="1" err="1">
                <a:solidFill>
                  <a:srgbClr val="C00000"/>
                </a:solidFill>
                <a:effectLst/>
                <a:latin typeface="UTM Avo" panose="02040603050506020204" pitchFamily="18" charset="0"/>
                <a:ea typeface="Times New Roman" panose="02020603050405020304" pitchFamily="18" charset="0"/>
              </a:rPr>
              <a:t>Phẩm</a:t>
            </a:r>
            <a:r>
              <a:rPr lang="en-US" sz="1500" b="1">
                <a:solidFill>
                  <a:srgbClr val="C00000"/>
                </a:solidFill>
                <a:effectLst/>
                <a:latin typeface="UTM Avo" panose="02040603050506020204" pitchFamily="18" charset="0"/>
                <a:ea typeface="Times New Roman" panose="02020603050405020304" pitchFamily="18" charset="0"/>
              </a:rPr>
              <a:t> </a:t>
            </a:r>
            <a:r>
              <a:rPr lang="en-US" sz="1500" b="1" err="1">
                <a:solidFill>
                  <a:srgbClr val="C00000"/>
                </a:solidFill>
                <a:effectLst/>
                <a:latin typeface="UTM Avo" panose="02040603050506020204" pitchFamily="18" charset="0"/>
                <a:ea typeface="Times New Roman" panose="02020603050405020304" pitchFamily="18" charset="0"/>
              </a:rPr>
              <a:t>chất</a:t>
            </a:r>
            <a:r>
              <a:rPr lang="en-US" sz="1500" b="1">
                <a:solidFill>
                  <a:srgbClr val="C00000"/>
                </a:solidFill>
                <a:effectLst/>
                <a:latin typeface="UTM Avo" panose="02040603050506020204" pitchFamily="18" charset="0"/>
                <a:ea typeface="Times New Roman" panose="02020603050405020304" pitchFamily="18" charset="0"/>
              </a:rPr>
              <a:t>.</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Phẩm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chất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yêu</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nước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Biết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yêu</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gia</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đình</a:t>
            </a:r>
            <a:r>
              <a:rPr lang="en-US" sz="1500" b="1">
                <a:effectLst/>
                <a:latin typeface="UTM Avo" panose="02040603050506020204" pitchFamily="18" charset="0"/>
                <a:ea typeface="Times New Roman" panose="02020603050405020304" pitchFamily="18" charset="0"/>
              </a:rPr>
              <a:t> </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Phẩm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chất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nhân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ái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Biết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yêu</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quý</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và</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tôn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trọng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bạn</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trong</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làm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việc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nhóm</a:t>
            </a:r>
            <a:r>
              <a:rPr lang="en-US" sz="1500" b="1">
                <a:effectLst/>
                <a:latin typeface="UTM Avo" panose="02040603050506020204" pitchFamily="18" charset="0"/>
                <a:ea typeface="Times New Roman" panose="02020603050405020304" pitchFamily="18" charset="0"/>
              </a:rPr>
              <a:t>.</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Phẩm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chất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chăm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chỉ</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Chăm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chỉ</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viết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bài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trả</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lời</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câu</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hỏi</a:t>
            </a:r>
            <a:r>
              <a:rPr lang="en-US" sz="1500" b="1">
                <a:effectLst/>
                <a:latin typeface="UTM Avo" panose="02040603050506020204" pitchFamily="18" charset="0"/>
                <a:ea typeface="Times New Roman" panose="02020603050405020304" pitchFamily="18" charset="0"/>
              </a:rPr>
              <a:t>.</a:t>
            </a:r>
          </a:p>
          <a:p>
            <a:pPr marL="0" indent="0" algn="just">
              <a:lnSpc>
                <a:spcPct val="120000"/>
              </a:lnSpc>
            </a:pP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Phẩm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chất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trách</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nhiệm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Giữ</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trật</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tự</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học</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tập</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nghiêm</a:t>
            </a:r>
            <a:r>
              <a:rPr lang="en-US" sz="1500" b="1">
                <a:effectLst/>
                <a:latin typeface="UTM Avo" panose="02040603050506020204" pitchFamily="18" charset="0"/>
                <a:ea typeface="Times New Roman" panose="02020603050405020304" pitchFamily="18" charset="0"/>
              </a:rPr>
              <a:t> </a:t>
            </a:r>
            <a:r>
              <a:rPr lang="en-US" sz="1500" b="1" err="1">
                <a:effectLst/>
                <a:latin typeface="UTM Avo" panose="02040603050506020204" pitchFamily="18" charset="0"/>
                <a:ea typeface="Times New Roman" panose="02020603050405020304" pitchFamily="18" charset="0"/>
              </a:rPr>
              <a:t>túc</a:t>
            </a:r>
            <a:r>
              <a:rPr lang="en-US" sz="1500" b="1">
                <a:effectLst/>
                <a:latin typeface="UTM Avo" panose="02040603050506020204" pitchFamily="18" charset="0"/>
                <a:ea typeface="Times New Roman" panose="02020603050405020304" pitchFamily="18" charset="0"/>
              </a:rPr>
              <a:t>.</a:t>
            </a:r>
          </a:p>
          <a:p>
            <a:pPr marL="0" indent="0"/>
            <a:endParaRPr lang="en-US" sz="1500" b="1">
              <a:latin typeface="UTM Avo" panose="02040603050506020204" pitchFamily="18" charset="0"/>
            </a:endParaRPr>
          </a:p>
        </p:txBody>
      </p:sp>
      <p:sp>
        <p:nvSpPr>
          <p:cNvPr id="7" name="Google Shape;2285;p31">
            <a:extLst>
              <a:ext uri="{FF2B5EF4-FFF2-40B4-BE49-F238E27FC236}">
                <a16:creationId xmlns:a16="http://schemas.microsoft.com/office/drawing/2014/main" id="{ADF97530-5FCD-4D7A-842F-735C70443520}"/>
              </a:ext>
            </a:extLst>
          </p:cNvPr>
          <p:cNvSpPr txBox="1">
            <a:spLocks/>
          </p:cNvSpPr>
          <p:nvPr/>
        </p:nvSpPr>
        <p:spPr>
          <a:xfrm>
            <a:off x="992251" y="307353"/>
            <a:ext cx="7783039" cy="94902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7000"/>
              <a:buFont typeface="Bubblegum Sans"/>
              <a:buNone/>
              <a:defRPr sz="55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2pPr>
            <a:lvl3pPr marR="0" lvl="2"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3pPr>
            <a:lvl4pPr marR="0" lvl="3"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4pPr>
            <a:lvl5pPr marR="0" lvl="4"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5pPr>
            <a:lvl6pPr marR="0" lvl="5"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6pPr>
            <a:lvl7pPr marR="0" lvl="6"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7pPr>
            <a:lvl8pPr marR="0" lvl="7"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8pPr>
            <a:lvl9pPr marR="0" lvl="8" algn="ctr" rtl="0">
              <a:lnSpc>
                <a:spcPct val="100000"/>
              </a:lnSpc>
              <a:spcBef>
                <a:spcPts val="0"/>
              </a:spcBef>
              <a:spcAft>
                <a:spcPts val="0"/>
              </a:spcAft>
              <a:buClr>
                <a:schemeClr val="dk1"/>
              </a:buClr>
              <a:buSzPts val="5000"/>
              <a:buFont typeface="Bubblegum Sans"/>
              <a:buNone/>
              <a:defRPr sz="5000" b="0" i="0" u="none" strike="noStrike" cap="none">
                <a:solidFill>
                  <a:schemeClr val="dk1"/>
                </a:solidFill>
                <a:latin typeface="Bubblegum Sans"/>
                <a:ea typeface="Bubblegum Sans"/>
                <a:cs typeface="Bubblegum Sans"/>
                <a:sym typeface="Bubblegum Sans"/>
              </a:defRPr>
            </a:lvl9pPr>
          </a:lstStyle>
          <a:p>
            <a:pPr defTabSz="457200">
              <a:lnSpc>
                <a:spcPct val="100000"/>
              </a:lnSpc>
              <a:defRPr/>
            </a:pPr>
            <a:r>
              <a:rPr lang="en-US" altLang="zh-CN" sz="4500" kern="1200" err="1">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Mục</a:t>
            </a:r>
            <a:r>
              <a:rPr lang="en-US" altLang="zh-CN" sz="4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 </a:t>
            </a:r>
            <a:r>
              <a:rPr lang="en-US" altLang="zh-CN" sz="4500" kern="1200" err="1">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tiêu</a:t>
            </a:r>
            <a:r>
              <a:rPr lang="en-US" altLang="zh-CN" sz="4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 </a:t>
            </a:r>
            <a:r>
              <a:rPr lang="en-US" altLang="zh-CN" sz="4500" kern="1200" err="1">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cần</a:t>
            </a:r>
            <a:r>
              <a:rPr lang="en-US" altLang="zh-CN" sz="4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 </a:t>
            </a:r>
            <a:r>
              <a:rPr lang="en-US" altLang="zh-CN" sz="4500" kern="1200" err="1">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đạt</a:t>
            </a:r>
            <a:r>
              <a:rPr lang="zh-CN" altLang="en-US" sz="4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t/>
            </a:r>
            <a:br>
              <a:rPr lang="zh-CN" altLang="en-US" sz="4500" kern="1200">
                <a:ln w="28575">
                  <a:solidFill>
                    <a:srgbClr val="2D3847"/>
                  </a:solidFill>
                </a:ln>
                <a:blipFill>
                  <a:blip r:embed="rId2"/>
                  <a:stretch>
                    <a:fillRect/>
                  </a:stretch>
                </a:blipFill>
                <a:latin typeface="#9Slide07 SVNZiclets" panose="02000603000000000000" pitchFamily="2" charset="0"/>
                <a:ea typeface="思源黑体 CN Medium" panose="020B0600000000000000" pitchFamily="34" charset="-122"/>
                <a:cs typeface="+mn-cs"/>
              </a:rPr>
            </a:br>
            <a:endParaRPr lang="en-US" sz="4500">
              <a:latin typeface="#9Slide07 SVNZiclets" panose="02000603000000000000" pitchFamily="2" charset="0"/>
            </a:endParaRPr>
          </a:p>
        </p:txBody>
      </p:sp>
    </p:spTree>
    <p:extLst>
      <p:ext uri="{BB962C8B-B14F-4D97-AF65-F5344CB8AC3E}">
        <p14:creationId xmlns:p14="http://schemas.microsoft.com/office/powerpoint/2010/main" val="39686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par>
                          <p:cTn id="18" fill="hold">
                            <p:stCondLst>
                              <p:cond delay="1500"/>
                            </p:stCondLst>
                            <p:childTnLst>
                              <p:par>
                                <p:cTn id="19" presetID="16" presetClass="entr" presetSubtype="21" fill="hold" grpId="0"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inVertical)">
                                      <p:cBhvr>
                                        <p:cTn id="21" dur="500"/>
                                        <p:tgtEl>
                                          <p:spTgt spid="4">
                                            <p:txEl>
                                              <p:pRg st="2" end="2"/>
                                            </p:txEl>
                                          </p:spTgt>
                                        </p:tgtEl>
                                      </p:cBhvr>
                                    </p:animEffect>
                                  </p:childTnLst>
                                </p:cTn>
                              </p:par>
                            </p:childTnLst>
                          </p:cTn>
                        </p:par>
                        <p:par>
                          <p:cTn id="22" fill="hold">
                            <p:stCondLst>
                              <p:cond delay="2000"/>
                            </p:stCondLst>
                            <p:childTnLst>
                              <p:par>
                                <p:cTn id="23" presetID="16" presetClass="entr" presetSubtype="21"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par>
                          <p:cTn id="26" fill="hold">
                            <p:stCondLst>
                              <p:cond delay="2500"/>
                            </p:stCondLst>
                            <p:childTnLst>
                              <p:par>
                                <p:cTn id="27" presetID="16" presetClass="entr" presetSubtype="21" fill="hold" grpId="0" nodeType="after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par>
                          <p:cTn id="30" fill="hold">
                            <p:stCondLst>
                              <p:cond delay="3000"/>
                            </p:stCondLst>
                            <p:childTnLst>
                              <p:par>
                                <p:cTn id="31" presetID="16" presetClass="entr" presetSubtype="21" fill="hold" grpId="0" nodeType="after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barn(inVertical)">
                                      <p:cBhvr>
                                        <p:cTn id="33" dur="500"/>
                                        <p:tgtEl>
                                          <p:spTgt spid="4">
                                            <p:txEl>
                                              <p:pRg st="5" end="5"/>
                                            </p:txEl>
                                          </p:spTgt>
                                        </p:tgtEl>
                                      </p:cBhvr>
                                    </p:animEffect>
                                  </p:childTnLst>
                                </p:cTn>
                              </p:par>
                            </p:childTnLst>
                          </p:cTn>
                        </p:par>
                        <p:par>
                          <p:cTn id="34" fill="hold">
                            <p:stCondLst>
                              <p:cond delay="3500"/>
                            </p:stCondLst>
                            <p:childTnLst>
                              <p:par>
                                <p:cTn id="35" presetID="16" presetClass="entr" presetSubtype="21" fill="hold" grpId="0"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par>
                          <p:cTn id="38" fill="hold">
                            <p:stCondLst>
                              <p:cond delay="4000"/>
                            </p:stCondLst>
                            <p:childTnLst>
                              <p:par>
                                <p:cTn id="39" presetID="16" presetClass="entr" presetSubtype="21" fill="hold" grpId="0" nodeType="after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barn(inVertical)">
                                      <p:cBhvr>
                                        <p:cTn id="41" dur="500"/>
                                        <p:tgtEl>
                                          <p:spTgt spid="4">
                                            <p:txEl>
                                              <p:pRg st="7" end="7"/>
                                            </p:txEl>
                                          </p:spTgt>
                                        </p:tgtEl>
                                      </p:cBhvr>
                                    </p:animEffect>
                                  </p:childTnLst>
                                </p:cTn>
                              </p:par>
                            </p:childTnLst>
                          </p:cTn>
                        </p:par>
                        <p:par>
                          <p:cTn id="42" fill="hold">
                            <p:stCondLst>
                              <p:cond delay="4500"/>
                            </p:stCondLst>
                            <p:childTnLst>
                              <p:par>
                                <p:cTn id="43" presetID="16" presetClass="entr" presetSubtype="21" fill="hold" grpId="0" nodeType="after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Effect transition="in" filter="barn(inVertical)">
                                      <p:cBhvr>
                                        <p:cTn id="45" dur="500"/>
                                        <p:tgtEl>
                                          <p:spTgt spid="4">
                                            <p:txEl>
                                              <p:pRg st="8" end="8"/>
                                            </p:txEl>
                                          </p:spTgt>
                                        </p:tgtEl>
                                      </p:cBhvr>
                                    </p:animEffect>
                                  </p:childTnLst>
                                </p:cTn>
                              </p:par>
                            </p:childTnLst>
                          </p:cTn>
                        </p:par>
                        <p:par>
                          <p:cTn id="46" fill="hold">
                            <p:stCondLst>
                              <p:cond delay="5000"/>
                            </p:stCondLst>
                            <p:childTnLst>
                              <p:par>
                                <p:cTn id="47" presetID="16" presetClass="entr" presetSubtype="21" fill="hold" grpId="0" nodeType="after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barn(inVertical)">
                                      <p:cBhvr>
                                        <p:cTn id="49" dur="500"/>
                                        <p:tgtEl>
                                          <p:spTgt spid="4">
                                            <p:txEl>
                                              <p:pRg st="9" end="9"/>
                                            </p:txEl>
                                          </p:spTgt>
                                        </p:tgtEl>
                                      </p:cBhvr>
                                    </p:animEffect>
                                  </p:childTnLst>
                                </p:cTn>
                              </p:par>
                            </p:childTnLst>
                          </p:cTn>
                        </p:par>
                        <p:par>
                          <p:cTn id="50" fill="hold">
                            <p:stCondLst>
                              <p:cond delay="5500"/>
                            </p:stCondLst>
                            <p:childTnLst>
                              <p:par>
                                <p:cTn id="51" presetID="16" presetClass="entr" presetSubtype="21" fill="hold" grpId="0" nodeType="after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Effect transition="in" filter="barn(inVertical)">
                                      <p:cBhvr>
                                        <p:cTn id="53" dur="500"/>
                                        <p:tgtEl>
                                          <p:spTgt spid="4">
                                            <p:txEl>
                                              <p:pRg st="10" end="10"/>
                                            </p:txEl>
                                          </p:spTgt>
                                        </p:tgtEl>
                                      </p:cBhvr>
                                    </p:animEffect>
                                  </p:childTnLst>
                                </p:cTn>
                              </p:par>
                            </p:childTnLst>
                          </p:cTn>
                        </p:par>
                        <p:par>
                          <p:cTn id="54" fill="hold">
                            <p:stCondLst>
                              <p:cond delay="6000"/>
                            </p:stCondLst>
                            <p:childTnLst>
                              <p:par>
                                <p:cTn id="55" presetID="16" presetClass="entr" presetSubtype="21" fill="hold" grpId="0" nodeType="after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barn(inVertical)">
                                      <p:cBhvr>
                                        <p:cTn id="57" dur="500"/>
                                        <p:tgtEl>
                                          <p:spTgt spid="4">
                                            <p:txEl>
                                              <p:pRg st="11" end="11"/>
                                            </p:txEl>
                                          </p:spTgt>
                                        </p:tgtEl>
                                      </p:cBhvr>
                                    </p:animEffect>
                                  </p:childTnLst>
                                </p:cTn>
                              </p:par>
                            </p:childTnLst>
                          </p:cTn>
                        </p:par>
                        <p:par>
                          <p:cTn id="58" fill="hold">
                            <p:stCondLst>
                              <p:cond delay="6500"/>
                            </p:stCondLst>
                            <p:childTnLst>
                              <p:par>
                                <p:cTn id="59" presetID="16" presetClass="entr" presetSubtype="21" fill="hold" grpId="0" nodeType="afterEffect">
                                  <p:stCondLst>
                                    <p:cond delay="0"/>
                                  </p:stCondLst>
                                  <p:childTnLst>
                                    <p:set>
                                      <p:cBhvr>
                                        <p:cTn id="60" dur="1" fill="hold">
                                          <p:stCondLst>
                                            <p:cond delay="0"/>
                                          </p:stCondLst>
                                        </p:cTn>
                                        <p:tgtEl>
                                          <p:spTgt spid="4">
                                            <p:txEl>
                                              <p:pRg st="12" end="12"/>
                                            </p:txEl>
                                          </p:spTgt>
                                        </p:tgtEl>
                                        <p:attrNameLst>
                                          <p:attrName>style.visibility</p:attrName>
                                        </p:attrNameLst>
                                      </p:cBhvr>
                                      <p:to>
                                        <p:strVal val="visible"/>
                                      </p:to>
                                    </p:set>
                                    <p:animEffect transition="in" filter="barn(inVertical)">
                                      <p:cBhvr>
                                        <p:cTn id="61" dur="500"/>
                                        <p:tgtEl>
                                          <p:spTgt spid="4">
                                            <p:txEl>
                                              <p:pRg st="12" end="12"/>
                                            </p:txEl>
                                          </p:spTgt>
                                        </p:tgtEl>
                                      </p:cBhvr>
                                    </p:animEffect>
                                  </p:childTnLst>
                                </p:cTn>
                              </p:par>
                            </p:childTnLst>
                          </p:cTn>
                        </p:par>
                        <p:par>
                          <p:cTn id="62" fill="hold">
                            <p:stCondLst>
                              <p:cond delay="7000"/>
                            </p:stCondLst>
                            <p:childTnLst>
                              <p:par>
                                <p:cTn id="63" presetID="16" presetClass="entr" presetSubtype="21" fill="hold" grpId="0" nodeType="afterEffect">
                                  <p:stCondLst>
                                    <p:cond delay="0"/>
                                  </p:stCondLst>
                                  <p:childTnLst>
                                    <p:set>
                                      <p:cBhvr>
                                        <p:cTn id="64" dur="1" fill="hold">
                                          <p:stCondLst>
                                            <p:cond delay="0"/>
                                          </p:stCondLst>
                                        </p:cTn>
                                        <p:tgtEl>
                                          <p:spTgt spid="4">
                                            <p:txEl>
                                              <p:pRg st="13" end="13"/>
                                            </p:txEl>
                                          </p:spTgt>
                                        </p:tgtEl>
                                        <p:attrNameLst>
                                          <p:attrName>style.visibility</p:attrName>
                                        </p:attrNameLst>
                                      </p:cBhvr>
                                      <p:to>
                                        <p:strVal val="visible"/>
                                      </p:to>
                                    </p:set>
                                    <p:animEffect transition="in" filter="barn(inVertical)">
                                      <p:cBhvr>
                                        <p:cTn id="65"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sp>
        <p:nvSpPr>
          <p:cNvPr id="4" name="Rectangle 3">
            <a:extLst>
              <a:ext uri="{FF2B5EF4-FFF2-40B4-BE49-F238E27FC236}">
                <a16:creationId xmlns:a16="http://schemas.microsoft.com/office/drawing/2014/main" id="{4E86BDEC-14F0-0C68-4FED-7ECCBDA34340}"/>
              </a:ext>
            </a:extLst>
          </p:cNvPr>
          <p:cNvSpPr/>
          <p:nvPr/>
        </p:nvSpPr>
        <p:spPr>
          <a:xfrm>
            <a:off x="361302" y="133003"/>
            <a:ext cx="8421389" cy="4705004"/>
          </a:xfrm>
          <a:custGeom>
            <a:avLst/>
            <a:gdLst>
              <a:gd name="connsiteX0" fmla="*/ 0 w 8421389"/>
              <a:gd name="connsiteY0" fmla="*/ 0 h 4705004"/>
              <a:gd name="connsiteX1" fmla="*/ 392998 w 8421389"/>
              <a:gd name="connsiteY1" fmla="*/ 0 h 4705004"/>
              <a:gd name="connsiteX2" fmla="*/ 1122852 w 8421389"/>
              <a:gd name="connsiteY2" fmla="*/ 0 h 4705004"/>
              <a:gd name="connsiteX3" fmla="*/ 1852706 w 8421389"/>
              <a:gd name="connsiteY3" fmla="*/ 0 h 4705004"/>
              <a:gd name="connsiteX4" fmla="*/ 2329918 w 8421389"/>
              <a:gd name="connsiteY4" fmla="*/ 0 h 4705004"/>
              <a:gd name="connsiteX5" fmla="*/ 2807130 w 8421389"/>
              <a:gd name="connsiteY5" fmla="*/ 0 h 4705004"/>
              <a:gd name="connsiteX6" fmla="*/ 3115914 w 8421389"/>
              <a:gd name="connsiteY6" fmla="*/ 0 h 4705004"/>
              <a:gd name="connsiteX7" fmla="*/ 3424698 w 8421389"/>
              <a:gd name="connsiteY7" fmla="*/ 0 h 4705004"/>
              <a:gd name="connsiteX8" fmla="*/ 3986124 w 8421389"/>
              <a:gd name="connsiteY8" fmla="*/ 0 h 4705004"/>
              <a:gd name="connsiteX9" fmla="*/ 4547550 w 8421389"/>
              <a:gd name="connsiteY9" fmla="*/ 0 h 4705004"/>
              <a:gd name="connsiteX10" fmla="*/ 5108976 w 8421389"/>
              <a:gd name="connsiteY10" fmla="*/ 0 h 4705004"/>
              <a:gd name="connsiteX11" fmla="*/ 5417760 w 8421389"/>
              <a:gd name="connsiteY11" fmla="*/ 0 h 4705004"/>
              <a:gd name="connsiteX12" fmla="*/ 5726545 w 8421389"/>
              <a:gd name="connsiteY12" fmla="*/ 0 h 4705004"/>
              <a:gd name="connsiteX13" fmla="*/ 6287970 w 8421389"/>
              <a:gd name="connsiteY13" fmla="*/ 0 h 4705004"/>
              <a:gd name="connsiteX14" fmla="*/ 7017824 w 8421389"/>
              <a:gd name="connsiteY14" fmla="*/ 0 h 4705004"/>
              <a:gd name="connsiteX15" fmla="*/ 7326608 w 8421389"/>
              <a:gd name="connsiteY15" fmla="*/ 0 h 4705004"/>
              <a:gd name="connsiteX16" fmla="*/ 7803820 w 8421389"/>
              <a:gd name="connsiteY16" fmla="*/ 0 h 4705004"/>
              <a:gd name="connsiteX17" fmla="*/ 8421389 w 8421389"/>
              <a:gd name="connsiteY17" fmla="*/ 0 h 4705004"/>
              <a:gd name="connsiteX18" fmla="*/ 8421389 w 8421389"/>
              <a:gd name="connsiteY18" fmla="*/ 588126 h 4705004"/>
              <a:gd name="connsiteX19" fmla="*/ 8421389 w 8421389"/>
              <a:gd name="connsiteY19" fmla="*/ 1223301 h 4705004"/>
              <a:gd name="connsiteX20" fmla="*/ 8421389 w 8421389"/>
              <a:gd name="connsiteY20" fmla="*/ 1717326 h 4705004"/>
              <a:gd name="connsiteX21" fmla="*/ 8421389 w 8421389"/>
              <a:gd name="connsiteY21" fmla="*/ 2258402 h 4705004"/>
              <a:gd name="connsiteX22" fmla="*/ 8421389 w 8421389"/>
              <a:gd name="connsiteY22" fmla="*/ 2940628 h 4705004"/>
              <a:gd name="connsiteX23" fmla="*/ 8421389 w 8421389"/>
              <a:gd name="connsiteY23" fmla="*/ 3387603 h 4705004"/>
              <a:gd name="connsiteX24" fmla="*/ 8421389 w 8421389"/>
              <a:gd name="connsiteY24" fmla="*/ 3928678 h 4705004"/>
              <a:gd name="connsiteX25" fmla="*/ 8421389 w 8421389"/>
              <a:gd name="connsiteY25" fmla="*/ 4705004 h 4705004"/>
              <a:gd name="connsiteX26" fmla="*/ 8028391 w 8421389"/>
              <a:gd name="connsiteY26" fmla="*/ 4705004 h 4705004"/>
              <a:gd name="connsiteX27" fmla="*/ 7635393 w 8421389"/>
              <a:gd name="connsiteY27" fmla="*/ 4705004 h 4705004"/>
              <a:gd name="connsiteX28" fmla="*/ 6989753 w 8421389"/>
              <a:gd name="connsiteY28" fmla="*/ 4705004 h 4705004"/>
              <a:gd name="connsiteX29" fmla="*/ 6428327 w 8421389"/>
              <a:gd name="connsiteY29" fmla="*/ 4705004 h 4705004"/>
              <a:gd name="connsiteX30" fmla="*/ 5782687 w 8421389"/>
              <a:gd name="connsiteY30" fmla="*/ 4705004 h 4705004"/>
              <a:gd name="connsiteX31" fmla="*/ 5137047 w 8421389"/>
              <a:gd name="connsiteY31" fmla="*/ 4705004 h 4705004"/>
              <a:gd name="connsiteX32" fmla="*/ 4407194 w 8421389"/>
              <a:gd name="connsiteY32" fmla="*/ 4705004 h 4705004"/>
              <a:gd name="connsiteX33" fmla="*/ 3677340 w 8421389"/>
              <a:gd name="connsiteY33" fmla="*/ 4705004 h 4705004"/>
              <a:gd name="connsiteX34" fmla="*/ 3368556 w 8421389"/>
              <a:gd name="connsiteY34" fmla="*/ 4705004 h 4705004"/>
              <a:gd name="connsiteX35" fmla="*/ 3059771 w 8421389"/>
              <a:gd name="connsiteY35" fmla="*/ 4705004 h 4705004"/>
              <a:gd name="connsiteX36" fmla="*/ 2498345 w 8421389"/>
              <a:gd name="connsiteY36" fmla="*/ 4705004 h 4705004"/>
              <a:gd name="connsiteX37" fmla="*/ 1936919 w 8421389"/>
              <a:gd name="connsiteY37" fmla="*/ 4705004 h 4705004"/>
              <a:gd name="connsiteX38" fmla="*/ 1375494 w 8421389"/>
              <a:gd name="connsiteY38" fmla="*/ 4705004 h 4705004"/>
              <a:gd name="connsiteX39" fmla="*/ 729854 w 8421389"/>
              <a:gd name="connsiteY39" fmla="*/ 4705004 h 4705004"/>
              <a:gd name="connsiteX40" fmla="*/ 0 w 8421389"/>
              <a:gd name="connsiteY40" fmla="*/ 4705004 h 4705004"/>
              <a:gd name="connsiteX41" fmla="*/ 0 w 8421389"/>
              <a:gd name="connsiteY41" fmla="*/ 4116879 h 4705004"/>
              <a:gd name="connsiteX42" fmla="*/ 0 w 8421389"/>
              <a:gd name="connsiteY42" fmla="*/ 3669903 h 4705004"/>
              <a:gd name="connsiteX43" fmla="*/ 0 w 8421389"/>
              <a:gd name="connsiteY43" fmla="*/ 2987678 h 4705004"/>
              <a:gd name="connsiteX44" fmla="*/ 0 w 8421389"/>
              <a:gd name="connsiteY44" fmla="*/ 2352502 h 4705004"/>
              <a:gd name="connsiteX45" fmla="*/ 0 w 8421389"/>
              <a:gd name="connsiteY45" fmla="*/ 1905527 h 4705004"/>
              <a:gd name="connsiteX46" fmla="*/ 0 w 8421389"/>
              <a:gd name="connsiteY46" fmla="*/ 1223301 h 4705004"/>
              <a:gd name="connsiteX47" fmla="*/ 0 w 8421389"/>
              <a:gd name="connsiteY47" fmla="*/ 588126 h 4705004"/>
              <a:gd name="connsiteX48" fmla="*/ 0 w 8421389"/>
              <a:gd name="connsiteY48" fmla="*/ 0 h 470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21389" h="4705004" fill="none" extrusionOk="0">
                <a:moveTo>
                  <a:pt x="0" y="0"/>
                </a:moveTo>
                <a:cubicBezTo>
                  <a:pt x="163996" y="-35765"/>
                  <a:pt x="306239" y="8101"/>
                  <a:pt x="392998" y="0"/>
                </a:cubicBezTo>
                <a:cubicBezTo>
                  <a:pt x="479757" y="-8101"/>
                  <a:pt x="915538" y="58290"/>
                  <a:pt x="1122852" y="0"/>
                </a:cubicBezTo>
                <a:cubicBezTo>
                  <a:pt x="1330166" y="-58290"/>
                  <a:pt x="1676981" y="43493"/>
                  <a:pt x="1852706" y="0"/>
                </a:cubicBezTo>
                <a:cubicBezTo>
                  <a:pt x="2028431" y="-43493"/>
                  <a:pt x="2106291" y="48677"/>
                  <a:pt x="2329918" y="0"/>
                </a:cubicBezTo>
                <a:cubicBezTo>
                  <a:pt x="2553545" y="-48677"/>
                  <a:pt x="2603532" y="36946"/>
                  <a:pt x="2807130" y="0"/>
                </a:cubicBezTo>
                <a:cubicBezTo>
                  <a:pt x="3010728" y="-36946"/>
                  <a:pt x="3044772" y="34824"/>
                  <a:pt x="3115914" y="0"/>
                </a:cubicBezTo>
                <a:cubicBezTo>
                  <a:pt x="3187056" y="-34824"/>
                  <a:pt x="3361072" y="36274"/>
                  <a:pt x="3424698" y="0"/>
                </a:cubicBezTo>
                <a:cubicBezTo>
                  <a:pt x="3488324" y="-36274"/>
                  <a:pt x="3710566" y="26232"/>
                  <a:pt x="3986124" y="0"/>
                </a:cubicBezTo>
                <a:cubicBezTo>
                  <a:pt x="4261682" y="-26232"/>
                  <a:pt x="4301515" y="35771"/>
                  <a:pt x="4547550" y="0"/>
                </a:cubicBezTo>
                <a:cubicBezTo>
                  <a:pt x="4793585" y="-35771"/>
                  <a:pt x="4836662" y="1380"/>
                  <a:pt x="5108976" y="0"/>
                </a:cubicBezTo>
                <a:cubicBezTo>
                  <a:pt x="5381290" y="-1380"/>
                  <a:pt x="5326215" y="31659"/>
                  <a:pt x="5417760" y="0"/>
                </a:cubicBezTo>
                <a:cubicBezTo>
                  <a:pt x="5509305" y="-31659"/>
                  <a:pt x="5596641" y="36753"/>
                  <a:pt x="5726545" y="0"/>
                </a:cubicBezTo>
                <a:cubicBezTo>
                  <a:pt x="5856449" y="-36753"/>
                  <a:pt x="6014819" y="12365"/>
                  <a:pt x="6287970" y="0"/>
                </a:cubicBezTo>
                <a:cubicBezTo>
                  <a:pt x="6561122" y="-12365"/>
                  <a:pt x="6864278" y="51472"/>
                  <a:pt x="7017824" y="0"/>
                </a:cubicBezTo>
                <a:cubicBezTo>
                  <a:pt x="7171370" y="-51472"/>
                  <a:pt x="7243690" y="30759"/>
                  <a:pt x="7326608" y="0"/>
                </a:cubicBezTo>
                <a:cubicBezTo>
                  <a:pt x="7409526" y="-30759"/>
                  <a:pt x="7641110" y="46624"/>
                  <a:pt x="7803820" y="0"/>
                </a:cubicBezTo>
                <a:cubicBezTo>
                  <a:pt x="7966530" y="-46624"/>
                  <a:pt x="8177425" y="6267"/>
                  <a:pt x="8421389" y="0"/>
                </a:cubicBezTo>
                <a:cubicBezTo>
                  <a:pt x="8457276" y="165776"/>
                  <a:pt x="8354943" y="314039"/>
                  <a:pt x="8421389" y="588126"/>
                </a:cubicBezTo>
                <a:cubicBezTo>
                  <a:pt x="8487835" y="862213"/>
                  <a:pt x="8407380" y="924578"/>
                  <a:pt x="8421389" y="1223301"/>
                </a:cubicBezTo>
                <a:cubicBezTo>
                  <a:pt x="8435398" y="1522025"/>
                  <a:pt x="8401870" y="1528359"/>
                  <a:pt x="8421389" y="1717326"/>
                </a:cubicBezTo>
                <a:cubicBezTo>
                  <a:pt x="8440908" y="1906293"/>
                  <a:pt x="8414930" y="2052417"/>
                  <a:pt x="8421389" y="2258402"/>
                </a:cubicBezTo>
                <a:cubicBezTo>
                  <a:pt x="8427848" y="2464387"/>
                  <a:pt x="8392534" y="2788965"/>
                  <a:pt x="8421389" y="2940628"/>
                </a:cubicBezTo>
                <a:cubicBezTo>
                  <a:pt x="8450244" y="3092291"/>
                  <a:pt x="8378670" y="3193211"/>
                  <a:pt x="8421389" y="3387603"/>
                </a:cubicBezTo>
                <a:cubicBezTo>
                  <a:pt x="8464108" y="3581995"/>
                  <a:pt x="8380363" y="3722539"/>
                  <a:pt x="8421389" y="3928678"/>
                </a:cubicBezTo>
                <a:cubicBezTo>
                  <a:pt x="8462415" y="4134818"/>
                  <a:pt x="8339316" y="4537471"/>
                  <a:pt x="8421389" y="4705004"/>
                </a:cubicBezTo>
                <a:cubicBezTo>
                  <a:pt x="8305578" y="4714998"/>
                  <a:pt x="8123578" y="4676246"/>
                  <a:pt x="8028391" y="4705004"/>
                </a:cubicBezTo>
                <a:cubicBezTo>
                  <a:pt x="7933204" y="4733762"/>
                  <a:pt x="7729981" y="4693681"/>
                  <a:pt x="7635393" y="4705004"/>
                </a:cubicBezTo>
                <a:cubicBezTo>
                  <a:pt x="7540805" y="4716327"/>
                  <a:pt x="7283906" y="4646231"/>
                  <a:pt x="6989753" y="4705004"/>
                </a:cubicBezTo>
                <a:cubicBezTo>
                  <a:pt x="6695600" y="4763777"/>
                  <a:pt x="6640361" y="4692154"/>
                  <a:pt x="6428327" y="4705004"/>
                </a:cubicBezTo>
                <a:cubicBezTo>
                  <a:pt x="6216293" y="4717854"/>
                  <a:pt x="5950245" y="4695267"/>
                  <a:pt x="5782687" y="4705004"/>
                </a:cubicBezTo>
                <a:cubicBezTo>
                  <a:pt x="5615129" y="4714741"/>
                  <a:pt x="5357071" y="4636650"/>
                  <a:pt x="5137047" y="4705004"/>
                </a:cubicBezTo>
                <a:cubicBezTo>
                  <a:pt x="4917023" y="4773358"/>
                  <a:pt x="4602831" y="4645129"/>
                  <a:pt x="4407194" y="4705004"/>
                </a:cubicBezTo>
                <a:cubicBezTo>
                  <a:pt x="4211557" y="4764879"/>
                  <a:pt x="4028560" y="4641738"/>
                  <a:pt x="3677340" y="4705004"/>
                </a:cubicBezTo>
                <a:cubicBezTo>
                  <a:pt x="3326120" y="4768270"/>
                  <a:pt x="3507620" y="4703884"/>
                  <a:pt x="3368556" y="4705004"/>
                </a:cubicBezTo>
                <a:cubicBezTo>
                  <a:pt x="3229492" y="4706124"/>
                  <a:pt x="3152401" y="4700685"/>
                  <a:pt x="3059771" y="4705004"/>
                </a:cubicBezTo>
                <a:cubicBezTo>
                  <a:pt x="2967142" y="4709323"/>
                  <a:pt x="2771978" y="4677280"/>
                  <a:pt x="2498345" y="4705004"/>
                </a:cubicBezTo>
                <a:cubicBezTo>
                  <a:pt x="2224712" y="4732728"/>
                  <a:pt x="2151035" y="4640810"/>
                  <a:pt x="1936919" y="4705004"/>
                </a:cubicBezTo>
                <a:cubicBezTo>
                  <a:pt x="1722803" y="4769198"/>
                  <a:pt x="1497245" y="4682708"/>
                  <a:pt x="1375494" y="4705004"/>
                </a:cubicBezTo>
                <a:cubicBezTo>
                  <a:pt x="1253743" y="4727300"/>
                  <a:pt x="937265" y="4653452"/>
                  <a:pt x="729854" y="4705004"/>
                </a:cubicBezTo>
                <a:cubicBezTo>
                  <a:pt x="522443" y="4756556"/>
                  <a:pt x="201931" y="4690986"/>
                  <a:pt x="0" y="4705004"/>
                </a:cubicBezTo>
                <a:cubicBezTo>
                  <a:pt x="-68184" y="4531921"/>
                  <a:pt x="3960" y="4239718"/>
                  <a:pt x="0" y="4116879"/>
                </a:cubicBezTo>
                <a:cubicBezTo>
                  <a:pt x="-3960" y="3994040"/>
                  <a:pt x="51315" y="3810440"/>
                  <a:pt x="0" y="3669903"/>
                </a:cubicBezTo>
                <a:cubicBezTo>
                  <a:pt x="-51315" y="3529366"/>
                  <a:pt x="16965" y="3323309"/>
                  <a:pt x="0" y="2987678"/>
                </a:cubicBezTo>
                <a:cubicBezTo>
                  <a:pt x="-16965" y="2652047"/>
                  <a:pt x="52517" y="2488495"/>
                  <a:pt x="0" y="2352502"/>
                </a:cubicBezTo>
                <a:cubicBezTo>
                  <a:pt x="-52517" y="2216509"/>
                  <a:pt x="8115" y="2042457"/>
                  <a:pt x="0" y="1905527"/>
                </a:cubicBezTo>
                <a:cubicBezTo>
                  <a:pt x="-8115" y="1768597"/>
                  <a:pt x="17558" y="1376944"/>
                  <a:pt x="0" y="1223301"/>
                </a:cubicBezTo>
                <a:cubicBezTo>
                  <a:pt x="-17558" y="1069658"/>
                  <a:pt x="61393" y="821130"/>
                  <a:pt x="0" y="588126"/>
                </a:cubicBezTo>
                <a:cubicBezTo>
                  <a:pt x="-61393" y="355123"/>
                  <a:pt x="43046" y="191603"/>
                  <a:pt x="0" y="0"/>
                </a:cubicBezTo>
                <a:close/>
              </a:path>
              <a:path w="8421389" h="4705004" stroke="0" extrusionOk="0">
                <a:moveTo>
                  <a:pt x="0" y="0"/>
                </a:moveTo>
                <a:cubicBezTo>
                  <a:pt x="161578" y="-59572"/>
                  <a:pt x="416947" y="21490"/>
                  <a:pt x="729854" y="0"/>
                </a:cubicBezTo>
                <a:cubicBezTo>
                  <a:pt x="1042761" y="-21490"/>
                  <a:pt x="1173163" y="34125"/>
                  <a:pt x="1375494" y="0"/>
                </a:cubicBezTo>
                <a:cubicBezTo>
                  <a:pt x="1577825" y="-34125"/>
                  <a:pt x="1554179" y="33422"/>
                  <a:pt x="1684278" y="0"/>
                </a:cubicBezTo>
                <a:cubicBezTo>
                  <a:pt x="1814377" y="-33422"/>
                  <a:pt x="1959331" y="27394"/>
                  <a:pt x="2077276" y="0"/>
                </a:cubicBezTo>
                <a:cubicBezTo>
                  <a:pt x="2195221" y="-27394"/>
                  <a:pt x="2373454" y="15803"/>
                  <a:pt x="2554488" y="0"/>
                </a:cubicBezTo>
                <a:cubicBezTo>
                  <a:pt x="2735522" y="-15803"/>
                  <a:pt x="2976803" y="21264"/>
                  <a:pt x="3284342" y="0"/>
                </a:cubicBezTo>
                <a:cubicBezTo>
                  <a:pt x="3591881" y="-21264"/>
                  <a:pt x="3523704" y="5265"/>
                  <a:pt x="3593126" y="0"/>
                </a:cubicBezTo>
                <a:cubicBezTo>
                  <a:pt x="3662548" y="-5265"/>
                  <a:pt x="3875228" y="20620"/>
                  <a:pt x="4070338" y="0"/>
                </a:cubicBezTo>
                <a:cubicBezTo>
                  <a:pt x="4265448" y="-20620"/>
                  <a:pt x="4309618" y="22233"/>
                  <a:pt x="4379122" y="0"/>
                </a:cubicBezTo>
                <a:cubicBezTo>
                  <a:pt x="4448626" y="-22233"/>
                  <a:pt x="4600862" y="37294"/>
                  <a:pt x="4772120" y="0"/>
                </a:cubicBezTo>
                <a:cubicBezTo>
                  <a:pt x="4943378" y="-37294"/>
                  <a:pt x="5151419" y="31282"/>
                  <a:pt x="5417760" y="0"/>
                </a:cubicBezTo>
                <a:cubicBezTo>
                  <a:pt x="5684101" y="-31282"/>
                  <a:pt x="5928974" y="74467"/>
                  <a:pt x="6063400" y="0"/>
                </a:cubicBezTo>
                <a:cubicBezTo>
                  <a:pt x="6197826" y="-74467"/>
                  <a:pt x="6413586" y="63199"/>
                  <a:pt x="6709040" y="0"/>
                </a:cubicBezTo>
                <a:cubicBezTo>
                  <a:pt x="7004494" y="-63199"/>
                  <a:pt x="6983218" y="25202"/>
                  <a:pt x="7186252" y="0"/>
                </a:cubicBezTo>
                <a:cubicBezTo>
                  <a:pt x="7389286" y="-25202"/>
                  <a:pt x="7476410" y="25825"/>
                  <a:pt x="7663464" y="0"/>
                </a:cubicBezTo>
                <a:cubicBezTo>
                  <a:pt x="7850518" y="-25825"/>
                  <a:pt x="8100742" y="77657"/>
                  <a:pt x="8421389" y="0"/>
                </a:cubicBezTo>
                <a:cubicBezTo>
                  <a:pt x="8460955" y="285533"/>
                  <a:pt x="8388812" y="455885"/>
                  <a:pt x="8421389" y="588126"/>
                </a:cubicBezTo>
                <a:cubicBezTo>
                  <a:pt x="8453966" y="720367"/>
                  <a:pt x="8399701" y="858225"/>
                  <a:pt x="8421389" y="1082151"/>
                </a:cubicBezTo>
                <a:cubicBezTo>
                  <a:pt x="8443077" y="1306077"/>
                  <a:pt x="8391564" y="1432692"/>
                  <a:pt x="8421389" y="1623226"/>
                </a:cubicBezTo>
                <a:cubicBezTo>
                  <a:pt x="8451214" y="1813760"/>
                  <a:pt x="8397598" y="1887514"/>
                  <a:pt x="8421389" y="2117252"/>
                </a:cubicBezTo>
                <a:cubicBezTo>
                  <a:pt x="8445180" y="2346990"/>
                  <a:pt x="8402835" y="2471856"/>
                  <a:pt x="8421389" y="2564227"/>
                </a:cubicBezTo>
                <a:cubicBezTo>
                  <a:pt x="8439943" y="2656598"/>
                  <a:pt x="8416558" y="2909083"/>
                  <a:pt x="8421389" y="3011203"/>
                </a:cubicBezTo>
                <a:cubicBezTo>
                  <a:pt x="8426220" y="3113323"/>
                  <a:pt x="8389241" y="3400774"/>
                  <a:pt x="8421389" y="3646378"/>
                </a:cubicBezTo>
                <a:cubicBezTo>
                  <a:pt x="8453537" y="3891983"/>
                  <a:pt x="8315436" y="4469818"/>
                  <a:pt x="8421389" y="4705004"/>
                </a:cubicBezTo>
                <a:cubicBezTo>
                  <a:pt x="8289495" y="4753737"/>
                  <a:pt x="8017172" y="4657934"/>
                  <a:pt x="7859963" y="4705004"/>
                </a:cubicBezTo>
                <a:cubicBezTo>
                  <a:pt x="7702754" y="4752074"/>
                  <a:pt x="7491415" y="4651732"/>
                  <a:pt x="7382751" y="4705004"/>
                </a:cubicBezTo>
                <a:cubicBezTo>
                  <a:pt x="7274087" y="4758276"/>
                  <a:pt x="7098388" y="4701906"/>
                  <a:pt x="6905539" y="4705004"/>
                </a:cubicBezTo>
                <a:cubicBezTo>
                  <a:pt x="6712690" y="4708102"/>
                  <a:pt x="6485603" y="4698270"/>
                  <a:pt x="6344113" y="4705004"/>
                </a:cubicBezTo>
                <a:cubicBezTo>
                  <a:pt x="6202623" y="4711738"/>
                  <a:pt x="5950558" y="4668842"/>
                  <a:pt x="5782687" y="4705004"/>
                </a:cubicBezTo>
                <a:cubicBezTo>
                  <a:pt x="5614816" y="4741166"/>
                  <a:pt x="5581406" y="4692584"/>
                  <a:pt x="5473903" y="4705004"/>
                </a:cubicBezTo>
                <a:cubicBezTo>
                  <a:pt x="5366400" y="4717424"/>
                  <a:pt x="5115231" y="4704348"/>
                  <a:pt x="4912477" y="4705004"/>
                </a:cubicBezTo>
                <a:cubicBezTo>
                  <a:pt x="4709723" y="4705660"/>
                  <a:pt x="4686619" y="4682395"/>
                  <a:pt x="4519479" y="4705004"/>
                </a:cubicBezTo>
                <a:cubicBezTo>
                  <a:pt x="4352339" y="4727613"/>
                  <a:pt x="4250618" y="4689470"/>
                  <a:pt x="4042267" y="4705004"/>
                </a:cubicBezTo>
                <a:cubicBezTo>
                  <a:pt x="3833916" y="4720538"/>
                  <a:pt x="3836382" y="4657976"/>
                  <a:pt x="3649269" y="4705004"/>
                </a:cubicBezTo>
                <a:cubicBezTo>
                  <a:pt x="3462156" y="4752032"/>
                  <a:pt x="3326544" y="4701544"/>
                  <a:pt x="3087843" y="4705004"/>
                </a:cubicBezTo>
                <a:cubicBezTo>
                  <a:pt x="2849142" y="4708464"/>
                  <a:pt x="2670929" y="4630163"/>
                  <a:pt x="2357989" y="4705004"/>
                </a:cubicBezTo>
                <a:cubicBezTo>
                  <a:pt x="2045049" y="4779845"/>
                  <a:pt x="1978100" y="4645819"/>
                  <a:pt x="1712349" y="4705004"/>
                </a:cubicBezTo>
                <a:cubicBezTo>
                  <a:pt x="1446598" y="4764189"/>
                  <a:pt x="1346218" y="4657676"/>
                  <a:pt x="1235137" y="4705004"/>
                </a:cubicBezTo>
                <a:cubicBezTo>
                  <a:pt x="1124056" y="4752332"/>
                  <a:pt x="1036389" y="4679543"/>
                  <a:pt x="926353" y="4705004"/>
                </a:cubicBezTo>
                <a:cubicBezTo>
                  <a:pt x="816317" y="4730465"/>
                  <a:pt x="718436" y="4704123"/>
                  <a:pt x="617569" y="4705004"/>
                </a:cubicBezTo>
                <a:cubicBezTo>
                  <a:pt x="516702" y="4705885"/>
                  <a:pt x="294129" y="4678157"/>
                  <a:pt x="0" y="4705004"/>
                </a:cubicBezTo>
                <a:cubicBezTo>
                  <a:pt x="-31721" y="4605677"/>
                  <a:pt x="9619" y="4408429"/>
                  <a:pt x="0" y="4258029"/>
                </a:cubicBezTo>
                <a:cubicBezTo>
                  <a:pt x="-9619" y="4107629"/>
                  <a:pt x="44057" y="3975945"/>
                  <a:pt x="0" y="3811053"/>
                </a:cubicBezTo>
                <a:cubicBezTo>
                  <a:pt x="-44057" y="3646161"/>
                  <a:pt x="29122" y="3321547"/>
                  <a:pt x="0" y="3175878"/>
                </a:cubicBezTo>
                <a:cubicBezTo>
                  <a:pt x="-29122" y="3030209"/>
                  <a:pt x="18458" y="2691078"/>
                  <a:pt x="0" y="2540702"/>
                </a:cubicBezTo>
                <a:cubicBezTo>
                  <a:pt x="-18458" y="2390326"/>
                  <a:pt x="28904" y="2090927"/>
                  <a:pt x="0" y="1905527"/>
                </a:cubicBezTo>
                <a:cubicBezTo>
                  <a:pt x="-28904" y="1720128"/>
                  <a:pt x="63576" y="1506030"/>
                  <a:pt x="0" y="1317401"/>
                </a:cubicBezTo>
                <a:cubicBezTo>
                  <a:pt x="-63576" y="1128772"/>
                  <a:pt x="29714" y="871728"/>
                  <a:pt x="0" y="729276"/>
                </a:cubicBezTo>
                <a:cubicBezTo>
                  <a:pt x="-29714" y="586825"/>
                  <a:pt x="42501" y="169618"/>
                  <a:pt x="0" y="0"/>
                </a:cubicBezTo>
                <a:close/>
              </a:path>
            </a:pathLst>
          </a:custGeom>
          <a:solidFill>
            <a:schemeClr val="bg1">
              <a:alpha val="72000"/>
            </a:schemeClr>
          </a:solidFill>
          <a:ln w="28575">
            <a:solidFill>
              <a:srgbClr val="C5316D"/>
            </a:solidFill>
            <a:prstDash val="sysDot"/>
            <a:extLst>
              <a:ext uri="{C807C97D-BFC1-408E-A445-0C87EB9F89A2}">
                <ask:lineSketchStyleProps xmlns:ask="http://schemas.microsoft.com/office/drawing/2018/sketchyshapes" xmln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Google Shape;2285;p31">
            <a:extLst>
              <a:ext uri="{FF2B5EF4-FFF2-40B4-BE49-F238E27FC236}">
                <a16:creationId xmlns:a16="http://schemas.microsoft.com/office/drawing/2014/main" id="{9E9D299B-4E7F-F814-8A6D-B2BEF73F8160}"/>
              </a:ext>
            </a:extLst>
          </p:cNvPr>
          <p:cNvSpPr txBox="1">
            <a:spLocks/>
          </p:cNvSpPr>
          <p:nvPr/>
        </p:nvSpPr>
        <p:spPr>
          <a:xfrm>
            <a:off x="1497934" y="518807"/>
            <a:ext cx="6231590" cy="3788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defTabSz="457200">
              <a:defRPr/>
            </a:pPr>
            <a:r>
              <a:rPr lang="en-US" altLang="zh-CN" sz="6500" kern="1200" err="1">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Bài</a:t>
            </a:r>
            <a:r>
              <a:rPr lang="en-US" altLang="zh-CN" sz="6500" kern="1200">
                <a:ln w="28575">
                  <a:solidFill>
                    <a:srgbClr val="2D3847"/>
                  </a:solidFill>
                </a:ln>
                <a:blipFill>
                  <a:blip r:embed="rId3"/>
                  <a:stretch>
                    <a:fillRect/>
                  </a:stretch>
                </a:blipFill>
                <a:latin typeface="#9Slide07 SVNZiclets" panose="02000603000000000000" pitchFamily="2" charset="0"/>
                <a:ea typeface="思源黑体 CN Medium" panose="020B0600000000000000" pitchFamily="34" charset="-122"/>
                <a:cs typeface="+mn-cs"/>
              </a:rPr>
              <a:t> 1</a:t>
            </a:r>
            <a:endParaRPr lang="en-US" sz="6500">
              <a:latin typeface="#9Slide07 SVNZiclets" panose="02000603000000000000" pitchFamily="2" charset="0"/>
            </a:endParaRPr>
          </a:p>
        </p:txBody>
      </p:sp>
      <p:sp>
        <p:nvSpPr>
          <p:cNvPr id="5" name="TextBox 4">
            <a:extLst>
              <a:ext uri="{FF2B5EF4-FFF2-40B4-BE49-F238E27FC236}">
                <a16:creationId xmlns:a16="http://schemas.microsoft.com/office/drawing/2014/main" id="{90621B53-1D74-CD14-B24F-960C3EDA7CA4}"/>
              </a:ext>
            </a:extLst>
          </p:cNvPr>
          <p:cNvSpPr txBox="1"/>
          <p:nvPr/>
        </p:nvSpPr>
        <p:spPr>
          <a:xfrm>
            <a:off x="642327" y="1169634"/>
            <a:ext cx="7992345" cy="584775"/>
          </a:xfrm>
          <a:prstGeom prst="rect">
            <a:avLst/>
          </a:prstGeom>
          <a:noFill/>
        </p:spPr>
        <p:txBody>
          <a:bodyPr wrap="square" rtlCol="0">
            <a:spAutoFit/>
          </a:bodyPr>
          <a:lstStyle/>
          <a:p>
            <a:pPr algn="just"/>
            <a:r>
              <a:rPr lang="en-US" sz="3200" b="1" err="1">
                <a:latin typeface="UTM Avo" panose="02040603050506020204" pitchFamily="18" charset="0"/>
              </a:rPr>
              <a:t>Đọc</a:t>
            </a:r>
            <a:r>
              <a:rPr lang="en-US" sz="3200" b="1">
                <a:latin typeface="UTM Avo" panose="02040603050506020204" pitchFamily="18" charset="0"/>
              </a:rPr>
              <a:t> </a:t>
            </a:r>
            <a:r>
              <a:rPr lang="en-US" sz="3200" b="1" err="1">
                <a:latin typeface="UTM Avo" panose="02040603050506020204" pitchFamily="18" charset="0"/>
              </a:rPr>
              <a:t>đoạn</a:t>
            </a:r>
            <a:r>
              <a:rPr lang="en-US" sz="3200" b="1">
                <a:latin typeface="UTM Avo" panose="02040603050506020204" pitchFamily="18" charset="0"/>
              </a:rPr>
              <a:t> </a:t>
            </a:r>
            <a:r>
              <a:rPr lang="en-US" sz="3200" b="1" err="1">
                <a:latin typeface="UTM Avo" panose="02040603050506020204" pitchFamily="18" charset="0"/>
              </a:rPr>
              <a:t>văn</a:t>
            </a:r>
            <a:r>
              <a:rPr lang="en-US" sz="3200" b="1">
                <a:latin typeface="UTM Avo" panose="02040603050506020204" pitchFamily="18" charset="0"/>
              </a:rPr>
              <a:t> </a:t>
            </a:r>
            <a:r>
              <a:rPr lang="en-US" sz="3200" b="1" err="1">
                <a:latin typeface="UTM Avo" panose="02040603050506020204" pitchFamily="18" charset="0"/>
              </a:rPr>
              <a:t>dưới</a:t>
            </a:r>
            <a:r>
              <a:rPr lang="en-US" sz="3200" b="1">
                <a:latin typeface="UTM Avo" panose="02040603050506020204" pitchFamily="18" charset="0"/>
              </a:rPr>
              <a:t> </a:t>
            </a:r>
            <a:r>
              <a:rPr lang="en-US" sz="3200" b="1" err="1">
                <a:latin typeface="UTM Avo" panose="02040603050506020204" pitchFamily="18" charset="0"/>
              </a:rPr>
              <a:t>đây</a:t>
            </a:r>
            <a:r>
              <a:rPr lang="en-US" sz="3200" b="1">
                <a:latin typeface="UTM Avo" panose="02040603050506020204" pitchFamily="18" charset="0"/>
              </a:rPr>
              <a:t> </a:t>
            </a:r>
            <a:r>
              <a:rPr lang="en-US" sz="3200" b="1" err="1">
                <a:latin typeface="UTM Avo" panose="02040603050506020204" pitchFamily="18" charset="0"/>
              </a:rPr>
              <a:t>và</a:t>
            </a:r>
            <a:r>
              <a:rPr lang="en-US" sz="3200" b="1">
                <a:latin typeface="UTM Avo" panose="02040603050506020204" pitchFamily="18" charset="0"/>
              </a:rPr>
              <a:t> </a:t>
            </a:r>
            <a:r>
              <a:rPr lang="en-US" sz="3200" b="1" err="1">
                <a:latin typeface="UTM Avo" panose="02040603050506020204" pitchFamily="18" charset="0"/>
              </a:rPr>
              <a:t>cho</a:t>
            </a:r>
            <a:r>
              <a:rPr lang="en-US" sz="3200" b="1">
                <a:latin typeface="UTM Avo" panose="02040603050506020204" pitchFamily="18" charset="0"/>
              </a:rPr>
              <a:t> </a:t>
            </a:r>
            <a:r>
              <a:rPr lang="en-US" sz="3200" b="1" err="1">
                <a:latin typeface="UTM Avo" panose="02040603050506020204" pitchFamily="18" charset="0"/>
              </a:rPr>
              <a:t>biết</a:t>
            </a:r>
            <a:r>
              <a:rPr lang="en-US" sz="3200" b="1">
                <a:latin typeface="UTM Avo" panose="02040603050506020204" pitchFamily="18" charset="0"/>
              </a:rPr>
              <a:t>:</a:t>
            </a:r>
          </a:p>
        </p:txBody>
      </p:sp>
      <p:grpSp>
        <p:nvGrpSpPr>
          <p:cNvPr id="2" name="Group 1">
            <a:extLst>
              <a:ext uri="{FF2B5EF4-FFF2-40B4-BE49-F238E27FC236}">
                <a16:creationId xmlns:a16="http://schemas.microsoft.com/office/drawing/2014/main" id="{397A9F44-8B75-4F03-A52A-0EA351CD7263}"/>
              </a:ext>
            </a:extLst>
          </p:cNvPr>
          <p:cNvGrpSpPr/>
          <p:nvPr/>
        </p:nvGrpSpPr>
        <p:grpSpPr>
          <a:xfrm>
            <a:off x="668304" y="1966293"/>
            <a:ext cx="7073777" cy="893912"/>
            <a:chOff x="668304" y="1966293"/>
            <a:chExt cx="7073777" cy="893912"/>
          </a:xfrm>
        </p:grpSpPr>
        <p:sp>
          <p:nvSpPr>
            <p:cNvPr id="6" name="Title 2">
              <a:extLst>
                <a:ext uri="{FF2B5EF4-FFF2-40B4-BE49-F238E27FC236}">
                  <a16:creationId xmlns:a16="http://schemas.microsoft.com/office/drawing/2014/main" id="{7A2097E4-DC38-479E-812E-4C9902901683}"/>
                </a:ext>
              </a:extLst>
            </p:cNvPr>
            <p:cNvSpPr txBox="1">
              <a:spLocks/>
            </p:cNvSpPr>
            <p:nvPr/>
          </p:nvSpPr>
          <p:spPr>
            <a:xfrm>
              <a:off x="1124465" y="2071787"/>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r"/>
              <a:r>
                <a:rPr lang="en-US" sz="3200" b="1" err="1">
                  <a:solidFill>
                    <a:srgbClr val="000000"/>
                  </a:solidFill>
                  <a:latin typeface="UTM Avo" panose="02040603050506020204" pitchFamily="18" charset="0"/>
                </a:rPr>
                <a:t>Đoạn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văn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thuật</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lại</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việc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gì</a:t>
              </a:r>
              <a:r>
                <a:rPr lang="en-US" sz="3200" b="1">
                  <a:solidFill>
                    <a:srgbClr val="000000"/>
                  </a:solidFill>
                  <a:latin typeface="UTM Avo" panose="02040603050506020204" pitchFamily="18" charset="0"/>
                </a:rPr>
                <a:t>?</a:t>
              </a:r>
            </a:p>
          </p:txBody>
        </p:sp>
        <p:pic>
          <p:nvPicPr>
            <p:cNvPr id="8" name="Picture 7">
              <a:extLst>
                <a:ext uri="{FF2B5EF4-FFF2-40B4-BE49-F238E27FC236}">
                  <a16:creationId xmlns:a16="http://schemas.microsoft.com/office/drawing/2014/main" id="{1DA6088A-F3BF-4442-B5CB-8232BC277F8F}"/>
                </a:ext>
              </a:extLst>
            </p:cNvPr>
            <p:cNvPicPr>
              <a:picLocks noChangeAspect="1"/>
            </p:cNvPicPr>
            <p:nvPr/>
          </p:nvPicPr>
          <p:blipFill>
            <a:blip r:embed="rId4"/>
            <a:stretch>
              <a:fillRect/>
            </a:stretch>
          </p:blipFill>
          <p:spPr>
            <a:xfrm>
              <a:off x="668304" y="1966293"/>
              <a:ext cx="912321" cy="893912"/>
            </a:xfrm>
            <a:prstGeom prst="rect">
              <a:avLst/>
            </a:prstGeom>
          </p:spPr>
        </p:pic>
      </p:grpSp>
      <p:grpSp>
        <p:nvGrpSpPr>
          <p:cNvPr id="3" name="Group 2">
            <a:extLst>
              <a:ext uri="{FF2B5EF4-FFF2-40B4-BE49-F238E27FC236}">
                <a16:creationId xmlns:a16="http://schemas.microsoft.com/office/drawing/2014/main" id="{393490BF-CEC6-4051-884E-A46366518ABE}"/>
              </a:ext>
            </a:extLst>
          </p:cNvPr>
          <p:cNvGrpSpPr/>
          <p:nvPr/>
        </p:nvGrpSpPr>
        <p:grpSpPr>
          <a:xfrm>
            <a:off x="585613" y="3181699"/>
            <a:ext cx="7156468" cy="893912"/>
            <a:chOff x="585613" y="2965699"/>
            <a:chExt cx="7156468" cy="893912"/>
          </a:xfrm>
        </p:grpSpPr>
        <p:sp>
          <p:nvSpPr>
            <p:cNvPr id="7" name="Title 2">
              <a:extLst>
                <a:ext uri="{FF2B5EF4-FFF2-40B4-BE49-F238E27FC236}">
                  <a16:creationId xmlns:a16="http://schemas.microsoft.com/office/drawing/2014/main" id="{C373CC2F-1D23-4296-BF91-FD5E6D4E3964}"/>
                </a:ext>
              </a:extLst>
            </p:cNvPr>
            <p:cNvSpPr txBox="1">
              <a:spLocks/>
            </p:cNvSpPr>
            <p:nvPr/>
          </p:nvSpPr>
          <p:spPr>
            <a:xfrm>
              <a:off x="986081" y="3130923"/>
              <a:ext cx="6756000"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r"/>
              <a:r>
                <a:rPr lang="en-US" sz="3200" b="1" err="1">
                  <a:solidFill>
                    <a:srgbClr val="000000"/>
                  </a:solidFill>
                  <a:latin typeface="UTM Avo" panose="02040603050506020204" pitchFamily="18" charset="0"/>
                </a:rPr>
                <a:t>Các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bước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thực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hiện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việc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đó</a:t>
              </a:r>
              <a:r>
                <a:rPr lang="en-US" sz="3200" b="1">
                  <a:solidFill>
                    <a:srgbClr val="000000"/>
                  </a:solidFill>
                  <a:latin typeface="UTM Avo" panose="02040603050506020204" pitchFamily="18" charset="0"/>
                </a:rPr>
                <a:t>.</a:t>
              </a:r>
            </a:p>
          </p:txBody>
        </p:sp>
        <p:pic>
          <p:nvPicPr>
            <p:cNvPr id="9" name="Picture 8">
              <a:extLst>
                <a:ext uri="{FF2B5EF4-FFF2-40B4-BE49-F238E27FC236}">
                  <a16:creationId xmlns:a16="http://schemas.microsoft.com/office/drawing/2014/main" id="{C9D13534-B698-428E-8743-434160645E98}"/>
                </a:ext>
              </a:extLst>
            </p:cNvPr>
            <p:cNvPicPr>
              <a:picLocks noChangeAspect="1"/>
            </p:cNvPicPr>
            <p:nvPr/>
          </p:nvPicPr>
          <p:blipFill>
            <a:blip r:embed="rId4"/>
            <a:stretch>
              <a:fillRect/>
            </a:stretch>
          </p:blipFill>
          <p:spPr>
            <a:xfrm>
              <a:off x="585613" y="2965699"/>
              <a:ext cx="912321" cy="89391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125" autoRev="1" fill="hold">
                                          <p:stCondLst>
                                            <p:cond delay="0"/>
                                          </p:stCondLst>
                                        </p:cTn>
                                        <p:tgtEl>
                                          <p:spTgt spid="5"/>
                                        </p:tgtEl>
                                        <p:attrNameLst>
                                          <p:attrName>ppt_w</p:attrName>
                                        </p:attrNameLst>
                                      </p:cBhvr>
                                    </p:anim>
                                    <p:anim by="(#ppt_w*0.50)" calcmode="lin" valueType="num">
                                      <p:cBhvr>
                                        <p:cTn id="13" dur="125" decel="50000" autoRev="1" fill="hold">
                                          <p:stCondLst>
                                            <p:cond delay="0"/>
                                          </p:stCondLst>
                                        </p:cTn>
                                        <p:tgtEl>
                                          <p:spTgt spid="5"/>
                                        </p:tgtEl>
                                        <p:attrNameLst>
                                          <p:attrName>ppt_x</p:attrName>
                                        </p:attrNameLst>
                                      </p:cBhvr>
                                    </p:anim>
                                    <p:anim from="(-#ppt_h/2)" to="(#ppt_y)" calcmode="lin" valueType="num">
                                      <p:cBhvr>
                                        <p:cTn id="14" dur="250" fill="hold">
                                          <p:stCondLst>
                                            <p:cond delay="0"/>
                                          </p:stCondLst>
                                        </p:cTn>
                                        <p:tgtEl>
                                          <p:spTgt spid="5"/>
                                        </p:tgtEl>
                                        <p:attrNameLst>
                                          <p:attrName>ppt_y</p:attrName>
                                        </p:attrNameLst>
                                      </p:cBhvr>
                                    </p:anim>
                                    <p:animRot by="21600000">
                                      <p:cBhvr>
                                        <p:cTn id="15" dur="250" fill="hold">
                                          <p:stCondLst>
                                            <p:cond delay="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E50705C-56A3-46B9-A579-D2F5996E3F66}"/>
              </a:ext>
            </a:extLst>
          </p:cNvPr>
          <p:cNvSpPr/>
          <p:nvPr/>
        </p:nvSpPr>
        <p:spPr>
          <a:xfrm>
            <a:off x="361302" y="133003"/>
            <a:ext cx="8421389" cy="4705004"/>
          </a:xfrm>
          <a:custGeom>
            <a:avLst/>
            <a:gdLst>
              <a:gd name="connsiteX0" fmla="*/ 0 w 8421389"/>
              <a:gd name="connsiteY0" fmla="*/ 0 h 4705004"/>
              <a:gd name="connsiteX1" fmla="*/ 392998 w 8421389"/>
              <a:gd name="connsiteY1" fmla="*/ 0 h 4705004"/>
              <a:gd name="connsiteX2" fmla="*/ 1122852 w 8421389"/>
              <a:gd name="connsiteY2" fmla="*/ 0 h 4705004"/>
              <a:gd name="connsiteX3" fmla="*/ 1852706 w 8421389"/>
              <a:gd name="connsiteY3" fmla="*/ 0 h 4705004"/>
              <a:gd name="connsiteX4" fmla="*/ 2329918 w 8421389"/>
              <a:gd name="connsiteY4" fmla="*/ 0 h 4705004"/>
              <a:gd name="connsiteX5" fmla="*/ 2807130 w 8421389"/>
              <a:gd name="connsiteY5" fmla="*/ 0 h 4705004"/>
              <a:gd name="connsiteX6" fmla="*/ 3115914 w 8421389"/>
              <a:gd name="connsiteY6" fmla="*/ 0 h 4705004"/>
              <a:gd name="connsiteX7" fmla="*/ 3424698 w 8421389"/>
              <a:gd name="connsiteY7" fmla="*/ 0 h 4705004"/>
              <a:gd name="connsiteX8" fmla="*/ 3986124 w 8421389"/>
              <a:gd name="connsiteY8" fmla="*/ 0 h 4705004"/>
              <a:gd name="connsiteX9" fmla="*/ 4547550 w 8421389"/>
              <a:gd name="connsiteY9" fmla="*/ 0 h 4705004"/>
              <a:gd name="connsiteX10" fmla="*/ 5108976 w 8421389"/>
              <a:gd name="connsiteY10" fmla="*/ 0 h 4705004"/>
              <a:gd name="connsiteX11" fmla="*/ 5417760 w 8421389"/>
              <a:gd name="connsiteY11" fmla="*/ 0 h 4705004"/>
              <a:gd name="connsiteX12" fmla="*/ 5726545 w 8421389"/>
              <a:gd name="connsiteY12" fmla="*/ 0 h 4705004"/>
              <a:gd name="connsiteX13" fmla="*/ 6287970 w 8421389"/>
              <a:gd name="connsiteY13" fmla="*/ 0 h 4705004"/>
              <a:gd name="connsiteX14" fmla="*/ 7017824 w 8421389"/>
              <a:gd name="connsiteY14" fmla="*/ 0 h 4705004"/>
              <a:gd name="connsiteX15" fmla="*/ 7326608 w 8421389"/>
              <a:gd name="connsiteY15" fmla="*/ 0 h 4705004"/>
              <a:gd name="connsiteX16" fmla="*/ 7803820 w 8421389"/>
              <a:gd name="connsiteY16" fmla="*/ 0 h 4705004"/>
              <a:gd name="connsiteX17" fmla="*/ 8421389 w 8421389"/>
              <a:gd name="connsiteY17" fmla="*/ 0 h 4705004"/>
              <a:gd name="connsiteX18" fmla="*/ 8421389 w 8421389"/>
              <a:gd name="connsiteY18" fmla="*/ 588126 h 4705004"/>
              <a:gd name="connsiteX19" fmla="*/ 8421389 w 8421389"/>
              <a:gd name="connsiteY19" fmla="*/ 1223301 h 4705004"/>
              <a:gd name="connsiteX20" fmla="*/ 8421389 w 8421389"/>
              <a:gd name="connsiteY20" fmla="*/ 1717326 h 4705004"/>
              <a:gd name="connsiteX21" fmla="*/ 8421389 w 8421389"/>
              <a:gd name="connsiteY21" fmla="*/ 2258402 h 4705004"/>
              <a:gd name="connsiteX22" fmla="*/ 8421389 w 8421389"/>
              <a:gd name="connsiteY22" fmla="*/ 2940628 h 4705004"/>
              <a:gd name="connsiteX23" fmla="*/ 8421389 w 8421389"/>
              <a:gd name="connsiteY23" fmla="*/ 3387603 h 4705004"/>
              <a:gd name="connsiteX24" fmla="*/ 8421389 w 8421389"/>
              <a:gd name="connsiteY24" fmla="*/ 3928678 h 4705004"/>
              <a:gd name="connsiteX25" fmla="*/ 8421389 w 8421389"/>
              <a:gd name="connsiteY25" fmla="*/ 4705004 h 4705004"/>
              <a:gd name="connsiteX26" fmla="*/ 8028391 w 8421389"/>
              <a:gd name="connsiteY26" fmla="*/ 4705004 h 4705004"/>
              <a:gd name="connsiteX27" fmla="*/ 7635393 w 8421389"/>
              <a:gd name="connsiteY27" fmla="*/ 4705004 h 4705004"/>
              <a:gd name="connsiteX28" fmla="*/ 6989753 w 8421389"/>
              <a:gd name="connsiteY28" fmla="*/ 4705004 h 4705004"/>
              <a:gd name="connsiteX29" fmla="*/ 6428327 w 8421389"/>
              <a:gd name="connsiteY29" fmla="*/ 4705004 h 4705004"/>
              <a:gd name="connsiteX30" fmla="*/ 5782687 w 8421389"/>
              <a:gd name="connsiteY30" fmla="*/ 4705004 h 4705004"/>
              <a:gd name="connsiteX31" fmla="*/ 5137047 w 8421389"/>
              <a:gd name="connsiteY31" fmla="*/ 4705004 h 4705004"/>
              <a:gd name="connsiteX32" fmla="*/ 4407194 w 8421389"/>
              <a:gd name="connsiteY32" fmla="*/ 4705004 h 4705004"/>
              <a:gd name="connsiteX33" fmla="*/ 3677340 w 8421389"/>
              <a:gd name="connsiteY33" fmla="*/ 4705004 h 4705004"/>
              <a:gd name="connsiteX34" fmla="*/ 3368556 w 8421389"/>
              <a:gd name="connsiteY34" fmla="*/ 4705004 h 4705004"/>
              <a:gd name="connsiteX35" fmla="*/ 3059771 w 8421389"/>
              <a:gd name="connsiteY35" fmla="*/ 4705004 h 4705004"/>
              <a:gd name="connsiteX36" fmla="*/ 2498345 w 8421389"/>
              <a:gd name="connsiteY36" fmla="*/ 4705004 h 4705004"/>
              <a:gd name="connsiteX37" fmla="*/ 1936919 w 8421389"/>
              <a:gd name="connsiteY37" fmla="*/ 4705004 h 4705004"/>
              <a:gd name="connsiteX38" fmla="*/ 1375494 w 8421389"/>
              <a:gd name="connsiteY38" fmla="*/ 4705004 h 4705004"/>
              <a:gd name="connsiteX39" fmla="*/ 729854 w 8421389"/>
              <a:gd name="connsiteY39" fmla="*/ 4705004 h 4705004"/>
              <a:gd name="connsiteX40" fmla="*/ 0 w 8421389"/>
              <a:gd name="connsiteY40" fmla="*/ 4705004 h 4705004"/>
              <a:gd name="connsiteX41" fmla="*/ 0 w 8421389"/>
              <a:gd name="connsiteY41" fmla="*/ 4116879 h 4705004"/>
              <a:gd name="connsiteX42" fmla="*/ 0 w 8421389"/>
              <a:gd name="connsiteY42" fmla="*/ 3669903 h 4705004"/>
              <a:gd name="connsiteX43" fmla="*/ 0 w 8421389"/>
              <a:gd name="connsiteY43" fmla="*/ 2987678 h 4705004"/>
              <a:gd name="connsiteX44" fmla="*/ 0 w 8421389"/>
              <a:gd name="connsiteY44" fmla="*/ 2352502 h 4705004"/>
              <a:gd name="connsiteX45" fmla="*/ 0 w 8421389"/>
              <a:gd name="connsiteY45" fmla="*/ 1905527 h 4705004"/>
              <a:gd name="connsiteX46" fmla="*/ 0 w 8421389"/>
              <a:gd name="connsiteY46" fmla="*/ 1223301 h 4705004"/>
              <a:gd name="connsiteX47" fmla="*/ 0 w 8421389"/>
              <a:gd name="connsiteY47" fmla="*/ 588126 h 4705004"/>
              <a:gd name="connsiteX48" fmla="*/ 0 w 8421389"/>
              <a:gd name="connsiteY48" fmla="*/ 0 h 470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421389" h="4705004" fill="none" extrusionOk="0">
                <a:moveTo>
                  <a:pt x="0" y="0"/>
                </a:moveTo>
                <a:cubicBezTo>
                  <a:pt x="163996" y="-35765"/>
                  <a:pt x="306239" y="8101"/>
                  <a:pt x="392998" y="0"/>
                </a:cubicBezTo>
                <a:cubicBezTo>
                  <a:pt x="479757" y="-8101"/>
                  <a:pt x="915538" y="58290"/>
                  <a:pt x="1122852" y="0"/>
                </a:cubicBezTo>
                <a:cubicBezTo>
                  <a:pt x="1330166" y="-58290"/>
                  <a:pt x="1676981" y="43493"/>
                  <a:pt x="1852706" y="0"/>
                </a:cubicBezTo>
                <a:cubicBezTo>
                  <a:pt x="2028431" y="-43493"/>
                  <a:pt x="2106291" y="48677"/>
                  <a:pt x="2329918" y="0"/>
                </a:cubicBezTo>
                <a:cubicBezTo>
                  <a:pt x="2553545" y="-48677"/>
                  <a:pt x="2603532" y="36946"/>
                  <a:pt x="2807130" y="0"/>
                </a:cubicBezTo>
                <a:cubicBezTo>
                  <a:pt x="3010728" y="-36946"/>
                  <a:pt x="3044772" y="34824"/>
                  <a:pt x="3115914" y="0"/>
                </a:cubicBezTo>
                <a:cubicBezTo>
                  <a:pt x="3187056" y="-34824"/>
                  <a:pt x="3361072" y="36274"/>
                  <a:pt x="3424698" y="0"/>
                </a:cubicBezTo>
                <a:cubicBezTo>
                  <a:pt x="3488324" y="-36274"/>
                  <a:pt x="3710566" y="26232"/>
                  <a:pt x="3986124" y="0"/>
                </a:cubicBezTo>
                <a:cubicBezTo>
                  <a:pt x="4261682" y="-26232"/>
                  <a:pt x="4301515" y="35771"/>
                  <a:pt x="4547550" y="0"/>
                </a:cubicBezTo>
                <a:cubicBezTo>
                  <a:pt x="4793585" y="-35771"/>
                  <a:pt x="4836662" y="1380"/>
                  <a:pt x="5108976" y="0"/>
                </a:cubicBezTo>
                <a:cubicBezTo>
                  <a:pt x="5381290" y="-1380"/>
                  <a:pt x="5326215" y="31659"/>
                  <a:pt x="5417760" y="0"/>
                </a:cubicBezTo>
                <a:cubicBezTo>
                  <a:pt x="5509305" y="-31659"/>
                  <a:pt x="5596641" y="36753"/>
                  <a:pt x="5726545" y="0"/>
                </a:cubicBezTo>
                <a:cubicBezTo>
                  <a:pt x="5856449" y="-36753"/>
                  <a:pt x="6014819" y="12365"/>
                  <a:pt x="6287970" y="0"/>
                </a:cubicBezTo>
                <a:cubicBezTo>
                  <a:pt x="6561122" y="-12365"/>
                  <a:pt x="6864278" y="51472"/>
                  <a:pt x="7017824" y="0"/>
                </a:cubicBezTo>
                <a:cubicBezTo>
                  <a:pt x="7171370" y="-51472"/>
                  <a:pt x="7243690" y="30759"/>
                  <a:pt x="7326608" y="0"/>
                </a:cubicBezTo>
                <a:cubicBezTo>
                  <a:pt x="7409526" y="-30759"/>
                  <a:pt x="7641110" y="46624"/>
                  <a:pt x="7803820" y="0"/>
                </a:cubicBezTo>
                <a:cubicBezTo>
                  <a:pt x="7966530" y="-46624"/>
                  <a:pt x="8177425" y="6267"/>
                  <a:pt x="8421389" y="0"/>
                </a:cubicBezTo>
                <a:cubicBezTo>
                  <a:pt x="8457276" y="165776"/>
                  <a:pt x="8354943" y="314039"/>
                  <a:pt x="8421389" y="588126"/>
                </a:cubicBezTo>
                <a:cubicBezTo>
                  <a:pt x="8487835" y="862213"/>
                  <a:pt x="8407380" y="924578"/>
                  <a:pt x="8421389" y="1223301"/>
                </a:cubicBezTo>
                <a:cubicBezTo>
                  <a:pt x="8435398" y="1522025"/>
                  <a:pt x="8401870" y="1528359"/>
                  <a:pt x="8421389" y="1717326"/>
                </a:cubicBezTo>
                <a:cubicBezTo>
                  <a:pt x="8440908" y="1906293"/>
                  <a:pt x="8414930" y="2052417"/>
                  <a:pt x="8421389" y="2258402"/>
                </a:cubicBezTo>
                <a:cubicBezTo>
                  <a:pt x="8427848" y="2464387"/>
                  <a:pt x="8392534" y="2788965"/>
                  <a:pt x="8421389" y="2940628"/>
                </a:cubicBezTo>
                <a:cubicBezTo>
                  <a:pt x="8450244" y="3092291"/>
                  <a:pt x="8378670" y="3193211"/>
                  <a:pt x="8421389" y="3387603"/>
                </a:cubicBezTo>
                <a:cubicBezTo>
                  <a:pt x="8464108" y="3581995"/>
                  <a:pt x="8380363" y="3722539"/>
                  <a:pt x="8421389" y="3928678"/>
                </a:cubicBezTo>
                <a:cubicBezTo>
                  <a:pt x="8462415" y="4134818"/>
                  <a:pt x="8339316" y="4537471"/>
                  <a:pt x="8421389" y="4705004"/>
                </a:cubicBezTo>
                <a:cubicBezTo>
                  <a:pt x="8305578" y="4714998"/>
                  <a:pt x="8123578" y="4676246"/>
                  <a:pt x="8028391" y="4705004"/>
                </a:cubicBezTo>
                <a:cubicBezTo>
                  <a:pt x="7933204" y="4733762"/>
                  <a:pt x="7729981" y="4693681"/>
                  <a:pt x="7635393" y="4705004"/>
                </a:cubicBezTo>
                <a:cubicBezTo>
                  <a:pt x="7540805" y="4716327"/>
                  <a:pt x="7283906" y="4646231"/>
                  <a:pt x="6989753" y="4705004"/>
                </a:cubicBezTo>
                <a:cubicBezTo>
                  <a:pt x="6695600" y="4763777"/>
                  <a:pt x="6640361" y="4692154"/>
                  <a:pt x="6428327" y="4705004"/>
                </a:cubicBezTo>
                <a:cubicBezTo>
                  <a:pt x="6216293" y="4717854"/>
                  <a:pt x="5950245" y="4695267"/>
                  <a:pt x="5782687" y="4705004"/>
                </a:cubicBezTo>
                <a:cubicBezTo>
                  <a:pt x="5615129" y="4714741"/>
                  <a:pt x="5357071" y="4636650"/>
                  <a:pt x="5137047" y="4705004"/>
                </a:cubicBezTo>
                <a:cubicBezTo>
                  <a:pt x="4917023" y="4773358"/>
                  <a:pt x="4602831" y="4645129"/>
                  <a:pt x="4407194" y="4705004"/>
                </a:cubicBezTo>
                <a:cubicBezTo>
                  <a:pt x="4211557" y="4764879"/>
                  <a:pt x="4028560" y="4641738"/>
                  <a:pt x="3677340" y="4705004"/>
                </a:cubicBezTo>
                <a:cubicBezTo>
                  <a:pt x="3326120" y="4768270"/>
                  <a:pt x="3507620" y="4703884"/>
                  <a:pt x="3368556" y="4705004"/>
                </a:cubicBezTo>
                <a:cubicBezTo>
                  <a:pt x="3229492" y="4706124"/>
                  <a:pt x="3152401" y="4700685"/>
                  <a:pt x="3059771" y="4705004"/>
                </a:cubicBezTo>
                <a:cubicBezTo>
                  <a:pt x="2967142" y="4709323"/>
                  <a:pt x="2771978" y="4677280"/>
                  <a:pt x="2498345" y="4705004"/>
                </a:cubicBezTo>
                <a:cubicBezTo>
                  <a:pt x="2224712" y="4732728"/>
                  <a:pt x="2151035" y="4640810"/>
                  <a:pt x="1936919" y="4705004"/>
                </a:cubicBezTo>
                <a:cubicBezTo>
                  <a:pt x="1722803" y="4769198"/>
                  <a:pt x="1497245" y="4682708"/>
                  <a:pt x="1375494" y="4705004"/>
                </a:cubicBezTo>
                <a:cubicBezTo>
                  <a:pt x="1253743" y="4727300"/>
                  <a:pt x="937265" y="4653452"/>
                  <a:pt x="729854" y="4705004"/>
                </a:cubicBezTo>
                <a:cubicBezTo>
                  <a:pt x="522443" y="4756556"/>
                  <a:pt x="201931" y="4690986"/>
                  <a:pt x="0" y="4705004"/>
                </a:cubicBezTo>
                <a:cubicBezTo>
                  <a:pt x="-68184" y="4531921"/>
                  <a:pt x="3960" y="4239718"/>
                  <a:pt x="0" y="4116879"/>
                </a:cubicBezTo>
                <a:cubicBezTo>
                  <a:pt x="-3960" y="3994040"/>
                  <a:pt x="51315" y="3810440"/>
                  <a:pt x="0" y="3669903"/>
                </a:cubicBezTo>
                <a:cubicBezTo>
                  <a:pt x="-51315" y="3529366"/>
                  <a:pt x="16965" y="3323309"/>
                  <a:pt x="0" y="2987678"/>
                </a:cubicBezTo>
                <a:cubicBezTo>
                  <a:pt x="-16965" y="2652047"/>
                  <a:pt x="52517" y="2488495"/>
                  <a:pt x="0" y="2352502"/>
                </a:cubicBezTo>
                <a:cubicBezTo>
                  <a:pt x="-52517" y="2216509"/>
                  <a:pt x="8115" y="2042457"/>
                  <a:pt x="0" y="1905527"/>
                </a:cubicBezTo>
                <a:cubicBezTo>
                  <a:pt x="-8115" y="1768597"/>
                  <a:pt x="17558" y="1376944"/>
                  <a:pt x="0" y="1223301"/>
                </a:cubicBezTo>
                <a:cubicBezTo>
                  <a:pt x="-17558" y="1069658"/>
                  <a:pt x="61393" y="821130"/>
                  <a:pt x="0" y="588126"/>
                </a:cubicBezTo>
                <a:cubicBezTo>
                  <a:pt x="-61393" y="355123"/>
                  <a:pt x="43046" y="191603"/>
                  <a:pt x="0" y="0"/>
                </a:cubicBezTo>
                <a:close/>
              </a:path>
              <a:path w="8421389" h="4705004" stroke="0" extrusionOk="0">
                <a:moveTo>
                  <a:pt x="0" y="0"/>
                </a:moveTo>
                <a:cubicBezTo>
                  <a:pt x="161578" y="-59572"/>
                  <a:pt x="416947" y="21490"/>
                  <a:pt x="729854" y="0"/>
                </a:cubicBezTo>
                <a:cubicBezTo>
                  <a:pt x="1042761" y="-21490"/>
                  <a:pt x="1173163" y="34125"/>
                  <a:pt x="1375494" y="0"/>
                </a:cubicBezTo>
                <a:cubicBezTo>
                  <a:pt x="1577825" y="-34125"/>
                  <a:pt x="1554179" y="33422"/>
                  <a:pt x="1684278" y="0"/>
                </a:cubicBezTo>
                <a:cubicBezTo>
                  <a:pt x="1814377" y="-33422"/>
                  <a:pt x="1959331" y="27394"/>
                  <a:pt x="2077276" y="0"/>
                </a:cubicBezTo>
                <a:cubicBezTo>
                  <a:pt x="2195221" y="-27394"/>
                  <a:pt x="2373454" y="15803"/>
                  <a:pt x="2554488" y="0"/>
                </a:cubicBezTo>
                <a:cubicBezTo>
                  <a:pt x="2735522" y="-15803"/>
                  <a:pt x="2976803" y="21264"/>
                  <a:pt x="3284342" y="0"/>
                </a:cubicBezTo>
                <a:cubicBezTo>
                  <a:pt x="3591881" y="-21264"/>
                  <a:pt x="3523704" y="5265"/>
                  <a:pt x="3593126" y="0"/>
                </a:cubicBezTo>
                <a:cubicBezTo>
                  <a:pt x="3662548" y="-5265"/>
                  <a:pt x="3875228" y="20620"/>
                  <a:pt x="4070338" y="0"/>
                </a:cubicBezTo>
                <a:cubicBezTo>
                  <a:pt x="4265448" y="-20620"/>
                  <a:pt x="4309618" y="22233"/>
                  <a:pt x="4379122" y="0"/>
                </a:cubicBezTo>
                <a:cubicBezTo>
                  <a:pt x="4448626" y="-22233"/>
                  <a:pt x="4600862" y="37294"/>
                  <a:pt x="4772120" y="0"/>
                </a:cubicBezTo>
                <a:cubicBezTo>
                  <a:pt x="4943378" y="-37294"/>
                  <a:pt x="5151419" y="31282"/>
                  <a:pt x="5417760" y="0"/>
                </a:cubicBezTo>
                <a:cubicBezTo>
                  <a:pt x="5684101" y="-31282"/>
                  <a:pt x="5928974" y="74467"/>
                  <a:pt x="6063400" y="0"/>
                </a:cubicBezTo>
                <a:cubicBezTo>
                  <a:pt x="6197826" y="-74467"/>
                  <a:pt x="6413586" y="63199"/>
                  <a:pt x="6709040" y="0"/>
                </a:cubicBezTo>
                <a:cubicBezTo>
                  <a:pt x="7004494" y="-63199"/>
                  <a:pt x="6983218" y="25202"/>
                  <a:pt x="7186252" y="0"/>
                </a:cubicBezTo>
                <a:cubicBezTo>
                  <a:pt x="7389286" y="-25202"/>
                  <a:pt x="7476410" y="25825"/>
                  <a:pt x="7663464" y="0"/>
                </a:cubicBezTo>
                <a:cubicBezTo>
                  <a:pt x="7850518" y="-25825"/>
                  <a:pt x="8100742" y="77657"/>
                  <a:pt x="8421389" y="0"/>
                </a:cubicBezTo>
                <a:cubicBezTo>
                  <a:pt x="8460955" y="285533"/>
                  <a:pt x="8388812" y="455885"/>
                  <a:pt x="8421389" y="588126"/>
                </a:cubicBezTo>
                <a:cubicBezTo>
                  <a:pt x="8453966" y="720367"/>
                  <a:pt x="8399701" y="858225"/>
                  <a:pt x="8421389" y="1082151"/>
                </a:cubicBezTo>
                <a:cubicBezTo>
                  <a:pt x="8443077" y="1306077"/>
                  <a:pt x="8391564" y="1432692"/>
                  <a:pt x="8421389" y="1623226"/>
                </a:cubicBezTo>
                <a:cubicBezTo>
                  <a:pt x="8451214" y="1813760"/>
                  <a:pt x="8397598" y="1887514"/>
                  <a:pt x="8421389" y="2117252"/>
                </a:cubicBezTo>
                <a:cubicBezTo>
                  <a:pt x="8445180" y="2346990"/>
                  <a:pt x="8402835" y="2471856"/>
                  <a:pt x="8421389" y="2564227"/>
                </a:cubicBezTo>
                <a:cubicBezTo>
                  <a:pt x="8439943" y="2656598"/>
                  <a:pt x="8416558" y="2909083"/>
                  <a:pt x="8421389" y="3011203"/>
                </a:cubicBezTo>
                <a:cubicBezTo>
                  <a:pt x="8426220" y="3113323"/>
                  <a:pt x="8389241" y="3400774"/>
                  <a:pt x="8421389" y="3646378"/>
                </a:cubicBezTo>
                <a:cubicBezTo>
                  <a:pt x="8453537" y="3891983"/>
                  <a:pt x="8315436" y="4469818"/>
                  <a:pt x="8421389" y="4705004"/>
                </a:cubicBezTo>
                <a:cubicBezTo>
                  <a:pt x="8289495" y="4753737"/>
                  <a:pt x="8017172" y="4657934"/>
                  <a:pt x="7859963" y="4705004"/>
                </a:cubicBezTo>
                <a:cubicBezTo>
                  <a:pt x="7702754" y="4752074"/>
                  <a:pt x="7491415" y="4651732"/>
                  <a:pt x="7382751" y="4705004"/>
                </a:cubicBezTo>
                <a:cubicBezTo>
                  <a:pt x="7274087" y="4758276"/>
                  <a:pt x="7098388" y="4701906"/>
                  <a:pt x="6905539" y="4705004"/>
                </a:cubicBezTo>
                <a:cubicBezTo>
                  <a:pt x="6712690" y="4708102"/>
                  <a:pt x="6485603" y="4698270"/>
                  <a:pt x="6344113" y="4705004"/>
                </a:cubicBezTo>
                <a:cubicBezTo>
                  <a:pt x="6202623" y="4711738"/>
                  <a:pt x="5950558" y="4668842"/>
                  <a:pt x="5782687" y="4705004"/>
                </a:cubicBezTo>
                <a:cubicBezTo>
                  <a:pt x="5614816" y="4741166"/>
                  <a:pt x="5581406" y="4692584"/>
                  <a:pt x="5473903" y="4705004"/>
                </a:cubicBezTo>
                <a:cubicBezTo>
                  <a:pt x="5366400" y="4717424"/>
                  <a:pt x="5115231" y="4704348"/>
                  <a:pt x="4912477" y="4705004"/>
                </a:cubicBezTo>
                <a:cubicBezTo>
                  <a:pt x="4709723" y="4705660"/>
                  <a:pt x="4686619" y="4682395"/>
                  <a:pt x="4519479" y="4705004"/>
                </a:cubicBezTo>
                <a:cubicBezTo>
                  <a:pt x="4352339" y="4727613"/>
                  <a:pt x="4250618" y="4689470"/>
                  <a:pt x="4042267" y="4705004"/>
                </a:cubicBezTo>
                <a:cubicBezTo>
                  <a:pt x="3833916" y="4720538"/>
                  <a:pt x="3836382" y="4657976"/>
                  <a:pt x="3649269" y="4705004"/>
                </a:cubicBezTo>
                <a:cubicBezTo>
                  <a:pt x="3462156" y="4752032"/>
                  <a:pt x="3326544" y="4701544"/>
                  <a:pt x="3087843" y="4705004"/>
                </a:cubicBezTo>
                <a:cubicBezTo>
                  <a:pt x="2849142" y="4708464"/>
                  <a:pt x="2670929" y="4630163"/>
                  <a:pt x="2357989" y="4705004"/>
                </a:cubicBezTo>
                <a:cubicBezTo>
                  <a:pt x="2045049" y="4779845"/>
                  <a:pt x="1978100" y="4645819"/>
                  <a:pt x="1712349" y="4705004"/>
                </a:cubicBezTo>
                <a:cubicBezTo>
                  <a:pt x="1446598" y="4764189"/>
                  <a:pt x="1346218" y="4657676"/>
                  <a:pt x="1235137" y="4705004"/>
                </a:cubicBezTo>
                <a:cubicBezTo>
                  <a:pt x="1124056" y="4752332"/>
                  <a:pt x="1036389" y="4679543"/>
                  <a:pt x="926353" y="4705004"/>
                </a:cubicBezTo>
                <a:cubicBezTo>
                  <a:pt x="816317" y="4730465"/>
                  <a:pt x="718436" y="4704123"/>
                  <a:pt x="617569" y="4705004"/>
                </a:cubicBezTo>
                <a:cubicBezTo>
                  <a:pt x="516702" y="4705885"/>
                  <a:pt x="294129" y="4678157"/>
                  <a:pt x="0" y="4705004"/>
                </a:cubicBezTo>
                <a:cubicBezTo>
                  <a:pt x="-31721" y="4605677"/>
                  <a:pt x="9619" y="4408429"/>
                  <a:pt x="0" y="4258029"/>
                </a:cubicBezTo>
                <a:cubicBezTo>
                  <a:pt x="-9619" y="4107629"/>
                  <a:pt x="44057" y="3975945"/>
                  <a:pt x="0" y="3811053"/>
                </a:cubicBezTo>
                <a:cubicBezTo>
                  <a:pt x="-44057" y="3646161"/>
                  <a:pt x="29122" y="3321547"/>
                  <a:pt x="0" y="3175878"/>
                </a:cubicBezTo>
                <a:cubicBezTo>
                  <a:pt x="-29122" y="3030209"/>
                  <a:pt x="18458" y="2691078"/>
                  <a:pt x="0" y="2540702"/>
                </a:cubicBezTo>
                <a:cubicBezTo>
                  <a:pt x="-18458" y="2390326"/>
                  <a:pt x="28904" y="2090927"/>
                  <a:pt x="0" y="1905527"/>
                </a:cubicBezTo>
                <a:cubicBezTo>
                  <a:pt x="-28904" y="1720128"/>
                  <a:pt x="63576" y="1506030"/>
                  <a:pt x="0" y="1317401"/>
                </a:cubicBezTo>
                <a:cubicBezTo>
                  <a:pt x="-63576" y="1128772"/>
                  <a:pt x="29714" y="871728"/>
                  <a:pt x="0" y="729276"/>
                </a:cubicBezTo>
                <a:cubicBezTo>
                  <a:pt x="-29714" y="586825"/>
                  <a:pt x="42501" y="169618"/>
                  <a:pt x="0" y="0"/>
                </a:cubicBezTo>
                <a:close/>
              </a:path>
            </a:pathLst>
          </a:custGeom>
          <a:solidFill>
            <a:schemeClr val="bg1">
              <a:alpha val="72000"/>
            </a:schemeClr>
          </a:solidFill>
          <a:ln w="28575">
            <a:solidFill>
              <a:srgbClr val="C5316D"/>
            </a:solidFill>
            <a:prstDash val="sysDot"/>
            <a:extLst>
              <a:ext uri="{C807C97D-BFC1-408E-A445-0C87EB9F89A2}">
                <ask:lineSketchStyleProps xmlns:ask="http://schemas.microsoft.com/office/drawing/2018/sketchyshapes" xmlns="" sd="420857173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7DD6C73-7535-433C-8D48-D88806E75023}"/>
              </a:ext>
            </a:extLst>
          </p:cNvPr>
          <p:cNvSpPr txBox="1"/>
          <p:nvPr/>
        </p:nvSpPr>
        <p:spPr>
          <a:xfrm>
            <a:off x="618792" y="294897"/>
            <a:ext cx="7906407" cy="5016758"/>
          </a:xfrm>
          <a:prstGeom prst="rect">
            <a:avLst/>
          </a:prstGeom>
          <a:noFill/>
        </p:spPr>
        <p:txBody>
          <a:bodyPr wrap="square" rtlCol="0">
            <a:spAutoFit/>
          </a:bodyPr>
          <a:lstStyle/>
          <a:p>
            <a:pPr algn="just"/>
            <a:r>
              <a:rPr lang="en-US" sz="3200" b="1" i="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1" i="0">
                <a:solidFill>
                  <a:srgbClr val="002060"/>
                </a:solidFill>
                <a:effectLst/>
                <a:latin typeface="Cambria" panose="02040503050406030204" pitchFamily="18" charset="0"/>
                <a:ea typeface="Cambria" panose="02040503050406030204" pitchFamily="18" charset="0"/>
                <a:cs typeface="Calibri" panose="020F0502020204030204" pitchFamily="34" charset="0"/>
              </a:rPr>
              <a:t>Để làm món trứng đúc thịt, Nam đã chuẩn bị thực phẩm theo ba bước. Đầu tiên, Nam rửa sạch thịt rồi xay nhỏ. Sau đó, cậu đập trứng vào bát, cho thêm thịt xay, hành khô, nước mắm và muối. Cuối cùng, Nam đánh đều tất cả. Vậy là đã sẵn sàng cho bước tiếp theo là bắc chảo rán trứng được rồi.</a:t>
            </a:r>
            <a:endParaRPr lang="en-US" sz="3200" b="1" i="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i="0">
                <a:solidFill>
                  <a:srgbClr val="002060"/>
                </a:solidFill>
                <a:effectLst/>
                <a:latin typeface="Cambria" panose="02040503050406030204" pitchFamily="18" charset="0"/>
                <a:ea typeface="Cambria" panose="02040503050406030204" pitchFamily="18" charset="0"/>
                <a:cs typeface="Calibri" panose="020F0502020204030204" pitchFamily="34" charset="0"/>
              </a:rPr>
              <a:t>(Kim Ngân)</a:t>
            </a:r>
          </a:p>
          <a:p>
            <a:endParaRPr lang="en-US" sz="3200" b="1">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237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
                                        </p:tgtEl>
                                        <p:attrNameLst>
                                          <p:attrName>ppt_x</p:attrName>
                                          <p:attrName>ppt_y</p:attrName>
                                        </p:attrNameLst>
                                      </p:cBhvr>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FFE42DDC-EC3D-4B16-AFD5-A6E4144AE4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14059" y="653611"/>
            <a:ext cx="3387561" cy="4457980"/>
          </a:xfrm>
          <a:prstGeom prst="rect">
            <a:avLst/>
          </a:prstGeom>
        </p:spPr>
      </p:pic>
      <p:grpSp>
        <p:nvGrpSpPr>
          <p:cNvPr id="10" name="Group 9">
            <a:extLst>
              <a:ext uri="{FF2B5EF4-FFF2-40B4-BE49-F238E27FC236}">
                <a16:creationId xmlns:a16="http://schemas.microsoft.com/office/drawing/2014/main" id="{675B1B7A-905B-466D-BAE1-3481E9547663}"/>
              </a:ext>
            </a:extLst>
          </p:cNvPr>
          <p:cNvGrpSpPr/>
          <p:nvPr/>
        </p:nvGrpSpPr>
        <p:grpSpPr>
          <a:xfrm>
            <a:off x="19212" y="447249"/>
            <a:ext cx="7073777" cy="893912"/>
            <a:chOff x="668304" y="1966293"/>
            <a:chExt cx="7073777" cy="893912"/>
          </a:xfrm>
        </p:grpSpPr>
        <p:sp>
          <p:nvSpPr>
            <p:cNvPr id="11" name="Title 2">
              <a:extLst>
                <a:ext uri="{FF2B5EF4-FFF2-40B4-BE49-F238E27FC236}">
                  <a16:creationId xmlns:a16="http://schemas.microsoft.com/office/drawing/2014/main" id="{C1907E58-FD62-4438-B9D1-687B5F89180B}"/>
                </a:ext>
              </a:extLst>
            </p:cNvPr>
            <p:cNvSpPr txBox="1">
              <a:spLocks/>
            </p:cNvSpPr>
            <p:nvPr/>
          </p:nvSpPr>
          <p:spPr>
            <a:xfrm>
              <a:off x="1124465" y="2071787"/>
              <a:ext cx="6617616" cy="647948"/>
            </a:xfrm>
            <a:prstGeom prst="homePlate">
              <a:avLst/>
            </a:prstGeom>
            <a:solidFill>
              <a:schemeClr val="accent5">
                <a:lumMod val="20000"/>
                <a:lumOff val="80000"/>
              </a:schemeClr>
            </a:solidFill>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200"/>
                <a:buFont typeface="Fredoka One"/>
                <a:buNone/>
                <a:defRPr sz="3600" b="0" i="0" u="none" strike="noStrike" cap="none">
                  <a:solidFill>
                    <a:schemeClr val="dk1"/>
                  </a:solidFill>
                  <a:latin typeface="Bubblegum Sans"/>
                  <a:ea typeface="Bubblegum Sans"/>
                  <a:cs typeface="Bubblegum Sans"/>
                  <a:sym typeface="Bubblegum Sans"/>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r"/>
              <a:r>
                <a:rPr lang="en-US" sz="3200" b="1" err="1">
                  <a:solidFill>
                    <a:srgbClr val="000000"/>
                  </a:solidFill>
                  <a:latin typeface="UTM Avo" panose="02040603050506020204" pitchFamily="18" charset="0"/>
                </a:rPr>
                <a:t>Đoạn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văn</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thuật</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lại</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việc</a:t>
              </a:r>
              <a:r>
                <a:rPr lang="en-US" sz="3200" b="1">
                  <a:solidFill>
                    <a:srgbClr val="000000"/>
                  </a:solidFill>
                  <a:latin typeface="UTM Avo" panose="02040603050506020204" pitchFamily="18" charset="0"/>
                </a:rPr>
                <a:t> </a:t>
              </a:r>
              <a:r>
                <a:rPr lang="en-US" sz="3200" b="1" err="1">
                  <a:solidFill>
                    <a:srgbClr val="000000"/>
                  </a:solidFill>
                  <a:latin typeface="UTM Avo" panose="02040603050506020204" pitchFamily="18" charset="0"/>
                </a:rPr>
                <a:t>gì</a:t>
              </a:r>
              <a:r>
                <a:rPr lang="en-US" sz="3200" b="1">
                  <a:solidFill>
                    <a:srgbClr val="000000"/>
                  </a:solidFill>
                  <a:latin typeface="UTM Avo" panose="02040603050506020204" pitchFamily="18" charset="0"/>
                </a:rPr>
                <a:t>?</a:t>
              </a:r>
            </a:p>
          </p:txBody>
        </p:sp>
        <p:pic>
          <p:nvPicPr>
            <p:cNvPr id="12" name="Picture 11">
              <a:extLst>
                <a:ext uri="{FF2B5EF4-FFF2-40B4-BE49-F238E27FC236}">
                  <a16:creationId xmlns:a16="http://schemas.microsoft.com/office/drawing/2014/main" id="{D32DB857-3B83-4BC8-9C61-AC818396D1C8}"/>
                </a:ext>
              </a:extLst>
            </p:cNvPr>
            <p:cNvPicPr>
              <a:picLocks noChangeAspect="1"/>
            </p:cNvPicPr>
            <p:nvPr/>
          </p:nvPicPr>
          <p:blipFill>
            <a:blip r:embed="rId3"/>
            <a:stretch>
              <a:fillRect/>
            </a:stretch>
          </p:blipFill>
          <p:spPr>
            <a:xfrm>
              <a:off x="668304" y="1966293"/>
              <a:ext cx="912321" cy="893912"/>
            </a:xfrm>
            <a:prstGeom prst="rect">
              <a:avLst/>
            </a:prstGeom>
          </p:spPr>
        </p:pic>
      </p:grpSp>
      <p:sp>
        <p:nvSpPr>
          <p:cNvPr id="21" name="Speech Bubble: Oval 20">
            <a:extLst>
              <a:ext uri="{FF2B5EF4-FFF2-40B4-BE49-F238E27FC236}">
                <a16:creationId xmlns:a16="http://schemas.microsoft.com/office/drawing/2014/main" id="{639C4770-B1E5-4DBF-BE73-7CFD67956E5A}"/>
              </a:ext>
            </a:extLst>
          </p:cNvPr>
          <p:cNvSpPr/>
          <p:nvPr/>
        </p:nvSpPr>
        <p:spPr>
          <a:xfrm>
            <a:off x="539599" y="1367116"/>
            <a:ext cx="4646780" cy="3323090"/>
          </a:xfrm>
          <a:custGeom>
            <a:avLst/>
            <a:gdLst>
              <a:gd name="connsiteX0" fmla="*/ 4795105 w 4646780"/>
              <a:gd name="connsiteY0" fmla="*/ 1991196 h 3323090"/>
              <a:gd name="connsiteX1" fmla="*/ 4484161 w 4646780"/>
              <a:gd name="connsiteY1" fmla="*/ 2272229 h 3323090"/>
              <a:gd name="connsiteX2" fmla="*/ 1981310 w 4646780"/>
              <a:gd name="connsiteY2" fmla="*/ 3304982 h 3323090"/>
              <a:gd name="connsiteX3" fmla="*/ 40806 w 4646780"/>
              <a:gd name="connsiteY3" fmla="*/ 1351513 h 3323090"/>
              <a:gd name="connsiteX4" fmla="*/ 2431059 w 4646780"/>
              <a:gd name="connsiteY4" fmla="*/ 1785 h 3323090"/>
              <a:gd name="connsiteX5" fmla="*/ 4646715 w 4646780"/>
              <a:gd name="connsiteY5" fmla="*/ 1648901 h 3323090"/>
              <a:gd name="connsiteX6" fmla="*/ 4795105 w 4646780"/>
              <a:gd name="connsiteY6" fmla="*/ 1991196 h 332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6780" h="3323090" fill="none" extrusionOk="0">
                <a:moveTo>
                  <a:pt x="4795105" y="1991196"/>
                </a:moveTo>
                <a:cubicBezTo>
                  <a:pt x="4659245" y="2102125"/>
                  <a:pt x="4639546" y="2152462"/>
                  <a:pt x="4484161" y="2272229"/>
                </a:cubicBezTo>
                <a:cubicBezTo>
                  <a:pt x="4091871" y="3023892"/>
                  <a:pt x="3062066" y="3382916"/>
                  <a:pt x="1981310" y="3304982"/>
                </a:cubicBezTo>
                <a:cubicBezTo>
                  <a:pt x="760520" y="2951805"/>
                  <a:pt x="-281408" y="2400326"/>
                  <a:pt x="40806" y="1351513"/>
                </a:cubicBezTo>
                <a:cubicBezTo>
                  <a:pt x="327656" y="437715"/>
                  <a:pt x="1306669" y="-16237"/>
                  <a:pt x="2431059" y="1785"/>
                </a:cubicBezTo>
                <a:cubicBezTo>
                  <a:pt x="3736518" y="-129875"/>
                  <a:pt x="4800115" y="859288"/>
                  <a:pt x="4646715" y="1648901"/>
                </a:cubicBezTo>
                <a:cubicBezTo>
                  <a:pt x="4711724" y="1770565"/>
                  <a:pt x="4763458" y="1892440"/>
                  <a:pt x="4795105" y="1991196"/>
                </a:cubicBezTo>
                <a:close/>
              </a:path>
              <a:path w="4646780" h="3323090" stroke="0" extrusionOk="0">
                <a:moveTo>
                  <a:pt x="4795105" y="1991196"/>
                </a:moveTo>
                <a:cubicBezTo>
                  <a:pt x="4682318" y="2096109"/>
                  <a:pt x="4619641" y="2129616"/>
                  <a:pt x="4484161" y="2272229"/>
                </a:cubicBezTo>
                <a:cubicBezTo>
                  <a:pt x="4004173" y="2782332"/>
                  <a:pt x="3179149" y="3585234"/>
                  <a:pt x="1981310" y="3304982"/>
                </a:cubicBezTo>
                <a:cubicBezTo>
                  <a:pt x="673881" y="3198127"/>
                  <a:pt x="-314220" y="2230693"/>
                  <a:pt x="40806" y="1351513"/>
                </a:cubicBezTo>
                <a:cubicBezTo>
                  <a:pt x="249040" y="567641"/>
                  <a:pt x="1308944" y="-152966"/>
                  <a:pt x="2431059" y="1785"/>
                </a:cubicBezTo>
                <a:cubicBezTo>
                  <a:pt x="3774936" y="-113849"/>
                  <a:pt x="4568734" y="759379"/>
                  <a:pt x="4646715" y="1648901"/>
                </a:cubicBezTo>
                <a:cubicBezTo>
                  <a:pt x="4690171" y="1795830"/>
                  <a:pt x="4714309" y="1823919"/>
                  <a:pt x="4795105" y="1991196"/>
                </a:cubicBezTo>
                <a:close/>
              </a:path>
            </a:pathLst>
          </a:custGeom>
          <a:solidFill>
            <a:schemeClr val="bg1"/>
          </a:solidFill>
          <a:ln>
            <a:solidFill>
              <a:srgbClr val="002060"/>
            </a:solidFill>
            <a:extLst>
              <a:ext uri="{C807C97D-BFC1-408E-A445-0C87EB9F89A2}">
                <ask:lineSketchStyleProps xmlns:ask="http://schemas.microsoft.com/office/drawing/2018/sketchyshapes" xmlns="" sd="265727420">
                  <a:prstGeom prst="wedgeEllipseCallout">
                    <a:avLst>
                      <a:gd name="adj1" fmla="val 53192"/>
                      <a:gd name="adj2" fmla="val 992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err="1">
                <a:solidFill>
                  <a:srgbClr val="C5316D"/>
                </a:solidFill>
                <a:latin typeface="UTM Avo" panose="02040603050506020204" pitchFamily="18" charset="0"/>
              </a:rPr>
              <a:t>Đoạn</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văn</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thuật</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lại</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việc</a:t>
            </a:r>
            <a:r>
              <a:rPr lang="en-US" sz="2800" b="1">
                <a:solidFill>
                  <a:srgbClr val="C5316D"/>
                </a:solidFill>
                <a:latin typeface="UTM Avo" panose="02040603050506020204" pitchFamily="18" charset="0"/>
              </a:rPr>
              <a:t> Nam </a:t>
            </a:r>
            <a:r>
              <a:rPr lang="en-US" sz="2800" b="1" err="1">
                <a:solidFill>
                  <a:srgbClr val="C5316D"/>
                </a:solidFill>
                <a:latin typeface="UTM Avo" panose="02040603050506020204" pitchFamily="18" charset="0"/>
              </a:rPr>
              <a:t>chuẩn</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bị</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thực</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phẩm</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nguyên</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liệu</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để</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làm</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món</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trứng</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đúc</a:t>
            </a:r>
            <a:r>
              <a:rPr lang="en-US" sz="2800" b="1">
                <a:solidFill>
                  <a:srgbClr val="C5316D"/>
                </a:solidFill>
                <a:latin typeface="UTM Avo" panose="02040603050506020204" pitchFamily="18" charset="0"/>
              </a:rPr>
              <a:t> </a:t>
            </a:r>
            <a:r>
              <a:rPr lang="en-US" sz="2800" b="1" err="1">
                <a:solidFill>
                  <a:srgbClr val="C5316D"/>
                </a:solidFill>
                <a:latin typeface="UTM Avo" panose="02040603050506020204" pitchFamily="18" charset="0"/>
              </a:rPr>
              <a:t>thịt</a:t>
            </a:r>
            <a:endParaRPr lang="en-US" sz="2800" b="1">
              <a:solidFill>
                <a:srgbClr val="C5316D"/>
              </a:solidFill>
              <a:latin typeface="UTM Avo" panose="02040603050506020204" pitchFamily="18" charset="0"/>
            </a:endParaRPr>
          </a:p>
        </p:txBody>
      </p:sp>
      <p:pic>
        <p:nvPicPr>
          <p:cNvPr id="23" name="Picture 10" descr="Scrambled Egg Clipart Black">
            <a:extLst>
              <a:ext uri="{FF2B5EF4-FFF2-40B4-BE49-F238E27FC236}">
                <a16:creationId xmlns:a16="http://schemas.microsoft.com/office/drawing/2014/main" id="{2E59ADAC-AF05-451F-BAD8-9F883F07DEE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623" b="89462" l="4167" r="94667">
                        <a14:foregroundMark x1="43333" y1="21749" x2="43333" y2="21749"/>
                        <a14:foregroundMark x1="43000" y1="24664" x2="43667" y2="24664"/>
                        <a14:foregroundMark x1="38667" y1="26906" x2="24000" y2="31614"/>
                        <a14:foregroundMark x1="24000" y1="31614" x2="13667" y2="40135"/>
                        <a14:foregroundMark x1="13667" y1="40135" x2="16167" y2="66368"/>
                        <a14:foregroundMark x1="16167" y1="66368" x2="47833" y2="76457"/>
                        <a14:foregroundMark x1="47833" y1="76457" x2="72000" y2="75561"/>
                        <a14:foregroundMark x1="72000" y1="75561" x2="84833" y2="67265"/>
                        <a14:foregroundMark x1="84833" y1="67265" x2="91833" y2="49103"/>
                        <a14:foregroundMark x1="91833" y1="49103" x2="92000" y2="47085"/>
                        <a14:foregroundMark x1="4167" y1="52691" x2="4167" y2="52691"/>
                        <a14:foregroundMark x1="50000" y1="26009" x2="50000" y2="26009"/>
                        <a14:foregroundMark x1="74500" y1="30045" x2="74500" y2="30045"/>
                        <a14:foregroundMark x1="64500" y1="29148" x2="47167" y2="28924"/>
                        <a14:foregroundMark x1="47167" y1="28924" x2="47167" y2="28924"/>
                        <a14:foregroundMark x1="48333" y1="24888" x2="48333" y2="24888"/>
                        <a14:foregroundMark x1="65000" y1="25785" x2="65000" y2="25785"/>
                        <a14:foregroundMark x1="58667" y1="26682" x2="58000" y2="26682"/>
                        <a14:foregroundMark x1="94833" y1="54036" x2="94833" y2="54036"/>
                        <a14:foregroundMark x1="53333" y1="14574" x2="53333" y2="14574"/>
                        <a14:foregroundMark x1="46167" y1="12780" x2="46167" y2="12780"/>
                        <a14:foregroundMark x1="46167" y1="10314" x2="46833" y2="17713"/>
                        <a14:foregroundMark x1="53833" y1="13677" x2="54167" y2="20404"/>
                        <a14:foregroundMark x1="45500" y1="12332" x2="46667" y2="14350"/>
                        <a14:foregroundMark x1="46667" y1="20628" x2="45167" y2="7623"/>
                        <a14:foregroundMark x1="45167" y1="22197" x2="45167" y2="22197"/>
                      </a14:backgroundRemoval>
                    </a14:imgEffect>
                  </a14:imgLayer>
                </a14:imgProps>
              </a:ext>
              <a:ext uri="{28A0092B-C50C-407E-A947-70E740481C1C}">
                <a14:useLocalDpi xmlns:a14="http://schemas.microsoft.com/office/drawing/2010/main" val="0"/>
              </a:ext>
            </a:extLst>
          </a:blip>
          <a:srcRect/>
          <a:stretch>
            <a:fillRect/>
          </a:stretch>
        </p:blipFill>
        <p:spPr bwMode="auto">
          <a:xfrm>
            <a:off x="4254840" y="3419018"/>
            <a:ext cx="2252510" cy="1775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0463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14:bounceEnd="70000">
                                          <p:cBhvr additive="base">
                                            <p:cTn id="7" dur="1000" fill="hold"/>
                                            <p:tgtEl>
                                              <p:spTgt spid="56"/>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0-#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238726453"/>
</p:tagLst>
</file>

<file path=ppt/theme/theme1.xml><?xml version="1.0" encoding="utf-8"?>
<a:theme xmlns:a="http://schemas.openxmlformats.org/drawingml/2006/main" name="Cooking Center for Kids by Slidesgo">
  <a:themeElements>
    <a:clrScheme name="Simple Light">
      <a:dk1>
        <a:srgbClr val="3B2938"/>
      </a:dk1>
      <a:lt1>
        <a:srgbClr val="FFFFFF"/>
      </a:lt1>
      <a:dk2>
        <a:srgbClr val="FFF4D6"/>
      </a:dk2>
      <a:lt2>
        <a:srgbClr val="DB893C"/>
      </a:lt2>
      <a:accent1>
        <a:srgbClr val="ED9543"/>
      </a:accent1>
      <a:accent2>
        <a:srgbClr val="A0B170"/>
      </a:accent2>
      <a:accent3>
        <a:srgbClr val="657F5A"/>
      </a:accent3>
      <a:accent4>
        <a:srgbClr val="C24C34"/>
      </a:accent4>
      <a:accent5>
        <a:srgbClr val="AF412A"/>
      </a:accent5>
      <a:accent6>
        <a:srgbClr val="9E949C"/>
      </a:accent6>
      <a:hlink>
        <a:srgbClr val="3B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1161</Words>
  <Application>Microsoft Office PowerPoint</Application>
  <PresentationFormat>On-screen Show (16:9)</PresentationFormat>
  <Paragraphs>175</Paragraphs>
  <Slides>31</Slides>
  <Notes>15</Notes>
  <HiddenSlides>0</HiddenSlides>
  <MMClips>1</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31</vt:i4>
      </vt:variant>
    </vt:vector>
  </HeadingPairs>
  <TitlesOfParts>
    <vt:vector size="55" baseType="lpstr">
      <vt:lpstr>SVN-Dancing Script</vt:lpstr>
      <vt:lpstr>UTM Avo</vt:lpstr>
      <vt:lpstr>Livvic</vt:lpstr>
      <vt:lpstr>#9Slide07 HoneyCream</vt:lpstr>
      <vt:lpstr>#9Slide05 Bodega Script</vt:lpstr>
      <vt:lpstr>Cambria</vt:lpstr>
      <vt:lpstr>#9Slide07 IcielAltus Serif</vt:lpstr>
      <vt:lpstr>字魂151号-联盟综艺体</vt:lpstr>
      <vt:lpstr>UD Digi Kyokasho N-B</vt:lpstr>
      <vt:lpstr>宋体</vt:lpstr>
      <vt:lpstr>Times New Roman</vt:lpstr>
      <vt:lpstr>Fredoka One</vt:lpstr>
      <vt:lpstr>Arial</vt:lpstr>
      <vt:lpstr>SVN-Newton</vt:lpstr>
      <vt:lpstr>思源黑体 CN Medium</vt:lpstr>
      <vt:lpstr>Roboto</vt:lpstr>
      <vt:lpstr>#9Slide07 SVNBango</vt:lpstr>
      <vt:lpstr>#9Slide04 Vollkorn Black</vt:lpstr>
      <vt:lpstr>#9Slide07 SVNZiclets</vt:lpstr>
      <vt:lpstr>Calibri</vt:lpstr>
      <vt:lpstr>Bubblegum Sans</vt:lpstr>
      <vt:lpstr>#9Slide05 Good Vibes Pro</vt:lpstr>
      <vt:lpstr>Cooking Center for Kids by Slidesgo</vt:lpstr>
      <vt:lpstr>1_Awesome Teachers Meeting by Slidesgo</vt:lpstr>
      <vt:lpstr>PowerPoint Presentation</vt:lpstr>
      <vt:lpstr>Khởi động </vt:lpstr>
      <vt:lpstr>Hãy tìm các nguyên liệu để  làm món thịt rang nào!</vt:lpstr>
      <vt:lpstr>PowerPoint Presentation</vt:lpstr>
      <vt:lpstr>PowerPoint Presentation</vt:lpstr>
      <vt:lpstr>PowerPoint Presentation</vt:lpstr>
      <vt:lpstr>PowerPoint Presentation</vt:lpstr>
      <vt:lpstr>PowerPoint Presentation</vt:lpstr>
      <vt:lpstr>PowerPoint Presentation</vt:lpstr>
      <vt:lpstr>Hãy sắp xếp các bức tranh theo thứ tự các bước thực hiện của Nam</vt:lpstr>
      <vt:lpstr>PowerPoint Presentation</vt:lpstr>
      <vt:lpstr>PowerPoint Presentation</vt:lpstr>
      <vt:lpstr>Các bước rang thịt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Center for Kids</dc:title>
  <dc:creator>Diệu Hiền MNT</dc:creator>
  <cp:keywords>Diệu Hiền MNT</cp:keywords>
  <cp:lastModifiedBy>Nguyễn Thị Hồng Linh</cp:lastModifiedBy>
  <cp:revision>37</cp:revision>
  <dcterms:modified xsi:type="dcterms:W3CDTF">2022-08-27T09:38:46Z</dcterms:modified>
</cp:coreProperties>
</file>