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2" r:id="rId1"/>
  </p:sldMasterIdLst>
  <p:notesMasterIdLst>
    <p:notesMasterId r:id="rId29"/>
  </p:notesMasterIdLst>
  <p:sldIdLst>
    <p:sldId id="256" r:id="rId2"/>
    <p:sldId id="258" r:id="rId3"/>
    <p:sldId id="260" r:id="rId4"/>
    <p:sldId id="259" r:id="rId5"/>
    <p:sldId id="298" r:id="rId6"/>
    <p:sldId id="299" r:id="rId7"/>
    <p:sldId id="300" r:id="rId8"/>
    <p:sldId id="301" r:id="rId9"/>
    <p:sldId id="302" r:id="rId10"/>
    <p:sldId id="303" r:id="rId11"/>
    <p:sldId id="262" r:id="rId12"/>
    <p:sldId id="263" r:id="rId13"/>
    <p:sldId id="304" r:id="rId14"/>
    <p:sldId id="265" r:id="rId15"/>
    <p:sldId id="306" r:id="rId16"/>
    <p:sldId id="307" r:id="rId17"/>
    <p:sldId id="308" r:id="rId18"/>
    <p:sldId id="311" r:id="rId19"/>
    <p:sldId id="314" r:id="rId20"/>
    <p:sldId id="313" r:id="rId21"/>
    <p:sldId id="315" r:id="rId22"/>
    <p:sldId id="312" r:id="rId23"/>
    <p:sldId id="316" r:id="rId24"/>
    <p:sldId id="309" r:id="rId25"/>
    <p:sldId id="310" r:id="rId26"/>
    <p:sldId id="275" r:id="rId27"/>
    <p:sldId id="328" r:id="rId28"/>
  </p:sldIdLst>
  <p:sldSz cx="9144000" cy="5143500" type="screen16x9"/>
  <p:notesSz cx="6858000" cy="9144000"/>
  <p:embeddedFontLst>
    <p:embeddedFont>
      <p:font typeface="Lato" panose="020F0502020204030203" pitchFamily="34" charset="0"/>
      <p:regular r:id="rId30"/>
      <p:bold r:id="rId31"/>
      <p:italic r:id="rId32"/>
      <p:boldItalic r:id="rId33"/>
    </p:embeddedFont>
    <p:embeddedFont>
      <p:font typeface="Lilita One" panose="020B0604020202020204" charset="0"/>
      <p:regular r:id="rId34"/>
    </p:embeddedFont>
    <p:embeddedFont>
      <p:font typeface="#9Slide07 FS North Land Sans" panose="00000500000000000000" pitchFamily="2" charset="0"/>
      <p:regular r:id="rId35"/>
    </p:embeddedFont>
    <p:embeddedFont>
      <p:font typeface="Showcard Gothic" panose="020B0604020202020204" charset="0"/>
      <p:regular r:id="rId36"/>
    </p:embeddedFont>
    <p:embeddedFont>
      <p:font typeface="#9Slide03 AmpleSoft Bold" panose="02000000000000000000" pitchFamily="2" charset="0"/>
      <p:regular r:id="rId37"/>
    </p:embeddedFont>
    <p:embeddedFont>
      <p:font typeface="Quicksand" panose="020B0604020202020204" charset="0"/>
      <p:regular r:id="rId38"/>
      <p:bold r:id="rId39"/>
    </p:embeddedFont>
    <p:embeddedFont>
      <p:font typeface="#9Slide05 Aphrodite Pro" panose="02000000000000000000" pitchFamily="2" charset="0"/>
      <p:regular r:id="rId40"/>
    </p:embeddedFont>
    <p:embeddedFont>
      <p:font typeface="#9Slide07 IcielStormtrooper" panose="020B0500000000000000" pitchFamily="34" charset="0"/>
      <p:regular r:id="rId41"/>
    </p:embeddedFont>
    <p:embeddedFont>
      <p:font typeface="#9Slide07 Altus" pitchFamily="2" charset="0"/>
      <p:regular r:id="rId42"/>
    </p:embeddedFont>
    <p:embeddedFont>
      <p:font typeface="#9Slide03 SVNLifehack Sans" panose="00000500000000000000" pitchFamily="2" charset="0"/>
      <p:regular r:id="rId43"/>
    </p:embeddedFont>
    <p:embeddedFont>
      <p:font typeface="#9Slide05 Bodega Script" pitchFamily="2" charset="0"/>
      <p:regular r:id="rId44"/>
    </p:embeddedFont>
    <p:embeddedFont>
      <p:font typeface="UTM Avo" panose="02040603050506020204" pitchFamily="18" charset="0"/>
      <p:regular r:id="rId45"/>
      <p:bold r:id="rId46"/>
      <p:italic r:id="rId47"/>
      <p:boldItalic r:id="rId48"/>
    </p:embeddedFont>
    <p:embeddedFont>
      <p:font typeface="#9Slide07 HoneyCream" pitchFamily="2" charset="0"/>
      <p:regular r:id="rId49"/>
    </p:embeddedFont>
  </p:embeddedFontLst>
  <p:custDataLst>
    <p:tags r:id="rId50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9B09"/>
    <a:srgbClr val="6AA10C"/>
    <a:srgbClr val="F97C0E"/>
    <a:srgbClr val="9700FF"/>
    <a:srgbClr val="AF2701"/>
    <a:srgbClr val="8BCEFF"/>
    <a:srgbClr val="FFFFFF"/>
    <a:srgbClr val="EFB917"/>
    <a:srgbClr val="9B17FC"/>
    <a:srgbClr val="F0BD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EB67F32-1EA9-49E5-A301-5297B91E8C1D}">
  <a:tblStyle styleId="{DEB67F32-1EA9-49E5-A301-5297B91E8C1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826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tags" Target="tags/tag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0" Type="http://schemas.openxmlformats.org/officeDocument/2006/relationships/slide" Target="slides/slide19.xml"/><Relationship Id="rId41" Type="http://schemas.openxmlformats.org/officeDocument/2006/relationships/font" Target="fonts/font12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1303be3818b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3" name="Google Shape;733;g1303be3818b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1185c551acd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Google Shape;659;g1185c551acd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51563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1303be3818b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3" name="Google Shape;733;g1303be3818b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44979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1185c551acd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Google Shape;659;g1185c551acd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6130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b1fa4ddd8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b1fa4ddd8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1003d90df7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8" name="Google Shape;668;g1003d90df7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1185c551acd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Google Shape;659;g1185c551acd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1303be3818b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4" name="Google Shape;694;g1303be3818b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97569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1185c551acd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Google Shape;659;g1185c551acd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30100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1185c551acd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4" name="Google Shape;684;g1185c551acd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1303be3818b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4" name="Google Shape;694;g1303be3818b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1185c551acd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Google Shape;659;g1185c551acd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9604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3.png"/><Relationship Id="rId7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7.png"/><Relationship Id="rId4" Type="http://schemas.openxmlformats.org/officeDocument/2006/relationships/image" Target="../media/image13.png"/><Relationship Id="rId9" Type="http://schemas.openxmlformats.org/officeDocument/2006/relationships/image" Target="../media/image11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7.png"/><Relationship Id="rId4" Type="http://schemas.openxmlformats.org/officeDocument/2006/relationships/image" Target="../media/image13.png"/><Relationship Id="rId9" Type="http://schemas.openxmlformats.org/officeDocument/2006/relationships/image" Target="../media/image1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3.png"/><Relationship Id="rId7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452">
            <a:off x="3716812" y="3487373"/>
            <a:ext cx="4561500" cy="4263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571163" y="1229525"/>
            <a:ext cx="4852800" cy="21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5" y="0"/>
            <a:ext cx="7634656" cy="5143501"/>
            <a:chOff x="-5" y="0"/>
            <a:chExt cx="7634656" cy="5143501"/>
          </a:xfrm>
        </p:grpSpPr>
        <p:pic>
          <p:nvPicPr>
            <p:cNvPr id="12" name="Google Shape;12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49025" y="2682962"/>
              <a:ext cx="2617875" cy="1248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3;p2"/>
            <p:cNvPicPr preferRelativeResize="0"/>
            <p:nvPr/>
          </p:nvPicPr>
          <p:blipFill rotWithShape="1">
            <a:blip r:embed="rId3">
              <a:alphaModFix/>
            </a:blip>
            <a:srcRect l="19028" t="4480" b="10831"/>
            <a:stretch/>
          </p:blipFill>
          <p:spPr>
            <a:xfrm>
              <a:off x="0" y="0"/>
              <a:ext cx="3929374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4;p2"/>
            <p:cNvPicPr preferRelativeResize="0"/>
            <p:nvPr/>
          </p:nvPicPr>
          <p:blipFill rotWithShape="1">
            <a:blip r:embed="rId4">
              <a:alphaModFix/>
            </a:blip>
            <a:srcRect l="16506" b="55904"/>
            <a:stretch/>
          </p:blipFill>
          <p:spPr>
            <a:xfrm>
              <a:off x="0" y="3436775"/>
              <a:ext cx="7634650" cy="17067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5;p2"/>
            <p:cNvPicPr preferRelativeResize="0"/>
            <p:nvPr/>
          </p:nvPicPr>
          <p:blipFill rotWithShape="1">
            <a:blip r:embed="rId5">
              <a:alphaModFix/>
            </a:blip>
            <a:srcRect t="36326"/>
            <a:stretch/>
          </p:blipFill>
          <p:spPr>
            <a:xfrm>
              <a:off x="2966025" y="0"/>
              <a:ext cx="2617875" cy="10770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6;p2"/>
            <p:cNvPicPr preferRelativeResize="0"/>
            <p:nvPr/>
          </p:nvPicPr>
          <p:blipFill rotWithShape="1">
            <a:blip r:embed="rId6">
              <a:alphaModFix/>
            </a:blip>
            <a:srcRect l="42015"/>
            <a:stretch/>
          </p:blipFill>
          <p:spPr>
            <a:xfrm>
              <a:off x="-5" y="146750"/>
              <a:ext cx="1517976" cy="16076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" name="Google Shape;17;p2"/>
          <p:cNvGrpSpPr/>
          <p:nvPr/>
        </p:nvGrpSpPr>
        <p:grpSpPr>
          <a:xfrm>
            <a:off x="2307150" y="195025"/>
            <a:ext cx="6568375" cy="4741925"/>
            <a:chOff x="2307150" y="195025"/>
            <a:chExt cx="6568375" cy="4741925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2734126" y="491305"/>
              <a:ext cx="170184" cy="199027"/>
              <a:chOff x="3938129" y="1563480"/>
              <a:chExt cx="400999" cy="468962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9" name="Google Shape;29;p2"/>
            <p:cNvSpPr/>
            <p:nvPr/>
          </p:nvSpPr>
          <p:spPr>
            <a:xfrm>
              <a:off x="7907059" y="356422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631450" y="9532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07150" y="3216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188900" y="46940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631450" y="8527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725550" y="3564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645375" y="195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7390725" y="521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712900" y="3970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783850" y="10051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7613675" y="3564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838325" y="41139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466750" y="4720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458475" y="2322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838325" y="36819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084575" y="48997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"/>
          <p:cNvSpPr txBox="1">
            <a:spLocks noGrp="1"/>
          </p:cNvSpPr>
          <p:nvPr>
            <p:ph type="subTitle" idx="1"/>
          </p:nvPr>
        </p:nvSpPr>
        <p:spPr>
          <a:xfrm>
            <a:off x="675300" y="2839800"/>
            <a:ext cx="29523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5"/>
          <p:cNvSpPr txBox="1">
            <a:spLocks noGrp="1"/>
          </p:cNvSpPr>
          <p:nvPr>
            <p:ph type="subTitle" idx="2"/>
          </p:nvPr>
        </p:nvSpPr>
        <p:spPr>
          <a:xfrm>
            <a:off x="5516400" y="2839850"/>
            <a:ext cx="29523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5"/>
          <p:cNvSpPr txBox="1">
            <a:spLocks noGrp="1"/>
          </p:cNvSpPr>
          <p:nvPr>
            <p:ph type="title"/>
          </p:nvPr>
        </p:nvSpPr>
        <p:spPr>
          <a:xfrm>
            <a:off x="675313" y="2372600"/>
            <a:ext cx="2952300" cy="4671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title" idx="3"/>
          </p:nvPr>
        </p:nvSpPr>
        <p:spPr>
          <a:xfrm>
            <a:off x="5516413" y="2372600"/>
            <a:ext cx="2952300" cy="4671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3" name="Google Shape;113;p5"/>
          <p:cNvSpPr txBox="1">
            <a:spLocks noGrp="1"/>
          </p:cNvSpPr>
          <p:nvPr>
            <p:ph type="title" idx="4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14" name="Google Shape;114;p5"/>
          <p:cNvGrpSpPr/>
          <p:nvPr/>
        </p:nvGrpSpPr>
        <p:grpSpPr>
          <a:xfrm>
            <a:off x="-1" y="228675"/>
            <a:ext cx="9144004" cy="4914826"/>
            <a:chOff x="-1" y="228675"/>
            <a:chExt cx="9144004" cy="4914826"/>
          </a:xfrm>
        </p:grpSpPr>
        <p:pic>
          <p:nvPicPr>
            <p:cNvPr id="115" name="Google Shape;115;p5"/>
            <p:cNvPicPr preferRelativeResize="0"/>
            <p:nvPr/>
          </p:nvPicPr>
          <p:blipFill rotWithShape="1">
            <a:blip r:embed="rId2">
              <a:alphaModFix/>
            </a:blip>
            <a:srcRect b="39972"/>
            <a:stretch/>
          </p:blipFill>
          <p:spPr>
            <a:xfrm>
              <a:off x="377725" y="3559250"/>
              <a:ext cx="1427501" cy="15842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oogle Shape;116;p5"/>
            <p:cNvPicPr preferRelativeResize="0"/>
            <p:nvPr/>
          </p:nvPicPr>
          <p:blipFill rotWithShape="1">
            <a:blip r:embed="rId3">
              <a:alphaModFix/>
            </a:blip>
            <a:srcRect l="42508" b="27896"/>
            <a:stretch/>
          </p:blipFill>
          <p:spPr>
            <a:xfrm>
              <a:off x="0" y="3381900"/>
              <a:ext cx="1369475" cy="176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p5"/>
            <p:cNvPicPr preferRelativeResize="0"/>
            <p:nvPr/>
          </p:nvPicPr>
          <p:blipFill rotWithShape="1">
            <a:blip r:embed="rId4">
              <a:alphaModFix/>
            </a:blip>
            <a:srcRect r="34258" b="8206"/>
            <a:stretch/>
          </p:blipFill>
          <p:spPr>
            <a:xfrm>
              <a:off x="6637825" y="3474500"/>
              <a:ext cx="2506175" cy="1669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" name="Google Shape;118;p5"/>
            <p:cNvPicPr preferRelativeResize="0"/>
            <p:nvPr/>
          </p:nvPicPr>
          <p:blipFill rotWithShape="1">
            <a:blip r:embed="rId5">
              <a:alphaModFix/>
            </a:blip>
            <a:srcRect l="34383" r="10159"/>
            <a:stretch/>
          </p:blipFill>
          <p:spPr>
            <a:xfrm>
              <a:off x="0" y="1174500"/>
              <a:ext cx="1061600" cy="1175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Google Shape;119;p5"/>
            <p:cNvPicPr preferRelativeResize="0"/>
            <p:nvPr/>
          </p:nvPicPr>
          <p:blipFill rotWithShape="1">
            <a:blip r:embed="rId6">
              <a:alphaModFix/>
            </a:blip>
            <a:srcRect b="44183"/>
            <a:stretch/>
          </p:blipFill>
          <p:spPr>
            <a:xfrm>
              <a:off x="2226000" y="4433651"/>
              <a:ext cx="4692001" cy="709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5"/>
            <p:cNvPicPr preferRelativeResize="0"/>
            <p:nvPr/>
          </p:nvPicPr>
          <p:blipFill rotWithShape="1">
            <a:blip r:embed="rId7">
              <a:alphaModFix/>
            </a:blip>
            <a:srcRect l="20760" b="13058"/>
            <a:stretch/>
          </p:blipFill>
          <p:spPr>
            <a:xfrm>
              <a:off x="-1" y="4037800"/>
              <a:ext cx="1369475" cy="1105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" name="Google Shape;121;p5"/>
            <p:cNvPicPr preferRelativeResize="0"/>
            <p:nvPr/>
          </p:nvPicPr>
          <p:blipFill rotWithShape="1">
            <a:blip r:embed="rId3">
              <a:alphaModFix/>
            </a:blip>
            <a:srcRect l="46198" b="27896"/>
            <a:stretch/>
          </p:blipFill>
          <p:spPr>
            <a:xfrm flipH="1">
              <a:off x="7862425" y="3381900"/>
              <a:ext cx="1281575" cy="176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" name="Google Shape;122;p5"/>
            <p:cNvPicPr preferRelativeResize="0"/>
            <p:nvPr/>
          </p:nvPicPr>
          <p:blipFill rotWithShape="1">
            <a:blip r:embed="rId7">
              <a:alphaModFix/>
            </a:blip>
            <a:srcRect r="44760"/>
            <a:stretch/>
          </p:blipFill>
          <p:spPr>
            <a:xfrm>
              <a:off x="8189353" y="1014550"/>
              <a:ext cx="954650" cy="1271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3" name="Google Shape;123;p5"/>
            <p:cNvSpPr/>
            <p:nvPr/>
          </p:nvSpPr>
          <p:spPr>
            <a:xfrm>
              <a:off x="8978000" y="31384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80325" y="25875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4044425" y="2286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317525" y="10652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377075" y="277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2129100" y="47383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8850225" y="2904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8850225" y="7022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8722150" y="31123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8748250" y="463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1948563" y="47383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350975" y="23726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5" name="Google Shape;135;p5"/>
            <p:cNvPicPr preferRelativeResize="0"/>
            <p:nvPr/>
          </p:nvPicPr>
          <p:blipFill rotWithShape="1">
            <a:blip r:embed="rId8">
              <a:alphaModFix/>
            </a:blip>
            <a:srcRect b="31982"/>
            <a:stretch/>
          </p:blipFill>
          <p:spPr>
            <a:xfrm>
              <a:off x="7008625" y="4144475"/>
              <a:ext cx="1127475" cy="99902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051531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9"/>
          <p:cNvSpPr txBox="1">
            <a:spLocks noGrp="1"/>
          </p:cNvSpPr>
          <p:nvPr>
            <p:ph type="title"/>
          </p:nvPr>
        </p:nvSpPr>
        <p:spPr>
          <a:xfrm>
            <a:off x="2068350" y="1512450"/>
            <a:ext cx="5007300" cy="9390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8" name="Google Shape;208;p9"/>
          <p:cNvSpPr txBox="1">
            <a:spLocks noGrp="1"/>
          </p:cNvSpPr>
          <p:nvPr>
            <p:ph type="subTitle" idx="1"/>
          </p:nvPr>
        </p:nvSpPr>
        <p:spPr>
          <a:xfrm>
            <a:off x="2068250" y="2494350"/>
            <a:ext cx="5007300" cy="11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9" name="Google Shape;209;p9"/>
          <p:cNvGrpSpPr/>
          <p:nvPr/>
        </p:nvGrpSpPr>
        <p:grpSpPr>
          <a:xfrm>
            <a:off x="-2" y="-226687"/>
            <a:ext cx="9144002" cy="5370188"/>
            <a:chOff x="-2" y="-226687"/>
            <a:chExt cx="9144002" cy="5370188"/>
          </a:xfrm>
        </p:grpSpPr>
        <p:pic>
          <p:nvPicPr>
            <p:cNvPr id="210" name="Google Shape;210;p9"/>
            <p:cNvPicPr preferRelativeResize="0"/>
            <p:nvPr/>
          </p:nvPicPr>
          <p:blipFill rotWithShape="1">
            <a:blip r:embed="rId2">
              <a:alphaModFix/>
            </a:blip>
            <a:srcRect l="49212" b="12960"/>
            <a:stretch/>
          </p:blipFill>
          <p:spPr>
            <a:xfrm>
              <a:off x="0" y="703981"/>
              <a:ext cx="2068451" cy="44364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1" name="Google Shape;211;p9"/>
            <p:cNvPicPr preferRelativeResize="0"/>
            <p:nvPr/>
          </p:nvPicPr>
          <p:blipFill rotWithShape="1">
            <a:blip r:embed="rId3">
              <a:alphaModFix/>
            </a:blip>
            <a:srcRect l="45021" b="41857"/>
            <a:stretch/>
          </p:blipFill>
          <p:spPr>
            <a:xfrm>
              <a:off x="4" y="3817998"/>
              <a:ext cx="2627999" cy="1325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2" name="Google Shape;212;p9"/>
            <p:cNvPicPr preferRelativeResize="0"/>
            <p:nvPr/>
          </p:nvPicPr>
          <p:blipFill rotWithShape="1">
            <a:blip r:embed="rId4">
              <a:alphaModFix/>
            </a:blip>
            <a:srcRect l="52387" b="19955"/>
            <a:stretch/>
          </p:blipFill>
          <p:spPr>
            <a:xfrm>
              <a:off x="-2" y="2494675"/>
              <a:ext cx="1536226" cy="2648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3" name="Google Shape;213;p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8641" y="-31850"/>
              <a:ext cx="2974850" cy="1826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4" name="Google Shape;214;p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242348" y="-226687"/>
              <a:ext cx="2282475" cy="15333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5" name="Google Shape;215;p9"/>
            <p:cNvPicPr preferRelativeResize="0"/>
            <p:nvPr/>
          </p:nvPicPr>
          <p:blipFill rotWithShape="1">
            <a:blip r:embed="rId7">
              <a:alphaModFix/>
            </a:blip>
            <a:srcRect r="41911" b="45471"/>
            <a:stretch/>
          </p:blipFill>
          <p:spPr>
            <a:xfrm>
              <a:off x="5726500" y="3385670"/>
              <a:ext cx="3417499" cy="1757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6" name="Google Shape;216;p9"/>
            <p:cNvPicPr preferRelativeResize="0"/>
            <p:nvPr/>
          </p:nvPicPr>
          <p:blipFill rotWithShape="1">
            <a:blip r:embed="rId8">
              <a:alphaModFix/>
            </a:blip>
            <a:srcRect b="48717"/>
            <a:stretch/>
          </p:blipFill>
          <p:spPr>
            <a:xfrm>
              <a:off x="4084775" y="4087344"/>
              <a:ext cx="2798624" cy="1056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7" name="Google Shape;217;p9"/>
            <p:cNvPicPr preferRelativeResize="0"/>
            <p:nvPr/>
          </p:nvPicPr>
          <p:blipFill rotWithShape="1">
            <a:blip r:embed="rId9">
              <a:alphaModFix/>
            </a:blip>
            <a:srcRect r="21327" b="52945"/>
            <a:stretch/>
          </p:blipFill>
          <p:spPr>
            <a:xfrm>
              <a:off x="7075548" y="4174400"/>
              <a:ext cx="2068451" cy="9690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8" name="Google Shape;218;p9"/>
          <p:cNvGrpSpPr/>
          <p:nvPr/>
        </p:nvGrpSpPr>
        <p:grpSpPr>
          <a:xfrm>
            <a:off x="2137325" y="165000"/>
            <a:ext cx="6536425" cy="4527900"/>
            <a:chOff x="2137325" y="165000"/>
            <a:chExt cx="6536425" cy="4527900"/>
          </a:xfrm>
        </p:grpSpPr>
        <p:sp>
          <p:nvSpPr>
            <p:cNvPr id="219" name="Google Shape;219;p9"/>
            <p:cNvSpPr/>
            <p:nvPr/>
          </p:nvSpPr>
          <p:spPr>
            <a:xfrm>
              <a:off x="3347759" y="433335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4278920" y="22619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9"/>
            <p:cNvSpPr/>
            <p:nvPr/>
          </p:nvSpPr>
          <p:spPr>
            <a:xfrm>
              <a:off x="8424001" y="1100036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9"/>
            <p:cNvSpPr/>
            <p:nvPr/>
          </p:nvSpPr>
          <p:spPr>
            <a:xfrm>
              <a:off x="2137325" y="165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3952675" y="44227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9"/>
            <p:cNvSpPr/>
            <p:nvPr/>
          </p:nvSpPr>
          <p:spPr>
            <a:xfrm>
              <a:off x="4227225" y="495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9"/>
            <p:cNvSpPr/>
            <p:nvPr/>
          </p:nvSpPr>
          <p:spPr>
            <a:xfrm>
              <a:off x="2174525" y="27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9"/>
            <p:cNvSpPr/>
            <p:nvPr/>
          </p:nvSpPr>
          <p:spPr>
            <a:xfrm>
              <a:off x="289637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9"/>
            <p:cNvSpPr/>
            <p:nvPr/>
          </p:nvSpPr>
          <p:spPr>
            <a:xfrm>
              <a:off x="2270100" y="2262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9"/>
            <p:cNvSpPr/>
            <p:nvPr/>
          </p:nvSpPr>
          <p:spPr>
            <a:xfrm>
              <a:off x="4078550" y="315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9"/>
            <p:cNvSpPr/>
            <p:nvPr/>
          </p:nvSpPr>
          <p:spPr>
            <a:xfrm>
              <a:off x="8636550" y="88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9"/>
            <p:cNvSpPr/>
            <p:nvPr/>
          </p:nvSpPr>
          <p:spPr>
            <a:xfrm>
              <a:off x="3059825" y="46035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8468350" y="736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4142225" y="41740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4227225" y="43333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9"/>
          <p:cNvSpPr txBox="1">
            <a:spLocks noGrp="1"/>
          </p:cNvSpPr>
          <p:nvPr>
            <p:ph type="title"/>
          </p:nvPr>
        </p:nvSpPr>
        <p:spPr>
          <a:xfrm>
            <a:off x="2068350" y="1512450"/>
            <a:ext cx="5007300" cy="9390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8" name="Google Shape;208;p9"/>
          <p:cNvSpPr txBox="1">
            <a:spLocks noGrp="1"/>
          </p:cNvSpPr>
          <p:nvPr>
            <p:ph type="subTitle" idx="1"/>
          </p:nvPr>
        </p:nvSpPr>
        <p:spPr>
          <a:xfrm>
            <a:off x="2068250" y="2494350"/>
            <a:ext cx="5007300" cy="11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9" name="Google Shape;209;p9"/>
          <p:cNvGrpSpPr/>
          <p:nvPr/>
        </p:nvGrpSpPr>
        <p:grpSpPr>
          <a:xfrm>
            <a:off x="-2" y="-226687"/>
            <a:ext cx="9144002" cy="5370188"/>
            <a:chOff x="-2" y="-226687"/>
            <a:chExt cx="9144002" cy="5370188"/>
          </a:xfrm>
        </p:grpSpPr>
        <p:pic>
          <p:nvPicPr>
            <p:cNvPr id="210" name="Google Shape;210;p9"/>
            <p:cNvPicPr preferRelativeResize="0"/>
            <p:nvPr/>
          </p:nvPicPr>
          <p:blipFill rotWithShape="1">
            <a:blip r:embed="rId2">
              <a:alphaModFix/>
            </a:blip>
            <a:srcRect l="49212" b="12960"/>
            <a:stretch/>
          </p:blipFill>
          <p:spPr>
            <a:xfrm>
              <a:off x="0" y="703981"/>
              <a:ext cx="2068451" cy="44364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1" name="Google Shape;211;p9"/>
            <p:cNvPicPr preferRelativeResize="0"/>
            <p:nvPr/>
          </p:nvPicPr>
          <p:blipFill rotWithShape="1">
            <a:blip r:embed="rId3">
              <a:alphaModFix/>
            </a:blip>
            <a:srcRect l="45021" b="41857"/>
            <a:stretch/>
          </p:blipFill>
          <p:spPr>
            <a:xfrm>
              <a:off x="4" y="3817998"/>
              <a:ext cx="2627999" cy="1325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2" name="Google Shape;212;p9"/>
            <p:cNvPicPr preferRelativeResize="0"/>
            <p:nvPr/>
          </p:nvPicPr>
          <p:blipFill rotWithShape="1">
            <a:blip r:embed="rId4">
              <a:alphaModFix/>
            </a:blip>
            <a:srcRect l="52387" b="19955"/>
            <a:stretch/>
          </p:blipFill>
          <p:spPr>
            <a:xfrm>
              <a:off x="-2" y="2494675"/>
              <a:ext cx="1536226" cy="2648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3" name="Google Shape;213;p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8641" y="-31850"/>
              <a:ext cx="2974850" cy="1826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4" name="Google Shape;214;p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242348" y="-226687"/>
              <a:ext cx="2282475" cy="15333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5" name="Google Shape;215;p9"/>
            <p:cNvPicPr preferRelativeResize="0"/>
            <p:nvPr/>
          </p:nvPicPr>
          <p:blipFill rotWithShape="1">
            <a:blip r:embed="rId7">
              <a:alphaModFix/>
            </a:blip>
            <a:srcRect r="41911" b="45471"/>
            <a:stretch/>
          </p:blipFill>
          <p:spPr>
            <a:xfrm>
              <a:off x="5726500" y="3385670"/>
              <a:ext cx="3417499" cy="1757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6" name="Google Shape;216;p9"/>
            <p:cNvPicPr preferRelativeResize="0"/>
            <p:nvPr/>
          </p:nvPicPr>
          <p:blipFill rotWithShape="1">
            <a:blip r:embed="rId8">
              <a:alphaModFix/>
            </a:blip>
            <a:srcRect b="48717"/>
            <a:stretch/>
          </p:blipFill>
          <p:spPr>
            <a:xfrm>
              <a:off x="4084775" y="4087344"/>
              <a:ext cx="2798624" cy="1056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7" name="Google Shape;217;p9"/>
            <p:cNvPicPr preferRelativeResize="0"/>
            <p:nvPr/>
          </p:nvPicPr>
          <p:blipFill rotWithShape="1">
            <a:blip r:embed="rId9">
              <a:alphaModFix/>
            </a:blip>
            <a:srcRect r="21327" b="52945"/>
            <a:stretch/>
          </p:blipFill>
          <p:spPr>
            <a:xfrm>
              <a:off x="7075548" y="4174400"/>
              <a:ext cx="2068451" cy="9690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8" name="Google Shape;218;p9"/>
          <p:cNvGrpSpPr/>
          <p:nvPr/>
        </p:nvGrpSpPr>
        <p:grpSpPr>
          <a:xfrm>
            <a:off x="2137325" y="165000"/>
            <a:ext cx="6536425" cy="4527900"/>
            <a:chOff x="2137325" y="165000"/>
            <a:chExt cx="6536425" cy="4527900"/>
          </a:xfrm>
        </p:grpSpPr>
        <p:sp>
          <p:nvSpPr>
            <p:cNvPr id="219" name="Google Shape;219;p9"/>
            <p:cNvSpPr/>
            <p:nvPr/>
          </p:nvSpPr>
          <p:spPr>
            <a:xfrm>
              <a:off x="3347759" y="433335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4278920" y="22619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9"/>
            <p:cNvSpPr/>
            <p:nvPr/>
          </p:nvSpPr>
          <p:spPr>
            <a:xfrm>
              <a:off x="8424001" y="1100036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9"/>
            <p:cNvSpPr/>
            <p:nvPr/>
          </p:nvSpPr>
          <p:spPr>
            <a:xfrm>
              <a:off x="2137325" y="165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3952675" y="44227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9"/>
            <p:cNvSpPr/>
            <p:nvPr/>
          </p:nvSpPr>
          <p:spPr>
            <a:xfrm>
              <a:off x="4227225" y="495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9"/>
            <p:cNvSpPr/>
            <p:nvPr/>
          </p:nvSpPr>
          <p:spPr>
            <a:xfrm>
              <a:off x="2174525" y="27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9"/>
            <p:cNvSpPr/>
            <p:nvPr/>
          </p:nvSpPr>
          <p:spPr>
            <a:xfrm>
              <a:off x="289637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9"/>
            <p:cNvSpPr/>
            <p:nvPr/>
          </p:nvSpPr>
          <p:spPr>
            <a:xfrm>
              <a:off x="2270100" y="2262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9"/>
            <p:cNvSpPr/>
            <p:nvPr/>
          </p:nvSpPr>
          <p:spPr>
            <a:xfrm>
              <a:off x="4078550" y="315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9"/>
            <p:cNvSpPr/>
            <p:nvPr/>
          </p:nvSpPr>
          <p:spPr>
            <a:xfrm>
              <a:off x="8636550" y="88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9"/>
            <p:cNvSpPr/>
            <p:nvPr/>
          </p:nvSpPr>
          <p:spPr>
            <a:xfrm>
              <a:off x="3059825" y="46035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8468350" y="736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4142225" y="41740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4227225" y="43333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17504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"/>
          <p:cNvSpPr txBox="1">
            <a:spLocks noGrp="1"/>
          </p:cNvSpPr>
          <p:nvPr>
            <p:ph type="subTitle" idx="1"/>
          </p:nvPr>
        </p:nvSpPr>
        <p:spPr>
          <a:xfrm>
            <a:off x="3534300" y="3331800"/>
            <a:ext cx="4889700" cy="440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2" name="Google Shape;242;p11"/>
          <p:cNvSpPr txBox="1">
            <a:spLocks noGrp="1"/>
          </p:cNvSpPr>
          <p:nvPr>
            <p:ph type="title" hasCustomPrompt="1"/>
          </p:nvPr>
        </p:nvSpPr>
        <p:spPr>
          <a:xfrm rot="422">
            <a:off x="3534275" y="1371600"/>
            <a:ext cx="4889700" cy="1807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1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grpSp>
        <p:nvGrpSpPr>
          <p:cNvPr id="243" name="Google Shape;243;p11"/>
          <p:cNvGrpSpPr/>
          <p:nvPr/>
        </p:nvGrpSpPr>
        <p:grpSpPr>
          <a:xfrm>
            <a:off x="0" y="2"/>
            <a:ext cx="9144000" cy="5143502"/>
            <a:chOff x="0" y="2"/>
            <a:chExt cx="9144000" cy="5143502"/>
          </a:xfrm>
        </p:grpSpPr>
        <p:pic>
          <p:nvPicPr>
            <p:cNvPr id="244" name="Google Shape;244;p11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11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11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11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11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9" name="Google Shape;249;p11"/>
          <p:cNvGrpSpPr/>
          <p:nvPr/>
        </p:nvGrpSpPr>
        <p:grpSpPr>
          <a:xfrm>
            <a:off x="595126" y="158800"/>
            <a:ext cx="8282281" cy="4761452"/>
            <a:chOff x="595126" y="158800"/>
            <a:chExt cx="8282281" cy="4761452"/>
          </a:xfrm>
        </p:grpSpPr>
        <p:sp>
          <p:nvSpPr>
            <p:cNvPr id="250" name="Google Shape;250;p11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1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1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1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"/>
          <p:cNvSpPr txBox="1">
            <a:spLocks noGrp="1"/>
          </p:cNvSpPr>
          <p:nvPr>
            <p:ph type="subTitle" idx="1"/>
          </p:nvPr>
        </p:nvSpPr>
        <p:spPr>
          <a:xfrm>
            <a:off x="3534300" y="3331800"/>
            <a:ext cx="4889700" cy="440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2" name="Google Shape;242;p11"/>
          <p:cNvSpPr txBox="1">
            <a:spLocks noGrp="1"/>
          </p:cNvSpPr>
          <p:nvPr>
            <p:ph type="title" hasCustomPrompt="1"/>
          </p:nvPr>
        </p:nvSpPr>
        <p:spPr>
          <a:xfrm rot="422">
            <a:off x="3534275" y="1371600"/>
            <a:ext cx="4889700" cy="1807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1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grpSp>
        <p:nvGrpSpPr>
          <p:cNvPr id="243" name="Google Shape;243;p11"/>
          <p:cNvGrpSpPr/>
          <p:nvPr/>
        </p:nvGrpSpPr>
        <p:grpSpPr>
          <a:xfrm>
            <a:off x="0" y="2"/>
            <a:ext cx="9144000" cy="5143502"/>
            <a:chOff x="0" y="2"/>
            <a:chExt cx="9144000" cy="5143502"/>
          </a:xfrm>
        </p:grpSpPr>
        <p:pic>
          <p:nvPicPr>
            <p:cNvPr id="244" name="Google Shape;244;p11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11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11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11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11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9" name="Google Shape;249;p11"/>
          <p:cNvGrpSpPr/>
          <p:nvPr/>
        </p:nvGrpSpPr>
        <p:grpSpPr>
          <a:xfrm>
            <a:off x="595126" y="158800"/>
            <a:ext cx="8282281" cy="4761452"/>
            <a:chOff x="595126" y="158800"/>
            <a:chExt cx="8282281" cy="4761452"/>
          </a:xfrm>
        </p:grpSpPr>
        <p:sp>
          <p:nvSpPr>
            <p:cNvPr id="250" name="Google Shape;250;p11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1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1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1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566857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"/>
          <p:cNvSpPr txBox="1">
            <a:spLocks noGrp="1"/>
          </p:cNvSpPr>
          <p:nvPr>
            <p:ph type="subTitle" idx="1"/>
          </p:nvPr>
        </p:nvSpPr>
        <p:spPr>
          <a:xfrm>
            <a:off x="3534300" y="3331800"/>
            <a:ext cx="4889700" cy="440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2" name="Google Shape;242;p11"/>
          <p:cNvSpPr txBox="1">
            <a:spLocks noGrp="1"/>
          </p:cNvSpPr>
          <p:nvPr>
            <p:ph type="title" hasCustomPrompt="1"/>
          </p:nvPr>
        </p:nvSpPr>
        <p:spPr>
          <a:xfrm rot="422">
            <a:off x="3534275" y="1371600"/>
            <a:ext cx="4889700" cy="1807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1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grpSp>
        <p:nvGrpSpPr>
          <p:cNvPr id="243" name="Google Shape;243;p11"/>
          <p:cNvGrpSpPr/>
          <p:nvPr/>
        </p:nvGrpSpPr>
        <p:grpSpPr>
          <a:xfrm>
            <a:off x="0" y="2"/>
            <a:ext cx="9144000" cy="5143502"/>
            <a:chOff x="0" y="2"/>
            <a:chExt cx="9144000" cy="5143502"/>
          </a:xfrm>
        </p:grpSpPr>
        <p:pic>
          <p:nvPicPr>
            <p:cNvPr id="244" name="Google Shape;244;p11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11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11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11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11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9" name="Google Shape;249;p11"/>
          <p:cNvGrpSpPr/>
          <p:nvPr/>
        </p:nvGrpSpPr>
        <p:grpSpPr>
          <a:xfrm>
            <a:off x="595126" y="158800"/>
            <a:ext cx="8282281" cy="4761452"/>
            <a:chOff x="595126" y="158800"/>
            <a:chExt cx="8282281" cy="4761452"/>
          </a:xfrm>
        </p:grpSpPr>
        <p:sp>
          <p:nvSpPr>
            <p:cNvPr id="250" name="Google Shape;250;p11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1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1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1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52842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"/>
          <p:cNvSpPr txBox="1">
            <a:spLocks noGrp="1"/>
          </p:cNvSpPr>
          <p:nvPr>
            <p:ph type="subTitle" idx="1"/>
          </p:nvPr>
        </p:nvSpPr>
        <p:spPr>
          <a:xfrm>
            <a:off x="3534300" y="3331800"/>
            <a:ext cx="4889700" cy="440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2" name="Google Shape;242;p11"/>
          <p:cNvSpPr txBox="1">
            <a:spLocks noGrp="1"/>
          </p:cNvSpPr>
          <p:nvPr>
            <p:ph type="title" hasCustomPrompt="1"/>
          </p:nvPr>
        </p:nvSpPr>
        <p:spPr>
          <a:xfrm rot="422">
            <a:off x="3534275" y="1371600"/>
            <a:ext cx="4889700" cy="1807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1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grpSp>
        <p:nvGrpSpPr>
          <p:cNvPr id="243" name="Google Shape;243;p11"/>
          <p:cNvGrpSpPr/>
          <p:nvPr/>
        </p:nvGrpSpPr>
        <p:grpSpPr>
          <a:xfrm>
            <a:off x="0" y="2"/>
            <a:ext cx="9144000" cy="5143502"/>
            <a:chOff x="0" y="2"/>
            <a:chExt cx="9144000" cy="5143502"/>
          </a:xfrm>
        </p:grpSpPr>
        <p:pic>
          <p:nvPicPr>
            <p:cNvPr id="244" name="Google Shape;244;p11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11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11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11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11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9" name="Google Shape;249;p11"/>
          <p:cNvGrpSpPr/>
          <p:nvPr/>
        </p:nvGrpSpPr>
        <p:grpSpPr>
          <a:xfrm>
            <a:off x="595126" y="158800"/>
            <a:ext cx="8282281" cy="4761452"/>
            <a:chOff x="595126" y="158800"/>
            <a:chExt cx="8282281" cy="4761452"/>
          </a:xfrm>
        </p:grpSpPr>
        <p:sp>
          <p:nvSpPr>
            <p:cNvPr id="250" name="Google Shape;250;p11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1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1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1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59202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"/>
          <p:cNvSpPr txBox="1">
            <a:spLocks noGrp="1"/>
          </p:cNvSpPr>
          <p:nvPr>
            <p:ph type="subTitle" idx="1"/>
          </p:nvPr>
        </p:nvSpPr>
        <p:spPr>
          <a:xfrm>
            <a:off x="3534300" y="3331800"/>
            <a:ext cx="4889700" cy="440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2" name="Google Shape;242;p11"/>
          <p:cNvSpPr txBox="1">
            <a:spLocks noGrp="1"/>
          </p:cNvSpPr>
          <p:nvPr>
            <p:ph type="title" hasCustomPrompt="1"/>
          </p:nvPr>
        </p:nvSpPr>
        <p:spPr>
          <a:xfrm rot="422">
            <a:off x="3534275" y="1371600"/>
            <a:ext cx="4889700" cy="1807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1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grpSp>
        <p:nvGrpSpPr>
          <p:cNvPr id="243" name="Google Shape;243;p11"/>
          <p:cNvGrpSpPr/>
          <p:nvPr/>
        </p:nvGrpSpPr>
        <p:grpSpPr>
          <a:xfrm>
            <a:off x="0" y="2"/>
            <a:ext cx="9144000" cy="5143502"/>
            <a:chOff x="0" y="2"/>
            <a:chExt cx="9144000" cy="5143502"/>
          </a:xfrm>
        </p:grpSpPr>
        <p:pic>
          <p:nvPicPr>
            <p:cNvPr id="244" name="Google Shape;244;p11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11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11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11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11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9" name="Google Shape;249;p11"/>
          <p:cNvGrpSpPr/>
          <p:nvPr/>
        </p:nvGrpSpPr>
        <p:grpSpPr>
          <a:xfrm>
            <a:off x="595126" y="158800"/>
            <a:ext cx="8282281" cy="4761452"/>
            <a:chOff x="595126" y="158800"/>
            <a:chExt cx="8282281" cy="4761452"/>
          </a:xfrm>
        </p:grpSpPr>
        <p:sp>
          <p:nvSpPr>
            <p:cNvPr id="250" name="Google Shape;250;p11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1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1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1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93945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"/>
          <p:cNvSpPr txBox="1">
            <a:spLocks noGrp="1"/>
          </p:cNvSpPr>
          <p:nvPr>
            <p:ph type="subTitle" idx="1"/>
          </p:nvPr>
        </p:nvSpPr>
        <p:spPr>
          <a:xfrm>
            <a:off x="3534300" y="3331800"/>
            <a:ext cx="4889700" cy="440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2" name="Google Shape;242;p11"/>
          <p:cNvSpPr txBox="1">
            <a:spLocks noGrp="1"/>
          </p:cNvSpPr>
          <p:nvPr>
            <p:ph type="title" hasCustomPrompt="1"/>
          </p:nvPr>
        </p:nvSpPr>
        <p:spPr>
          <a:xfrm rot="422">
            <a:off x="3534275" y="1371600"/>
            <a:ext cx="4889700" cy="1807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1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grpSp>
        <p:nvGrpSpPr>
          <p:cNvPr id="243" name="Google Shape;243;p11"/>
          <p:cNvGrpSpPr/>
          <p:nvPr/>
        </p:nvGrpSpPr>
        <p:grpSpPr>
          <a:xfrm>
            <a:off x="0" y="2"/>
            <a:ext cx="9144000" cy="5143502"/>
            <a:chOff x="0" y="2"/>
            <a:chExt cx="9144000" cy="5143502"/>
          </a:xfrm>
        </p:grpSpPr>
        <p:pic>
          <p:nvPicPr>
            <p:cNvPr id="244" name="Google Shape;244;p11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11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11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11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11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9" name="Google Shape;249;p11"/>
          <p:cNvGrpSpPr/>
          <p:nvPr/>
        </p:nvGrpSpPr>
        <p:grpSpPr>
          <a:xfrm>
            <a:off x="595126" y="158800"/>
            <a:ext cx="8282281" cy="4761452"/>
            <a:chOff x="595126" y="158800"/>
            <a:chExt cx="8282281" cy="4761452"/>
          </a:xfrm>
        </p:grpSpPr>
        <p:sp>
          <p:nvSpPr>
            <p:cNvPr id="250" name="Google Shape;250;p11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1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1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1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45950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"/>
          <p:cNvSpPr txBox="1">
            <a:spLocks noGrp="1"/>
          </p:cNvSpPr>
          <p:nvPr>
            <p:ph type="subTitle" idx="1"/>
          </p:nvPr>
        </p:nvSpPr>
        <p:spPr>
          <a:xfrm>
            <a:off x="3534300" y="3331800"/>
            <a:ext cx="4889700" cy="440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2" name="Google Shape;242;p11"/>
          <p:cNvSpPr txBox="1">
            <a:spLocks noGrp="1"/>
          </p:cNvSpPr>
          <p:nvPr>
            <p:ph type="title" hasCustomPrompt="1"/>
          </p:nvPr>
        </p:nvSpPr>
        <p:spPr>
          <a:xfrm rot="422">
            <a:off x="3534275" y="1371600"/>
            <a:ext cx="4889700" cy="1807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1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grpSp>
        <p:nvGrpSpPr>
          <p:cNvPr id="243" name="Google Shape;243;p11"/>
          <p:cNvGrpSpPr/>
          <p:nvPr/>
        </p:nvGrpSpPr>
        <p:grpSpPr>
          <a:xfrm>
            <a:off x="0" y="2"/>
            <a:ext cx="9144000" cy="5143502"/>
            <a:chOff x="0" y="2"/>
            <a:chExt cx="9144000" cy="5143502"/>
          </a:xfrm>
        </p:grpSpPr>
        <p:pic>
          <p:nvPicPr>
            <p:cNvPr id="244" name="Google Shape;244;p11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11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11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11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11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9" name="Google Shape;249;p11"/>
          <p:cNvGrpSpPr/>
          <p:nvPr/>
        </p:nvGrpSpPr>
        <p:grpSpPr>
          <a:xfrm>
            <a:off x="595126" y="158800"/>
            <a:ext cx="8282281" cy="4761452"/>
            <a:chOff x="595126" y="158800"/>
            <a:chExt cx="8282281" cy="4761452"/>
          </a:xfrm>
        </p:grpSpPr>
        <p:sp>
          <p:nvSpPr>
            <p:cNvPr id="250" name="Google Shape;250;p11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1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1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1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96637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452">
            <a:off x="3716812" y="3487373"/>
            <a:ext cx="4561500" cy="4263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571163" y="1229525"/>
            <a:ext cx="4852800" cy="21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5" y="0"/>
            <a:ext cx="7634656" cy="5143501"/>
            <a:chOff x="-5" y="0"/>
            <a:chExt cx="7634656" cy="5143501"/>
          </a:xfrm>
        </p:grpSpPr>
        <p:pic>
          <p:nvPicPr>
            <p:cNvPr id="12" name="Google Shape;12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49025" y="2682962"/>
              <a:ext cx="2617875" cy="1248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3;p2"/>
            <p:cNvPicPr preferRelativeResize="0"/>
            <p:nvPr/>
          </p:nvPicPr>
          <p:blipFill rotWithShape="1">
            <a:blip r:embed="rId3">
              <a:alphaModFix/>
            </a:blip>
            <a:srcRect l="19028" t="4480" b="10831"/>
            <a:stretch/>
          </p:blipFill>
          <p:spPr>
            <a:xfrm>
              <a:off x="0" y="0"/>
              <a:ext cx="3929374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4;p2"/>
            <p:cNvPicPr preferRelativeResize="0"/>
            <p:nvPr/>
          </p:nvPicPr>
          <p:blipFill rotWithShape="1">
            <a:blip r:embed="rId4">
              <a:alphaModFix/>
            </a:blip>
            <a:srcRect l="16506" b="55904"/>
            <a:stretch/>
          </p:blipFill>
          <p:spPr>
            <a:xfrm>
              <a:off x="0" y="3436775"/>
              <a:ext cx="7634650" cy="17067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5;p2"/>
            <p:cNvPicPr preferRelativeResize="0"/>
            <p:nvPr/>
          </p:nvPicPr>
          <p:blipFill rotWithShape="1">
            <a:blip r:embed="rId5">
              <a:alphaModFix/>
            </a:blip>
            <a:srcRect t="36326"/>
            <a:stretch/>
          </p:blipFill>
          <p:spPr>
            <a:xfrm>
              <a:off x="2966025" y="0"/>
              <a:ext cx="2617875" cy="10770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6;p2"/>
            <p:cNvPicPr preferRelativeResize="0"/>
            <p:nvPr/>
          </p:nvPicPr>
          <p:blipFill rotWithShape="1">
            <a:blip r:embed="rId6">
              <a:alphaModFix/>
            </a:blip>
            <a:srcRect l="42015"/>
            <a:stretch/>
          </p:blipFill>
          <p:spPr>
            <a:xfrm>
              <a:off x="-5" y="146750"/>
              <a:ext cx="1517976" cy="16076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" name="Google Shape;17;p2"/>
          <p:cNvGrpSpPr/>
          <p:nvPr/>
        </p:nvGrpSpPr>
        <p:grpSpPr>
          <a:xfrm>
            <a:off x="2307150" y="195025"/>
            <a:ext cx="6568375" cy="4741925"/>
            <a:chOff x="2307150" y="195025"/>
            <a:chExt cx="6568375" cy="4741925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2734126" y="491305"/>
              <a:ext cx="170184" cy="199027"/>
              <a:chOff x="3938129" y="1563480"/>
              <a:chExt cx="400999" cy="468962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9" name="Google Shape;29;p2"/>
            <p:cNvSpPr/>
            <p:nvPr/>
          </p:nvSpPr>
          <p:spPr>
            <a:xfrm>
              <a:off x="7907059" y="356422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631450" y="9532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07150" y="3216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188900" y="46940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631450" y="8527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725550" y="3564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645375" y="195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7390725" y="521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712900" y="3970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783850" y="10051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7613675" y="3564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838325" y="41139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466750" y="4720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458475" y="2322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838325" y="36819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084575" y="48997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70907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"/>
          <p:cNvSpPr txBox="1">
            <a:spLocks noGrp="1"/>
          </p:cNvSpPr>
          <p:nvPr>
            <p:ph type="subTitle" idx="1"/>
          </p:nvPr>
        </p:nvSpPr>
        <p:spPr>
          <a:xfrm>
            <a:off x="3534300" y="3331800"/>
            <a:ext cx="4889700" cy="440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2" name="Google Shape;242;p11"/>
          <p:cNvSpPr txBox="1">
            <a:spLocks noGrp="1"/>
          </p:cNvSpPr>
          <p:nvPr>
            <p:ph type="title" hasCustomPrompt="1"/>
          </p:nvPr>
        </p:nvSpPr>
        <p:spPr>
          <a:xfrm rot="422">
            <a:off x="3534275" y="1371600"/>
            <a:ext cx="4889700" cy="1807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1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grpSp>
        <p:nvGrpSpPr>
          <p:cNvPr id="243" name="Google Shape;243;p11"/>
          <p:cNvGrpSpPr/>
          <p:nvPr/>
        </p:nvGrpSpPr>
        <p:grpSpPr>
          <a:xfrm>
            <a:off x="0" y="2"/>
            <a:ext cx="9144000" cy="5143502"/>
            <a:chOff x="0" y="2"/>
            <a:chExt cx="9144000" cy="5143502"/>
          </a:xfrm>
        </p:grpSpPr>
        <p:pic>
          <p:nvPicPr>
            <p:cNvPr id="244" name="Google Shape;244;p11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11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11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11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11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9" name="Google Shape;249;p11"/>
          <p:cNvGrpSpPr/>
          <p:nvPr/>
        </p:nvGrpSpPr>
        <p:grpSpPr>
          <a:xfrm>
            <a:off x="595126" y="158800"/>
            <a:ext cx="8282281" cy="4761452"/>
            <a:chOff x="595126" y="158800"/>
            <a:chExt cx="8282281" cy="4761452"/>
          </a:xfrm>
        </p:grpSpPr>
        <p:sp>
          <p:nvSpPr>
            <p:cNvPr id="250" name="Google Shape;250;p11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1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1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1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102401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"/>
          <p:cNvSpPr txBox="1">
            <a:spLocks noGrp="1"/>
          </p:cNvSpPr>
          <p:nvPr>
            <p:ph type="subTitle" idx="1"/>
          </p:nvPr>
        </p:nvSpPr>
        <p:spPr>
          <a:xfrm>
            <a:off x="3534300" y="3331800"/>
            <a:ext cx="4889700" cy="440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2" name="Google Shape;242;p11"/>
          <p:cNvSpPr txBox="1">
            <a:spLocks noGrp="1"/>
          </p:cNvSpPr>
          <p:nvPr>
            <p:ph type="title" hasCustomPrompt="1"/>
          </p:nvPr>
        </p:nvSpPr>
        <p:spPr>
          <a:xfrm rot="422">
            <a:off x="3534275" y="1371600"/>
            <a:ext cx="4889700" cy="1807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1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grpSp>
        <p:nvGrpSpPr>
          <p:cNvPr id="243" name="Google Shape;243;p11"/>
          <p:cNvGrpSpPr/>
          <p:nvPr/>
        </p:nvGrpSpPr>
        <p:grpSpPr>
          <a:xfrm>
            <a:off x="0" y="2"/>
            <a:ext cx="9144000" cy="5143502"/>
            <a:chOff x="0" y="2"/>
            <a:chExt cx="9144000" cy="5143502"/>
          </a:xfrm>
        </p:grpSpPr>
        <p:pic>
          <p:nvPicPr>
            <p:cNvPr id="244" name="Google Shape;244;p11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11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11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11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11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9" name="Google Shape;249;p11"/>
          <p:cNvGrpSpPr/>
          <p:nvPr/>
        </p:nvGrpSpPr>
        <p:grpSpPr>
          <a:xfrm>
            <a:off x="595126" y="158800"/>
            <a:ext cx="8282281" cy="4761452"/>
            <a:chOff x="595126" y="158800"/>
            <a:chExt cx="8282281" cy="4761452"/>
          </a:xfrm>
        </p:grpSpPr>
        <p:sp>
          <p:nvSpPr>
            <p:cNvPr id="250" name="Google Shape;250;p11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1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1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1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99880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"/>
          <p:cNvSpPr txBox="1">
            <a:spLocks noGrp="1"/>
          </p:cNvSpPr>
          <p:nvPr>
            <p:ph type="subTitle" idx="1"/>
          </p:nvPr>
        </p:nvSpPr>
        <p:spPr>
          <a:xfrm>
            <a:off x="3534300" y="3331800"/>
            <a:ext cx="4889700" cy="440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2" name="Google Shape;242;p11"/>
          <p:cNvSpPr txBox="1">
            <a:spLocks noGrp="1"/>
          </p:cNvSpPr>
          <p:nvPr>
            <p:ph type="title" hasCustomPrompt="1"/>
          </p:nvPr>
        </p:nvSpPr>
        <p:spPr>
          <a:xfrm rot="422">
            <a:off x="3534275" y="1371600"/>
            <a:ext cx="4889700" cy="1807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1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grpSp>
        <p:nvGrpSpPr>
          <p:cNvPr id="243" name="Google Shape;243;p11"/>
          <p:cNvGrpSpPr/>
          <p:nvPr/>
        </p:nvGrpSpPr>
        <p:grpSpPr>
          <a:xfrm>
            <a:off x="0" y="2"/>
            <a:ext cx="9144000" cy="5143502"/>
            <a:chOff x="0" y="2"/>
            <a:chExt cx="9144000" cy="5143502"/>
          </a:xfrm>
        </p:grpSpPr>
        <p:pic>
          <p:nvPicPr>
            <p:cNvPr id="244" name="Google Shape;244;p11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11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11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11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11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9" name="Google Shape;249;p11"/>
          <p:cNvGrpSpPr/>
          <p:nvPr/>
        </p:nvGrpSpPr>
        <p:grpSpPr>
          <a:xfrm>
            <a:off x="595126" y="158800"/>
            <a:ext cx="8282281" cy="4761452"/>
            <a:chOff x="595126" y="158800"/>
            <a:chExt cx="8282281" cy="4761452"/>
          </a:xfrm>
        </p:grpSpPr>
        <p:sp>
          <p:nvSpPr>
            <p:cNvPr id="250" name="Google Shape;250;p11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1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1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1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847276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"/>
          <p:cNvSpPr txBox="1">
            <a:spLocks noGrp="1"/>
          </p:cNvSpPr>
          <p:nvPr>
            <p:ph type="subTitle" idx="1"/>
          </p:nvPr>
        </p:nvSpPr>
        <p:spPr>
          <a:xfrm>
            <a:off x="3534300" y="3331800"/>
            <a:ext cx="4889700" cy="440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2" name="Google Shape;242;p11"/>
          <p:cNvSpPr txBox="1">
            <a:spLocks noGrp="1"/>
          </p:cNvSpPr>
          <p:nvPr>
            <p:ph type="title" hasCustomPrompt="1"/>
          </p:nvPr>
        </p:nvSpPr>
        <p:spPr>
          <a:xfrm rot="422">
            <a:off x="3534275" y="1371600"/>
            <a:ext cx="4889700" cy="1807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1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grpSp>
        <p:nvGrpSpPr>
          <p:cNvPr id="243" name="Google Shape;243;p11"/>
          <p:cNvGrpSpPr/>
          <p:nvPr/>
        </p:nvGrpSpPr>
        <p:grpSpPr>
          <a:xfrm>
            <a:off x="0" y="2"/>
            <a:ext cx="9144000" cy="5143502"/>
            <a:chOff x="0" y="2"/>
            <a:chExt cx="9144000" cy="5143502"/>
          </a:xfrm>
        </p:grpSpPr>
        <p:pic>
          <p:nvPicPr>
            <p:cNvPr id="244" name="Google Shape;244;p11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11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11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11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11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9" name="Google Shape;249;p11"/>
          <p:cNvGrpSpPr/>
          <p:nvPr/>
        </p:nvGrpSpPr>
        <p:grpSpPr>
          <a:xfrm>
            <a:off x="595126" y="158800"/>
            <a:ext cx="8282281" cy="4761452"/>
            <a:chOff x="595126" y="158800"/>
            <a:chExt cx="8282281" cy="4761452"/>
          </a:xfrm>
        </p:grpSpPr>
        <p:sp>
          <p:nvSpPr>
            <p:cNvPr id="250" name="Google Shape;250;p11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1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1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1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788215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3"/>
          <p:cNvSpPr txBox="1">
            <a:spLocks noGrp="1"/>
          </p:cNvSpPr>
          <p:nvPr>
            <p:ph type="title" hasCustomPrompt="1"/>
          </p:nvPr>
        </p:nvSpPr>
        <p:spPr>
          <a:xfrm rot="1973">
            <a:off x="720000" y="1311913"/>
            <a:ext cx="1045200" cy="572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5" name="Google Shape;265;p13"/>
          <p:cNvSpPr txBox="1">
            <a:spLocks noGrp="1"/>
          </p:cNvSpPr>
          <p:nvPr>
            <p:ph type="title" idx="2"/>
          </p:nvPr>
        </p:nvSpPr>
        <p:spPr>
          <a:xfrm>
            <a:off x="720000" y="1821325"/>
            <a:ext cx="2336400" cy="4893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6" name="Google Shape;266;p13"/>
          <p:cNvSpPr txBox="1">
            <a:spLocks noGrp="1"/>
          </p:cNvSpPr>
          <p:nvPr>
            <p:ph type="subTitle" idx="1"/>
          </p:nvPr>
        </p:nvSpPr>
        <p:spPr>
          <a:xfrm>
            <a:off x="720000" y="2318107"/>
            <a:ext cx="2336400" cy="57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3"/>
          <p:cNvSpPr txBox="1">
            <a:spLocks noGrp="1"/>
          </p:cNvSpPr>
          <p:nvPr>
            <p:ph type="title" idx="3" hasCustomPrompt="1"/>
          </p:nvPr>
        </p:nvSpPr>
        <p:spPr>
          <a:xfrm rot="1973">
            <a:off x="720000" y="3024213"/>
            <a:ext cx="1045200" cy="572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8" name="Google Shape;268;p13"/>
          <p:cNvSpPr txBox="1">
            <a:spLocks noGrp="1"/>
          </p:cNvSpPr>
          <p:nvPr>
            <p:ph type="title" idx="4"/>
          </p:nvPr>
        </p:nvSpPr>
        <p:spPr>
          <a:xfrm>
            <a:off x="720000" y="3533901"/>
            <a:ext cx="2336400" cy="4893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9" name="Google Shape;269;p13"/>
          <p:cNvSpPr txBox="1">
            <a:spLocks noGrp="1"/>
          </p:cNvSpPr>
          <p:nvPr>
            <p:ph type="subTitle" idx="5"/>
          </p:nvPr>
        </p:nvSpPr>
        <p:spPr>
          <a:xfrm>
            <a:off x="720000" y="4030502"/>
            <a:ext cx="2336400" cy="57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3403800" y="1311913"/>
            <a:ext cx="1045200" cy="572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71" name="Google Shape;271;p13"/>
          <p:cNvSpPr txBox="1">
            <a:spLocks noGrp="1"/>
          </p:cNvSpPr>
          <p:nvPr>
            <p:ph type="title" idx="7"/>
          </p:nvPr>
        </p:nvSpPr>
        <p:spPr>
          <a:xfrm>
            <a:off x="3403800" y="1821325"/>
            <a:ext cx="2336400" cy="4893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3"/>
          <p:cNvSpPr txBox="1">
            <a:spLocks noGrp="1"/>
          </p:cNvSpPr>
          <p:nvPr>
            <p:ph type="subTitle" idx="8"/>
          </p:nvPr>
        </p:nvSpPr>
        <p:spPr>
          <a:xfrm>
            <a:off x="3403800" y="2318107"/>
            <a:ext cx="2336400" cy="57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13"/>
          <p:cNvSpPr txBox="1">
            <a:spLocks noGrp="1"/>
          </p:cNvSpPr>
          <p:nvPr>
            <p:ph type="title" idx="9" hasCustomPrompt="1"/>
          </p:nvPr>
        </p:nvSpPr>
        <p:spPr>
          <a:xfrm rot="1973">
            <a:off x="3403800" y="3024213"/>
            <a:ext cx="1045200" cy="572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74" name="Google Shape;274;p13"/>
          <p:cNvSpPr txBox="1">
            <a:spLocks noGrp="1"/>
          </p:cNvSpPr>
          <p:nvPr>
            <p:ph type="title" idx="13"/>
          </p:nvPr>
        </p:nvSpPr>
        <p:spPr>
          <a:xfrm>
            <a:off x="3403800" y="3533901"/>
            <a:ext cx="2336400" cy="4893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75" name="Google Shape;275;p13"/>
          <p:cNvSpPr txBox="1">
            <a:spLocks noGrp="1"/>
          </p:cNvSpPr>
          <p:nvPr>
            <p:ph type="subTitle" idx="14"/>
          </p:nvPr>
        </p:nvSpPr>
        <p:spPr>
          <a:xfrm>
            <a:off x="3403800" y="4030502"/>
            <a:ext cx="2336400" cy="57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13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77" name="Google Shape;277;p13"/>
          <p:cNvGrpSpPr/>
          <p:nvPr/>
        </p:nvGrpSpPr>
        <p:grpSpPr>
          <a:xfrm>
            <a:off x="6025824" y="2383374"/>
            <a:ext cx="3118177" cy="2760126"/>
            <a:chOff x="6025824" y="2383374"/>
            <a:chExt cx="3118177" cy="2760126"/>
          </a:xfrm>
        </p:grpSpPr>
        <p:pic>
          <p:nvPicPr>
            <p:cNvPr id="278" name="Google Shape;278;p13"/>
            <p:cNvPicPr preferRelativeResize="0"/>
            <p:nvPr/>
          </p:nvPicPr>
          <p:blipFill rotWithShape="1">
            <a:blip r:embed="rId2">
              <a:alphaModFix/>
            </a:blip>
            <a:srcRect b="20923"/>
            <a:stretch/>
          </p:blipFill>
          <p:spPr>
            <a:xfrm>
              <a:off x="6038775" y="3389973"/>
              <a:ext cx="2830875" cy="17535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9" name="Google Shape;279;p13"/>
            <p:cNvPicPr preferRelativeResize="0"/>
            <p:nvPr/>
          </p:nvPicPr>
          <p:blipFill rotWithShape="1">
            <a:blip r:embed="rId3">
              <a:alphaModFix/>
            </a:blip>
            <a:srcRect r="9633" b="14390"/>
            <a:stretch/>
          </p:blipFill>
          <p:spPr>
            <a:xfrm>
              <a:off x="6698900" y="2383374"/>
              <a:ext cx="2445101" cy="2760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0" name="Google Shape;280;p1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025824" y="3050079"/>
              <a:ext cx="1575425" cy="10583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1" name="Google Shape;281;p13"/>
          <p:cNvGrpSpPr/>
          <p:nvPr/>
        </p:nvGrpSpPr>
        <p:grpSpPr>
          <a:xfrm>
            <a:off x="201300" y="109700"/>
            <a:ext cx="8668351" cy="4225900"/>
            <a:chOff x="201300" y="109700"/>
            <a:chExt cx="8668351" cy="4225900"/>
          </a:xfrm>
        </p:grpSpPr>
        <p:grpSp>
          <p:nvGrpSpPr>
            <p:cNvPr id="282" name="Google Shape;282;p13"/>
            <p:cNvGrpSpPr/>
            <p:nvPr/>
          </p:nvGrpSpPr>
          <p:grpSpPr>
            <a:xfrm>
              <a:off x="212826" y="804480"/>
              <a:ext cx="170184" cy="199027"/>
              <a:chOff x="3938129" y="1563480"/>
              <a:chExt cx="400999" cy="468962"/>
            </a:xfrm>
          </p:grpSpPr>
          <p:sp>
            <p:nvSpPr>
              <p:cNvPr id="283" name="Google Shape;283;p1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1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1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1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1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1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1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1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1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1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93" name="Google Shape;293;p13"/>
            <p:cNvSpPr/>
            <p:nvPr/>
          </p:nvSpPr>
          <p:spPr>
            <a:xfrm>
              <a:off x="8540259" y="195094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4" name="Google Shape;294;p13"/>
            <p:cNvGrpSpPr/>
            <p:nvPr/>
          </p:nvGrpSpPr>
          <p:grpSpPr>
            <a:xfrm>
              <a:off x="8776550" y="779328"/>
              <a:ext cx="93101" cy="334443"/>
              <a:chOff x="2058353" y="1704261"/>
              <a:chExt cx="219370" cy="788036"/>
            </a:xfrm>
          </p:grpSpPr>
          <p:sp>
            <p:nvSpPr>
              <p:cNvPr id="295" name="Google Shape;295;p13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13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97" name="Google Shape;297;p13"/>
            <p:cNvSpPr/>
            <p:nvPr/>
          </p:nvSpPr>
          <p:spPr>
            <a:xfrm>
              <a:off x="240300" y="14576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3"/>
            <p:cNvSpPr/>
            <p:nvPr/>
          </p:nvSpPr>
          <p:spPr>
            <a:xfrm>
              <a:off x="4293775" y="365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3"/>
            <p:cNvSpPr/>
            <p:nvPr/>
          </p:nvSpPr>
          <p:spPr>
            <a:xfrm>
              <a:off x="353700" y="1311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379800" y="1709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3816025" y="225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3"/>
            <p:cNvSpPr/>
            <p:nvPr/>
          </p:nvSpPr>
          <p:spPr>
            <a:xfrm>
              <a:off x="4065625" y="1734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4449000" y="1097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3"/>
            <p:cNvSpPr/>
            <p:nvPr/>
          </p:nvSpPr>
          <p:spPr>
            <a:xfrm>
              <a:off x="8776550" y="16100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3"/>
            <p:cNvSpPr/>
            <p:nvPr/>
          </p:nvSpPr>
          <p:spPr>
            <a:xfrm>
              <a:off x="390900" y="38764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3"/>
            <p:cNvSpPr/>
            <p:nvPr/>
          </p:nvSpPr>
          <p:spPr>
            <a:xfrm>
              <a:off x="8602825" y="14652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3"/>
            <p:cNvSpPr/>
            <p:nvPr/>
          </p:nvSpPr>
          <p:spPr>
            <a:xfrm>
              <a:off x="4647900" y="173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201300" y="429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3"/>
            <p:cNvSpPr/>
            <p:nvPr/>
          </p:nvSpPr>
          <p:spPr>
            <a:xfrm>
              <a:off x="201300" y="39724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327600" y="41688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3"/>
          <p:cNvSpPr txBox="1">
            <a:spLocks noGrp="1"/>
          </p:cNvSpPr>
          <p:nvPr>
            <p:ph type="title" hasCustomPrompt="1"/>
          </p:nvPr>
        </p:nvSpPr>
        <p:spPr>
          <a:xfrm rot="1973">
            <a:off x="720000" y="1311913"/>
            <a:ext cx="1045200" cy="572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5" name="Google Shape;265;p13"/>
          <p:cNvSpPr txBox="1">
            <a:spLocks noGrp="1"/>
          </p:cNvSpPr>
          <p:nvPr>
            <p:ph type="title" idx="2"/>
          </p:nvPr>
        </p:nvSpPr>
        <p:spPr>
          <a:xfrm>
            <a:off x="720000" y="1821325"/>
            <a:ext cx="2336400" cy="4893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6" name="Google Shape;266;p13"/>
          <p:cNvSpPr txBox="1">
            <a:spLocks noGrp="1"/>
          </p:cNvSpPr>
          <p:nvPr>
            <p:ph type="subTitle" idx="1"/>
          </p:nvPr>
        </p:nvSpPr>
        <p:spPr>
          <a:xfrm>
            <a:off x="720000" y="2318107"/>
            <a:ext cx="2336400" cy="57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3"/>
          <p:cNvSpPr txBox="1">
            <a:spLocks noGrp="1"/>
          </p:cNvSpPr>
          <p:nvPr>
            <p:ph type="title" idx="3" hasCustomPrompt="1"/>
          </p:nvPr>
        </p:nvSpPr>
        <p:spPr>
          <a:xfrm rot="1973">
            <a:off x="720000" y="3024213"/>
            <a:ext cx="1045200" cy="572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8" name="Google Shape;268;p13"/>
          <p:cNvSpPr txBox="1">
            <a:spLocks noGrp="1"/>
          </p:cNvSpPr>
          <p:nvPr>
            <p:ph type="title" idx="4"/>
          </p:nvPr>
        </p:nvSpPr>
        <p:spPr>
          <a:xfrm>
            <a:off x="720000" y="3533901"/>
            <a:ext cx="2336400" cy="4893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9" name="Google Shape;269;p13"/>
          <p:cNvSpPr txBox="1">
            <a:spLocks noGrp="1"/>
          </p:cNvSpPr>
          <p:nvPr>
            <p:ph type="subTitle" idx="5"/>
          </p:nvPr>
        </p:nvSpPr>
        <p:spPr>
          <a:xfrm>
            <a:off x="720000" y="4030502"/>
            <a:ext cx="2336400" cy="57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3403800" y="1311913"/>
            <a:ext cx="1045200" cy="572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71" name="Google Shape;271;p13"/>
          <p:cNvSpPr txBox="1">
            <a:spLocks noGrp="1"/>
          </p:cNvSpPr>
          <p:nvPr>
            <p:ph type="title" idx="7"/>
          </p:nvPr>
        </p:nvSpPr>
        <p:spPr>
          <a:xfrm>
            <a:off x="3403800" y="1821325"/>
            <a:ext cx="2336400" cy="4893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3"/>
          <p:cNvSpPr txBox="1">
            <a:spLocks noGrp="1"/>
          </p:cNvSpPr>
          <p:nvPr>
            <p:ph type="subTitle" idx="8"/>
          </p:nvPr>
        </p:nvSpPr>
        <p:spPr>
          <a:xfrm>
            <a:off x="3403800" y="2318107"/>
            <a:ext cx="2336400" cy="57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13"/>
          <p:cNvSpPr txBox="1">
            <a:spLocks noGrp="1"/>
          </p:cNvSpPr>
          <p:nvPr>
            <p:ph type="title" idx="9" hasCustomPrompt="1"/>
          </p:nvPr>
        </p:nvSpPr>
        <p:spPr>
          <a:xfrm rot="1973">
            <a:off x="3403800" y="3024213"/>
            <a:ext cx="1045200" cy="572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74" name="Google Shape;274;p13"/>
          <p:cNvSpPr txBox="1">
            <a:spLocks noGrp="1"/>
          </p:cNvSpPr>
          <p:nvPr>
            <p:ph type="title" idx="13"/>
          </p:nvPr>
        </p:nvSpPr>
        <p:spPr>
          <a:xfrm>
            <a:off x="3403800" y="3533901"/>
            <a:ext cx="2336400" cy="4893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75" name="Google Shape;275;p13"/>
          <p:cNvSpPr txBox="1">
            <a:spLocks noGrp="1"/>
          </p:cNvSpPr>
          <p:nvPr>
            <p:ph type="subTitle" idx="14"/>
          </p:nvPr>
        </p:nvSpPr>
        <p:spPr>
          <a:xfrm>
            <a:off x="3403800" y="4030502"/>
            <a:ext cx="2336400" cy="57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13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77" name="Google Shape;277;p13"/>
          <p:cNvGrpSpPr/>
          <p:nvPr/>
        </p:nvGrpSpPr>
        <p:grpSpPr>
          <a:xfrm>
            <a:off x="6025824" y="2383374"/>
            <a:ext cx="3118177" cy="2760126"/>
            <a:chOff x="6025824" y="2383374"/>
            <a:chExt cx="3118177" cy="2760126"/>
          </a:xfrm>
        </p:grpSpPr>
        <p:pic>
          <p:nvPicPr>
            <p:cNvPr id="278" name="Google Shape;278;p13"/>
            <p:cNvPicPr preferRelativeResize="0"/>
            <p:nvPr/>
          </p:nvPicPr>
          <p:blipFill rotWithShape="1">
            <a:blip r:embed="rId2">
              <a:alphaModFix/>
            </a:blip>
            <a:srcRect b="20923"/>
            <a:stretch/>
          </p:blipFill>
          <p:spPr>
            <a:xfrm>
              <a:off x="6038775" y="3389973"/>
              <a:ext cx="2830875" cy="17535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9" name="Google Shape;279;p13"/>
            <p:cNvPicPr preferRelativeResize="0"/>
            <p:nvPr/>
          </p:nvPicPr>
          <p:blipFill rotWithShape="1">
            <a:blip r:embed="rId3">
              <a:alphaModFix/>
            </a:blip>
            <a:srcRect r="9633" b="14390"/>
            <a:stretch/>
          </p:blipFill>
          <p:spPr>
            <a:xfrm>
              <a:off x="6698900" y="2383374"/>
              <a:ext cx="2445101" cy="2760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0" name="Google Shape;280;p1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025824" y="3050079"/>
              <a:ext cx="1575425" cy="10583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1" name="Google Shape;281;p13"/>
          <p:cNvGrpSpPr/>
          <p:nvPr/>
        </p:nvGrpSpPr>
        <p:grpSpPr>
          <a:xfrm>
            <a:off x="201300" y="109700"/>
            <a:ext cx="8668351" cy="4225900"/>
            <a:chOff x="201300" y="109700"/>
            <a:chExt cx="8668351" cy="4225900"/>
          </a:xfrm>
        </p:grpSpPr>
        <p:grpSp>
          <p:nvGrpSpPr>
            <p:cNvPr id="282" name="Google Shape;282;p13"/>
            <p:cNvGrpSpPr/>
            <p:nvPr/>
          </p:nvGrpSpPr>
          <p:grpSpPr>
            <a:xfrm>
              <a:off x="212826" y="804480"/>
              <a:ext cx="170184" cy="199027"/>
              <a:chOff x="3938129" y="1563480"/>
              <a:chExt cx="400999" cy="468962"/>
            </a:xfrm>
          </p:grpSpPr>
          <p:sp>
            <p:nvSpPr>
              <p:cNvPr id="283" name="Google Shape;283;p1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1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1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1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1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1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1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1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1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1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93" name="Google Shape;293;p13"/>
            <p:cNvSpPr/>
            <p:nvPr/>
          </p:nvSpPr>
          <p:spPr>
            <a:xfrm>
              <a:off x="8540259" y="195094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4" name="Google Shape;294;p13"/>
            <p:cNvGrpSpPr/>
            <p:nvPr/>
          </p:nvGrpSpPr>
          <p:grpSpPr>
            <a:xfrm>
              <a:off x="8776550" y="779328"/>
              <a:ext cx="93101" cy="334443"/>
              <a:chOff x="2058353" y="1704261"/>
              <a:chExt cx="219370" cy="788036"/>
            </a:xfrm>
          </p:grpSpPr>
          <p:sp>
            <p:nvSpPr>
              <p:cNvPr id="295" name="Google Shape;295;p13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13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97" name="Google Shape;297;p13"/>
            <p:cNvSpPr/>
            <p:nvPr/>
          </p:nvSpPr>
          <p:spPr>
            <a:xfrm>
              <a:off x="240300" y="14576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3"/>
            <p:cNvSpPr/>
            <p:nvPr/>
          </p:nvSpPr>
          <p:spPr>
            <a:xfrm>
              <a:off x="4293775" y="365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3"/>
            <p:cNvSpPr/>
            <p:nvPr/>
          </p:nvSpPr>
          <p:spPr>
            <a:xfrm>
              <a:off x="353700" y="1311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379800" y="1709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3816025" y="225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3"/>
            <p:cNvSpPr/>
            <p:nvPr/>
          </p:nvSpPr>
          <p:spPr>
            <a:xfrm>
              <a:off x="4065625" y="1734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4449000" y="1097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3"/>
            <p:cNvSpPr/>
            <p:nvPr/>
          </p:nvSpPr>
          <p:spPr>
            <a:xfrm>
              <a:off x="8776550" y="16100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3"/>
            <p:cNvSpPr/>
            <p:nvPr/>
          </p:nvSpPr>
          <p:spPr>
            <a:xfrm>
              <a:off x="390900" y="38764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3"/>
            <p:cNvSpPr/>
            <p:nvPr/>
          </p:nvSpPr>
          <p:spPr>
            <a:xfrm>
              <a:off x="8602825" y="14652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3"/>
            <p:cNvSpPr/>
            <p:nvPr/>
          </p:nvSpPr>
          <p:spPr>
            <a:xfrm>
              <a:off x="4647900" y="173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201300" y="429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3"/>
            <p:cNvSpPr/>
            <p:nvPr/>
          </p:nvSpPr>
          <p:spPr>
            <a:xfrm>
              <a:off x="201300" y="39724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327600" y="41688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43198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BLANK_1_2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5"/>
          <p:cNvSpPr txBox="1">
            <a:spLocks noGrp="1"/>
          </p:cNvSpPr>
          <p:nvPr>
            <p:ph type="subTitle" idx="1"/>
          </p:nvPr>
        </p:nvSpPr>
        <p:spPr>
          <a:xfrm>
            <a:off x="5187938" y="2589613"/>
            <a:ext cx="2820300" cy="9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348" name="Google Shape;348;p15"/>
          <p:cNvGrpSpPr/>
          <p:nvPr/>
        </p:nvGrpSpPr>
        <p:grpSpPr>
          <a:xfrm>
            <a:off x="0" y="1355225"/>
            <a:ext cx="9144001" cy="3788275"/>
            <a:chOff x="0" y="1355225"/>
            <a:chExt cx="9144001" cy="3788275"/>
          </a:xfrm>
        </p:grpSpPr>
        <p:pic>
          <p:nvPicPr>
            <p:cNvPr id="349" name="Google Shape;349;p15"/>
            <p:cNvPicPr preferRelativeResize="0"/>
            <p:nvPr/>
          </p:nvPicPr>
          <p:blipFill rotWithShape="1">
            <a:blip r:embed="rId2">
              <a:alphaModFix/>
            </a:blip>
            <a:srcRect r="26964"/>
            <a:stretch/>
          </p:blipFill>
          <p:spPr>
            <a:xfrm>
              <a:off x="7801975" y="1355225"/>
              <a:ext cx="1342025" cy="123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0" name="Google Shape;350;p15"/>
            <p:cNvPicPr preferRelativeResize="0"/>
            <p:nvPr/>
          </p:nvPicPr>
          <p:blipFill rotWithShape="1">
            <a:blip r:embed="rId3">
              <a:alphaModFix/>
            </a:blip>
            <a:srcRect b="56356"/>
            <a:stretch/>
          </p:blipFill>
          <p:spPr>
            <a:xfrm>
              <a:off x="5655800" y="3951450"/>
              <a:ext cx="1477350" cy="11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1" name="Google Shape;351;p15"/>
            <p:cNvPicPr preferRelativeResize="0"/>
            <p:nvPr/>
          </p:nvPicPr>
          <p:blipFill rotWithShape="1">
            <a:blip r:embed="rId4">
              <a:alphaModFix/>
            </a:blip>
            <a:srcRect r="10530" b="33119"/>
            <a:stretch/>
          </p:blipFill>
          <p:spPr>
            <a:xfrm>
              <a:off x="5655800" y="3004046"/>
              <a:ext cx="3488201" cy="2139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2" name="Google Shape;352;p15"/>
            <p:cNvPicPr preferRelativeResize="0"/>
            <p:nvPr/>
          </p:nvPicPr>
          <p:blipFill rotWithShape="1">
            <a:blip r:embed="rId5">
              <a:alphaModFix/>
            </a:blip>
            <a:srcRect b="40971"/>
            <a:stretch/>
          </p:blipFill>
          <p:spPr>
            <a:xfrm>
              <a:off x="5418175" y="4121149"/>
              <a:ext cx="2820301" cy="1022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3" name="Google Shape;353;p15"/>
            <p:cNvPicPr preferRelativeResize="0"/>
            <p:nvPr/>
          </p:nvPicPr>
          <p:blipFill rotWithShape="1">
            <a:blip r:embed="rId6">
              <a:alphaModFix/>
            </a:blip>
            <a:srcRect l="44040" b="14258"/>
            <a:stretch/>
          </p:blipFill>
          <p:spPr>
            <a:xfrm>
              <a:off x="0" y="3358350"/>
              <a:ext cx="1487374" cy="1785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54" name="Google Shape;354;p15"/>
          <p:cNvGrpSpPr/>
          <p:nvPr/>
        </p:nvGrpSpPr>
        <p:grpSpPr>
          <a:xfrm>
            <a:off x="278025" y="176900"/>
            <a:ext cx="8592175" cy="4664338"/>
            <a:chOff x="278025" y="176900"/>
            <a:chExt cx="8592175" cy="4664338"/>
          </a:xfrm>
        </p:grpSpPr>
        <p:grpSp>
          <p:nvGrpSpPr>
            <p:cNvPr id="355" name="Google Shape;355;p15"/>
            <p:cNvGrpSpPr/>
            <p:nvPr/>
          </p:nvGrpSpPr>
          <p:grpSpPr>
            <a:xfrm>
              <a:off x="367426" y="1663768"/>
              <a:ext cx="170184" cy="199027"/>
              <a:chOff x="3938129" y="1563480"/>
              <a:chExt cx="400999" cy="468962"/>
            </a:xfrm>
          </p:grpSpPr>
          <p:sp>
            <p:nvSpPr>
              <p:cNvPr id="356" name="Google Shape;356;p15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15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15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15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15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15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15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15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15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15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66" name="Google Shape;366;p15"/>
            <p:cNvSpPr/>
            <p:nvPr/>
          </p:nvSpPr>
          <p:spPr>
            <a:xfrm>
              <a:off x="5248459" y="447409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7" name="Google Shape;367;p15"/>
            <p:cNvGrpSpPr/>
            <p:nvPr/>
          </p:nvGrpSpPr>
          <p:grpSpPr>
            <a:xfrm>
              <a:off x="8739900" y="508903"/>
              <a:ext cx="93101" cy="334443"/>
              <a:chOff x="2058353" y="1704261"/>
              <a:chExt cx="219370" cy="788036"/>
            </a:xfrm>
          </p:grpSpPr>
          <p:sp>
            <p:nvSpPr>
              <p:cNvPr id="368" name="Google Shape;368;p15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15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0" name="Google Shape;370;p15"/>
            <p:cNvSpPr/>
            <p:nvPr/>
          </p:nvSpPr>
          <p:spPr>
            <a:xfrm>
              <a:off x="3612925" y="17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433925" y="12292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8618875" y="1769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5"/>
            <p:cNvSpPr/>
            <p:nvPr/>
          </p:nvSpPr>
          <p:spPr>
            <a:xfrm>
              <a:off x="8833000" y="292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5"/>
            <p:cNvSpPr/>
            <p:nvPr/>
          </p:nvSpPr>
          <p:spPr>
            <a:xfrm>
              <a:off x="3926100" y="203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15"/>
            <p:cNvSpPr/>
            <p:nvPr/>
          </p:nvSpPr>
          <p:spPr>
            <a:xfrm>
              <a:off x="278025" y="14208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5"/>
            <p:cNvSpPr/>
            <p:nvPr/>
          </p:nvSpPr>
          <p:spPr>
            <a:xfrm>
              <a:off x="8405400" y="32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5102950" y="4762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3755150" y="266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5"/>
            <p:cNvSpPr/>
            <p:nvPr/>
          </p:nvSpPr>
          <p:spPr>
            <a:xfrm>
              <a:off x="433913" y="2682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5"/>
            <p:cNvSpPr/>
            <p:nvPr/>
          </p:nvSpPr>
          <p:spPr>
            <a:xfrm>
              <a:off x="367425" y="3063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278025" y="28068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5"/>
          <p:cNvSpPr txBox="1">
            <a:spLocks noGrp="1"/>
          </p:cNvSpPr>
          <p:nvPr>
            <p:ph type="subTitle" idx="1"/>
          </p:nvPr>
        </p:nvSpPr>
        <p:spPr>
          <a:xfrm>
            <a:off x="5187938" y="2589613"/>
            <a:ext cx="2820300" cy="9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348" name="Google Shape;348;p15"/>
          <p:cNvGrpSpPr/>
          <p:nvPr/>
        </p:nvGrpSpPr>
        <p:grpSpPr>
          <a:xfrm>
            <a:off x="0" y="1355225"/>
            <a:ext cx="9144001" cy="3788275"/>
            <a:chOff x="0" y="1355225"/>
            <a:chExt cx="9144001" cy="3788275"/>
          </a:xfrm>
        </p:grpSpPr>
        <p:pic>
          <p:nvPicPr>
            <p:cNvPr id="349" name="Google Shape;349;p15"/>
            <p:cNvPicPr preferRelativeResize="0"/>
            <p:nvPr/>
          </p:nvPicPr>
          <p:blipFill rotWithShape="1">
            <a:blip r:embed="rId2">
              <a:alphaModFix/>
            </a:blip>
            <a:srcRect r="26964"/>
            <a:stretch/>
          </p:blipFill>
          <p:spPr>
            <a:xfrm>
              <a:off x="7801975" y="1355225"/>
              <a:ext cx="1342025" cy="123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0" name="Google Shape;350;p15"/>
            <p:cNvPicPr preferRelativeResize="0"/>
            <p:nvPr/>
          </p:nvPicPr>
          <p:blipFill rotWithShape="1">
            <a:blip r:embed="rId3">
              <a:alphaModFix/>
            </a:blip>
            <a:srcRect b="56356"/>
            <a:stretch/>
          </p:blipFill>
          <p:spPr>
            <a:xfrm>
              <a:off x="5655800" y="3951450"/>
              <a:ext cx="1477350" cy="11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1" name="Google Shape;351;p15"/>
            <p:cNvPicPr preferRelativeResize="0"/>
            <p:nvPr/>
          </p:nvPicPr>
          <p:blipFill rotWithShape="1">
            <a:blip r:embed="rId4">
              <a:alphaModFix/>
            </a:blip>
            <a:srcRect r="10530" b="33119"/>
            <a:stretch/>
          </p:blipFill>
          <p:spPr>
            <a:xfrm>
              <a:off x="5655800" y="3004046"/>
              <a:ext cx="3488201" cy="2139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2" name="Google Shape;352;p15"/>
            <p:cNvPicPr preferRelativeResize="0"/>
            <p:nvPr/>
          </p:nvPicPr>
          <p:blipFill rotWithShape="1">
            <a:blip r:embed="rId5">
              <a:alphaModFix/>
            </a:blip>
            <a:srcRect b="40971"/>
            <a:stretch/>
          </p:blipFill>
          <p:spPr>
            <a:xfrm>
              <a:off x="5418175" y="4121149"/>
              <a:ext cx="2820301" cy="1022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3" name="Google Shape;353;p15"/>
            <p:cNvPicPr preferRelativeResize="0"/>
            <p:nvPr/>
          </p:nvPicPr>
          <p:blipFill rotWithShape="1">
            <a:blip r:embed="rId6">
              <a:alphaModFix/>
            </a:blip>
            <a:srcRect l="44040" b="14258"/>
            <a:stretch/>
          </p:blipFill>
          <p:spPr>
            <a:xfrm>
              <a:off x="0" y="3358350"/>
              <a:ext cx="1487374" cy="1785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54" name="Google Shape;354;p15"/>
          <p:cNvGrpSpPr/>
          <p:nvPr/>
        </p:nvGrpSpPr>
        <p:grpSpPr>
          <a:xfrm>
            <a:off x="278025" y="176900"/>
            <a:ext cx="8592175" cy="4664338"/>
            <a:chOff x="278025" y="176900"/>
            <a:chExt cx="8592175" cy="4664338"/>
          </a:xfrm>
        </p:grpSpPr>
        <p:grpSp>
          <p:nvGrpSpPr>
            <p:cNvPr id="355" name="Google Shape;355;p15"/>
            <p:cNvGrpSpPr/>
            <p:nvPr/>
          </p:nvGrpSpPr>
          <p:grpSpPr>
            <a:xfrm>
              <a:off x="367426" y="1663768"/>
              <a:ext cx="170184" cy="199027"/>
              <a:chOff x="3938129" y="1563480"/>
              <a:chExt cx="400999" cy="468962"/>
            </a:xfrm>
          </p:grpSpPr>
          <p:sp>
            <p:nvSpPr>
              <p:cNvPr id="356" name="Google Shape;356;p15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15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15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15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15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15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15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15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15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15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66" name="Google Shape;366;p15"/>
            <p:cNvSpPr/>
            <p:nvPr/>
          </p:nvSpPr>
          <p:spPr>
            <a:xfrm>
              <a:off x="5248459" y="447409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7" name="Google Shape;367;p15"/>
            <p:cNvGrpSpPr/>
            <p:nvPr/>
          </p:nvGrpSpPr>
          <p:grpSpPr>
            <a:xfrm>
              <a:off x="8739900" y="508903"/>
              <a:ext cx="93101" cy="334443"/>
              <a:chOff x="2058353" y="1704261"/>
              <a:chExt cx="219370" cy="788036"/>
            </a:xfrm>
          </p:grpSpPr>
          <p:sp>
            <p:nvSpPr>
              <p:cNvPr id="368" name="Google Shape;368;p15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15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0" name="Google Shape;370;p15"/>
            <p:cNvSpPr/>
            <p:nvPr/>
          </p:nvSpPr>
          <p:spPr>
            <a:xfrm>
              <a:off x="3612925" y="17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433925" y="12292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8618875" y="1769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5"/>
            <p:cNvSpPr/>
            <p:nvPr/>
          </p:nvSpPr>
          <p:spPr>
            <a:xfrm>
              <a:off x="8833000" y="292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5"/>
            <p:cNvSpPr/>
            <p:nvPr/>
          </p:nvSpPr>
          <p:spPr>
            <a:xfrm>
              <a:off x="3926100" y="203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15"/>
            <p:cNvSpPr/>
            <p:nvPr/>
          </p:nvSpPr>
          <p:spPr>
            <a:xfrm>
              <a:off x="278025" y="14208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5"/>
            <p:cNvSpPr/>
            <p:nvPr/>
          </p:nvSpPr>
          <p:spPr>
            <a:xfrm>
              <a:off x="8405400" y="32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5102950" y="4762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3755150" y="266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5"/>
            <p:cNvSpPr/>
            <p:nvPr/>
          </p:nvSpPr>
          <p:spPr>
            <a:xfrm>
              <a:off x="433913" y="2682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5"/>
            <p:cNvSpPr/>
            <p:nvPr/>
          </p:nvSpPr>
          <p:spPr>
            <a:xfrm>
              <a:off x="367425" y="3063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278025" y="28068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25374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5"/>
          <p:cNvSpPr txBox="1">
            <a:spLocks noGrp="1"/>
          </p:cNvSpPr>
          <p:nvPr>
            <p:ph type="subTitle" idx="1"/>
          </p:nvPr>
        </p:nvSpPr>
        <p:spPr>
          <a:xfrm>
            <a:off x="5187938" y="2589613"/>
            <a:ext cx="2820300" cy="9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348" name="Google Shape;348;p15"/>
          <p:cNvGrpSpPr/>
          <p:nvPr/>
        </p:nvGrpSpPr>
        <p:grpSpPr>
          <a:xfrm>
            <a:off x="0" y="1355225"/>
            <a:ext cx="9144001" cy="3788275"/>
            <a:chOff x="0" y="1355225"/>
            <a:chExt cx="9144001" cy="3788275"/>
          </a:xfrm>
        </p:grpSpPr>
        <p:pic>
          <p:nvPicPr>
            <p:cNvPr id="349" name="Google Shape;349;p15"/>
            <p:cNvPicPr preferRelativeResize="0"/>
            <p:nvPr/>
          </p:nvPicPr>
          <p:blipFill rotWithShape="1">
            <a:blip r:embed="rId2">
              <a:alphaModFix/>
            </a:blip>
            <a:srcRect r="26964"/>
            <a:stretch/>
          </p:blipFill>
          <p:spPr>
            <a:xfrm>
              <a:off x="7801975" y="1355225"/>
              <a:ext cx="1342025" cy="123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0" name="Google Shape;350;p15"/>
            <p:cNvPicPr preferRelativeResize="0"/>
            <p:nvPr/>
          </p:nvPicPr>
          <p:blipFill rotWithShape="1">
            <a:blip r:embed="rId3">
              <a:alphaModFix/>
            </a:blip>
            <a:srcRect b="56356"/>
            <a:stretch/>
          </p:blipFill>
          <p:spPr>
            <a:xfrm>
              <a:off x="5655800" y="3951450"/>
              <a:ext cx="1477350" cy="11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1" name="Google Shape;351;p15"/>
            <p:cNvPicPr preferRelativeResize="0"/>
            <p:nvPr/>
          </p:nvPicPr>
          <p:blipFill rotWithShape="1">
            <a:blip r:embed="rId4">
              <a:alphaModFix/>
            </a:blip>
            <a:srcRect r="10530" b="33119"/>
            <a:stretch/>
          </p:blipFill>
          <p:spPr>
            <a:xfrm>
              <a:off x="5655800" y="3004046"/>
              <a:ext cx="3488201" cy="2139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2" name="Google Shape;352;p15"/>
            <p:cNvPicPr preferRelativeResize="0"/>
            <p:nvPr/>
          </p:nvPicPr>
          <p:blipFill rotWithShape="1">
            <a:blip r:embed="rId5">
              <a:alphaModFix/>
            </a:blip>
            <a:srcRect b="40971"/>
            <a:stretch/>
          </p:blipFill>
          <p:spPr>
            <a:xfrm>
              <a:off x="5418175" y="4121149"/>
              <a:ext cx="2820301" cy="1022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3" name="Google Shape;353;p15"/>
            <p:cNvPicPr preferRelativeResize="0"/>
            <p:nvPr/>
          </p:nvPicPr>
          <p:blipFill rotWithShape="1">
            <a:blip r:embed="rId6">
              <a:alphaModFix/>
            </a:blip>
            <a:srcRect l="44040" b="14258"/>
            <a:stretch/>
          </p:blipFill>
          <p:spPr>
            <a:xfrm>
              <a:off x="0" y="3358350"/>
              <a:ext cx="1487374" cy="1785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54" name="Google Shape;354;p15"/>
          <p:cNvGrpSpPr/>
          <p:nvPr/>
        </p:nvGrpSpPr>
        <p:grpSpPr>
          <a:xfrm>
            <a:off x="278025" y="176900"/>
            <a:ext cx="8592175" cy="4664338"/>
            <a:chOff x="278025" y="176900"/>
            <a:chExt cx="8592175" cy="4664338"/>
          </a:xfrm>
        </p:grpSpPr>
        <p:grpSp>
          <p:nvGrpSpPr>
            <p:cNvPr id="355" name="Google Shape;355;p15"/>
            <p:cNvGrpSpPr/>
            <p:nvPr/>
          </p:nvGrpSpPr>
          <p:grpSpPr>
            <a:xfrm>
              <a:off x="367426" y="1663768"/>
              <a:ext cx="170184" cy="199027"/>
              <a:chOff x="3938129" y="1563480"/>
              <a:chExt cx="400999" cy="468962"/>
            </a:xfrm>
          </p:grpSpPr>
          <p:sp>
            <p:nvSpPr>
              <p:cNvPr id="356" name="Google Shape;356;p15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15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15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15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15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15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15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15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15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15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66" name="Google Shape;366;p15"/>
            <p:cNvSpPr/>
            <p:nvPr/>
          </p:nvSpPr>
          <p:spPr>
            <a:xfrm>
              <a:off x="5248459" y="447409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7" name="Google Shape;367;p15"/>
            <p:cNvGrpSpPr/>
            <p:nvPr/>
          </p:nvGrpSpPr>
          <p:grpSpPr>
            <a:xfrm>
              <a:off x="8739900" y="508903"/>
              <a:ext cx="93101" cy="334443"/>
              <a:chOff x="2058353" y="1704261"/>
              <a:chExt cx="219370" cy="788036"/>
            </a:xfrm>
          </p:grpSpPr>
          <p:sp>
            <p:nvSpPr>
              <p:cNvPr id="368" name="Google Shape;368;p15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15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0" name="Google Shape;370;p15"/>
            <p:cNvSpPr/>
            <p:nvPr/>
          </p:nvSpPr>
          <p:spPr>
            <a:xfrm>
              <a:off x="3612925" y="17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433925" y="12292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8618875" y="1769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5"/>
            <p:cNvSpPr/>
            <p:nvPr/>
          </p:nvSpPr>
          <p:spPr>
            <a:xfrm>
              <a:off x="8833000" y="292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5"/>
            <p:cNvSpPr/>
            <p:nvPr/>
          </p:nvSpPr>
          <p:spPr>
            <a:xfrm>
              <a:off x="3926100" y="203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15"/>
            <p:cNvSpPr/>
            <p:nvPr/>
          </p:nvSpPr>
          <p:spPr>
            <a:xfrm>
              <a:off x="278025" y="14208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5"/>
            <p:cNvSpPr/>
            <p:nvPr/>
          </p:nvSpPr>
          <p:spPr>
            <a:xfrm>
              <a:off x="8405400" y="32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5102950" y="4762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3755150" y="266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5"/>
            <p:cNvSpPr/>
            <p:nvPr/>
          </p:nvSpPr>
          <p:spPr>
            <a:xfrm>
              <a:off x="433913" y="2682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5"/>
            <p:cNvSpPr/>
            <p:nvPr/>
          </p:nvSpPr>
          <p:spPr>
            <a:xfrm>
              <a:off x="367425" y="3063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278025" y="28068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58155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"/>
          <p:cNvSpPr txBox="1">
            <a:spLocks noGrp="1"/>
          </p:cNvSpPr>
          <p:nvPr>
            <p:ph type="title" hasCustomPrompt="1"/>
          </p:nvPr>
        </p:nvSpPr>
        <p:spPr>
          <a:xfrm>
            <a:off x="6481048" y="918250"/>
            <a:ext cx="1943100" cy="1934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7" name="Google Shape;47;p3"/>
          <p:cNvSpPr txBox="1">
            <a:spLocks noGrp="1"/>
          </p:cNvSpPr>
          <p:nvPr>
            <p:ph type="subTitle" idx="1"/>
          </p:nvPr>
        </p:nvSpPr>
        <p:spPr>
          <a:xfrm rot="231">
            <a:off x="3950250" y="3767004"/>
            <a:ext cx="4473900" cy="458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title" idx="2"/>
          </p:nvPr>
        </p:nvSpPr>
        <p:spPr>
          <a:xfrm>
            <a:off x="3950250" y="2793875"/>
            <a:ext cx="4473900" cy="841800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43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49" name="Google Shape;49;p3"/>
          <p:cNvGrpSpPr/>
          <p:nvPr/>
        </p:nvGrpSpPr>
        <p:grpSpPr>
          <a:xfrm>
            <a:off x="0" y="0"/>
            <a:ext cx="8926002" cy="5143500"/>
            <a:chOff x="0" y="0"/>
            <a:chExt cx="8926002" cy="5143500"/>
          </a:xfrm>
        </p:grpSpPr>
        <p:pic>
          <p:nvPicPr>
            <p:cNvPr id="50" name="Google Shape;50;p3"/>
            <p:cNvPicPr preferRelativeResize="0"/>
            <p:nvPr/>
          </p:nvPicPr>
          <p:blipFill rotWithShape="1">
            <a:blip r:embed="rId2">
              <a:alphaModFix/>
            </a:blip>
            <a:srcRect l="20286" t="-1723" b="21575"/>
            <a:stretch/>
          </p:blipFill>
          <p:spPr>
            <a:xfrm>
              <a:off x="0" y="1596675"/>
              <a:ext cx="4299424" cy="3546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51;p3"/>
            <p:cNvPicPr preferRelativeResize="0"/>
            <p:nvPr/>
          </p:nvPicPr>
          <p:blipFill rotWithShape="1">
            <a:blip r:embed="rId3">
              <a:alphaModFix/>
            </a:blip>
            <a:srcRect l="31534"/>
            <a:stretch/>
          </p:blipFill>
          <p:spPr>
            <a:xfrm>
              <a:off x="1" y="1045050"/>
              <a:ext cx="1152050" cy="1238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52;p3"/>
            <p:cNvPicPr preferRelativeResize="0"/>
            <p:nvPr/>
          </p:nvPicPr>
          <p:blipFill rotWithShape="1">
            <a:blip r:embed="rId4">
              <a:alphaModFix/>
            </a:blip>
            <a:srcRect b="33744"/>
            <a:stretch/>
          </p:blipFill>
          <p:spPr>
            <a:xfrm>
              <a:off x="2162925" y="4085000"/>
              <a:ext cx="2601425" cy="1058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53;p3"/>
            <p:cNvPicPr preferRelativeResize="0"/>
            <p:nvPr/>
          </p:nvPicPr>
          <p:blipFill rotWithShape="1">
            <a:blip r:embed="rId5">
              <a:alphaModFix/>
            </a:blip>
            <a:srcRect l="2381" t="55317"/>
            <a:stretch/>
          </p:blipFill>
          <p:spPr>
            <a:xfrm>
              <a:off x="0" y="0"/>
              <a:ext cx="8926002" cy="1107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54;p3"/>
            <p:cNvPicPr preferRelativeResize="0"/>
            <p:nvPr/>
          </p:nvPicPr>
          <p:blipFill rotWithShape="1">
            <a:blip r:embed="rId6">
              <a:alphaModFix/>
            </a:blip>
            <a:srcRect l="36487"/>
            <a:stretch/>
          </p:blipFill>
          <p:spPr>
            <a:xfrm>
              <a:off x="4" y="2752350"/>
              <a:ext cx="1460250" cy="1801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" name="Google Shape;55;p3"/>
          <p:cNvGrpSpPr/>
          <p:nvPr/>
        </p:nvGrpSpPr>
        <p:grpSpPr>
          <a:xfrm>
            <a:off x="-29920" y="693775"/>
            <a:ext cx="8832720" cy="4270658"/>
            <a:chOff x="-29920" y="693775"/>
            <a:chExt cx="8832720" cy="4270658"/>
          </a:xfrm>
        </p:grpSpPr>
        <p:grpSp>
          <p:nvGrpSpPr>
            <p:cNvPr id="56" name="Google Shape;56;p3"/>
            <p:cNvGrpSpPr/>
            <p:nvPr/>
          </p:nvGrpSpPr>
          <p:grpSpPr>
            <a:xfrm>
              <a:off x="1217575" y="693775"/>
              <a:ext cx="7585225" cy="4270650"/>
              <a:chOff x="1217575" y="693775"/>
              <a:chExt cx="7585225" cy="4270650"/>
            </a:xfrm>
          </p:grpSpPr>
          <p:sp>
            <p:nvSpPr>
              <p:cNvPr id="57" name="Google Shape;57;p3"/>
              <p:cNvSpPr/>
              <p:nvPr/>
            </p:nvSpPr>
            <p:spPr>
              <a:xfrm>
                <a:off x="8591900" y="40659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7726675" y="49272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8565800" y="4432225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8765600" y="42507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8629100" y="48635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8188550" y="48002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8728400" y="6937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1387325" y="8555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8565800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8728400" y="12646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8001150" y="48263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1217575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9" name="Google Shape;69;p3"/>
            <p:cNvSpPr/>
            <p:nvPr/>
          </p:nvSpPr>
          <p:spPr>
            <a:xfrm>
              <a:off x="-29920" y="23881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7283126" y="4765405"/>
              <a:ext cx="170184" cy="199027"/>
              <a:chOff x="3938129" y="1563480"/>
              <a:chExt cx="400999" cy="468962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1" name="Google Shape;81;p3"/>
            <p:cNvSpPr/>
            <p:nvPr/>
          </p:nvSpPr>
          <p:spPr>
            <a:xfrm>
              <a:off x="8582145" y="156354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19"/>
          <p:cNvSpPr txBox="1">
            <a:spLocks noGrp="1"/>
          </p:cNvSpPr>
          <p:nvPr>
            <p:ph type="title" hasCustomPrompt="1"/>
          </p:nvPr>
        </p:nvSpPr>
        <p:spPr>
          <a:xfrm rot="-358">
            <a:off x="5145950" y="834094"/>
            <a:ext cx="2881200" cy="10971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497" name="Google Shape;497;p19"/>
          <p:cNvSpPr txBox="1">
            <a:spLocks noGrp="1"/>
          </p:cNvSpPr>
          <p:nvPr>
            <p:ph type="subTitle" idx="1"/>
          </p:nvPr>
        </p:nvSpPr>
        <p:spPr>
          <a:xfrm>
            <a:off x="5145927" y="1931262"/>
            <a:ext cx="2881200" cy="3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19"/>
          <p:cNvSpPr txBox="1">
            <a:spLocks noGrp="1"/>
          </p:cNvSpPr>
          <p:nvPr>
            <p:ph type="title" idx="2" hasCustomPrompt="1"/>
          </p:nvPr>
        </p:nvSpPr>
        <p:spPr>
          <a:xfrm>
            <a:off x="5145950" y="2821375"/>
            <a:ext cx="2881200" cy="1097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499" name="Google Shape;499;p19"/>
          <p:cNvSpPr txBox="1">
            <a:spLocks noGrp="1"/>
          </p:cNvSpPr>
          <p:nvPr>
            <p:ph type="subTitle" idx="3"/>
          </p:nvPr>
        </p:nvSpPr>
        <p:spPr>
          <a:xfrm>
            <a:off x="5145927" y="3918662"/>
            <a:ext cx="2881200" cy="3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0" name="Google Shape;500;p19"/>
          <p:cNvSpPr txBox="1">
            <a:spLocks noGrp="1"/>
          </p:cNvSpPr>
          <p:nvPr>
            <p:ph type="title" idx="4" hasCustomPrompt="1"/>
          </p:nvPr>
        </p:nvSpPr>
        <p:spPr>
          <a:xfrm rot="-358">
            <a:off x="1116875" y="834094"/>
            <a:ext cx="2881200" cy="10971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501" name="Google Shape;501;p19"/>
          <p:cNvSpPr txBox="1">
            <a:spLocks noGrp="1"/>
          </p:cNvSpPr>
          <p:nvPr>
            <p:ph type="subTitle" idx="5"/>
          </p:nvPr>
        </p:nvSpPr>
        <p:spPr>
          <a:xfrm>
            <a:off x="1116853" y="1931262"/>
            <a:ext cx="2881200" cy="3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19"/>
          <p:cNvSpPr txBox="1">
            <a:spLocks noGrp="1"/>
          </p:cNvSpPr>
          <p:nvPr>
            <p:ph type="title" idx="6" hasCustomPrompt="1"/>
          </p:nvPr>
        </p:nvSpPr>
        <p:spPr>
          <a:xfrm>
            <a:off x="1116875" y="2821375"/>
            <a:ext cx="2881200" cy="1097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503" name="Google Shape;503;p19"/>
          <p:cNvSpPr txBox="1">
            <a:spLocks noGrp="1"/>
          </p:cNvSpPr>
          <p:nvPr>
            <p:ph type="subTitle" idx="7"/>
          </p:nvPr>
        </p:nvSpPr>
        <p:spPr>
          <a:xfrm>
            <a:off x="1116853" y="3918662"/>
            <a:ext cx="2881200" cy="3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04" name="Google Shape;504;p19"/>
          <p:cNvGrpSpPr/>
          <p:nvPr/>
        </p:nvGrpSpPr>
        <p:grpSpPr>
          <a:xfrm>
            <a:off x="-5" y="0"/>
            <a:ext cx="9144010" cy="5143501"/>
            <a:chOff x="-5" y="0"/>
            <a:chExt cx="9144010" cy="5143501"/>
          </a:xfrm>
        </p:grpSpPr>
        <p:pic>
          <p:nvPicPr>
            <p:cNvPr id="505" name="Google Shape;505;p19"/>
            <p:cNvPicPr preferRelativeResize="0"/>
            <p:nvPr/>
          </p:nvPicPr>
          <p:blipFill rotWithShape="1">
            <a:blip r:embed="rId2">
              <a:alphaModFix/>
            </a:blip>
            <a:srcRect t="40259"/>
            <a:stretch/>
          </p:blipFill>
          <p:spPr>
            <a:xfrm>
              <a:off x="4625075" y="0"/>
              <a:ext cx="1633550" cy="764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6" name="Google Shape;506;p19"/>
            <p:cNvPicPr preferRelativeResize="0"/>
            <p:nvPr/>
          </p:nvPicPr>
          <p:blipFill rotWithShape="1">
            <a:blip r:embed="rId3">
              <a:alphaModFix/>
            </a:blip>
            <a:srcRect r="51679" b="27235"/>
            <a:stretch/>
          </p:blipFill>
          <p:spPr>
            <a:xfrm flipH="1">
              <a:off x="0" y="2688525"/>
              <a:ext cx="1986800" cy="24549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7" name="Google Shape;507;p19"/>
            <p:cNvPicPr preferRelativeResize="0"/>
            <p:nvPr/>
          </p:nvPicPr>
          <p:blipFill rotWithShape="1">
            <a:blip r:embed="rId4">
              <a:alphaModFix/>
            </a:blip>
            <a:srcRect r="29804"/>
            <a:stretch/>
          </p:blipFill>
          <p:spPr>
            <a:xfrm>
              <a:off x="8027153" y="1862325"/>
              <a:ext cx="1116851" cy="1097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8" name="Google Shape;508;p19"/>
            <p:cNvPicPr preferRelativeResize="0"/>
            <p:nvPr/>
          </p:nvPicPr>
          <p:blipFill rotWithShape="1">
            <a:blip r:embed="rId5">
              <a:alphaModFix/>
            </a:blip>
            <a:srcRect l="2827" b="61151"/>
            <a:stretch/>
          </p:blipFill>
          <p:spPr>
            <a:xfrm>
              <a:off x="0" y="4511925"/>
              <a:ext cx="5827952" cy="631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9" name="Google Shape;509;p19"/>
            <p:cNvPicPr preferRelativeResize="0"/>
            <p:nvPr/>
          </p:nvPicPr>
          <p:blipFill rotWithShape="1">
            <a:blip r:embed="rId6">
              <a:alphaModFix/>
            </a:blip>
            <a:srcRect l="28253" b="60460"/>
            <a:stretch/>
          </p:blipFill>
          <p:spPr>
            <a:xfrm flipH="1">
              <a:off x="4840777" y="4139700"/>
              <a:ext cx="4303223" cy="1003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0" name="Google Shape;510;p19"/>
            <p:cNvPicPr preferRelativeResize="0"/>
            <p:nvPr/>
          </p:nvPicPr>
          <p:blipFill rotWithShape="1">
            <a:blip r:embed="rId4">
              <a:alphaModFix/>
            </a:blip>
            <a:srcRect l="59054"/>
            <a:stretch/>
          </p:blipFill>
          <p:spPr>
            <a:xfrm>
              <a:off x="-5" y="153125"/>
              <a:ext cx="668850" cy="1097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11" name="Google Shape;511;p19"/>
          <p:cNvGrpSpPr/>
          <p:nvPr/>
        </p:nvGrpSpPr>
        <p:grpSpPr>
          <a:xfrm>
            <a:off x="158270" y="158722"/>
            <a:ext cx="8797930" cy="3888160"/>
            <a:chOff x="158270" y="158722"/>
            <a:chExt cx="8797930" cy="3888160"/>
          </a:xfrm>
        </p:grpSpPr>
        <p:sp>
          <p:nvSpPr>
            <p:cNvPr id="512" name="Google Shape;512;p19"/>
            <p:cNvSpPr/>
            <p:nvPr/>
          </p:nvSpPr>
          <p:spPr>
            <a:xfrm>
              <a:off x="3377855" y="1587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9"/>
            <p:cNvSpPr/>
            <p:nvPr/>
          </p:nvSpPr>
          <p:spPr>
            <a:xfrm>
              <a:off x="8655821" y="453779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9"/>
            <p:cNvSpPr/>
            <p:nvPr/>
          </p:nvSpPr>
          <p:spPr>
            <a:xfrm>
              <a:off x="158270" y="240269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9"/>
            <p:cNvSpPr/>
            <p:nvPr/>
          </p:nvSpPr>
          <p:spPr>
            <a:xfrm>
              <a:off x="8623176" y="3812436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19"/>
            <p:cNvSpPr/>
            <p:nvPr/>
          </p:nvSpPr>
          <p:spPr>
            <a:xfrm>
              <a:off x="8729450" y="3563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19"/>
            <p:cNvSpPr/>
            <p:nvPr/>
          </p:nvSpPr>
          <p:spPr>
            <a:xfrm>
              <a:off x="3177675" y="188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19"/>
            <p:cNvSpPr/>
            <p:nvPr/>
          </p:nvSpPr>
          <p:spPr>
            <a:xfrm>
              <a:off x="8677250" y="13022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9"/>
            <p:cNvSpPr/>
            <p:nvPr/>
          </p:nvSpPr>
          <p:spPr>
            <a:xfrm>
              <a:off x="8618450" y="32381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9"/>
            <p:cNvSpPr/>
            <p:nvPr/>
          </p:nvSpPr>
          <p:spPr>
            <a:xfrm>
              <a:off x="2758325" y="188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9"/>
            <p:cNvSpPr/>
            <p:nvPr/>
          </p:nvSpPr>
          <p:spPr>
            <a:xfrm>
              <a:off x="2928275" y="2742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9"/>
            <p:cNvSpPr/>
            <p:nvPr/>
          </p:nvSpPr>
          <p:spPr>
            <a:xfrm>
              <a:off x="8829600" y="1507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9"/>
            <p:cNvSpPr/>
            <p:nvPr/>
          </p:nvSpPr>
          <p:spPr>
            <a:xfrm>
              <a:off x="8766650" y="1057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9"/>
            <p:cNvSpPr/>
            <p:nvPr/>
          </p:nvSpPr>
          <p:spPr>
            <a:xfrm>
              <a:off x="8866800" y="32381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9"/>
            <p:cNvSpPr/>
            <p:nvPr/>
          </p:nvSpPr>
          <p:spPr>
            <a:xfrm>
              <a:off x="458450" y="26083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9"/>
            <p:cNvSpPr/>
            <p:nvPr/>
          </p:nvSpPr>
          <p:spPr>
            <a:xfrm>
              <a:off x="362875" y="2228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9"/>
            <p:cNvSpPr/>
            <p:nvPr/>
          </p:nvSpPr>
          <p:spPr>
            <a:xfrm>
              <a:off x="527500" y="2313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1_Numbers and text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19"/>
          <p:cNvSpPr txBox="1">
            <a:spLocks noGrp="1"/>
          </p:cNvSpPr>
          <p:nvPr>
            <p:ph type="title" hasCustomPrompt="1"/>
          </p:nvPr>
        </p:nvSpPr>
        <p:spPr>
          <a:xfrm rot="-358">
            <a:off x="5145950" y="834094"/>
            <a:ext cx="2881200" cy="10971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497" name="Google Shape;497;p19"/>
          <p:cNvSpPr txBox="1">
            <a:spLocks noGrp="1"/>
          </p:cNvSpPr>
          <p:nvPr>
            <p:ph type="subTitle" idx="1"/>
          </p:nvPr>
        </p:nvSpPr>
        <p:spPr>
          <a:xfrm>
            <a:off x="5145927" y="1931262"/>
            <a:ext cx="2881200" cy="3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19"/>
          <p:cNvSpPr txBox="1">
            <a:spLocks noGrp="1"/>
          </p:cNvSpPr>
          <p:nvPr>
            <p:ph type="title" idx="2" hasCustomPrompt="1"/>
          </p:nvPr>
        </p:nvSpPr>
        <p:spPr>
          <a:xfrm>
            <a:off x="5145950" y="2821375"/>
            <a:ext cx="2881200" cy="1097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499" name="Google Shape;499;p19"/>
          <p:cNvSpPr txBox="1">
            <a:spLocks noGrp="1"/>
          </p:cNvSpPr>
          <p:nvPr>
            <p:ph type="subTitle" idx="3"/>
          </p:nvPr>
        </p:nvSpPr>
        <p:spPr>
          <a:xfrm>
            <a:off x="5145927" y="3918662"/>
            <a:ext cx="2881200" cy="3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0" name="Google Shape;500;p19"/>
          <p:cNvSpPr txBox="1">
            <a:spLocks noGrp="1"/>
          </p:cNvSpPr>
          <p:nvPr>
            <p:ph type="title" idx="4" hasCustomPrompt="1"/>
          </p:nvPr>
        </p:nvSpPr>
        <p:spPr>
          <a:xfrm rot="-358">
            <a:off x="1116875" y="834094"/>
            <a:ext cx="2881200" cy="10971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501" name="Google Shape;501;p19"/>
          <p:cNvSpPr txBox="1">
            <a:spLocks noGrp="1"/>
          </p:cNvSpPr>
          <p:nvPr>
            <p:ph type="subTitle" idx="5"/>
          </p:nvPr>
        </p:nvSpPr>
        <p:spPr>
          <a:xfrm>
            <a:off x="1116853" y="1931262"/>
            <a:ext cx="2881200" cy="3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19"/>
          <p:cNvSpPr txBox="1">
            <a:spLocks noGrp="1"/>
          </p:cNvSpPr>
          <p:nvPr>
            <p:ph type="title" idx="6" hasCustomPrompt="1"/>
          </p:nvPr>
        </p:nvSpPr>
        <p:spPr>
          <a:xfrm>
            <a:off x="1116875" y="2821375"/>
            <a:ext cx="2881200" cy="1097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503" name="Google Shape;503;p19"/>
          <p:cNvSpPr txBox="1">
            <a:spLocks noGrp="1"/>
          </p:cNvSpPr>
          <p:nvPr>
            <p:ph type="subTitle" idx="7"/>
          </p:nvPr>
        </p:nvSpPr>
        <p:spPr>
          <a:xfrm>
            <a:off x="1116853" y="3918662"/>
            <a:ext cx="2881200" cy="3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04" name="Google Shape;504;p19"/>
          <p:cNvGrpSpPr/>
          <p:nvPr/>
        </p:nvGrpSpPr>
        <p:grpSpPr>
          <a:xfrm>
            <a:off x="-5" y="0"/>
            <a:ext cx="9144010" cy="5143501"/>
            <a:chOff x="-5" y="0"/>
            <a:chExt cx="9144010" cy="5143501"/>
          </a:xfrm>
        </p:grpSpPr>
        <p:pic>
          <p:nvPicPr>
            <p:cNvPr id="505" name="Google Shape;505;p19"/>
            <p:cNvPicPr preferRelativeResize="0"/>
            <p:nvPr/>
          </p:nvPicPr>
          <p:blipFill rotWithShape="1">
            <a:blip r:embed="rId2">
              <a:alphaModFix/>
            </a:blip>
            <a:srcRect t="40259"/>
            <a:stretch/>
          </p:blipFill>
          <p:spPr>
            <a:xfrm>
              <a:off x="4625075" y="0"/>
              <a:ext cx="1633550" cy="764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6" name="Google Shape;506;p19"/>
            <p:cNvPicPr preferRelativeResize="0"/>
            <p:nvPr/>
          </p:nvPicPr>
          <p:blipFill rotWithShape="1">
            <a:blip r:embed="rId3">
              <a:alphaModFix/>
            </a:blip>
            <a:srcRect r="51679" b="27235"/>
            <a:stretch/>
          </p:blipFill>
          <p:spPr>
            <a:xfrm flipH="1">
              <a:off x="0" y="2688525"/>
              <a:ext cx="1986800" cy="24549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7" name="Google Shape;507;p19"/>
            <p:cNvPicPr preferRelativeResize="0"/>
            <p:nvPr/>
          </p:nvPicPr>
          <p:blipFill rotWithShape="1">
            <a:blip r:embed="rId4">
              <a:alphaModFix/>
            </a:blip>
            <a:srcRect r="29804"/>
            <a:stretch/>
          </p:blipFill>
          <p:spPr>
            <a:xfrm>
              <a:off x="8027153" y="1862325"/>
              <a:ext cx="1116851" cy="1097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8" name="Google Shape;508;p19"/>
            <p:cNvPicPr preferRelativeResize="0"/>
            <p:nvPr/>
          </p:nvPicPr>
          <p:blipFill rotWithShape="1">
            <a:blip r:embed="rId5">
              <a:alphaModFix/>
            </a:blip>
            <a:srcRect l="2827" b="61151"/>
            <a:stretch/>
          </p:blipFill>
          <p:spPr>
            <a:xfrm>
              <a:off x="0" y="4511925"/>
              <a:ext cx="5827952" cy="631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9" name="Google Shape;509;p19"/>
            <p:cNvPicPr preferRelativeResize="0"/>
            <p:nvPr/>
          </p:nvPicPr>
          <p:blipFill rotWithShape="1">
            <a:blip r:embed="rId6">
              <a:alphaModFix/>
            </a:blip>
            <a:srcRect l="28253" b="60460"/>
            <a:stretch/>
          </p:blipFill>
          <p:spPr>
            <a:xfrm flipH="1">
              <a:off x="4840777" y="4139700"/>
              <a:ext cx="4303223" cy="1003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0" name="Google Shape;510;p19"/>
            <p:cNvPicPr preferRelativeResize="0"/>
            <p:nvPr/>
          </p:nvPicPr>
          <p:blipFill rotWithShape="1">
            <a:blip r:embed="rId4">
              <a:alphaModFix/>
            </a:blip>
            <a:srcRect l="59054"/>
            <a:stretch/>
          </p:blipFill>
          <p:spPr>
            <a:xfrm>
              <a:off x="-5" y="153125"/>
              <a:ext cx="668850" cy="1097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11" name="Google Shape;511;p19"/>
          <p:cNvGrpSpPr/>
          <p:nvPr/>
        </p:nvGrpSpPr>
        <p:grpSpPr>
          <a:xfrm>
            <a:off x="158270" y="158722"/>
            <a:ext cx="8797930" cy="3888160"/>
            <a:chOff x="158270" y="158722"/>
            <a:chExt cx="8797930" cy="3888160"/>
          </a:xfrm>
        </p:grpSpPr>
        <p:sp>
          <p:nvSpPr>
            <p:cNvPr id="512" name="Google Shape;512;p19"/>
            <p:cNvSpPr/>
            <p:nvPr/>
          </p:nvSpPr>
          <p:spPr>
            <a:xfrm>
              <a:off x="3377855" y="1587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9"/>
            <p:cNvSpPr/>
            <p:nvPr/>
          </p:nvSpPr>
          <p:spPr>
            <a:xfrm>
              <a:off x="8655821" y="453779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9"/>
            <p:cNvSpPr/>
            <p:nvPr/>
          </p:nvSpPr>
          <p:spPr>
            <a:xfrm>
              <a:off x="158270" y="240269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9"/>
            <p:cNvSpPr/>
            <p:nvPr/>
          </p:nvSpPr>
          <p:spPr>
            <a:xfrm>
              <a:off x="8623176" y="3812436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19"/>
            <p:cNvSpPr/>
            <p:nvPr/>
          </p:nvSpPr>
          <p:spPr>
            <a:xfrm>
              <a:off x="8729450" y="3563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19"/>
            <p:cNvSpPr/>
            <p:nvPr/>
          </p:nvSpPr>
          <p:spPr>
            <a:xfrm>
              <a:off x="3177675" y="188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19"/>
            <p:cNvSpPr/>
            <p:nvPr/>
          </p:nvSpPr>
          <p:spPr>
            <a:xfrm>
              <a:off x="8677250" y="13022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9"/>
            <p:cNvSpPr/>
            <p:nvPr/>
          </p:nvSpPr>
          <p:spPr>
            <a:xfrm>
              <a:off x="8618450" y="32381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9"/>
            <p:cNvSpPr/>
            <p:nvPr/>
          </p:nvSpPr>
          <p:spPr>
            <a:xfrm>
              <a:off x="2758325" y="188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9"/>
            <p:cNvSpPr/>
            <p:nvPr/>
          </p:nvSpPr>
          <p:spPr>
            <a:xfrm>
              <a:off x="2928275" y="2742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9"/>
            <p:cNvSpPr/>
            <p:nvPr/>
          </p:nvSpPr>
          <p:spPr>
            <a:xfrm>
              <a:off x="8829600" y="1507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9"/>
            <p:cNvSpPr/>
            <p:nvPr/>
          </p:nvSpPr>
          <p:spPr>
            <a:xfrm>
              <a:off x="8766650" y="1057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9"/>
            <p:cNvSpPr/>
            <p:nvPr/>
          </p:nvSpPr>
          <p:spPr>
            <a:xfrm>
              <a:off x="8866800" y="32381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9"/>
            <p:cNvSpPr/>
            <p:nvPr/>
          </p:nvSpPr>
          <p:spPr>
            <a:xfrm>
              <a:off x="458450" y="26083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9"/>
            <p:cNvSpPr/>
            <p:nvPr/>
          </p:nvSpPr>
          <p:spPr>
            <a:xfrm>
              <a:off x="362875" y="2228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9"/>
            <p:cNvSpPr/>
            <p:nvPr/>
          </p:nvSpPr>
          <p:spPr>
            <a:xfrm>
              <a:off x="527500" y="2313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765005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1_Numbers and text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19"/>
          <p:cNvSpPr txBox="1">
            <a:spLocks noGrp="1"/>
          </p:cNvSpPr>
          <p:nvPr>
            <p:ph type="title" hasCustomPrompt="1"/>
          </p:nvPr>
        </p:nvSpPr>
        <p:spPr>
          <a:xfrm rot="-358">
            <a:off x="5145950" y="834094"/>
            <a:ext cx="2881200" cy="10971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497" name="Google Shape;497;p19"/>
          <p:cNvSpPr txBox="1">
            <a:spLocks noGrp="1"/>
          </p:cNvSpPr>
          <p:nvPr>
            <p:ph type="subTitle" idx="1"/>
          </p:nvPr>
        </p:nvSpPr>
        <p:spPr>
          <a:xfrm>
            <a:off x="5145927" y="1931262"/>
            <a:ext cx="2881200" cy="3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19"/>
          <p:cNvSpPr txBox="1">
            <a:spLocks noGrp="1"/>
          </p:cNvSpPr>
          <p:nvPr>
            <p:ph type="title" idx="2" hasCustomPrompt="1"/>
          </p:nvPr>
        </p:nvSpPr>
        <p:spPr>
          <a:xfrm>
            <a:off x="5145950" y="2821375"/>
            <a:ext cx="2881200" cy="1097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499" name="Google Shape;499;p19"/>
          <p:cNvSpPr txBox="1">
            <a:spLocks noGrp="1"/>
          </p:cNvSpPr>
          <p:nvPr>
            <p:ph type="subTitle" idx="3"/>
          </p:nvPr>
        </p:nvSpPr>
        <p:spPr>
          <a:xfrm>
            <a:off x="5145927" y="3918662"/>
            <a:ext cx="2881200" cy="3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0" name="Google Shape;500;p19"/>
          <p:cNvSpPr txBox="1">
            <a:spLocks noGrp="1"/>
          </p:cNvSpPr>
          <p:nvPr>
            <p:ph type="title" idx="4" hasCustomPrompt="1"/>
          </p:nvPr>
        </p:nvSpPr>
        <p:spPr>
          <a:xfrm rot="-358">
            <a:off x="1116875" y="834094"/>
            <a:ext cx="2881200" cy="10971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501" name="Google Shape;501;p19"/>
          <p:cNvSpPr txBox="1">
            <a:spLocks noGrp="1"/>
          </p:cNvSpPr>
          <p:nvPr>
            <p:ph type="subTitle" idx="5"/>
          </p:nvPr>
        </p:nvSpPr>
        <p:spPr>
          <a:xfrm>
            <a:off x="1116853" y="1931262"/>
            <a:ext cx="2881200" cy="3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19"/>
          <p:cNvSpPr txBox="1">
            <a:spLocks noGrp="1"/>
          </p:cNvSpPr>
          <p:nvPr>
            <p:ph type="title" idx="6" hasCustomPrompt="1"/>
          </p:nvPr>
        </p:nvSpPr>
        <p:spPr>
          <a:xfrm>
            <a:off x="1116875" y="2821375"/>
            <a:ext cx="2881200" cy="1097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503" name="Google Shape;503;p19"/>
          <p:cNvSpPr txBox="1">
            <a:spLocks noGrp="1"/>
          </p:cNvSpPr>
          <p:nvPr>
            <p:ph type="subTitle" idx="7"/>
          </p:nvPr>
        </p:nvSpPr>
        <p:spPr>
          <a:xfrm>
            <a:off x="1116853" y="3918662"/>
            <a:ext cx="2881200" cy="3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04" name="Google Shape;504;p19"/>
          <p:cNvGrpSpPr/>
          <p:nvPr/>
        </p:nvGrpSpPr>
        <p:grpSpPr>
          <a:xfrm>
            <a:off x="-5" y="0"/>
            <a:ext cx="9144010" cy="5143501"/>
            <a:chOff x="-5" y="0"/>
            <a:chExt cx="9144010" cy="5143501"/>
          </a:xfrm>
        </p:grpSpPr>
        <p:pic>
          <p:nvPicPr>
            <p:cNvPr id="505" name="Google Shape;505;p19"/>
            <p:cNvPicPr preferRelativeResize="0"/>
            <p:nvPr/>
          </p:nvPicPr>
          <p:blipFill rotWithShape="1">
            <a:blip r:embed="rId2">
              <a:alphaModFix/>
            </a:blip>
            <a:srcRect t="40259"/>
            <a:stretch/>
          </p:blipFill>
          <p:spPr>
            <a:xfrm>
              <a:off x="4625075" y="0"/>
              <a:ext cx="1633550" cy="764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6" name="Google Shape;506;p19"/>
            <p:cNvPicPr preferRelativeResize="0"/>
            <p:nvPr/>
          </p:nvPicPr>
          <p:blipFill rotWithShape="1">
            <a:blip r:embed="rId3">
              <a:alphaModFix/>
            </a:blip>
            <a:srcRect r="51679" b="27235"/>
            <a:stretch/>
          </p:blipFill>
          <p:spPr>
            <a:xfrm flipH="1">
              <a:off x="0" y="2688525"/>
              <a:ext cx="1986800" cy="24549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7" name="Google Shape;507;p19"/>
            <p:cNvPicPr preferRelativeResize="0"/>
            <p:nvPr/>
          </p:nvPicPr>
          <p:blipFill rotWithShape="1">
            <a:blip r:embed="rId4">
              <a:alphaModFix/>
            </a:blip>
            <a:srcRect r="29804"/>
            <a:stretch/>
          </p:blipFill>
          <p:spPr>
            <a:xfrm>
              <a:off x="8027153" y="1862325"/>
              <a:ext cx="1116851" cy="1097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8" name="Google Shape;508;p19"/>
            <p:cNvPicPr preferRelativeResize="0"/>
            <p:nvPr/>
          </p:nvPicPr>
          <p:blipFill rotWithShape="1">
            <a:blip r:embed="rId5">
              <a:alphaModFix/>
            </a:blip>
            <a:srcRect l="2827" b="61151"/>
            <a:stretch/>
          </p:blipFill>
          <p:spPr>
            <a:xfrm>
              <a:off x="0" y="4511925"/>
              <a:ext cx="5827952" cy="631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9" name="Google Shape;509;p19"/>
            <p:cNvPicPr preferRelativeResize="0"/>
            <p:nvPr/>
          </p:nvPicPr>
          <p:blipFill rotWithShape="1">
            <a:blip r:embed="rId6">
              <a:alphaModFix/>
            </a:blip>
            <a:srcRect l="28253" b="60460"/>
            <a:stretch/>
          </p:blipFill>
          <p:spPr>
            <a:xfrm flipH="1">
              <a:off x="4840777" y="4139700"/>
              <a:ext cx="4303223" cy="1003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0" name="Google Shape;510;p19"/>
            <p:cNvPicPr preferRelativeResize="0"/>
            <p:nvPr/>
          </p:nvPicPr>
          <p:blipFill rotWithShape="1">
            <a:blip r:embed="rId4">
              <a:alphaModFix/>
            </a:blip>
            <a:srcRect l="59054"/>
            <a:stretch/>
          </p:blipFill>
          <p:spPr>
            <a:xfrm>
              <a:off x="-5" y="153125"/>
              <a:ext cx="668850" cy="1097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11" name="Google Shape;511;p19"/>
          <p:cNvGrpSpPr/>
          <p:nvPr/>
        </p:nvGrpSpPr>
        <p:grpSpPr>
          <a:xfrm>
            <a:off x="158270" y="158722"/>
            <a:ext cx="8797930" cy="3888160"/>
            <a:chOff x="158270" y="158722"/>
            <a:chExt cx="8797930" cy="3888160"/>
          </a:xfrm>
        </p:grpSpPr>
        <p:sp>
          <p:nvSpPr>
            <p:cNvPr id="512" name="Google Shape;512;p19"/>
            <p:cNvSpPr/>
            <p:nvPr/>
          </p:nvSpPr>
          <p:spPr>
            <a:xfrm>
              <a:off x="3377855" y="1587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9"/>
            <p:cNvSpPr/>
            <p:nvPr/>
          </p:nvSpPr>
          <p:spPr>
            <a:xfrm>
              <a:off x="8655821" y="453779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9"/>
            <p:cNvSpPr/>
            <p:nvPr/>
          </p:nvSpPr>
          <p:spPr>
            <a:xfrm>
              <a:off x="158270" y="240269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9"/>
            <p:cNvSpPr/>
            <p:nvPr/>
          </p:nvSpPr>
          <p:spPr>
            <a:xfrm>
              <a:off x="8623176" y="3812436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19"/>
            <p:cNvSpPr/>
            <p:nvPr/>
          </p:nvSpPr>
          <p:spPr>
            <a:xfrm>
              <a:off x="8729450" y="3563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19"/>
            <p:cNvSpPr/>
            <p:nvPr/>
          </p:nvSpPr>
          <p:spPr>
            <a:xfrm>
              <a:off x="3177675" y="188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19"/>
            <p:cNvSpPr/>
            <p:nvPr/>
          </p:nvSpPr>
          <p:spPr>
            <a:xfrm>
              <a:off x="8677250" y="13022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9"/>
            <p:cNvSpPr/>
            <p:nvPr/>
          </p:nvSpPr>
          <p:spPr>
            <a:xfrm>
              <a:off x="8618450" y="32381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9"/>
            <p:cNvSpPr/>
            <p:nvPr/>
          </p:nvSpPr>
          <p:spPr>
            <a:xfrm>
              <a:off x="2758325" y="188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9"/>
            <p:cNvSpPr/>
            <p:nvPr/>
          </p:nvSpPr>
          <p:spPr>
            <a:xfrm>
              <a:off x="2928275" y="2742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9"/>
            <p:cNvSpPr/>
            <p:nvPr/>
          </p:nvSpPr>
          <p:spPr>
            <a:xfrm>
              <a:off x="8829600" y="1507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9"/>
            <p:cNvSpPr/>
            <p:nvPr/>
          </p:nvSpPr>
          <p:spPr>
            <a:xfrm>
              <a:off x="8766650" y="1057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9"/>
            <p:cNvSpPr/>
            <p:nvPr/>
          </p:nvSpPr>
          <p:spPr>
            <a:xfrm>
              <a:off x="8866800" y="32381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9"/>
            <p:cNvSpPr/>
            <p:nvPr/>
          </p:nvSpPr>
          <p:spPr>
            <a:xfrm>
              <a:off x="458450" y="26083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9"/>
            <p:cNvSpPr/>
            <p:nvPr/>
          </p:nvSpPr>
          <p:spPr>
            <a:xfrm>
              <a:off x="362875" y="2228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9"/>
            <p:cNvSpPr/>
            <p:nvPr/>
          </p:nvSpPr>
          <p:spPr>
            <a:xfrm>
              <a:off x="527500" y="2313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48462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0"/>
          <p:cNvSpPr txBox="1">
            <a:spLocks noGrp="1"/>
          </p:cNvSpPr>
          <p:nvPr>
            <p:ph type="subTitle" idx="1"/>
          </p:nvPr>
        </p:nvSpPr>
        <p:spPr>
          <a:xfrm>
            <a:off x="720000" y="2469575"/>
            <a:ext cx="3216600" cy="10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0" name="Google Shape;530;p20"/>
          <p:cNvSpPr txBox="1">
            <a:spLocks noGrp="1"/>
          </p:cNvSpPr>
          <p:nvPr>
            <p:ph type="subTitle" idx="2"/>
          </p:nvPr>
        </p:nvSpPr>
        <p:spPr>
          <a:xfrm rot="-1251">
            <a:off x="720000" y="4184188"/>
            <a:ext cx="3298800" cy="418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20"/>
          <p:cNvSpPr txBox="1">
            <a:spLocks noGrp="1"/>
          </p:cNvSpPr>
          <p:nvPr>
            <p:ph type="ctrTitle"/>
          </p:nvPr>
        </p:nvSpPr>
        <p:spPr>
          <a:xfrm>
            <a:off x="720000" y="540000"/>
            <a:ext cx="4747200" cy="1520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9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grpSp>
        <p:nvGrpSpPr>
          <p:cNvPr id="533" name="Google Shape;533;p20"/>
          <p:cNvGrpSpPr/>
          <p:nvPr/>
        </p:nvGrpSpPr>
        <p:grpSpPr>
          <a:xfrm>
            <a:off x="3005425" y="0"/>
            <a:ext cx="6138577" cy="5143506"/>
            <a:chOff x="3005425" y="0"/>
            <a:chExt cx="6138577" cy="5143506"/>
          </a:xfrm>
        </p:grpSpPr>
        <p:pic>
          <p:nvPicPr>
            <p:cNvPr id="534" name="Google Shape;534;p20"/>
            <p:cNvPicPr preferRelativeResize="0"/>
            <p:nvPr/>
          </p:nvPicPr>
          <p:blipFill rotWithShape="1">
            <a:blip r:embed="rId2">
              <a:alphaModFix/>
            </a:blip>
            <a:srcRect t="39719"/>
            <a:stretch/>
          </p:blipFill>
          <p:spPr>
            <a:xfrm>
              <a:off x="5582150" y="0"/>
              <a:ext cx="2342225" cy="1106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5" name="Google Shape;535;p20"/>
            <p:cNvPicPr preferRelativeResize="0"/>
            <p:nvPr/>
          </p:nvPicPr>
          <p:blipFill rotWithShape="1">
            <a:blip r:embed="rId3">
              <a:alphaModFix/>
            </a:blip>
            <a:srcRect l="32313" b="26182"/>
            <a:stretch/>
          </p:blipFill>
          <p:spPr>
            <a:xfrm flipH="1">
              <a:off x="4901102" y="1346775"/>
              <a:ext cx="4242900" cy="37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6" name="Google Shape;536;p20"/>
            <p:cNvPicPr preferRelativeResize="0"/>
            <p:nvPr/>
          </p:nvPicPr>
          <p:blipFill rotWithShape="1">
            <a:blip r:embed="rId4">
              <a:alphaModFix/>
            </a:blip>
            <a:srcRect r="42223"/>
            <a:stretch/>
          </p:blipFill>
          <p:spPr>
            <a:xfrm>
              <a:off x="7665775" y="440950"/>
              <a:ext cx="1478225" cy="1718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7" name="Google Shape;537;p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831676" y="3346402"/>
              <a:ext cx="1097201" cy="708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8" name="Google Shape;538;p20"/>
            <p:cNvPicPr preferRelativeResize="0"/>
            <p:nvPr/>
          </p:nvPicPr>
          <p:blipFill rotWithShape="1">
            <a:blip r:embed="rId6">
              <a:alphaModFix/>
            </a:blip>
            <a:srcRect b="59291"/>
            <a:stretch/>
          </p:blipFill>
          <p:spPr>
            <a:xfrm>
              <a:off x="3005425" y="4295906"/>
              <a:ext cx="4918952" cy="847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39" name="Google Shape;539;p20"/>
          <p:cNvGrpSpPr/>
          <p:nvPr/>
        </p:nvGrpSpPr>
        <p:grpSpPr>
          <a:xfrm>
            <a:off x="198975" y="214550"/>
            <a:ext cx="5326250" cy="3471658"/>
            <a:chOff x="198975" y="214550"/>
            <a:chExt cx="5326250" cy="3471658"/>
          </a:xfrm>
        </p:grpSpPr>
        <p:grpSp>
          <p:nvGrpSpPr>
            <p:cNvPr id="540" name="Google Shape;540;p20"/>
            <p:cNvGrpSpPr/>
            <p:nvPr/>
          </p:nvGrpSpPr>
          <p:grpSpPr>
            <a:xfrm>
              <a:off x="236176" y="3487180"/>
              <a:ext cx="170184" cy="199027"/>
              <a:chOff x="3938129" y="1563480"/>
              <a:chExt cx="400999" cy="468962"/>
            </a:xfrm>
          </p:grpSpPr>
          <p:sp>
            <p:nvSpPr>
              <p:cNvPr id="541" name="Google Shape;541;p20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20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20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20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20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20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20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20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20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20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51" name="Google Shape;551;p20"/>
            <p:cNvGrpSpPr/>
            <p:nvPr/>
          </p:nvGrpSpPr>
          <p:grpSpPr>
            <a:xfrm>
              <a:off x="505325" y="793528"/>
              <a:ext cx="93101" cy="334443"/>
              <a:chOff x="2058353" y="1704261"/>
              <a:chExt cx="219370" cy="788036"/>
            </a:xfrm>
          </p:grpSpPr>
          <p:sp>
            <p:nvSpPr>
              <p:cNvPr id="552" name="Google Shape;552;p20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553;p20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54" name="Google Shape;554;p20"/>
            <p:cNvSpPr/>
            <p:nvPr/>
          </p:nvSpPr>
          <p:spPr>
            <a:xfrm>
              <a:off x="198975" y="33083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0"/>
            <p:cNvSpPr/>
            <p:nvPr/>
          </p:nvSpPr>
          <p:spPr>
            <a:xfrm>
              <a:off x="4931400" y="2406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0"/>
            <p:cNvSpPr/>
            <p:nvPr/>
          </p:nvSpPr>
          <p:spPr>
            <a:xfrm>
              <a:off x="5435825" y="2145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0"/>
            <p:cNvSpPr/>
            <p:nvPr/>
          </p:nvSpPr>
          <p:spPr>
            <a:xfrm>
              <a:off x="320450" y="849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0"/>
            <p:cNvSpPr/>
            <p:nvPr/>
          </p:nvSpPr>
          <p:spPr>
            <a:xfrm>
              <a:off x="5181150" y="3401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0"/>
            <p:cNvSpPr/>
            <p:nvPr/>
          </p:nvSpPr>
          <p:spPr>
            <a:xfrm>
              <a:off x="383750" y="31162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0"/>
            <p:cNvSpPr/>
            <p:nvPr/>
          </p:nvSpPr>
          <p:spPr>
            <a:xfrm>
              <a:off x="294350" y="10385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1_Thanks"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0"/>
          <p:cNvSpPr txBox="1">
            <a:spLocks noGrp="1"/>
          </p:cNvSpPr>
          <p:nvPr>
            <p:ph type="subTitle" idx="1"/>
          </p:nvPr>
        </p:nvSpPr>
        <p:spPr>
          <a:xfrm>
            <a:off x="720000" y="2469575"/>
            <a:ext cx="3216600" cy="10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0" name="Google Shape;530;p20"/>
          <p:cNvSpPr txBox="1">
            <a:spLocks noGrp="1"/>
          </p:cNvSpPr>
          <p:nvPr>
            <p:ph type="subTitle" idx="2"/>
          </p:nvPr>
        </p:nvSpPr>
        <p:spPr>
          <a:xfrm rot="-1251">
            <a:off x="720000" y="4184188"/>
            <a:ext cx="3298800" cy="418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20"/>
          <p:cNvSpPr txBox="1">
            <a:spLocks noGrp="1"/>
          </p:cNvSpPr>
          <p:nvPr>
            <p:ph type="ctrTitle"/>
          </p:nvPr>
        </p:nvSpPr>
        <p:spPr>
          <a:xfrm>
            <a:off x="720000" y="540000"/>
            <a:ext cx="4747200" cy="1520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9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grpSp>
        <p:nvGrpSpPr>
          <p:cNvPr id="533" name="Google Shape;533;p20"/>
          <p:cNvGrpSpPr/>
          <p:nvPr/>
        </p:nvGrpSpPr>
        <p:grpSpPr>
          <a:xfrm>
            <a:off x="3005425" y="0"/>
            <a:ext cx="6138577" cy="5143506"/>
            <a:chOff x="3005425" y="0"/>
            <a:chExt cx="6138577" cy="5143506"/>
          </a:xfrm>
        </p:grpSpPr>
        <p:pic>
          <p:nvPicPr>
            <p:cNvPr id="534" name="Google Shape;534;p20"/>
            <p:cNvPicPr preferRelativeResize="0"/>
            <p:nvPr/>
          </p:nvPicPr>
          <p:blipFill rotWithShape="1">
            <a:blip r:embed="rId2">
              <a:alphaModFix/>
            </a:blip>
            <a:srcRect t="39719"/>
            <a:stretch/>
          </p:blipFill>
          <p:spPr>
            <a:xfrm>
              <a:off x="5582150" y="0"/>
              <a:ext cx="2342225" cy="1106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5" name="Google Shape;535;p20"/>
            <p:cNvPicPr preferRelativeResize="0"/>
            <p:nvPr/>
          </p:nvPicPr>
          <p:blipFill rotWithShape="1">
            <a:blip r:embed="rId3">
              <a:alphaModFix/>
            </a:blip>
            <a:srcRect l="32313" b="26182"/>
            <a:stretch/>
          </p:blipFill>
          <p:spPr>
            <a:xfrm flipH="1">
              <a:off x="4901102" y="1346775"/>
              <a:ext cx="4242900" cy="37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6" name="Google Shape;536;p20"/>
            <p:cNvPicPr preferRelativeResize="0"/>
            <p:nvPr/>
          </p:nvPicPr>
          <p:blipFill rotWithShape="1">
            <a:blip r:embed="rId4">
              <a:alphaModFix/>
            </a:blip>
            <a:srcRect r="42223"/>
            <a:stretch/>
          </p:blipFill>
          <p:spPr>
            <a:xfrm>
              <a:off x="7665775" y="440950"/>
              <a:ext cx="1478225" cy="1718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7" name="Google Shape;537;p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831676" y="3346402"/>
              <a:ext cx="1097201" cy="708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8" name="Google Shape;538;p20"/>
            <p:cNvPicPr preferRelativeResize="0"/>
            <p:nvPr/>
          </p:nvPicPr>
          <p:blipFill rotWithShape="1">
            <a:blip r:embed="rId6">
              <a:alphaModFix/>
            </a:blip>
            <a:srcRect b="59291"/>
            <a:stretch/>
          </p:blipFill>
          <p:spPr>
            <a:xfrm>
              <a:off x="3005425" y="4295906"/>
              <a:ext cx="4918952" cy="847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39" name="Google Shape;539;p20"/>
          <p:cNvGrpSpPr/>
          <p:nvPr/>
        </p:nvGrpSpPr>
        <p:grpSpPr>
          <a:xfrm>
            <a:off x="198975" y="214550"/>
            <a:ext cx="5326250" cy="3471658"/>
            <a:chOff x="198975" y="214550"/>
            <a:chExt cx="5326250" cy="3471658"/>
          </a:xfrm>
        </p:grpSpPr>
        <p:grpSp>
          <p:nvGrpSpPr>
            <p:cNvPr id="540" name="Google Shape;540;p20"/>
            <p:cNvGrpSpPr/>
            <p:nvPr/>
          </p:nvGrpSpPr>
          <p:grpSpPr>
            <a:xfrm>
              <a:off x="236176" y="3487180"/>
              <a:ext cx="170184" cy="199027"/>
              <a:chOff x="3938129" y="1563480"/>
              <a:chExt cx="400999" cy="468962"/>
            </a:xfrm>
          </p:grpSpPr>
          <p:sp>
            <p:nvSpPr>
              <p:cNvPr id="541" name="Google Shape;541;p20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20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20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20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20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20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20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20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20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20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51" name="Google Shape;551;p20"/>
            <p:cNvGrpSpPr/>
            <p:nvPr/>
          </p:nvGrpSpPr>
          <p:grpSpPr>
            <a:xfrm>
              <a:off x="505325" y="793528"/>
              <a:ext cx="93101" cy="334443"/>
              <a:chOff x="2058353" y="1704261"/>
              <a:chExt cx="219370" cy="788036"/>
            </a:xfrm>
          </p:grpSpPr>
          <p:sp>
            <p:nvSpPr>
              <p:cNvPr id="552" name="Google Shape;552;p20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553;p20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54" name="Google Shape;554;p20"/>
            <p:cNvSpPr/>
            <p:nvPr/>
          </p:nvSpPr>
          <p:spPr>
            <a:xfrm>
              <a:off x="198975" y="33083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0"/>
            <p:cNvSpPr/>
            <p:nvPr/>
          </p:nvSpPr>
          <p:spPr>
            <a:xfrm>
              <a:off x="4931400" y="2406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0"/>
            <p:cNvSpPr/>
            <p:nvPr/>
          </p:nvSpPr>
          <p:spPr>
            <a:xfrm>
              <a:off x="5435825" y="2145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0"/>
            <p:cNvSpPr/>
            <p:nvPr/>
          </p:nvSpPr>
          <p:spPr>
            <a:xfrm>
              <a:off x="320450" y="849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0"/>
            <p:cNvSpPr/>
            <p:nvPr/>
          </p:nvSpPr>
          <p:spPr>
            <a:xfrm>
              <a:off x="5181150" y="3401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0"/>
            <p:cNvSpPr/>
            <p:nvPr/>
          </p:nvSpPr>
          <p:spPr>
            <a:xfrm>
              <a:off x="383750" y="31162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0"/>
            <p:cNvSpPr/>
            <p:nvPr/>
          </p:nvSpPr>
          <p:spPr>
            <a:xfrm>
              <a:off x="294350" y="10385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23025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" name="Google Shape;563;p22"/>
          <p:cNvGrpSpPr/>
          <p:nvPr/>
        </p:nvGrpSpPr>
        <p:grpSpPr>
          <a:xfrm>
            <a:off x="0" y="2"/>
            <a:ext cx="9144000" cy="5143502"/>
            <a:chOff x="0" y="2"/>
            <a:chExt cx="9144000" cy="5143502"/>
          </a:xfrm>
        </p:grpSpPr>
        <p:pic>
          <p:nvPicPr>
            <p:cNvPr id="564" name="Google Shape;564;p22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5" name="Google Shape;565;p22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6" name="Google Shape;566;p22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7" name="Google Shape;567;p22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8" name="Google Shape;568;p22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69" name="Google Shape;569;p22"/>
          <p:cNvGrpSpPr/>
          <p:nvPr/>
        </p:nvGrpSpPr>
        <p:grpSpPr>
          <a:xfrm>
            <a:off x="595126" y="158800"/>
            <a:ext cx="8282281" cy="4761452"/>
            <a:chOff x="595126" y="158800"/>
            <a:chExt cx="8282281" cy="4761452"/>
          </a:xfrm>
        </p:grpSpPr>
        <p:sp>
          <p:nvSpPr>
            <p:cNvPr id="570" name="Google Shape;570;p22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22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2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22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2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2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2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2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22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2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2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2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" name="Google Shape;563;p22"/>
          <p:cNvGrpSpPr/>
          <p:nvPr/>
        </p:nvGrpSpPr>
        <p:grpSpPr>
          <a:xfrm>
            <a:off x="0" y="2"/>
            <a:ext cx="9144000" cy="5143502"/>
            <a:chOff x="0" y="2"/>
            <a:chExt cx="9144000" cy="5143502"/>
          </a:xfrm>
        </p:grpSpPr>
        <p:pic>
          <p:nvPicPr>
            <p:cNvPr id="564" name="Google Shape;564;p22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5" name="Google Shape;565;p22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6" name="Google Shape;566;p22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7" name="Google Shape;567;p22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8" name="Google Shape;568;p22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69" name="Google Shape;569;p22"/>
          <p:cNvGrpSpPr/>
          <p:nvPr/>
        </p:nvGrpSpPr>
        <p:grpSpPr>
          <a:xfrm>
            <a:off x="595126" y="158800"/>
            <a:ext cx="8282281" cy="4761452"/>
            <a:chOff x="595126" y="158800"/>
            <a:chExt cx="8282281" cy="4761452"/>
          </a:xfrm>
        </p:grpSpPr>
        <p:sp>
          <p:nvSpPr>
            <p:cNvPr id="570" name="Google Shape;570;p22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22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2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22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2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2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2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2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22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2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2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2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764593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" name="Google Shape;563;p22"/>
          <p:cNvGrpSpPr/>
          <p:nvPr/>
        </p:nvGrpSpPr>
        <p:grpSpPr>
          <a:xfrm>
            <a:off x="0" y="2"/>
            <a:ext cx="9144000" cy="5143502"/>
            <a:chOff x="0" y="2"/>
            <a:chExt cx="9144000" cy="5143502"/>
          </a:xfrm>
        </p:grpSpPr>
        <p:pic>
          <p:nvPicPr>
            <p:cNvPr id="564" name="Google Shape;564;p22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5" name="Google Shape;565;p22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6" name="Google Shape;566;p22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7" name="Google Shape;567;p22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8" name="Google Shape;568;p22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69" name="Google Shape;569;p22"/>
          <p:cNvGrpSpPr/>
          <p:nvPr/>
        </p:nvGrpSpPr>
        <p:grpSpPr>
          <a:xfrm>
            <a:off x="595126" y="158800"/>
            <a:ext cx="8282281" cy="4761452"/>
            <a:chOff x="595126" y="158800"/>
            <a:chExt cx="8282281" cy="4761452"/>
          </a:xfrm>
        </p:grpSpPr>
        <p:sp>
          <p:nvSpPr>
            <p:cNvPr id="570" name="Google Shape;570;p22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22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2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22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2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2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2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2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22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2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2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2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62894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" name="Google Shape;583;p23"/>
          <p:cNvGrpSpPr/>
          <p:nvPr/>
        </p:nvGrpSpPr>
        <p:grpSpPr>
          <a:xfrm>
            <a:off x="0" y="1355225"/>
            <a:ext cx="9144001" cy="3788275"/>
            <a:chOff x="0" y="1355225"/>
            <a:chExt cx="9144001" cy="3788275"/>
          </a:xfrm>
        </p:grpSpPr>
        <p:pic>
          <p:nvPicPr>
            <p:cNvPr id="584" name="Google Shape;584;p23"/>
            <p:cNvPicPr preferRelativeResize="0"/>
            <p:nvPr/>
          </p:nvPicPr>
          <p:blipFill rotWithShape="1">
            <a:blip r:embed="rId2">
              <a:alphaModFix/>
            </a:blip>
            <a:srcRect r="26964"/>
            <a:stretch/>
          </p:blipFill>
          <p:spPr>
            <a:xfrm>
              <a:off x="7801975" y="1355225"/>
              <a:ext cx="1342025" cy="123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5" name="Google Shape;585;p23"/>
            <p:cNvPicPr preferRelativeResize="0"/>
            <p:nvPr/>
          </p:nvPicPr>
          <p:blipFill rotWithShape="1">
            <a:blip r:embed="rId3">
              <a:alphaModFix/>
            </a:blip>
            <a:srcRect b="56356"/>
            <a:stretch/>
          </p:blipFill>
          <p:spPr>
            <a:xfrm>
              <a:off x="5655800" y="3951450"/>
              <a:ext cx="1477350" cy="11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6" name="Google Shape;586;p23"/>
            <p:cNvPicPr preferRelativeResize="0"/>
            <p:nvPr/>
          </p:nvPicPr>
          <p:blipFill rotWithShape="1">
            <a:blip r:embed="rId4">
              <a:alphaModFix/>
            </a:blip>
            <a:srcRect r="10530" b="33119"/>
            <a:stretch/>
          </p:blipFill>
          <p:spPr>
            <a:xfrm>
              <a:off x="5655800" y="3004046"/>
              <a:ext cx="3488201" cy="2139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7" name="Google Shape;587;p23"/>
            <p:cNvPicPr preferRelativeResize="0"/>
            <p:nvPr/>
          </p:nvPicPr>
          <p:blipFill rotWithShape="1">
            <a:blip r:embed="rId5">
              <a:alphaModFix/>
            </a:blip>
            <a:srcRect b="40971"/>
            <a:stretch/>
          </p:blipFill>
          <p:spPr>
            <a:xfrm>
              <a:off x="5418175" y="4121149"/>
              <a:ext cx="2820301" cy="1022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8" name="Google Shape;588;p23"/>
            <p:cNvPicPr preferRelativeResize="0"/>
            <p:nvPr/>
          </p:nvPicPr>
          <p:blipFill rotWithShape="1">
            <a:blip r:embed="rId6">
              <a:alphaModFix/>
            </a:blip>
            <a:srcRect l="44040" b="14258"/>
            <a:stretch/>
          </p:blipFill>
          <p:spPr>
            <a:xfrm>
              <a:off x="0" y="3358350"/>
              <a:ext cx="1487374" cy="1785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89" name="Google Shape;589;p23"/>
          <p:cNvGrpSpPr/>
          <p:nvPr/>
        </p:nvGrpSpPr>
        <p:grpSpPr>
          <a:xfrm>
            <a:off x="278025" y="176900"/>
            <a:ext cx="8592175" cy="4664338"/>
            <a:chOff x="278025" y="176900"/>
            <a:chExt cx="8592175" cy="4664338"/>
          </a:xfrm>
        </p:grpSpPr>
        <p:grpSp>
          <p:nvGrpSpPr>
            <p:cNvPr id="590" name="Google Shape;590;p23"/>
            <p:cNvGrpSpPr/>
            <p:nvPr/>
          </p:nvGrpSpPr>
          <p:grpSpPr>
            <a:xfrm>
              <a:off x="367426" y="1663768"/>
              <a:ext cx="170184" cy="199027"/>
              <a:chOff x="3938129" y="1563480"/>
              <a:chExt cx="400999" cy="468962"/>
            </a:xfrm>
          </p:grpSpPr>
          <p:sp>
            <p:nvSpPr>
              <p:cNvPr id="591" name="Google Shape;591;p2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2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2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2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2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2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2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2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2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2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01" name="Google Shape;601;p23"/>
            <p:cNvSpPr/>
            <p:nvPr/>
          </p:nvSpPr>
          <p:spPr>
            <a:xfrm>
              <a:off x="5248459" y="447409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2" name="Google Shape;602;p23"/>
            <p:cNvGrpSpPr/>
            <p:nvPr/>
          </p:nvGrpSpPr>
          <p:grpSpPr>
            <a:xfrm>
              <a:off x="8739900" y="508903"/>
              <a:ext cx="93101" cy="334443"/>
              <a:chOff x="2058353" y="1704261"/>
              <a:chExt cx="219370" cy="788036"/>
            </a:xfrm>
          </p:grpSpPr>
          <p:sp>
            <p:nvSpPr>
              <p:cNvPr id="603" name="Google Shape;603;p23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23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05" name="Google Shape;605;p23"/>
            <p:cNvSpPr/>
            <p:nvPr/>
          </p:nvSpPr>
          <p:spPr>
            <a:xfrm>
              <a:off x="3612925" y="17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23"/>
            <p:cNvSpPr/>
            <p:nvPr/>
          </p:nvSpPr>
          <p:spPr>
            <a:xfrm>
              <a:off x="433925" y="12292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23"/>
            <p:cNvSpPr/>
            <p:nvPr/>
          </p:nvSpPr>
          <p:spPr>
            <a:xfrm>
              <a:off x="8618875" y="1769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8833000" y="292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3926100" y="203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3"/>
            <p:cNvSpPr/>
            <p:nvPr/>
          </p:nvSpPr>
          <p:spPr>
            <a:xfrm>
              <a:off x="278025" y="14208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3"/>
            <p:cNvSpPr/>
            <p:nvPr/>
          </p:nvSpPr>
          <p:spPr>
            <a:xfrm>
              <a:off x="8405400" y="32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3"/>
            <p:cNvSpPr/>
            <p:nvPr/>
          </p:nvSpPr>
          <p:spPr>
            <a:xfrm>
              <a:off x="5102950" y="4762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3"/>
            <p:cNvSpPr/>
            <p:nvPr/>
          </p:nvSpPr>
          <p:spPr>
            <a:xfrm>
              <a:off x="3755150" y="266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433913" y="2682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367425" y="3063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3"/>
            <p:cNvSpPr/>
            <p:nvPr/>
          </p:nvSpPr>
          <p:spPr>
            <a:xfrm>
              <a:off x="278025" y="28068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"/>
          <p:cNvSpPr txBox="1">
            <a:spLocks noGrp="1"/>
          </p:cNvSpPr>
          <p:nvPr>
            <p:ph type="title" hasCustomPrompt="1"/>
          </p:nvPr>
        </p:nvSpPr>
        <p:spPr>
          <a:xfrm>
            <a:off x="6481048" y="918250"/>
            <a:ext cx="1943100" cy="1934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7" name="Google Shape;47;p3"/>
          <p:cNvSpPr txBox="1">
            <a:spLocks noGrp="1"/>
          </p:cNvSpPr>
          <p:nvPr>
            <p:ph type="subTitle" idx="1"/>
          </p:nvPr>
        </p:nvSpPr>
        <p:spPr>
          <a:xfrm rot="231">
            <a:off x="3950250" y="3767004"/>
            <a:ext cx="4473900" cy="458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title" idx="2"/>
          </p:nvPr>
        </p:nvSpPr>
        <p:spPr>
          <a:xfrm>
            <a:off x="3950250" y="2793875"/>
            <a:ext cx="4473900" cy="841800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43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49" name="Google Shape;49;p3"/>
          <p:cNvGrpSpPr/>
          <p:nvPr/>
        </p:nvGrpSpPr>
        <p:grpSpPr>
          <a:xfrm>
            <a:off x="0" y="0"/>
            <a:ext cx="8926002" cy="5143500"/>
            <a:chOff x="0" y="0"/>
            <a:chExt cx="8926002" cy="5143500"/>
          </a:xfrm>
        </p:grpSpPr>
        <p:pic>
          <p:nvPicPr>
            <p:cNvPr id="50" name="Google Shape;50;p3"/>
            <p:cNvPicPr preferRelativeResize="0"/>
            <p:nvPr/>
          </p:nvPicPr>
          <p:blipFill rotWithShape="1">
            <a:blip r:embed="rId2">
              <a:alphaModFix/>
            </a:blip>
            <a:srcRect l="20286" t="-1723" b="21575"/>
            <a:stretch/>
          </p:blipFill>
          <p:spPr>
            <a:xfrm>
              <a:off x="0" y="1596675"/>
              <a:ext cx="4299424" cy="3546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51;p3"/>
            <p:cNvPicPr preferRelativeResize="0"/>
            <p:nvPr/>
          </p:nvPicPr>
          <p:blipFill rotWithShape="1">
            <a:blip r:embed="rId3">
              <a:alphaModFix/>
            </a:blip>
            <a:srcRect l="31534"/>
            <a:stretch/>
          </p:blipFill>
          <p:spPr>
            <a:xfrm>
              <a:off x="1" y="1045050"/>
              <a:ext cx="1152050" cy="1238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52;p3"/>
            <p:cNvPicPr preferRelativeResize="0"/>
            <p:nvPr/>
          </p:nvPicPr>
          <p:blipFill rotWithShape="1">
            <a:blip r:embed="rId4">
              <a:alphaModFix/>
            </a:blip>
            <a:srcRect b="33744"/>
            <a:stretch/>
          </p:blipFill>
          <p:spPr>
            <a:xfrm>
              <a:off x="2162925" y="4085000"/>
              <a:ext cx="2601425" cy="1058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53;p3"/>
            <p:cNvPicPr preferRelativeResize="0"/>
            <p:nvPr/>
          </p:nvPicPr>
          <p:blipFill rotWithShape="1">
            <a:blip r:embed="rId5">
              <a:alphaModFix/>
            </a:blip>
            <a:srcRect l="2381" t="55317"/>
            <a:stretch/>
          </p:blipFill>
          <p:spPr>
            <a:xfrm>
              <a:off x="0" y="0"/>
              <a:ext cx="8926002" cy="1107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54;p3"/>
            <p:cNvPicPr preferRelativeResize="0"/>
            <p:nvPr/>
          </p:nvPicPr>
          <p:blipFill rotWithShape="1">
            <a:blip r:embed="rId6">
              <a:alphaModFix/>
            </a:blip>
            <a:srcRect l="36487"/>
            <a:stretch/>
          </p:blipFill>
          <p:spPr>
            <a:xfrm>
              <a:off x="4" y="2752350"/>
              <a:ext cx="1460250" cy="1801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" name="Google Shape;55;p3"/>
          <p:cNvGrpSpPr/>
          <p:nvPr/>
        </p:nvGrpSpPr>
        <p:grpSpPr>
          <a:xfrm>
            <a:off x="-29920" y="693775"/>
            <a:ext cx="8832720" cy="4270658"/>
            <a:chOff x="-29920" y="693775"/>
            <a:chExt cx="8832720" cy="4270658"/>
          </a:xfrm>
        </p:grpSpPr>
        <p:grpSp>
          <p:nvGrpSpPr>
            <p:cNvPr id="56" name="Google Shape;56;p3"/>
            <p:cNvGrpSpPr/>
            <p:nvPr/>
          </p:nvGrpSpPr>
          <p:grpSpPr>
            <a:xfrm>
              <a:off x="1217575" y="693775"/>
              <a:ext cx="7585225" cy="4270650"/>
              <a:chOff x="1217575" y="693775"/>
              <a:chExt cx="7585225" cy="4270650"/>
            </a:xfrm>
          </p:grpSpPr>
          <p:sp>
            <p:nvSpPr>
              <p:cNvPr id="57" name="Google Shape;57;p3"/>
              <p:cNvSpPr/>
              <p:nvPr/>
            </p:nvSpPr>
            <p:spPr>
              <a:xfrm>
                <a:off x="8591900" y="40659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7726675" y="49272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8565800" y="4432225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8765600" y="42507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8629100" y="48635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8188550" y="48002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8728400" y="6937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1387325" y="8555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8565800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8728400" y="12646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8001150" y="48263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1217575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9" name="Google Shape;69;p3"/>
            <p:cNvSpPr/>
            <p:nvPr/>
          </p:nvSpPr>
          <p:spPr>
            <a:xfrm>
              <a:off x="-29920" y="23881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7283126" y="4765405"/>
              <a:ext cx="170184" cy="199027"/>
              <a:chOff x="3938129" y="1563480"/>
              <a:chExt cx="400999" cy="468962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1" name="Google Shape;81;p3"/>
            <p:cNvSpPr/>
            <p:nvPr/>
          </p:nvSpPr>
          <p:spPr>
            <a:xfrm>
              <a:off x="8582145" y="156354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16199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6376739" y="233601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5" name="Google Shape;985;p14"/>
          <p:cNvSpPr/>
          <p:nvPr/>
        </p:nvSpPr>
        <p:spPr>
          <a:xfrm>
            <a:off x="440189" y="4526427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6" name="Google Shape;986;p14"/>
          <p:cNvSpPr/>
          <p:nvPr/>
        </p:nvSpPr>
        <p:spPr>
          <a:xfrm>
            <a:off x="539401" y="233601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7" name="Google Shape;987;p14"/>
          <p:cNvSpPr/>
          <p:nvPr/>
        </p:nvSpPr>
        <p:spPr>
          <a:xfrm>
            <a:off x="8574527" y="4526427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239846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"/>
          <p:cNvSpPr txBox="1">
            <a:spLocks noGrp="1"/>
          </p:cNvSpPr>
          <p:nvPr>
            <p:ph type="title" hasCustomPrompt="1"/>
          </p:nvPr>
        </p:nvSpPr>
        <p:spPr>
          <a:xfrm>
            <a:off x="6481048" y="918250"/>
            <a:ext cx="1943100" cy="1934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7" name="Google Shape;47;p3"/>
          <p:cNvSpPr txBox="1">
            <a:spLocks noGrp="1"/>
          </p:cNvSpPr>
          <p:nvPr>
            <p:ph type="subTitle" idx="1"/>
          </p:nvPr>
        </p:nvSpPr>
        <p:spPr>
          <a:xfrm rot="231">
            <a:off x="3950250" y="3767004"/>
            <a:ext cx="4473900" cy="458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title" idx="2"/>
          </p:nvPr>
        </p:nvSpPr>
        <p:spPr>
          <a:xfrm>
            <a:off x="3950250" y="2793875"/>
            <a:ext cx="4473900" cy="841800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43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49" name="Google Shape;49;p3"/>
          <p:cNvGrpSpPr/>
          <p:nvPr/>
        </p:nvGrpSpPr>
        <p:grpSpPr>
          <a:xfrm>
            <a:off x="0" y="0"/>
            <a:ext cx="8926002" cy="5143500"/>
            <a:chOff x="0" y="0"/>
            <a:chExt cx="8926002" cy="5143500"/>
          </a:xfrm>
        </p:grpSpPr>
        <p:pic>
          <p:nvPicPr>
            <p:cNvPr id="50" name="Google Shape;50;p3"/>
            <p:cNvPicPr preferRelativeResize="0"/>
            <p:nvPr/>
          </p:nvPicPr>
          <p:blipFill rotWithShape="1">
            <a:blip r:embed="rId2">
              <a:alphaModFix/>
            </a:blip>
            <a:srcRect l="20286" t="-1723" b="21575"/>
            <a:stretch/>
          </p:blipFill>
          <p:spPr>
            <a:xfrm>
              <a:off x="0" y="1596675"/>
              <a:ext cx="4299424" cy="3546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51;p3"/>
            <p:cNvPicPr preferRelativeResize="0"/>
            <p:nvPr/>
          </p:nvPicPr>
          <p:blipFill rotWithShape="1">
            <a:blip r:embed="rId3">
              <a:alphaModFix/>
            </a:blip>
            <a:srcRect l="31534"/>
            <a:stretch/>
          </p:blipFill>
          <p:spPr>
            <a:xfrm>
              <a:off x="1" y="1045050"/>
              <a:ext cx="1152050" cy="1238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52;p3"/>
            <p:cNvPicPr preferRelativeResize="0"/>
            <p:nvPr/>
          </p:nvPicPr>
          <p:blipFill rotWithShape="1">
            <a:blip r:embed="rId4">
              <a:alphaModFix/>
            </a:blip>
            <a:srcRect b="33744"/>
            <a:stretch/>
          </p:blipFill>
          <p:spPr>
            <a:xfrm>
              <a:off x="2162925" y="4085000"/>
              <a:ext cx="2601425" cy="1058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53;p3"/>
            <p:cNvPicPr preferRelativeResize="0"/>
            <p:nvPr/>
          </p:nvPicPr>
          <p:blipFill rotWithShape="1">
            <a:blip r:embed="rId5">
              <a:alphaModFix/>
            </a:blip>
            <a:srcRect l="2381" t="55317"/>
            <a:stretch/>
          </p:blipFill>
          <p:spPr>
            <a:xfrm>
              <a:off x="0" y="0"/>
              <a:ext cx="8926002" cy="1107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54;p3"/>
            <p:cNvPicPr preferRelativeResize="0"/>
            <p:nvPr/>
          </p:nvPicPr>
          <p:blipFill rotWithShape="1">
            <a:blip r:embed="rId6">
              <a:alphaModFix/>
            </a:blip>
            <a:srcRect l="36487"/>
            <a:stretch/>
          </p:blipFill>
          <p:spPr>
            <a:xfrm>
              <a:off x="4" y="2752350"/>
              <a:ext cx="1460250" cy="1801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" name="Google Shape;55;p3"/>
          <p:cNvGrpSpPr/>
          <p:nvPr/>
        </p:nvGrpSpPr>
        <p:grpSpPr>
          <a:xfrm>
            <a:off x="-29920" y="693775"/>
            <a:ext cx="8832720" cy="4270658"/>
            <a:chOff x="-29920" y="693775"/>
            <a:chExt cx="8832720" cy="4270658"/>
          </a:xfrm>
        </p:grpSpPr>
        <p:grpSp>
          <p:nvGrpSpPr>
            <p:cNvPr id="56" name="Google Shape;56;p3"/>
            <p:cNvGrpSpPr/>
            <p:nvPr/>
          </p:nvGrpSpPr>
          <p:grpSpPr>
            <a:xfrm>
              <a:off x="1217575" y="693775"/>
              <a:ext cx="7585225" cy="4270650"/>
              <a:chOff x="1217575" y="693775"/>
              <a:chExt cx="7585225" cy="4270650"/>
            </a:xfrm>
          </p:grpSpPr>
          <p:sp>
            <p:nvSpPr>
              <p:cNvPr id="57" name="Google Shape;57;p3"/>
              <p:cNvSpPr/>
              <p:nvPr/>
            </p:nvSpPr>
            <p:spPr>
              <a:xfrm>
                <a:off x="8591900" y="40659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7726675" y="49272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8565800" y="4432225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8765600" y="42507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8629100" y="48635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8188550" y="48002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8728400" y="6937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1387325" y="8555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8565800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8728400" y="12646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8001150" y="48263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1217575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9" name="Google Shape;69;p3"/>
            <p:cNvSpPr/>
            <p:nvPr/>
          </p:nvSpPr>
          <p:spPr>
            <a:xfrm>
              <a:off x="-29920" y="23881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7283126" y="4765405"/>
              <a:ext cx="170184" cy="199027"/>
              <a:chOff x="3938129" y="1563480"/>
              <a:chExt cx="400999" cy="468962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1" name="Google Shape;81;p3"/>
            <p:cNvSpPr/>
            <p:nvPr/>
          </p:nvSpPr>
          <p:spPr>
            <a:xfrm>
              <a:off x="8582145" y="156354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623934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"/>
          <p:cNvSpPr txBox="1">
            <a:spLocks noGrp="1"/>
          </p:cNvSpPr>
          <p:nvPr>
            <p:ph type="title" hasCustomPrompt="1"/>
          </p:nvPr>
        </p:nvSpPr>
        <p:spPr>
          <a:xfrm>
            <a:off x="6481048" y="918250"/>
            <a:ext cx="1943100" cy="1934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7" name="Google Shape;47;p3"/>
          <p:cNvSpPr txBox="1">
            <a:spLocks noGrp="1"/>
          </p:cNvSpPr>
          <p:nvPr>
            <p:ph type="subTitle" idx="1"/>
          </p:nvPr>
        </p:nvSpPr>
        <p:spPr>
          <a:xfrm rot="231">
            <a:off x="3950250" y="3767004"/>
            <a:ext cx="4473900" cy="458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title" idx="2"/>
          </p:nvPr>
        </p:nvSpPr>
        <p:spPr>
          <a:xfrm>
            <a:off x="3950250" y="2793875"/>
            <a:ext cx="4473900" cy="841800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43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49" name="Google Shape;49;p3"/>
          <p:cNvGrpSpPr/>
          <p:nvPr/>
        </p:nvGrpSpPr>
        <p:grpSpPr>
          <a:xfrm>
            <a:off x="0" y="0"/>
            <a:ext cx="8926002" cy="5143500"/>
            <a:chOff x="0" y="0"/>
            <a:chExt cx="8926002" cy="5143500"/>
          </a:xfrm>
        </p:grpSpPr>
        <p:pic>
          <p:nvPicPr>
            <p:cNvPr id="50" name="Google Shape;50;p3"/>
            <p:cNvPicPr preferRelativeResize="0"/>
            <p:nvPr/>
          </p:nvPicPr>
          <p:blipFill rotWithShape="1">
            <a:blip r:embed="rId2">
              <a:alphaModFix/>
            </a:blip>
            <a:srcRect l="20286" t="-1723" b="21575"/>
            <a:stretch/>
          </p:blipFill>
          <p:spPr>
            <a:xfrm>
              <a:off x="0" y="1596675"/>
              <a:ext cx="4299424" cy="3546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51;p3"/>
            <p:cNvPicPr preferRelativeResize="0"/>
            <p:nvPr/>
          </p:nvPicPr>
          <p:blipFill rotWithShape="1">
            <a:blip r:embed="rId3">
              <a:alphaModFix/>
            </a:blip>
            <a:srcRect l="31534"/>
            <a:stretch/>
          </p:blipFill>
          <p:spPr>
            <a:xfrm>
              <a:off x="1" y="1045050"/>
              <a:ext cx="1152050" cy="1238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52;p3"/>
            <p:cNvPicPr preferRelativeResize="0"/>
            <p:nvPr/>
          </p:nvPicPr>
          <p:blipFill rotWithShape="1">
            <a:blip r:embed="rId4">
              <a:alphaModFix/>
            </a:blip>
            <a:srcRect b="33744"/>
            <a:stretch/>
          </p:blipFill>
          <p:spPr>
            <a:xfrm>
              <a:off x="2162925" y="4085000"/>
              <a:ext cx="2601425" cy="1058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53;p3"/>
            <p:cNvPicPr preferRelativeResize="0"/>
            <p:nvPr/>
          </p:nvPicPr>
          <p:blipFill rotWithShape="1">
            <a:blip r:embed="rId5">
              <a:alphaModFix/>
            </a:blip>
            <a:srcRect l="2381" t="55317"/>
            <a:stretch/>
          </p:blipFill>
          <p:spPr>
            <a:xfrm>
              <a:off x="0" y="0"/>
              <a:ext cx="8926002" cy="1107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54;p3"/>
            <p:cNvPicPr preferRelativeResize="0"/>
            <p:nvPr/>
          </p:nvPicPr>
          <p:blipFill rotWithShape="1">
            <a:blip r:embed="rId6">
              <a:alphaModFix/>
            </a:blip>
            <a:srcRect l="36487"/>
            <a:stretch/>
          </p:blipFill>
          <p:spPr>
            <a:xfrm>
              <a:off x="4" y="2752350"/>
              <a:ext cx="1460250" cy="1801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" name="Google Shape;55;p3"/>
          <p:cNvGrpSpPr/>
          <p:nvPr/>
        </p:nvGrpSpPr>
        <p:grpSpPr>
          <a:xfrm>
            <a:off x="-29920" y="693775"/>
            <a:ext cx="8832720" cy="4270658"/>
            <a:chOff x="-29920" y="693775"/>
            <a:chExt cx="8832720" cy="4270658"/>
          </a:xfrm>
        </p:grpSpPr>
        <p:grpSp>
          <p:nvGrpSpPr>
            <p:cNvPr id="56" name="Google Shape;56;p3"/>
            <p:cNvGrpSpPr/>
            <p:nvPr/>
          </p:nvGrpSpPr>
          <p:grpSpPr>
            <a:xfrm>
              <a:off x="1217575" y="693775"/>
              <a:ext cx="7585225" cy="4270650"/>
              <a:chOff x="1217575" y="693775"/>
              <a:chExt cx="7585225" cy="4270650"/>
            </a:xfrm>
          </p:grpSpPr>
          <p:sp>
            <p:nvSpPr>
              <p:cNvPr id="57" name="Google Shape;57;p3"/>
              <p:cNvSpPr/>
              <p:nvPr/>
            </p:nvSpPr>
            <p:spPr>
              <a:xfrm>
                <a:off x="8591900" y="40659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7726675" y="49272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8565800" y="4432225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8765600" y="42507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8629100" y="48635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8188550" y="48002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8728400" y="6937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1387325" y="8555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8565800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8728400" y="12646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8001150" y="48263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1217575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9" name="Google Shape;69;p3"/>
            <p:cNvSpPr/>
            <p:nvPr/>
          </p:nvSpPr>
          <p:spPr>
            <a:xfrm>
              <a:off x="-29920" y="23881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7283126" y="4765405"/>
              <a:ext cx="170184" cy="199027"/>
              <a:chOff x="3938129" y="1563480"/>
              <a:chExt cx="400999" cy="468962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1" name="Google Shape;81;p3"/>
            <p:cNvSpPr/>
            <p:nvPr/>
          </p:nvSpPr>
          <p:spPr>
            <a:xfrm>
              <a:off x="8582145" y="156354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38048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"/>
          <p:cNvSpPr txBox="1">
            <a:spLocks noGrp="1"/>
          </p:cNvSpPr>
          <p:nvPr>
            <p:ph type="title" hasCustomPrompt="1"/>
          </p:nvPr>
        </p:nvSpPr>
        <p:spPr>
          <a:xfrm>
            <a:off x="6481048" y="918250"/>
            <a:ext cx="1943100" cy="1934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7" name="Google Shape;47;p3"/>
          <p:cNvSpPr txBox="1">
            <a:spLocks noGrp="1"/>
          </p:cNvSpPr>
          <p:nvPr>
            <p:ph type="subTitle" idx="1"/>
          </p:nvPr>
        </p:nvSpPr>
        <p:spPr>
          <a:xfrm rot="231">
            <a:off x="3950250" y="3767004"/>
            <a:ext cx="4473900" cy="458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title" idx="2"/>
          </p:nvPr>
        </p:nvSpPr>
        <p:spPr>
          <a:xfrm>
            <a:off x="3950250" y="2793875"/>
            <a:ext cx="4473900" cy="841800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43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49" name="Google Shape;49;p3"/>
          <p:cNvGrpSpPr/>
          <p:nvPr/>
        </p:nvGrpSpPr>
        <p:grpSpPr>
          <a:xfrm>
            <a:off x="0" y="0"/>
            <a:ext cx="8926002" cy="5143500"/>
            <a:chOff x="0" y="0"/>
            <a:chExt cx="8926002" cy="5143500"/>
          </a:xfrm>
        </p:grpSpPr>
        <p:pic>
          <p:nvPicPr>
            <p:cNvPr id="50" name="Google Shape;50;p3"/>
            <p:cNvPicPr preferRelativeResize="0"/>
            <p:nvPr/>
          </p:nvPicPr>
          <p:blipFill rotWithShape="1">
            <a:blip r:embed="rId2">
              <a:alphaModFix/>
            </a:blip>
            <a:srcRect l="20286" t="-1723" b="21575"/>
            <a:stretch/>
          </p:blipFill>
          <p:spPr>
            <a:xfrm>
              <a:off x="0" y="1596675"/>
              <a:ext cx="4299424" cy="3546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51;p3"/>
            <p:cNvPicPr preferRelativeResize="0"/>
            <p:nvPr/>
          </p:nvPicPr>
          <p:blipFill rotWithShape="1">
            <a:blip r:embed="rId3">
              <a:alphaModFix/>
            </a:blip>
            <a:srcRect l="31534"/>
            <a:stretch/>
          </p:blipFill>
          <p:spPr>
            <a:xfrm>
              <a:off x="1" y="1045050"/>
              <a:ext cx="1152050" cy="1238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52;p3"/>
            <p:cNvPicPr preferRelativeResize="0"/>
            <p:nvPr/>
          </p:nvPicPr>
          <p:blipFill rotWithShape="1">
            <a:blip r:embed="rId4">
              <a:alphaModFix/>
            </a:blip>
            <a:srcRect b="33744"/>
            <a:stretch/>
          </p:blipFill>
          <p:spPr>
            <a:xfrm>
              <a:off x="2162925" y="4085000"/>
              <a:ext cx="2601425" cy="1058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53;p3"/>
            <p:cNvPicPr preferRelativeResize="0"/>
            <p:nvPr/>
          </p:nvPicPr>
          <p:blipFill rotWithShape="1">
            <a:blip r:embed="rId5">
              <a:alphaModFix/>
            </a:blip>
            <a:srcRect l="2381" t="55317"/>
            <a:stretch/>
          </p:blipFill>
          <p:spPr>
            <a:xfrm>
              <a:off x="0" y="0"/>
              <a:ext cx="8926002" cy="1107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54;p3"/>
            <p:cNvPicPr preferRelativeResize="0"/>
            <p:nvPr/>
          </p:nvPicPr>
          <p:blipFill rotWithShape="1">
            <a:blip r:embed="rId6">
              <a:alphaModFix/>
            </a:blip>
            <a:srcRect l="36487"/>
            <a:stretch/>
          </p:blipFill>
          <p:spPr>
            <a:xfrm>
              <a:off x="4" y="2752350"/>
              <a:ext cx="1460250" cy="1801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" name="Google Shape;55;p3"/>
          <p:cNvGrpSpPr/>
          <p:nvPr/>
        </p:nvGrpSpPr>
        <p:grpSpPr>
          <a:xfrm>
            <a:off x="-29920" y="693775"/>
            <a:ext cx="8832720" cy="4270658"/>
            <a:chOff x="-29920" y="693775"/>
            <a:chExt cx="8832720" cy="4270658"/>
          </a:xfrm>
        </p:grpSpPr>
        <p:grpSp>
          <p:nvGrpSpPr>
            <p:cNvPr id="56" name="Google Shape;56;p3"/>
            <p:cNvGrpSpPr/>
            <p:nvPr/>
          </p:nvGrpSpPr>
          <p:grpSpPr>
            <a:xfrm>
              <a:off x="1217575" y="693775"/>
              <a:ext cx="7585225" cy="4270650"/>
              <a:chOff x="1217575" y="693775"/>
              <a:chExt cx="7585225" cy="4270650"/>
            </a:xfrm>
          </p:grpSpPr>
          <p:sp>
            <p:nvSpPr>
              <p:cNvPr id="57" name="Google Shape;57;p3"/>
              <p:cNvSpPr/>
              <p:nvPr/>
            </p:nvSpPr>
            <p:spPr>
              <a:xfrm>
                <a:off x="8591900" y="40659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7726675" y="49272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8565800" y="4432225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8765600" y="42507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8629100" y="48635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8188550" y="48002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8728400" y="6937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1387325" y="8555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8565800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8728400" y="12646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8001150" y="48263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1217575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9" name="Google Shape;69;p3"/>
            <p:cNvSpPr/>
            <p:nvPr/>
          </p:nvSpPr>
          <p:spPr>
            <a:xfrm>
              <a:off x="-29920" y="23881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7283126" y="4765405"/>
              <a:ext cx="170184" cy="199027"/>
              <a:chOff x="3938129" y="1563480"/>
              <a:chExt cx="400999" cy="468962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1" name="Google Shape;81;p3"/>
            <p:cNvSpPr/>
            <p:nvPr/>
          </p:nvSpPr>
          <p:spPr>
            <a:xfrm>
              <a:off x="8582145" y="156354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71292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"/>
          <p:cNvSpPr txBox="1">
            <a:spLocks noGrp="1"/>
          </p:cNvSpPr>
          <p:nvPr>
            <p:ph type="title" hasCustomPrompt="1"/>
          </p:nvPr>
        </p:nvSpPr>
        <p:spPr>
          <a:xfrm>
            <a:off x="6481048" y="918250"/>
            <a:ext cx="1943100" cy="1934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7" name="Google Shape;47;p3"/>
          <p:cNvSpPr txBox="1">
            <a:spLocks noGrp="1"/>
          </p:cNvSpPr>
          <p:nvPr>
            <p:ph type="subTitle" idx="1"/>
          </p:nvPr>
        </p:nvSpPr>
        <p:spPr>
          <a:xfrm rot="231">
            <a:off x="3950250" y="3767004"/>
            <a:ext cx="4473900" cy="458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title" idx="2"/>
          </p:nvPr>
        </p:nvSpPr>
        <p:spPr>
          <a:xfrm>
            <a:off x="3950250" y="2793875"/>
            <a:ext cx="4473900" cy="841800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43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49" name="Google Shape;49;p3"/>
          <p:cNvGrpSpPr/>
          <p:nvPr/>
        </p:nvGrpSpPr>
        <p:grpSpPr>
          <a:xfrm>
            <a:off x="0" y="0"/>
            <a:ext cx="8926002" cy="5143500"/>
            <a:chOff x="0" y="0"/>
            <a:chExt cx="8926002" cy="5143500"/>
          </a:xfrm>
        </p:grpSpPr>
        <p:pic>
          <p:nvPicPr>
            <p:cNvPr id="50" name="Google Shape;50;p3"/>
            <p:cNvPicPr preferRelativeResize="0"/>
            <p:nvPr/>
          </p:nvPicPr>
          <p:blipFill rotWithShape="1">
            <a:blip r:embed="rId2">
              <a:alphaModFix/>
            </a:blip>
            <a:srcRect l="20286" t="-1723" b="21575"/>
            <a:stretch/>
          </p:blipFill>
          <p:spPr>
            <a:xfrm>
              <a:off x="0" y="1596675"/>
              <a:ext cx="4299424" cy="3546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51;p3"/>
            <p:cNvPicPr preferRelativeResize="0"/>
            <p:nvPr/>
          </p:nvPicPr>
          <p:blipFill rotWithShape="1">
            <a:blip r:embed="rId3">
              <a:alphaModFix/>
            </a:blip>
            <a:srcRect l="31534"/>
            <a:stretch/>
          </p:blipFill>
          <p:spPr>
            <a:xfrm>
              <a:off x="1" y="1045050"/>
              <a:ext cx="1152050" cy="1238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52;p3"/>
            <p:cNvPicPr preferRelativeResize="0"/>
            <p:nvPr/>
          </p:nvPicPr>
          <p:blipFill rotWithShape="1">
            <a:blip r:embed="rId4">
              <a:alphaModFix/>
            </a:blip>
            <a:srcRect b="33744"/>
            <a:stretch/>
          </p:blipFill>
          <p:spPr>
            <a:xfrm>
              <a:off x="2162925" y="4085000"/>
              <a:ext cx="2601425" cy="1058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53;p3"/>
            <p:cNvPicPr preferRelativeResize="0"/>
            <p:nvPr/>
          </p:nvPicPr>
          <p:blipFill rotWithShape="1">
            <a:blip r:embed="rId5">
              <a:alphaModFix/>
            </a:blip>
            <a:srcRect l="2381" t="55317"/>
            <a:stretch/>
          </p:blipFill>
          <p:spPr>
            <a:xfrm>
              <a:off x="0" y="0"/>
              <a:ext cx="8926002" cy="1107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54;p3"/>
            <p:cNvPicPr preferRelativeResize="0"/>
            <p:nvPr/>
          </p:nvPicPr>
          <p:blipFill rotWithShape="1">
            <a:blip r:embed="rId6">
              <a:alphaModFix/>
            </a:blip>
            <a:srcRect l="36487"/>
            <a:stretch/>
          </p:blipFill>
          <p:spPr>
            <a:xfrm>
              <a:off x="4" y="2752350"/>
              <a:ext cx="1460250" cy="1801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" name="Google Shape;55;p3"/>
          <p:cNvGrpSpPr/>
          <p:nvPr/>
        </p:nvGrpSpPr>
        <p:grpSpPr>
          <a:xfrm>
            <a:off x="-29920" y="693775"/>
            <a:ext cx="8832720" cy="4270658"/>
            <a:chOff x="-29920" y="693775"/>
            <a:chExt cx="8832720" cy="4270658"/>
          </a:xfrm>
        </p:grpSpPr>
        <p:grpSp>
          <p:nvGrpSpPr>
            <p:cNvPr id="56" name="Google Shape;56;p3"/>
            <p:cNvGrpSpPr/>
            <p:nvPr/>
          </p:nvGrpSpPr>
          <p:grpSpPr>
            <a:xfrm>
              <a:off x="1217575" y="693775"/>
              <a:ext cx="7585225" cy="4270650"/>
              <a:chOff x="1217575" y="693775"/>
              <a:chExt cx="7585225" cy="4270650"/>
            </a:xfrm>
          </p:grpSpPr>
          <p:sp>
            <p:nvSpPr>
              <p:cNvPr id="57" name="Google Shape;57;p3"/>
              <p:cNvSpPr/>
              <p:nvPr/>
            </p:nvSpPr>
            <p:spPr>
              <a:xfrm>
                <a:off x="8591900" y="40659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7726675" y="49272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8565800" y="4432225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8765600" y="42507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8629100" y="48635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8188550" y="48002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8728400" y="6937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1387325" y="8555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8565800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8728400" y="12646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8001150" y="48263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1217575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9" name="Google Shape;69;p3"/>
            <p:cNvSpPr/>
            <p:nvPr/>
          </p:nvSpPr>
          <p:spPr>
            <a:xfrm>
              <a:off x="-29920" y="23881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7283126" y="4765405"/>
              <a:ext cx="170184" cy="199027"/>
              <a:chOff x="3938129" y="1563480"/>
              <a:chExt cx="400999" cy="468962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1" name="Google Shape;81;p3"/>
            <p:cNvSpPr/>
            <p:nvPr/>
          </p:nvSpPr>
          <p:spPr>
            <a:xfrm>
              <a:off x="8582145" y="156354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321592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"/>
          <p:cNvSpPr txBox="1">
            <a:spLocks noGrp="1"/>
          </p:cNvSpPr>
          <p:nvPr>
            <p:ph type="subTitle" idx="1"/>
          </p:nvPr>
        </p:nvSpPr>
        <p:spPr>
          <a:xfrm>
            <a:off x="675300" y="2839800"/>
            <a:ext cx="29523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5"/>
          <p:cNvSpPr txBox="1">
            <a:spLocks noGrp="1"/>
          </p:cNvSpPr>
          <p:nvPr>
            <p:ph type="subTitle" idx="2"/>
          </p:nvPr>
        </p:nvSpPr>
        <p:spPr>
          <a:xfrm>
            <a:off x="5516400" y="2839850"/>
            <a:ext cx="29523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5"/>
          <p:cNvSpPr txBox="1">
            <a:spLocks noGrp="1"/>
          </p:cNvSpPr>
          <p:nvPr>
            <p:ph type="title"/>
          </p:nvPr>
        </p:nvSpPr>
        <p:spPr>
          <a:xfrm>
            <a:off x="675313" y="2372600"/>
            <a:ext cx="2952300" cy="4671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title" idx="3"/>
          </p:nvPr>
        </p:nvSpPr>
        <p:spPr>
          <a:xfrm>
            <a:off x="5516413" y="2372600"/>
            <a:ext cx="2952300" cy="4671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3" name="Google Shape;113;p5"/>
          <p:cNvSpPr txBox="1">
            <a:spLocks noGrp="1"/>
          </p:cNvSpPr>
          <p:nvPr>
            <p:ph type="title" idx="4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14" name="Google Shape;114;p5"/>
          <p:cNvGrpSpPr/>
          <p:nvPr/>
        </p:nvGrpSpPr>
        <p:grpSpPr>
          <a:xfrm>
            <a:off x="-1" y="228675"/>
            <a:ext cx="9144004" cy="4914826"/>
            <a:chOff x="-1" y="228675"/>
            <a:chExt cx="9144004" cy="4914826"/>
          </a:xfrm>
        </p:grpSpPr>
        <p:pic>
          <p:nvPicPr>
            <p:cNvPr id="115" name="Google Shape;115;p5"/>
            <p:cNvPicPr preferRelativeResize="0"/>
            <p:nvPr/>
          </p:nvPicPr>
          <p:blipFill rotWithShape="1">
            <a:blip r:embed="rId2">
              <a:alphaModFix/>
            </a:blip>
            <a:srcRect b="39972"/>
            <a:stretch/>
          </p:blipFill>
          <p:spPr>
            <a:xfrm>
              <a:off x="377725" y="3559250"/>
              <a:ext cx="1427501" cy="15842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oogle Shape;116;p5"/>
            <p:cNvPicPr preferRelativeResize="0"/>
            <p:nvPr/>
          </p:nvPicPr>
          <p:blipFill rotWithShape="1">
            <a:blip r:embed="rId3">
              <a:alphaModFix/>
            </a:blip>
            <a:srcRect l="42508" b="27896"/>
            <a:stretch/>
          </p:blipFill>
          <p:spPr>
            <a:xfrm>
              <a:off x="0" y="3381900"/>
              <a:ext cx="1369475" cy="176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p5"/>
            <p:cNvPicPr preferRelativeResize="0"/>
            <p:nvPr/>
          </p:nvPicPr>
          <p:blipFill rotWithShape="1">
            <a:blip r:embed="rId4">
              <a:alphaModFix/>
            </a:blip>
            <a:srcRect r="34258" b="8206"/>
            <a:stretch/>
          </p:blipFill>
          <p:spPr>
            <a:xfrm>
              <a:off x="6637825" y="3474500"/>
              <a:ext cx="2506175" cy="1669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" name="Google Shape;118;p5"/>
            <p:cNvPicPr preferRelativeResize="0"/>
            <p:nvPr/>
          </p:nvPicPr>
          <p:blipFill rotWithShape="1">
            <a:blip r:embed="rId5">
              <a:alphaModFix/>
            </a:blip>
            <a:srcRect l="34383" r="10159"/>
            <a:stretch/>
          </p:blipFill>
          <p:spPr>
            <a:xfrm>
              <a:off x="0" y="1174500"/>
              <a:ext cx="1061600" cy="1175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Google Shape;119;p5"/>
            <p:cNvPicPr preferRelativeResize="0"/>
            <p:nvPr/>
          </p:nvPicPr>
          <p:blipFill rotWithShape="1">
            <a:blip r:embed="rId6">
              <a:alphaModFix/>
            </a:blip>
            <a:srcRect b="44183"/>
            <a:stretch/>
          </p:blipFill>
          <p:spPr>
            <a:xfrm>
              <a:off x="2226000" y="4433651"/>
              <a:ext cx="4692001" cy="709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5"/>
            <p:cNvPicPr preferRelativeResize="0"/>
            <p:nvPr/>
          </p:nvPicPr>
          <p:blipFill rotWithShape="1">
            <a:blip r:embed="rId7">
              <a:alphaModFix/>
            </a:blip>
            <a:srcRect l="20760" b="13058"/>
            <a:stretch/>
          </p:blipFill>
          <p:spPr>
            <a:xfrm>
              <a:off x="-1" y="4037800"/>
              <a:ext cx="1369475" cy="1105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" name="Google Shape;121;p5"/>
            <p:cNvPicPr preferRelativeResize="0"/>
            <p:nvPr/>
          </p:nvPicPr>
          <p:blipFill rotWithShape="1">
            <a:blip r:embed="rId3">
              <a:alphaModFix/>
            </a:blip>
            <a:srcRect l="46198" b="27896"/>
            <a:stretch/>
          </p:blipFill>
          <p:spPr>
            <a:xfrm flipH="1">
              <a:off x="7862425" y="3381900"/>
              <a:ext cx="1281575" cy="176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" name="Google Shape;122;p5"/>
            <p:cNvPicPr preferRelativeResize="0"/>
            <p:nvPr/>
          </p:nvPicPr>
          <p:blipFill rotWithShape="1">
            <a:blip r:embed="rId7">
              <a:alphaModFix/>
            </a:blip>
            <a:srcRect r="44760"/>
            <a:stretch/>
          </p:blipFill>
          <p:spPr>
            <a:xfrm>
              <a:off x="8189353" y="1014550"/>
              <a:ext cx="954650" cy="1271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3" name="Google Shape;123;p5"/>
            <p:cNvSpPr/>
            <p:nvPr/>
          </p:nvSpPr>
          <p:spPr>
            <a:xfrm>
              <a:off x="8978000" y="31384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80325" y="25875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4044425" y="2286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317525" y="10652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377075" y="277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2129100" y="47383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8850225" y="2904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8850225" y="7022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8722150" y="31123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8748250" y="463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1948563" y="47383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350975" y="23726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5" name="Google Shape;135;p5"/>
            <p:cNvPicPr preferRelativeResize="0"/>
            <p:nvPr/>
          </p:nvPicPr>
          <p:blipFill rotWithShape="1">
            <a:blip r:embed="rId8">
              <a:alphaModFix/>
            </a:blip>
            <a:srcRect b="31982"/>
            <a:stretch/>
          </p:blipFill>
          <p:spPr>
            <a:xfrm>
              <a:off x="7008625" y="4144475"/>
              <a:ext cx="1127475" cy="99902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2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1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1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1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1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1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1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1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1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1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74500"/>
            <a:ext cx="7704000" cy="3429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B483E8-1E4A-8739-25BF-BCC0C7F4C3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6DBD08-B0EF-5DBA-9954-4DCAF3DBC2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-126362" y="5025001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2A34BF79-0B03-3826-0D92-220EFE1878C5}"/>
              </a:ext>
            </a:extLst>
          </p:cNvPr>
          <p:cNvSpPr txBox="1"/>
          <p:nvPr userDrawn="1"/>
        </p:nvSpPr>
        <p:spPr>
          <a:xfrm>
            <a:off x="1457908" y="6026243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643AD49-3407-E447-66CB-744F59592D48}"/>
              </a:ext>
            </a:extLst>
          </p:cNvPr>
          <p:cNvSpPr txBox="1">
            <a:spLocks/>
          </p:cNvSpPr>
          <p:nvPr userDrawn="1"/>
        </p:nvSpPr>
        <p:spPr>
          <a:xfrm>
            <a:off x="-307482" y="673316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74563F2-3F67-028C-A232-F4734FFA8F86}"/>
              </a:ext>
            </a:extLst>
          </p:cNvPr>
          <p:cNvSpPr txBox="1">
            <a:spLocks/>
          </p:cNvSpPr>
          <p:nvPr userDrawn="1"/>
        </p:nvSpPr>
        <p:spPr>
          <a:xfrm>
            <a:off x="-2052206" y="191202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>
                <a:solidFill>
                  <a:srgbClr val="C00000"/>
                </a:solidFill>
                <a:latin typeface="#9Slide07 Altus" pitchFamily="2" charset="0"/>
              </a:rPr>
              <a:t>By </a:t>
            </a:r>
            <a:r>
              <a:rPr lang="en-US" sz="2400" b="0" dirty="0" err="1">
                <a:solidFill>
                  <a:srgbClr val="C00000"/>
                </a:solidFill>
                <a:latin typeface="#9Slide07 Altus" pitchFamily="2" charset="0"/>
              </a:rPr>
              <a:t>Ngọc</a:t>
            </a:r>
            <a:r>
              <a:rPr lang="en-US" sz="2400" b="0" dirty="0">
                <a:solidFill>
                  <a:srgbClr val="C00000"/>
                </a:solidFill>
                <a:latin typeface="#9Slide07 Altus" pitchFamily="2" charset="0"/>
              </a:rPr>
              <a:t> </a:t>
            </a:r>
            <a:r>
              <a:rPr lang="en-US" sz="2400" b="0" dirty="0" err="1">
                <a:solidFill>
                  <a:srgbClr val="C00000"/>
                </a:solidFill>
                <a:latin typeface="#9Slide07 Altus" pitchFamily="2" charset="0"/>
              </a:rPr>
              <a:t>Hảo</a:t>
            </a:r>
            <a:endParaRPr lang="en-US" sz="2400" b="0" dirty="0">
              <a:solidFill>
                <a:srgbClr val="C00000"/>
              </a:solidFill>
              <a:latin typeface="#9Slide07 Altus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EC29EB-3031-4500-7F52-179C7067D0BF}"/>
              </a:ext>
            </a:extLst>
          </p:cNvPr>
          <p:cNvSpPr txBox="1"/>
          <p:nvPr userDrawn="1"/>
        </p:nvSpPr>
        <p:spPr>
          <a:xfrm>
            <a:off x="6681606" y="338194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 dirty="0" err="1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</a:t>
            </a:r>
            <a:r>
              <a:rPr lang="en-US" sz="1600" kern="0" dirty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Non</a:t>
            </a:r>
            <a:endParaRPr lang="id-ID" sz="1600" kern="0" dirty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82473E-DE5F-7F14-846D-D5847793BDA0}"/>
              </a:ext>
            </a:extLst>
          </p:cNvPr>
          <p:cNvSpPr txBox="1"/>
          <p:nvPr userDrawn="1"/>
        </p:nvSpPr>
        <p:spPr>
          <a:xfrm>
            <a:off x="-1219486" y="7344928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74" r:id="rId2"/>
    <p:sldLayoutId id="2147483649" r:id="rId3"/>
    <p:sldLayoutId id="2147483698" r:id="rId4"/>
    <p:sldLayoutId id="2147483690" r:id="rId5"/>
    <p:sldLayoutId id="2147483687" r:id="rId6"/>
    <p:sldLayoutId id="2147483684" r:id="rId7"/>
    <p:sldLayoutId id="2147483677" r:id="rId8"/>
    <p:sldLayoutId id="2147483651" r:id="rId9"/>
    <p:sldLayoutId id="2147483685" r:id="rId10"/>
    <p:sldLayoutId id="2147483655" r:id="rId11"/>
    <p:sldLayoutId id="2147483676" r:id="rId12"/>
    <p:sldLayoutId id="2147483657" r:id="rId13"/>
    <p:sldLayoutId id="2147483696" r:id="rId14"/>
    <p:sldLayoutId id="2147483695" r:id="rId15"/>
    <p:sldLayoutId id="2147483694" r:id="rId16"/>
    <p:sldLayoutId id="2147483693" r:id="rId17"/>
    <p:sldLayoutId id="2147483692" r:id="rId18"/>
    <p:sldLayoutId id="2147483683" r:id="rId19"/>
    <p:sldLayoutId id="2147483682" r:id="rId20"/>
    <p:sldLayoutId id="2147483681" r:id="rId21"/>
    <p:sldLayoutId id="2147483680" r:id="rId22"/>
    <p:sldLayoutId id="2147483678" r:id="rId23"/>
    <p:sldLayoutId id="2147483658" r:id="rId24"/>
    <p:sldLayoutId id="2147483659" r:id="rId25"/>
    <p:sldLayoutId id="2147483675" r:id="rId26"/>
    <p:sldLayoutId id="2147483661" r:id="rId27"/>
    <p:sldLayoutId id="2147483691" r:id="rId28"/>
    <p:sldLayoutId id="2147483688" r:id="rId29"/>
    <p:sldLayoutId id="2147483665" r:id="rId30"/>
    <p:sldLayoutId id="2147483686" r:id="rId31"/>
    <p:sldLayoutId id="2147483679" r:id="rId32"/>
    <p:sldLayoutId id="2147483666" r:id="rId33"/>
    <p:sldLayoutId id="2147483699" r:id="rId34"/>
    <p:sldLayoutId id="2147483667" r:id="rId35"/>
    <p:sldLayoutId id="2147483668" r:id="rId36"/>
    <p:sldLayoutId id="2147483697" r:id="rId37"/>
    <p:sldLayoutId id="2147483689" r:id="rId38"/>
    <p:sldLayoutId id="2147483669" r:id="rId39"/>
    <p:sldLayoutId id="2147483673" r:id="rId4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6.png"/><Relationship Id="rId10" Type="http://schemas.openxmlformats.org/officeDocument/2006/relationships/image" Target="../media/image22.png"/><Relationship Id="rId4" Type="http://schemas.openxmlformats.org/officeDocument/2006/relationships/image" Target="../media/image6.png"/><Relationship Id="rId9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2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9.png"/><Relationship Id="rId5" Type="http://schemas.microsoft.com/office/2007/relationships/hdphoto" Target="../media/hdphoto6.wdp"/><Relationship Id="rId10" Type="http://schemas.microsoft.com/office/2007/relationships/hdphoto" Target="../media/hdphoto7.wdp"/><Relationship Id="rId4" Type="http://schemas.openxmlformats.org/officeDocument/2006/relationships/image" Target="../media/image34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6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6" Type="http://schemas.microsoft.com/office/2007/relationships/hdphoto" Target="../media/hdphoto8.wdp"/><Relationship Id="rId5" Type="http://schemas.openxmlformats.org/officeDocument/2006/relationships/image" Target="../media/image36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9.png"/><Relationship Id="rId7" Type="http://schemas.openxmlformats.org/officeDocument/2006/relationships/image" Target="../media/image3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4.png"/><Relationship Id="rId5" Type="http://schemas.microsoft.com/office/2007/relationships/hdphoto" Target="../media/hdphoto10.wdp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12.wdp"/><Relationship Id="rId3" Type="http://schemas.microsoft.com/office/2007/relationships/hdphoto" Target="../media/hdphoto5.wdp"/><Relationship Id="rId7" Type="http://schemas.openxmlformats.org/officeDocument/2006/relationships/image" Target="../media/image6.png"/><Relationship Id="rId12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11" Type="http://schemas.microsoft.com/office/2007/relationships/hdphoto" Target="../media/hdphoto11.wdp"/><Relationship Id="rId5" Type="http://schemas.openxmlformats.org/officeDocument/2006/relationships/image" Target="../media/image33.png"/><Relationship Id="rId10" Type="http://schemas.openxmlformats.org/officeDocument/2006/relationships/image" Target="../media/image40.png"/><Relationship Id="rId4" Type="http://schemas.openxmlformats.org/officeDocument/2006/relationships/image" Target="../media/image32.png"/><Relationship Id="rId9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12.wdp"/><Relationship Id="rId3" Type="http://schemas.microsoft.com/office/2007/relationships/hdphoto" Target="../media/hdphoto5.wdp"/><Relationship Id="rId7" Type="http://schemas.openxmlformats.org/officeDocument/2006/relationships/image" Target="../media/image6.png"/><Relationship Id="rId12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11" Type="http://schemas.microsoft.com/office/2007/relationships/hdphoto" Target="../media/hdphoto11.wdp"/><Relationship Id="rId5" Type="http://schemas.openxmlformats.org/officeDocument/2006/relationships/image" Target="../media/image33.png"/><Relationship Id="rId10" Type="http://schemas.openxmlformats.org/officeDocument/2006/relationships/image" Target="../media/image40.png"/><Relationship Id="rId4" Type="http://schemas.openxmlformats.org/officeDocument/2006/relationships/image" Target="../media/image32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12.wdp"/><Relationship Id="rId3" Type="http://schemas.microsoft.com/office/2007/relationships/hdphoto" Target="../media/hdphoto5.wdp"/><Relationship Id="rId7" Type="http://schemas.openxmlformats.org/officeDocument/2006/relationships/image" Target="../media/image6.png"/><Relationship Id="rId12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11" Type="http://schemas.microsoft.com/office/2007/relationships/hdphoto" Target="../media/hdphoto11.wdp"/><Relationship Id="rId5" Type="http://schemas.openxmlformats.org/officeDocument/2006/relationships/image" Target="../media/image33.png"/><Relationship Id="rId10" Type="http://schemas.openxmlformats.org/officeDocument/2006/relationships/image" Target="../media/image40.png"/><Relationship Id="rId4" Type="http://schemas.openxmlformats.org/officeDocument/2006/relationships/image" Target="../media/image32.png"/><Relationship Id="rId9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12.wdp"/><Relationship Id="rId3" Type="http://schemas.microsoft.com/office/2007/relationships/hdphoto" Target="../media/hdphoto5.wdp"/><Relationship Id="rId7" Type="http://schemas.openxmlformats.org/officeDocument/2006/relationships/image" Target="../media/image6.png"/><Relationship Id="rId12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11" Type="http://schemas.microsoft.com/office/2007/relationships/hdphoto" Target="../media/hdphoto11.wdp"/><Relationship Id="rId5" Type="http://schemas.openxmlformats.org/officeDocument/2006/relationships/image" Target="../media/image33.png"/><Relationship Id="rId10" Type="http://schemas.openxmlformats.org/officeDocument/2006/relationships/image" Target="../media/image40.png"/><Relationship Id="rId4" Type="http://schemas.openxmlformats.org/officeDocument/2006/relationships/image" Target="../media/image32.png"/><Relationship Id="rId9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12.wdp"/><Relationship Id="rId3" Type="http://schemas.microsoft.com/office/2007/relationships/hdphoto" Target="../media/hdphoto5.wdp"/><Relationship Id="rId7" Type="http://schemas.openxmlformats.org/officeDocument/2006/relationships/image" Target="../media/image6.png"/><Relationship Id="rId12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11" Type="http://schemas.microsoft.com/office/2007/relationships/hdphoto" Target="../media/hdphoto11.wdp"/><Relationship Id="rId5" Type="http://schemas.openxmlformats.org/officeDocument/2006/relationships/image" Target="../media/image33.png"/><Relationship Id="rId10" Type="http://schemas.openxmlformats.org/officeDocument/2006/relationships/image" Target="../media/image40.png"/><Relationship Id="rId4" Type="http://schemas.openxmlformats.org/officeDocument/2006/relationships/image" Target="../media/image32.png"/><Relationship Id="rId9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12.wdp"/><Relationship Id="rId3" Type="http://schemas.microsoft.com/office/2007/relationships/hdphoto" Target="../media/hdphoto5.wdp"/><Relationship Id="rId7" Type="http://schemas.openxmlformats.org/officeDocument/2006/relationships/image" Target="../media/image6.png"/><Relationship Id="rId12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11" Type="http://schemas.microsoft.com/office/2007/relationships/hdphoto" Target="../media/hdphoto11.wdp"/><Relationship Id="rId5" Type="http://schemas.openxmlformats.org/officeDocument/2006/relationships/image" Target="../media/image33.png"/><Relationship Id="rId10" Type="http://schemas.openxmlformats.org/officeDocument/2006/relationships/image" Target="../media/image40.png"/><Relationship Id="rId4" Type="http://schemas.openxmlformats.org/officeDocument/2006/relationships/image" Target="../media/image32.png"/><Relationship Id="rId9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slide" Target="slide6.xml"/><Relationship Id="rId18" Type="http://schemas.openxmlformats.org/officeDocument/2006/relationships/image" Target="../media/image22.png"/><Relationship Id="rId3" Type="http://schemas.openxmlformats.org/officeDocument/2006/relationships/image" Target="../media/image26.png"/><Relationship Id="rId21" Type="http://schemas.microsoft.com/office/2007/relationships/hdphoto" Target="../media/hdphoto3.wdp"/><Relationship Id="rId7" Type="http://schemas.openxmlformats.org/officeDocument/2006/relationships/image" Target="../media/image9.png"/><Relationship Id="rId12" Type="http://schemas.microsoft.com/office/2007/relationships/hdphoto" Target="../media/hdphoto2.wdp"/><Relationship Id="rId17" Type="http://schemas.openxmlformats.org/officeDocument/2006/relationships/slide" Target="slide9.xml"/><Relationship Id="rId2" Type="http://schemas.openxmlformats.org/officeDocument/2006/relationships/notesSlide" Target="../notesSlides/notesSlide5.xml"/><Relationship Id="rId16" Type="http://schemas.openxmlformats.org/officeDocument/2006/relationships/slide" Target="slide8.xml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.png"/><Relationship Id="rId11" Type="http://schemas.openxmlformats.org/officeDocument/2006/relationships/image" Target="../media/image27.png"/><Relationship Id="rId5" Type="http://schemas.openxmlformats.org/officeDocument/2006/relationships/image" Target="../media/image3.png"/><Relationship Id="rId15" Type="http://schemas.openxmlformats.org/officeDocument/2006/relationships/slide" Target="slide7.xml"/><Relationship Id="rId10" Type="http://schemas.openxmlformats.org/officeDocument/2006/relationships/image" Target="../media/image6.png"/><Relationship Id="rId19" Type="http://schemas.openxmlformats.org/officeDocument/2006/relationships/slide" Target="slide10.xml"/><Relationship Id="rId4" Type="http://schemas.microsoft.com/office/2007/relationships/hdphoto" Target="../media/hdphoto1.wdp"/><Relationship Id="rId9" Type="http://schemas.openxmlformats.org/officeDocument/2006/relationships/image" Target="../media/image24.png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" Target="slide5.xml"/><Relationship Id="rId7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microsoft.com/office/2007/relationships/hdphoto" Target="../media/hdphoto4.wdp"/><Relationship Id="rId4" Type="http://schemas.openxmlformats.org/officeDocument/2006/relationships/image" Target="../media/image30.pn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" Target="slide5.xml"/><Relationship Id="rId7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microsoft.com/office/2007/relationships/hdphoto" Target="../media/hdphoto4.wdp"/><Relationship Id="rId4" Type="http://schemas.openxmlformats.org/officeDocument/2006/relationships/image" Target="../media/image30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" Target="slide5.xml"/><Relationship Id="rId7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microsoft.com/office/2007/relationships/hdphoto" Target="../media/hdphoto4.wdp"/><Relationship Id="rId4" Type="http://schemas.openxmlformats.org/officeDocument/2006/relationships/image" Target="../media/image30.pn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" Target="slide5.xml"/><Relationship Id="rId7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microsoft.com/office/2007/relationships/hdphoto" Target="../media/hdphoto4.wdp"/><Relationship Id="rId4" Type="http://schemas.openxmlformats.org/officeDocument/2006/relationships/image" Target="../media/image30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E5B3099-0FAE-C00C-B671-1433F5B4DB0F}"/>
              </a:ext>
            </a:extLst>
          </p:cNvPr>
          <p:cNvSpPr/>
          <p:nvPr/>
        </p:nvSpPr>
        <p:spPr>
          <a:xfrm>
            <a:off x="3208564" y="2449222"/>
            <a:ext cx="5682343" cy="1002428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8" name="Google Shape;628;p27"/>
          <p:cNvSpPr txBox="1">
            <a:spLocks noGrp="1"/>
          </p:cNvSpPr>
          <p:nvPr>
            <p:ph type="ctrTitle"/>
          </p:nvPr>
        </p:nvSpPr>
        <p:spPr>
          <a:xfrm>
            <a:off x="2814457" y="1288277"/>
            <a:ext cx="6267042" cy="11057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200" dirty="0">
                <a:latin typeface="#9Slide07 FS North Land Sans" panose="00000500000000000000" pitchFamily="2" charset="0"/>
              </a:rPr>
              <a:t>BẢNG NHÂN 4</a:t>
            </a:r>
            <a:endParaRPr sz="7200" dirty="0">
              <a:latin typeface="#9Slide07 FS North Land Sans" panose="00000500000000000000" pitchFamily="2" charset="0"/>
            </a:endParaRPr>
          </a:p>
        </p:txBody>
      </p:sp>
      <p:pic>
        <p:nvPicPr>
          <p:cNvPr id="629" name="Google Shape;62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152775" y="899099"/>
            <a:ext cx="1902775" cy="3630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664;p30">
            <a:extLst>
              <a:ext uri="{FF2B5EF4-FFF2-40B4-BE49-F238E27FC236}">
                <a16:creationId xmlns:a16="http://schemas.microsoft.com/office/drawing/2014/main" id="{6A169223-3425-587B-B970-EE46B0B267A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63734" y="-374052"/>
            <a:ext cx="1529574" cy="988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664;p30">
            <a:extLst>
              <a:ext uri="{FF2B5EF4-FFF2-40B4-BE49-F238E27FC236}">
                <a16:creationId xmlns:a16="http://schemas.microsoft.com/office/drawing/2014/main" id="{CA08C67F-0609-6F32-6DA4-BFCF10C27FF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1542" y="241173"/>
            <a:ext cx="1529574" cy="988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664;p30">
            <a:extLst>
              <a:ext uri="{FF2B5EF4-FFF2-40B4-BE49-F238E27FC236}">
                <a16:creationId xmlns:a16="http://schemas.microsoft.com/office/drawing/2014/main" id="{458C42E5-24E0-B720-9787-2B98E4F9432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14426" y="-64693"/>
            <a:ext cx="1529574" cy="988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15;p9">
            <a:extLst>
              <a:ext uri="{FF2B5EF4-FFF2-40B4-BE49-F238E27FC236}">
                <a16:creationId xmlns:a16="http://schemas.microsoft.com/office/drawing/2014/main" id="{8EF5FA6B-432F-68BA-62BB-5B94525DDD2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41911" b="45471"/>
          <a:stretch/>
        </p:blipFill>
        <p:spPr>
          <a:xfrm>
            <a:off x="5726500" y="3385670"/>
            <a:ext cx="3417499" cy="1757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16;p9">
            <a:extLst>
              <a:ext uri="{FF2B5EF4-FFF2-40B4-BE49-F238E27FC236}">
                <a16:creationId xmlns:a16="http://schemas.microsoft.com/office/drawing/2014/main" id="{ABFA3A8A-CFB2-4577-C878-09F11CB760D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b="48717"/>
          <a:stretch/>
        </p:blipFill>
        <p:spPr>
          <a:xfrm>
            <a:off x="4099254" y="4096719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17;p9">
            <a:extLst>
              <a:ext uri="{FF2B5EF4-FFF2-40B4-BE49-F238E27FC236}">
                <a16:creationId xmlns:a16="http://schemas.microsoft.com/office/drawing/2014/main" id="{27E0F03B-DD2A-FD20-EF88-FCDC01C0BA7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r="21327" b="52945"/>
          <a:stretch/>
        </p:blipFill>
        <p:spPr>
          <a:xfrm>
            <a:off x="7075548" y="4174400"/>
            <a:ext cx="2068451" cy="969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673;p31">
            <a:extLst>
              <a:ext uri="{FF2B5EF4-FFF2-40B4-BE49-F238E27FC236}">
                <a16:creationId xmlns:a16="http://schemas.microsoft.com/office/drawing/2014/main" id="{5FCCC1CE-243C-41C5-60BE-5371DC16E2C3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32716" y="3451650"/>
            <a:ext cx="1593484" cy="1706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016;p48">
            <a:extLst>
              <a:ext uri="{FF2B5EF4-FFF2-40B4-BE49-F238E27FC236}">
                <a16:creationId xmlns:a16="http://schemas.microsoft.com/office/drawing/2014/main" id="{3A5C6F14-6205-A970-50C0-CBD8D596B196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9563" y="3581644"/>
            <a:ext cx="1791051" cy="1446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018;p48">
            <a:extLst>
              <a:ext uri="{FF2B5EF4-FFF2-40B4-BE49-F238E27FC236}">
                <a16:creationId xmlns:a16="http://schemas.microsoft.com/office/drawing/2014/main" id="{3108E914-D4D0-8B2E-E8BB-4CD5341CEE06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825769" y="-184481"/>
            <a:ext cx="1660460" cy="1778063"/>
          </a:xfrm>
          <a:prstGeom prst="rect">
            <a:avLst/>
          </a:prstGeom>
          <a:noFill/>
          <a:ln>
            <a:noFill/>
          </a:ln>
        </p:spPr>
      </p:pic>
      <p:sp>
        <p:nvSpPr>
          <p:cNvPr id="627" name="Google Shape;627;p27"/>
          <p:cNvSpPr txBox="1">
            <a:spLocks noGrp="1"/>
          </p:cNvSpPr>
          <p:nvPr>
            <p:ph type="subTitle" idx="1"/>
          </p:nvPr>
        </p:nvSpPr>
        <p:spPr>
          <a:xfrm rot="-452">
            <a:off x="2625587" y="2263960"/>
            <a:ext cx="6925729" cy="1548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latin typeface="#9Slide07 FS North Land Sans" panose="00000500000000000000" pitchFamily="2" charset="0"/>
              </a:rPr>
              <a:t>BẢNG CHIA 4</a:t>
            </a:r>
            <a:endParaRPr sz="7200" dirty="0">
              <a:latin typeface="#9Slide07 FS North Land Sans" panose="00000500000000000000" pitchFamily="2" charset="0"/>
            </a:endParaRPr>
          </a:p>
        </p:txBody>
      </p:sp>
      <p:pic>
        <p:nvPicPr>
          <p:cNvPr id="18" name="Google Shape;664;p30">
            <a:extLst>
              <a:ext uri="{FF2B5EF4-FFF2-40B4-BE49-F238E27FC236}">
                <a16:creationId xmlns:a16="http://schemas.microsoft.com/office/drawing/2014/main" id="{F90D6C97-F58D-C411-410C-EED29E1FE12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7753" y="3890707"/>
            <a:ext cx="1529574" cy="988354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400;p29">
            <a:extLst>
              <a:ext uri="{FF2B5EF4-FFF2-40B4-BE49-F238E27FC236}">
                <a16:creationId xmlns:a16="http://schemas.microsoft.com/office/drawing/2014/main" id="{2E0303B2-20EB-55A7-B2E8-FE73627492CF}"/>
              </a:ext>
            </a:extLst>
          </p:cNvPr>
          <p:cNvSpPr txBox="1">
            <a:spLocks/>
          </p:cNvSpPr>
          <p:nvPr/>
        </p:nvSpPr>
        <p:spPr>
          <a:xfrm>
            <a:off x="5152847" y="4097958"/>
            <a:ext cx="1745031" cy="930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sz="30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/>
            <a:r>
              <a:rPr lang="en-US" sz="4800" dirty="0">
                <a:solidFill>
                  <a:schemeClr val="tx1">
                    <a:lumMod val="25000"/>
                  </a:schemeClr>
                </a:solidFill>
                <a:latin typeface="#9Slide03 SVNLifehack Sans" panose="00000500000000000000" pitchFamily="2" charset="0"/>
              </a:rPr>
              <a:t>(</a:t>
            </a:r>
            <a:r>
              <a:rPr lang="en-US" sz="4800" dirty="0" err="1">
                <a:solidFill>
                  <a:schemeClr val="tx1">
                    <a:lumMod val="25000"/>
                  </a:schemeClr>
                </a:solidFill>
                <a:latin typeface="#9Slide03 SVNLifehack Sans" panose="00000500000000000000" pitchFamily="2" charset="0"/>
              </a:rPr>
              <a:t>Tiết</a:t>
            </a:r>
            <a:r>
              <a:rPr lang="en-US" sz="4800" dirty="0">
                <a:solidFill>
                  <a:schemeClr val="tx1">
                    <a:lumMod val="25000"/>
                  </a:schemeClr>
                </a:solidFill>
                <a:latin typeface="#9Slide03 SVNLifehack Sans" panose="00000500000000000000" pitchFamily="2" charset="0"/>
              </a:rPr>
              <a:t> 2)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30"/>
          <p:cNvSpPr txBox="1">
            <a:spLocks noGrp="1"/>
          </p:cNvSpPr>
          <p:nvPr>
            <p:ph type="title"/>
          </p:nvPr>
        </p:nvSpPr>
        <p:spPr>
          <a:xfrm>
            <a:off x="1893830" y="152332"/>
            <a:ext cx="2704249" cy="193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tx1"/>
                </a:solidFill>
                <a:latin typeface="SVN-Gretoon" panose="02040603050506020204" pitchFamily="18" charset="0"/>
              </a:rPr>
              <a:t>02</a:t>
            </a:r>
            <a:endParaRPr dirty="0">
              <a:ln>
                <a:solidFill>
                  <a:schemeClr val="bg1">
                    <a:lumMod val="10000"/>
                  </a:schemeClr>
                </a:solidFill>
              </a:ln>
              <a:solidFill>
                <a:schemeClr val="tx1"/>
              </a:solidFill>
              <a:latin typeface="SVN-Gretoon" panose="02040603050506020204" pitchFamily="18" charset="0"/>
            </a:endParaRPr>
          </a:p>
        </p:txBody>
      </p:sp>
      <p:sp>
        <p:nvSpPr>
          <p:cNvPr id="662" name="Google Shape;662;p30"/>
          <p:cNvSpPr txBox="1">
            <a:spLocks noGrp="1"/>
          </p:cNvSpPr>
          <p:nvPr>
            <p:ph type="title" idx="2"/>
          </p:nvPr>
        </p:nvSpPr>
        <p:spPr>
          <a:xfrm>
            <a:off x="3871029" y="2320349"/>
            <a:ext cx="4824774" cy="24129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>
                <a:ln>
                  <a:solidFill>
                    <a:schemeClr val="accent1">
                      <a:lumMod val="10000"/>
                    </a:schemeClr>
                  </a:solidFill>
                </a:ln>
                <a:latin typeface="SVN-Gretoon" panose="02040603050506020204" pitchFamily="18" charset="0"/>
              </a:rPr>
              <a:t>Khám phá</a:t>
            </a:r>
            <a:endParaRPr sz="9600" dirty="0">
              <a:ln>
                <a:solidFill>
                  <a:schemeClr val="accent1">
                    <a:lumMod val="10000"/>
                  </a:schemeClr>
                </a:solidFill>
              </a:ln>
              <a:latin typeface="SVN-Gretoon" panose="02040603050506020204" pitchFamily="18" charset="0"/>
            </a:endParaRPr>
          </a:p>
        </p:txBody>
      </p:sp>
      <p:pic>
        <p:nvPicPr>
          <p:cNvPr id="664" name="Google Shape;66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3830" y="2510764"/>
            <a:ext cx="1630277" cy="1263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" name="Google Shape;66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50129" y="983166"/>
            <a:ext cx="1977199" cy="34323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307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629;p27">
            <a:extLst>
              <a:ext uri="{FF2B5EF4-FFF2-40B4-BE49-F238E27FC236}">
                <a16:creationId xmlns:a16="http://schemas.microsoft.com/office/drawing/2014/main" id="{CB710474-4DDC-6E95-D0EB-C5C4DF9FA09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75315" y="819590"/>
            <a:ext cx="2179674" cy="4101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216;p9">
            <a:extLst>
              <a:ext uri="{FF2B5EF4-FFF2-40B4-BE49-F238E27FC236}">
                <a16:creationId xmlns:a16="http://schemas.microsoft.com/office/drawing/2014/main" id="{EF94E953-C0FD-DA5D-0E46-1C1929C7743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48717"/>
          <a:stretch/>
        </p:blipFill>
        <p:spPr>
          <a:xfrm>
            <a:off x="4906636" y="4302642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13;p9">
            <a:extLst>
              <a:ext uri="{FF2B5EF4-FFF2-40B4-BE49-F238E27FC236}">
                <a16:creationId xmlns:a16="http://schemas.microsoft.com/office/drawing/2014/main" id="{804D327D-32AF-3FA7-3B5A-7409C308D37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68320" y="3807898"/>
            <a:ext cx="2974850" cy="1826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6;p9">
            <a:extLst>
              <a:ext uri="{FF2B5EF4-FFF2-40B4-BE49-F238E27FC236}">
                <a16:creationId xmlns:a16="http://schemas.microsoft.com/office/drawing/2014/main" id="{B705A1CF-4DA6-3178-D584-5F7128A6473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48717"/>
          <a:stretch/>
        </p:blipFill>
        <p:spPr>
          <a:xfrm>
            <a:off x="4214510" y="4077244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16;p9">
            <a:extLst>
              <a:ext uri="{FF2B5EF4-FFF2-40B4-BE49-F238E27FC236}">
                <a16:creationId xmlns:a16="http://schemas.microsoft.com/office/drawing/2014/main" id="{18EF81AB-5724-6C8B-1B3B-2E00052A383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48717"/>
          <a:stretch/>
        </p:blipFill>
        <p:spPr>
          <a:xfrm>
            <a:off x="780362" y="4087350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16;p9">
            <a:extLst>
              <a:ext uri="{FF2B5EF4-FFF2-40B4-BE49-F238E27FC236}">
                <a16:creationId xmlns:a16="http://schemas.microsoft.com/office/drawing/2014/main" id="{35B16EBD-45B7-778E-40D7-1C3C05B081D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48717"/>
          <a:stretch/>
        </p:blipFill>
        <p:spPr>
          <a:xfrm>
            <a:off x="-1505782" y="4141313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16;p9">
            <a:extLst>
              <a:ext uri="{FF2B5EF4-FFF2-40B4-BE49-F238E27FC236}">
                <a16:creationId xmlns:a16="http://schemas.microsoft.com/office/drawing/2014/main" id="{F0ECCB59-BD43-0D85-281B-ED111D9653F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48717"/>
          <a:stretch/>
        </p:blipFill>
        <p:spPr>
          <a:xfrm>
            <a:off x="5650915" y="4356605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13;p9">
            <a:extLst>
              <a:ext uri="{FF2B5EF4-FFF2-40B4-BE49-F238E27FC236}">
                <a16:creationId xmlns:a16="http://schemas.microsoft.com/office/drawing/2014/main" id="{159E673D-4454-A6F3-3654-76D9483A078B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12599" y="3861861"/>
            <a:ext cx="2974850" cy="1826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16;p9">
            <a:extLst>
              <a:ext uri="{FF2B5EF4-FFF2-40B4-BE49-F238E27FC236}">
                <a16:creationId xmlns:a16="http://schemas.microsoft.com/office/drawing/2014/main" id="{E31D1215-12B2-E187-6934-0409C1A8B56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48717"/>
          <a:stretch/>
        </p:blipFill>
        <p:spPr>
          <a:xfrm>
            <a:off x="4958789" y="4131207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16;p9">
            <a:extLst>
              <a:ext uri="{FF2B5EF4-FFF2-40B4-BE49-F238E27FC236}">
                <a16:creationId xmlns:a16="http://schemas.microsoft.com/office/drawing/2014/main" id="{8157668F-03EB-C409-F183-86B08DF423F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48717"/>
          <a:stretch/>
        </p:blipFill>
        <p:spPr>
          <a:xfrm>
            <a:off x="1524641" y="4141313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16;p9">
            <a:extLst>
              <a:ext uri="{FF2B5EF4-FFF2-40B4-BE49-F238E27FC236}">
                <a16:creationId xmlns:a16="http://schemas.microsoft.com/office/drawing/2014/main" id="{50163AEB-C3D0-D75E-87B1-1B775805DA6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48717"/>
          <a:stretch/>
        </p:blipFill>
        <p:spPr>
          <a:xfrm>
            <a:off x="-761503" y="4195276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16;p9">
            <a:extLst>
              <a:ext uri="{FF2B5EF4-FFF2-40B4-BE49-F238E27FC236}">
                <a16:creationId xmlns:a16="http://schemas.microsoft.com/office/drawing/2014/main" id="{D85C3166-27ED-7D35-185C-0736BCB0F1E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48717"/>
          <a:stretch/>
        </p:blipFill>
        <p:spPr>
          <a:xfrm>
            <a:off x="4396273" y="4420674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213;p9">
            <a:extLst>
              <a:ext uri="{FF2B5EF4-FFF2-40B4-BE49-F238E27FC236}">
                <a16:creationId xmlns:a16="http://schemas.microsoft.com/office/drawing/2014/main" id="{93738E45-C2ED-F2C0-C696-8EBE14ED55AB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57957" y="3925930"/>
            <a:ext cx="2974850" cy="1826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216;p9">
            <a:extLst>
              <a:ext uri="{FF2B5EF4-FFF2-40B4-BE49-F238E27FC236}">
                <a16:creationId xmlns:a16="http://schemas.microsoft.com/office/drawing/2014/main" id="{2A698FC5-AD9F-C237-FE95-F718A31629F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48717"/>
          <a:stretch/>
        </p:blipFill>
        <p:spPr>
          <a:xfrm>
            <a:off x="3704147" y="4195276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216;p9">
            <a:extLst>
              <a:ext uri="{FF2B5EF4-FFF2-40B4-BE49-F238E27FC236}">
                <a16:creationId xmlns:a16="http://schemas.microsoft.com/office/drawing/2014/main" id="{29E83780-3895-A8E7-1A35-386BAAC1B52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48717"/>
          <a:stretch/>
        </p:blipFill>
        <p:spPr>
          <a:xfrm>
            <a:off x="269999" y="4205382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216;p9">
            <a:extLst>
              <a:ext uri="{FF2B5EF4-FFF2-40B4-BE49-F238E27FC236}">
                <a16:creationId xmlns:a16="http://schemas.microsoft.com/office/drawing/2014/main" id="{DB997D02-0844-5CF8-9792-D42FA6D2752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48717"/>
          <a:stretch/>
        </p:blipFill>
        <p:spPr>
          <a:xfrm>
            <a:off x="-2016145" y="4259345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791;p41">
            <a:extLst>
              <a:ext uri="{FF2B5EF4-FFF2-40B4-BE49-F238E27FC236}">
                <a16:creationId xmlns:a16="http://schemas.microsoft.com/office/drawing/2014/main" id="{BE1037F0-F8AC-4124-1100-58D9F04037B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17474" y="3353246"/>
            <a:ext cx="1796944" cy="196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51339C8-813A-0293-1547-72C95CFEC2B6}"/>
              </a:ext>
            </a:extLst>
          </p:cNvPr>
          <p:cNvSpPr/>
          <p:nvPr/>
        </p:nvSpPr>
        <p:spPr>
          <a:xfrm>
            <a:off x="5502648" y="211468"/>
            <a:ext cx="3384498" cy="1961000"/>
          </a:xfrm>
          <a:prstGeom prst="rect">
            <a:avLst/>
          </a:prstGeom>
          <a:solidFill>
            <a:schemeClr val="tx1">
              <a:lumMod val="95000"/>
            </a:schemeClr>
          </a:solidFill>
          <a:ln w="28575">
            <a:solidFill>
              <a:schemeClr val="accent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F1C0F7D-F55D-FD9C-24C3-25296A6D05D2}"/>
              </a:ext>
            </a:extLst>
          </p:cNvPr>
          <p:cNvSpPr/>
          <p:nvPr/>
        </p:nvSpPr>
        <p:spPr>
          <a:xfrm>
            <a:off x="5754520" y="396140"/>
            <a:ext cx="269831" cy="2698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940A720C-E0DA-B459-33C8-2D65784474E6}"/>
              </a:ext>
            </a:extLst>
          </p:cNvPr>
          <p:cNvSpPr/>
          <p:nvPr/>
        </p:nvSpPr>
        <p:spPr>
          <a:xfrm>
            <a:off x="5764275" y="837406"/>
            <a:ext cx="269831" cy="2698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8465C0BC-990C-807C-05B4-BBC4FF95F579}"/>
              </a:ext>
            </a:extLst>
          </p:cNvPr>
          <p:cNvSpPr/>
          <p:nvPr/>
        </p:nvSpPr>
        <p:spPr>
          <a:xfrm>
            <a:off x="6248265" y="396140"/>
            <a:ext cx="269831" cy="2698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2D3FC984-BFCB-FD4E-D554-84CE779435A0}"/>
              </a:ext>
            </a:extLst>
          </p:cNvPr>
          <p:cNvSpPr/>
          <p:nvPr/>
        </p:nvSpPr>
        <p:spPr>
          <a:xfrm>
            <a:off x="6248264" y="837406"/>
            <a:ext cx="269831" cy="2698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5CD0919A-7A51-9513-6E4A-B0384E89B016}"/>
              </a:ext>
            </a:extLst>
          </p:cNvPr>
          <p:cNvSpPr/>
          <p:nvPr/>
        </p:nvSpPr>
        <p:spPr>
          <a:xfrm>
            <a:off x="5759546" y="1314602"/>
            <a:ext cx="269831" cy="2698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ECE2E91-DE45-E056-1893-2E5BA6ABB26D}"/>
              </a:ext>
            </a:extLst>
          </p:cNvPr>
          <p:cNvSpPr/>
          <p:nvPr/>
        </p:nvSpPr>
        <p:spPr>
          <a:xfrm>
            <a:off x="5769301" y="1755868"/>
            <a:ext cx="269831" cy="2698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10E1023D-EFFB-EF23-CE6F-AA7816D1DF8B}"/>
              </a:ext>
            </a:extLst>
          </p:cNvPr>
          <p:cNvSpPr/>
          <p:nvPr/>
        </p:nvSpPr>
        <p:spPr>
          <a:xfrm>
            <a:off x="6253291" y="1314602"/>
            <a:ext cx="269831" cy="2698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5C5A25D7-A1DE-7F5B-85DA-4A5F352F6504}"/>
              </a:ext>
            </a:extLst>
          </p:cNvPr>
          <p:cNvSpPr/>
          <p:nvPr/>
        </p:nvSpPr>
        <p:spPr>
          <a:xfrm>
            <a:off x="6253290" y="1755868"/>
            <a:ext cx="269831" cy="2698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648875B5-E48F-F57F-0356-9B56B7F55E28}"/>
              </a:ext>
            </a:extLst>
          </p:cNvPr>
          <p:cNvSpPr/>
          <p:nvPr/>
        </p:nvSpPr>
        <p:spPr>
          <a:xfrm>
            <a:off x="6804758" y="396140"/>
            <a:ext cx="269831" cy="2698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F0870A68-3F84-5344-3E14-47FD62DA58DD}"/>
              </a:ext>
            </a:extLst>
          </p:cNvPr>
          <p:cNvSpPr/>
          <p:nvPr/>
        </p:nvSpPr>
        <p:spPr>
          <a:xfrm>
            <a:off x="6814513" y="837406"/>
            <a:ext cx="269831" cy="2698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D4478CCB-572F-311B-A618-1C86376C0421}"/>
              </a:ext>
            </a:extLst>
          </p:cNvPr>
          <p:cNvSpPr/>
          <p:nvPr/>
        </p:nvSpPr>
        <p:spPr>
          <a:xfrm>
            <a:off x="7298503" y="396140"/>
            <a:ext cx="269831" cy="2698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AC115E68-FFBE-A0D9-7E70-7BD4A20B2183}"/>
              </a:ext>
            </a:extLst>
          </p:cNvPr>
          <p:cNvSpPr/>
          <p:nvPr/>
        </p:nvSpPr>
        <p:spPr>
          <a:xfrm>
            <a:off x="7298502" y="837406"/>
            <a:ext cx="269831" cy="2698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3341C2B6-AD0E-97F8-C9B9-FF6DBE7894A8}"/>
              </a:ext>
            </a:extLst>
          </p:cNvPr>
          <p:cNvSpPr/>
          <p:nvPr/>
        </p:nvSpPr>
        <p:spPr>
          <a:xfrm>
            <a:off x="6809784" y="1314602"/>
            <a:ext cx="269831" cy="2698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FFF612A5-D464-18B6-8C50-9723A8910BAD}"/>
              </a:ext>
            </a:extLst>
          </p:cNvPr>
          <p:cNvSpPr/>
          <p:nvPr/>
        </p:nvSpPr>
        <p:spPr>
          <a:xfrm>
            <a:off x="6819539" y="1755868"/>
            <a:ext cx="269831" cy="2698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2BE3A17F-2F0C-1FAD-ED66-F257D72C506F}"/>
              </a:ext>
            </a:extLst>
          </p:cNvPr>
          <p:cNvSpPr/>
          <p:nvPr/>
        </p:nvSpPr>
        <p:spPr>
          <a:xfrm>
            <a:off x="7303529" y="1314602"/>
            <a:ext cx="269831" cy="2698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53CEDFF7-16EB-A264-32B5-F3AA1E50C366}"/>
              </a:ext>
            </a:extLst>
          </p:cNvPr>
          <p:cNvSpPr/>
          <p:nvPr/>
        </p:nvSpPr>
        <p:spPr>
          <a:xfrm>
            <a:off x="7303528" y="1755868"/>
            <a:ext cx="269831" cy="2698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8737693D-9ABB-1DC7-A844-1A1F52AE1182}"/>
              </a:ext>
            </a:extLst>
          </p:cNvPr>
          <p:cNvSpPr/>
          <p:nvPr/>
        </p:nvSpPr>
        <p:spPr>
          <a:xfrm>
            <a:off x="7854996" y="396140"/>
            <a:ext cx="269831" cy="2698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EDED86AC-73FE-EB2D-7F13-375162253CEE}"/>
              </a:ext>
            </a:extLst>
          </p:cNvPr>
          <p:cNvSpPr/>
          <p:nvPr/>
        </p:nvSpPr>
        <p:spPr>
          <a:xfrm>
            <a:off x="7864751" y="837406"/>
            <a:ext cx="269831" cy="2698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4C7ED28D-AE1F-153F-97AC-895ED8C102FB}"/>
              </a:ext>
            </a:extLst>
          </p:cNvPr>
          <p:cNvSpPr/>
          <p:nvPr/>
        </p:nvSpPr>
        <p:spPr>
          <a:xfrm>
            <a:off x="8348741" y="396140"/>
            <a:ext cx="269831" cy="2698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47B58873-447E-8EAA-0407-F1675F16F627}"/>
              </a:ext>
            </a:extLst>
          </p:cNvPr>
          <p:cNvSpPr/>
          <p:nvPr/>
        </p:nvSpPr>
        <p:spPr>
          <a:xfrm>
            <a:off x="8348740" y="837406"/>
            <a:ext cx="269831" cy="2698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BF319867-1468-E283-E1FA-290F535DD375}"/>
              </a:ext>
            </a:extLst>
          </p:cNvPr>
          <p:cNvSpPr/>
          <p:nvPr/>
        </p:nvSpPr>
        <p:spPr>
          <a:xfrm>
            <a:off x="7860022" y="1314602"/>
            <a:ext cx="269831" cy="2698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4921B296-8B48-ACF6-AAA6-F8C8722B363A}"/>
              </a:ext>
            </a:extLst>
          </p:cNvPr>
          <p:cNvSpPr/>
          <p:nvPr/>
        </p:nvSpPr>
        <p:spPr>
          <a:xfrm>
            <a:off x="7869777" y="1755868"/>
            <a:ext cx="269831" cy="2698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E047A3B-83ED-0D20-E910-04CF6556DEEF}"/>
              </a:ext>
            </a:extLst>
          </p:cNvPr>
          <p:cNvSpPr/>
          <p:nvPr/>
        </p:nvSpPr>
        <p:spPr>
          <a:xfrm>
            <a:off x="8353767" y="1314602"/>
            <a:ext cx="269831" cy="2698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2BB7E806-9794-5911-2DD6-F1DB47531E19}"/>
              </a:ext>
            </a:extLst>
          </p:cNvPr>
          <p:cNvSpPr/>
          <p:nvPr/>
        </p:nvSpPr>
        <p:spPr>
          <a:xfrm>
            <a:off x="8353766" y="1755868"/>
            <a:ext cx="269831" cy="2698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5549102-D0BC-B9D1-8EB6-1DF226FB7FF1}"/>
              </a:ext>
            </a:extLst>
          </p:cNvPr>
          <p:cNvSpPr/>
          <p:nvPr/>
        </p:nvSpPr>
        <p:spPr>
          <a:xfrm>
            <a:off x="5686746" y="324181"/>
            <a:ext cx="913610" cy="843652"/>
          </a:xfrm>
          <a:prstGeom prst="roundRect">
            <a:avLst/>
          </a:prstGeom>
          <a:noFill/>
          <a:ln w="19050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7D670C26-1889-8B09-259D-2B7B5FAFD455}"/>
              </a:ext>
            </a:extLst>
          </p:cNvPr>
          <p:cNvSpPr/>
          <p:nvPr/>
        </p:nvSpPr>
        <p:spPr>
          <a:xfrm>
            <a:off x="6742009" y="316022"/>
            <a:ext cx="889073" cy="843652"/>
          </a:xfrm>
          <a:prstGeom prst="roundRect">
            <a:avLst/>
          </a:prstGeom>
          <a:noFill/>
          <a:ln w="19050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24257068-C52E-6AB8-6E54-97B1397A7DEA}"/>
              </a:ext>
            </a:extLst>
          </p:cNvPr>
          <p:cNvSpPr/>
          <p:nvPr/>
        </p:nvSpPr>
        <p:spPr>
          <a:xfrm>
            <a:off x="7790679" y="324181"/>
            <a:ext cx="889073" cy="843652"/>
          </a:xfrm>
          <a:prstGeom prst="roundRect">
            <a:avLst/>
          </a:prstGeom>
          <a:noFill/>
          <a:ln w="19050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DC762A5F-605E-1D49-0063-BC3DC40FC3D0}"/>
              </a:ext>
            </a:extLst>
          </p:cNvPr>
          <p:cNvSpPr/>
          <p:nvPr/>
        </p:nvSpPr>
        <p:spPr>
          <a:xfrm>
            <a:off x="5699014" y="1245369"/>
            <a:ext cx="889073" cy="843652"/>
          </a:xfrm>
          <a:prstGeom prst="roundRect">
            <a:avLst/>
          </a:prstGeom>
          <a:noFill/>
          <a:ln w="19050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83872A14-8A18-A59C-49E5-A3C088D000F6}"/>
              </a:ext>
            </a:extLst>
          </p:cNvPr>
          <p:cNvSpPr/>
          <p:nvPr/>
        </p:nvSpPr>
        <p:spPr>
          <a:xfrm>
            <a:off x="6758545" y="1261693"/>
            <a:ext cx="889073" cy="843652"/>
          </a:xfrm>
          <a:prstGeom prst="roundRect">
            <a:avLst/>
          </a:prstGeom>
          <a:noFill/>
          <a:ln w="19050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64B76417-451F-FF54-AF18-0F993BE42B43}"/>
              </a:ext>
            </a:extLst>
          </p:cNvPr>
          <p:cNvSpPr/>
          <p:nvPr/>
        </p:nvSpPr>
        <p:spPr>
          <a:xfrm>
            <a:off x="7818076" y="1278017"/>
            <a:ext cx="889073" cy="843652"/>
          </a:xfrm>
          <a:prstGeom prst="roundRect">
            <a:avLst/>
          </a:prstGeom>
          <a:noFill/>
          <a:ln w="19050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Speech Bubble: Rectangle with Corners Rounded 65">
            <a:extLst>
              <a:ext uri="{FF2B5EF4-FFF2-40B4-BE49-F238E27FC236}">
                <a16:creationId xmlns:a16="http://schemas.microsoft.com/office/drawing/2014/main" id="{544E2B04-32AB-02E2-B392-560A3213BBC8}"/>
              </a:ext>
            </a:extLst>
          </p:cNvPr>
          <p:cNvSpPr/>
          <p:nvPr/>
        </p:nvSpPr>
        <p:spPr>
          <a:xfrm>
            <a:off x="1726835" y="239927"/>
            <a:ext cx="3114837" cy="1806081"/>
          </a:xfrm>
          <a:prstGeom prst="wedgeRoundRectCallout">
            <a:avLst>
              <a:gd name="adj1" fmla="val -59336"/>
              <a:gd name="adj2" fmla="val 47866"/>
              <a:gd name="adj3" fmla="val 16667"/>
            </a:avLst>
          </a:prstGeom>
          <a:solidFill>
            <a:schemeClr val="tx1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Các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em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quan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sát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hình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sau</a:t>
            </a:r>
            <a:endParaRPr lang="en-US" sz="2800" dirty="0">
              <a:solidFill>
                <a:schemeClr val="bg1">
                  <a:lumMod val="10000"/>
                </a:schemeClr>
              </a:solidFill>
              <a:latin typeface="#9Slide03 AmpleSoft Bold" panose="02000000000000000000" pitchFamily="2" charset="0"/>
            </a:endParaRPr>
          </a:p>
          <a:p>
            <a:pPr algn="ctr"/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Nêu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phép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tính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số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chấm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tròn</a:t>
            </a:r>
            <a:endParaRPr lang="en-US" sz="2800" dirty="0">
              <a:solidFill>
                <a:schemeClr val="bg1">
                  <a:lumMod val="10000"/>
                </a:schemeClr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67" name="Speech Bubble: Rectangle with Corners Rounded 66">
            <a:extLst>
              <a:ext uri="{FF2B5EF4-FFF2-40B4-BE49-F238E27FC236}">
                <a16:creationId xmlns:a16="http://schemas.microsoft.com/office/drawing/2014/main" id="{1B11C94B-67A0-F8D5-FA40-E6963BFDA8D2}"/>
              </a:ext>
            </a:extLst>
          </p:cNvPr>
          <p:cNvSpPr/>
          <p:nvPr/>
        </p:nvSpPr>
        <p:spPr>
          <a:xfrm>
            <a:off x="2970373" y="3085163"/>
            <a:ext cx="3254902" cy="1056150"/>
          </a:xfrm>
          <a:prstGeom prst="wedgeRoundRectCallout">
            <a:avLst>
              <a:gd name="adj1" fmla="val 59796"/>
              <a:gd name="adj2" fmla="val -6884"/>
              <a:gd name="adj3" fmla="val 16667"/>
            </a:avLst>
          </a:prstGeom>
          <a:solidFill>
            <a:schemeClr val="tx1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4 x 6 = 24</a:t>
            </a:r>
          </a:p>
        </p:txBody>
      </p:sp>
      <p:sp>
        <p:nvSpPr>
          <p:cNvPr id="68" name="Speech Bubble: Rectangle with Corners Rounded 67">
            <a:extLst>
              <a:ext uri="{FF2B5EF4-FFF2-40B4-BE49-F238E27FC236}">
                <a16:creationId xmlns:a16="http://schemas.microsoft.com/office/drawing/2014/main" id="{2A5C3E88-5110-5DA9-DD1F-67CEEE2FBDFA}"/>
              </a:ext>
            </a:extLst>
          </p:cNvPr>
          <p:cNvSpPr/>
          <p:nvPr/>
        </p:nvSpPr>
        <p:spPr>
          <a:xfrm>
            <a:off x="956175" y="121895"/>
            <a:ext cx="4322560" cy="2291696"/>
          </a:xfrm>
          <a:prstGeom prst="wedgeRoundRectCallout">
            <a:avLst>
              <a:gd name="adj1" fmla="val -36996"/>
              <a:gd name="adj2" fmla="val 56968"/>
              <a:gd name="adj3" fmla="val 16667"/>
            </a:avLst>
          </a:prstGeom>
          <a:solidFill>
            <a:schemeClr val="tx1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dirty="0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Có tất cả 24 chấm tròn chia vào các tấm bìa, mỗi tấm bìa có 4 chấm tròn. Vậy ta chia vào bao nhiêu tấm bìa như thế?</a:t>
            </a:r>
            <a:endParaRPr lang="en-US" sz="4800" dirty="0">
              <a:solidFill>
                <a:schemeClr val="accent1">
                  <a:lumMod val="10000"/>
                </a:schemeClr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69" name="Speech Bubble: Rectangle with Corners Rounded 68">
            <a:extLst>
              <a:ext uri="{FF2B5EF4-FFF2-40B4-BE49-F238E27FC236}">
                <a16:creationId xmlns:a16="http://schemas.microsoft.com/office/drawing/2014/main" id="{0F89FFA6-65FA-AC41-5CEA-021DB6682FAE}"/>
              </a:ext>
            </a:extLst>
          </p:cNvPr>
          <p:cNvSpPr/>
          <p:nvPr/>
        </p:nvSpPr>
        <p:spPr>
          <a:xfrm>
            <a:off x="1218438" y="396140"/>
            <a:ext cx="3948985" cy="1662626"/>
          </a:xfrm>
          <a:prstGeom prst="wedgeRoundRectCallout">
            <a:avLst>
              <a:gd name="adj1" fmla="val -36996"/>
              <a:gd name="adj2" fmla="val 56968"/>
              <a:gd name="adj3" fmla="val 16667"/>
            </a:avLst>
          </a:prstGeom>
          <a:solidFill>
            <a:schemeClr val="tx1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Muốn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tìm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số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tấm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bìa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 ta </a:t>
            </a:r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dùng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phép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tính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gì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 ?</a:t>
            </a:r>
          </a:p>
        </p:txBody>
      </p:sp>
      <p:sp>
        <p:nvSpPr>
          <p:cNvPr id="70" name="Speech Bubble: Rectangle with Corners Rounded 69">
            <a:extLst>
              <a:ext uri="{FF2B5EF4-FFF2-40B4-BE49-F238E27FC236}">
                <a16:creationId xmlns:a16="http://schemas.microsoft.com/office/drawing/2014/main" id="{D862BE79-DFBF-2A53-9BEA-DCE9BACB6A8A}"/>
              </a:ext>
            </a:extLst>
          </p:cNvPr>
          <p:cNvSpPr/>
          <p:nvPr/>
        </p:nvSpPr>
        <p:spPr>
          <a:xfrm>
            <a:off x="1938744" y="2951533"/>
            <a:ext cx="4322560" cy="1382213"/>
          </a:xfrm>
          <a:prstGeom prst="wedgeRoundRectCallout">
            <a:avLst>
              <a:gd name="adj1" fmla="val 59796"/>
              <a:gd name="adj2" fmla="val -6884"/>
              <a:gd name="adj3" fmla="val 16667"/>
            </a:avLst>
          </a:prstGeom>
          <a:solidFill>
            <a:schemeClr val="tx1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Ta </a:t>
            </a:r>
            <a:r>
              <a:rPr lang="en-US" sz="40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dùng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phép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chia </a:t>
            </a:r>
          </a:p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24 : 4 </a:t>
            </a:r>
          </a:p>
        </p:txBody>
      </p:sp>
      <p:sp>
        <p:nvSpPr>
          <p:cNvPr id="71" name="Speech Bubble: Rectangle with Corners Rounded 70">
            <a:extLst>
              <a:ext uri="{FF2B5EF4-FFF2-40B4-BE49-F238E27FC236}">
                <a16:creationId xmlns:a16="http://schemas.microsoft.com/office/drawing/2014/main" id="{AFF89EE0-C669-36DF-FE8C-4D27224C6E1C}"/>
              </a:ext>
            </a:extLst>
          </p:cNvPr>
          <p:cNvSpPr/>
          <p:nvPr/>
        </p:nvSpPr>
        <p:spPr>
          <a:xfrm>
            <a:off x="1200635" y="184251"/>
            <a:ext cx="3948985" cy="1130351"/>
          </a:xfrm>
          <a:prstGeom prst="wedgeRoundRectCallout">
            <a:avLst>
              <a:gd name="adj1" fmla="val -36996"/>
              <a:gd name="adj2" fmla="val 56968"/>
              <a:gd name="adj3" fmla="val 16667"/>
            </a:avLst>
          </a:prstGeom>
          <a:solidFill>
            <a:schemeClr val="tx1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Các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em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quan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sát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phép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 chia 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D6E649D6-8DCB-8EDE-DCCE-B9098B2DE083}"/>
              </a:ext>
            </a:extLst>
          </p:cNvPr>
          <p:cNvSpPr/>
          <p:nvPr/>
        </p:nvSpPr>
        <p:spPr>
          <a:xfrm>
            <a:off x="2226545" y="2633827"/>
            <a:ext cx="269831" cy="2698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551F5FA8-6EDB-8CFE-ED97-8FDF6146497D}"/>
              </a:ext>
            </a:extLst>
          </p:cNvPr>
          <p:cNvSpPr/>
          <p:nvPr/>
        </p:nvSpPr>
        <p:spPr>
          <a:xfrm>
            <a:off x="2236300" y="3075093"/>
            <a:ext cx="269831" cy="2698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0250F609-142F-2CBC-188B-FEB0B1706FC5}"/>
              </a:ext>
            </a:extLst>
          </p:cNvPr>
          <p:cNvSpPr/>
          <p:nvPr/>
        </p:nvSpPr>
        <p:spPr>
          <a:xfrm>
            <a:off x="2720290" y="2633827"/>
            <a:ext cx="269831" cy="2698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3B6D79FE-7EC0-F1B6-E82D-A831B1EAA64D}"/>
              </a:ext>
            </a:extLst>
          </p:cNvPr>
          <p:cNvSpPr/>
          <p:nvPr/>
        </p:nvSpPr>
        <p:spPr>
          <a:xfrm>
            <a:off x="2720289" y="3075093"/>
            <a:ext cx="269831" cy="2698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6D9C562A-8B33-A023-9B3C-AF7556596B2E}"/>
              </a:ext>
            </a:extLst>
          </p:cNvPr>
          <p:cNvSpPr/>
          <p:nvPr/>
        </p:nvSpPr>
        <p:spPr>
          <a:xfrm>
            <a:off x="2158771" y="2561868"/>
            <a:ext cx="913610" cy="843652"/>
          </a:xfrm>
          <a:prstGeom prst="roundRect">
            <a:avLst/>
          </a:prstGeom>
          <a:noFill/>
          <a:ln w="19050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554BBD49-5A20-57ED-6B92-30872E526FB4}"/>
              </a:ext>
            </a:extLst>
          </p:cNvPr>
          <p:cNvSpPr/>
          <p:nvPr/>
        </p:nvSpPr>
        <p:spPr>
          <a:xfrm>
            <a:off x="3354664" y="2638516"/>
            <a:ext cx="269831" cy="2698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016950E1-FD6E-B392-15B0-B8E349F3188D}"/>
              </a:ext>
            </a:extLst>
          </p:cNvPr>
          <p:cNvSpPr/>
          <p:nvPr/>
        </p:nvSpPr>
        <p:spPr>
          <a:xfrm>
            <a:off x="3364419" y="3079782"/>
            <a:ext cx="269831" cy="2698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D4749EAE-D0F8-BF24-C1A3-B408D172FD2C}"/>
              </a:ext>
            </a:extLst>
          </p:cNvPr>
          <p:cNvSpPr/>
          <p:nvPr/>
        </p:nvSpPr>
        <p:spPr>
          <a:xfrm>
            <a:off x="3848409" y="2638516"/>
            <a:ext cx="269831" cy="2698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DAB2E73B-596D-1975-456E-EF4613C7161E}"/>
              </a:ext>
            </a:extLst>
          </p:cNvPr>
          <p:cNvSpPr/>
          <p:nvPr/>
        </p:nvSpPr>
        <p:spPr>
          <a:xfrm>
            <a:off x="3848408" y="3079782"/>
            <a:ext cx="269831" cy="2698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5307EAC5-89D9-0065-8C2B-D03A678C7609}"/>
              </a:ext>
            </a:extLst>
          </p:cNvPr>
          <p:cNvSpPr/>
          <p:nvPr/>
        </p:nvSpPr>
        <p:spPr>
          <a:xfrm>
            <a:off x="3286890" y="2566557"/>
            <a:ext cx="913610" cy="843652"/>
          </a:xfrm>
          <a:prstGeom prst="roundRect">
            <a:avLst/>
          </a:prstGeom>
          <a:noFill/>
          <a:ln w="19050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BE2146F1-8D62-EAB3-D27B-1B795AAA6F74}"/>
              </a:ext>
            </a:extLst>
          </p:cNvPr>
          <p:cNvSpPr/>
          <p:nvPr/>
        </p:nvSpPr>
        <p:spPr>
          <a:xfrm>
            <a:off x="4482783" y="2643205"/>
            <a:ext cx="269831" cy="2698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190C93EE-379E-5BDC-A027-0E66A1026D65}"/>
              </a:ext>
            </a:extLst>
          </p:cNvPr>
          <p:cNvSpPr/>
          <p:nvPr/>
        </p:nvSpPr>
        <p:spPr>
          <a:xfrm>
            <a:off x="4492538" y="3084471"/>
            <a:ext cx="269831" cy="2698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39D5C383-C96E-5EAE-A357-52B1BFB8FAEC}"/>
              </a:ext>
            </a:extLst>
          </p:cNvPr>
          <p:cNvSpPr/>
          <p:nvPr/>
        </p:nvSpPr>
        <p:spPr>
          <a:xfrm>
            <a:off x="4976528" y="2643205"/>
            <a:ext cx="269831" cy="2698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AF8A9294-6408-956F-7F8D-463BD5D3DC9F}"/>
              </a:ext>
            </a:extLst>
          </p:cNvPr>
          <p:cNvSpPr/>
          <p:nvPr/>
        </p:nvSpPr>
        <p:spPr>
          <a:xfrm>
            <a:off x="4976527" y="3084471"/>
            <a:ext cx="269831" cy="2698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82B1B456-DD88-287D-830F-C55EE24AAF1E}"/>
              </a:ext>
            </a:extLst>
          </p:cNvPr>
          <p:cNvSpPr/>
          <p:nvPr/>
        </p:nvSpPr>
        <p:spPr>
          <a:xfrm>
            <a:off x="4415009" y="2571246"/>
            <a:ext cx="913610" cy="843652"/>
          </a:xfrm>
          <a:prstGeom prst="roundRect">
            <a:avLst/>
          </a:prstGeom>
          <a:noFill/>
          <a:ln w="19050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B5946909-F550-1F59-C5BA-3249BCADBA05}"/>
              </a:ext>
            </a:extLst>
          </p:cNvPr>
          <p:cNvSpPr/>
          <p:nvPr/>
        </p:nvSpPr>
        <p:spPr>
          <a:xfrm>
            <a:off x="5610902" y="2647894"/>
            <a:ext cx="269831" cy="2698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F91DCF17-A56E-10D5-8372-EFA0A27E0060}"/>
              </a:ext>
            </a:extLst>
          </p:cNvPr>
          <p:cNvSpPr/>
          <p:nvPr/>
        </p:nvSpPr>
        <p:spPr>
          <a:xfrm>
            <a:off x="5620657" y="3089160"/>
            <a:ext cx="269831" cy="2698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C65DEF6F-CF94-04B3-982B-ECA99A5B06E6}"/>
              </a:ext>
            </a:extLst>
          </p:cNvPr>
          <p:cNvSpPr/>
          <p:nvPr/>
        </p:nvSpPr>
        <p:spPr>
          <a:xfrm>
            <a:off x="6104647" y="2647894"/>
            <a:ext cx="269831" cy="2698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BC60984D-CE3E-E42D-41E3-6720F9A80CA6}"/>
              </a:ext>
            </a:extLst>
          </p:cNvPr>
          <p:cNvSpPr/>
          <p:nvPr/>
        </p:nvSpPr>
        <p:spPr>
          <a:xfrm>
            <a:off x="6104646" y="3089160"/>
            <a:ext cx="269831" cy="2698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CF406CBB-072A-7B94-AAAF-648F6EE78E7A}"/>
              </a:ext>
            </a:extLst>
          </p:cNvPr>
          <p:cNvSpPr/>
          <p:nvPr/>
        </p:nvSpPr>
        <p:spPr>
          <a:xfrm>
            <a:off x="5543128" y="2575935"/>
            <a:ext cx="913610" cy="843652"/>
          </a:xfrm>
          <a:prstGeom prst="roundRect">
            <a:avLst/>
          </a:prstGeom>
          <a:noFill/>
          <a:ln w="19050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DA334727-7EFC-CEDE-EE35-7FE7C15E8F54}"/>
              </a:ext>
            </a:extLst>
          </p:cNvPr>
          <p:cNvSpPr/>
          <p:nvPr/>
        </p:nvSpPr>
        <p:spPr>
          <a:xfrm>
            <a:off x="6739021" y="2652583"/>
            <a:ext cx="269831" cy="2698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510A7169-FCDF-2629-BBDF-88D4340248F1}"/>
              </a:ext>
            </a:extLst>
          </p:cNvPr>
          <p:cNvSpPr/>
          <p:nvPr/>
        </p:nvSpPr>
        <p:spPr>
          <a:xfrm>
            <a:off x="6748776" y="3093849"/>
            <a:ext cx="269831" cy="2698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FD75D131-8D35-C206-EAA9-8673A796B4FA}"/>
              </a:ext>
            </a:extLst>
          </p:cNvPr>
          <p:cNvSpPr/>
          <p:nvPr/>
        </p:nvSpPr>
        <p:spPr>
          <a:xfrm>
            <a:off x="7232766" y="2652583"/>
            <a:ext cx="269831" cy="2698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6ECCD44A-FA4A-295E-7A1D-3324D56C5F1F}"/>
              </a:ext>
            </a:extLst>
          </p:cNvPr>
          <p:cNvSpPr/>
          <p:nvPr/>
        </p:nvSpPr>
        <p:spPr>
          <a:xfrm>
            <a:off x="7232765" y="3093849"/>
            <a:ext cx="269831" cy="2698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64EFAE38-34B9-8E73-962D-37745FE2DE65}"/>
              </a:ext>
            </a:extLst>
          </p:cNvPr>
          <p:cNvSpPr/>
          <p:nvPr/>
        </p:nvSpPr>
        <p:spPr>
          <a:xfrm>
            <a:off x="6671247" y="2580624"/>
            <a:ext cx="913610" cy="843652"/>
          </a:xfrm>
          <a:prstGeom prst="roundRect">
            <a:avLst/>
          </a:prstGeom>
          <a:noFill/>
          <a:ln w="19050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C4D94FCE-712E-C62E-1B80-3FC8C8B311D8}"/>
              </a:ext>
            </a:extLst>
          </p:cNvPr>
          <p:cNvSpPr/>
          <p:nvPr/>
        </p:nvSpPr>
        <p:spPr>
          <a:xfrm>
            <a:off x="7867140" y="2657272"/>
            <a:ext cx="269831" cy="2698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40A8B41C-27E2-E962-66FE-033939F8E6EF}"/>
              </a:ext>
            </a:extLst>
          </p:cNvPr>
          <p:cNvSpPr/>
          <p:nvPr/>
        </p:nvSpPr>
        <p:spPr>
          <a:xfrm>
            <a:off x="7876895" y="3098538"/>
            <a:ext cx="269831" cy="2698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A9F238F5-4979-4C98-ECF4-0C36E7F6F0A9}"/>
              </a:ext>
            </a:extLst>
          </p:cNvPr>
          <p:cNvSpPr/>
          <p:nvPr/>
        </p:nvSpPr>
        <p:spPr>
          <a:xfrm>
            <a:off x="8360885" y="2657272"/>
            <a:ext cx="269831" cy="2698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3A08251A-73B2-7DF0-5416-8EE665B21D97}"/>
              </a:ext>
            </a:extLst>
          </p:cNvPr>
          <p:cNvSpPr/>
          <p:nvPr/>
        </p:nvSpPr>
        <p:spPr>
          <a:xfrm>
            <a:off x="8360884" y="3098538"/>
            <a:ext cx="269831" cy="2698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96060C6B-99EE-681F-5E18-F4AB864BE5FB}"/>
              </a:ext>
            </a:extLst>
          </p:cNvPr>
          <p:cNvSpPr/>
          <p:nvPr/>
        </p:nvSpPr>
        <p:spPr>
          <a:xfrm>
            <a:off x="7799366" y="2585313"/>
            <a:ext cx="913610" cy="843652"/>
          </a:xfrm>
          <a:prstGeom prst="roundRect">
            <a:avLst/>
          </a:prstGeom>
          <a:noFill/>
          <a:ln w="19050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Speech Bubble: Rectangle with Corners Rounded 106">
            <a:extLst>
              <a:ext uri="{FF2B5EF4-FFF2-40B4-BE49-F238E27FC236}">
                <a16:creationId xmlns:a16="http://schemas.microsoft.com/office/drawing/2014/main" id="{BF804F22-A27D-1297-2C43-0A58E786C49C}"/>
              </a:ext>
            </a:extLst>
          </p:cNvPr>
          <p:cNvSpPr/>
          <p:nvPr/>
        </p:nvSpPr>
        <p:spPr>
          <a:xfrm>
            <a:off x="1218438" y="506077"/>
            <a:ext cx="3948985" cy="1130351"/>
          </a:xfrm>
          <a:prstGeom prst="wedgeRoundRectCallout">
            <a:avLst>
              <a:gd name="adj1" fmla="val -36996"/>
              <a:gd name="adj2" fmla="val 56968"/>
              <a:gd name="adj3" fmla="val 16667"/>
            </a:avLst>
          </a:prstGeom>
          <a:solidFill>
            <a:schemeClr val="tx1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Vậy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 24 : 4 = ? </a:t>
            </a:r>
          </a:p>
        </p:txBody>
      </p:sp>
      <p:sp>
        <p:nvSpPr>
          <p:cNvPr id="108" name="Speech Bubble: Rectangle with Corners Rounded 107">
            <a:extLst>
              <a:ext uri="{FF2B5EF4-FFF2-40B4-BE49-F238E27FC236}">
                <a16:creationId xmlns:a16="http://schemas.microsoft.com/office/drawing/2014/main" id="{699643A3-7BB4-AE2C-2473-D0B4D2DCAF19}"/>
              </a:ext>
            </a:extLst>
          </p:cNvPr>
          <p:cNvSpPr/>
          <p:nvPr/>
        </p:nvSpPr>
        <p:spPr>
          <a:xfrm>
            <a:off x="2427762" y="3869156"/>
            <a:ext cx="3811799" cy="1100616"/>
          </a:xfrm>
          <a:prstGeom prst="wedgeRoundRectCallout">
            <a:avLst>
              <a:gd name="adj1" fmla="val 59796"/>
              <a:gd name="adj2" fmla="val -6884"/>
              <a:gd name="adj3" fmla="val 16667"/>
            </a:avLst>
          </a:prstGeom>
          <a:solidFill>
            <a:schemeClr val="tx1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24 : 4 = 6 </a:t>
            </a:r>
          </a:p>
        </p:txBody>
      </p:sp>
      <p:sp>
        <p:nvSpPr>
          <p:cNvPr id="110" name="Speech Bubble: Rectangle with Corners Rounded 109">
            <a:extLst>
              <a:ext uri="{FF2B5EF4-FFF2-40B4-BE49-F238E27FC236}">
                <a16:creationId xmlns:a16="http://schemas.microsoft.com/office/drawing/2014/main" id="{30DD905D-F0D9-0DF6-1CCB-4F92E6DA433C}"/>
              </a:ext>
            </a:extLst>
          </p:cNvPr>
          <p:cNvSpPr/>
          <p:nvPr/>
        </p:nvSpPr>
        <p:spPr>
          <a:xfrm>
            <a:off x="1509084" y="314076"/>
            <a:ext cx="5305429" cy="1900904"/>
          </a:xfrm>
          <a:prstGeom prst="wedgeRoundRectCallout">
            <a:avLst>
              <a:gd name="adj1" fmla="val -36996"/>
              <a:gd name="adj2" fmla="val 56968"/>
              <a:gd name="adj3" fmla="val 16667"/>
            </a:avLst>
          </a:prstGeom>
          <a:solidFill>
            <a:schemeClr val="tx1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Vậy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các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em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chú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 ý , </a:t>
            </a:r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từ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phép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nhân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>
                <a:solidFill>
                  <a:srgbClr val="C00000"/>
                </a:solidFill>
                <a:latin typeface="Showcard Gothic" panose="04020904020102020604" pitchFamily="82" charset="0"/>
              </a:rPr>
              <a:t>4 x 6 = 24 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ta </a:t>
            </a:r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có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thể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suy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ra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phép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 chia </a:t>
            </a:r>
            <a:r>
              <a:rPr lang="en-US" sz="4000" dirty="0">
                <a:solidFill>
                  <a:srgbClr val="C00000"/>
                </a:solidFill>
                <a:latin typeface="Showcard Gothic" panose="04020904020102020604" pitchFamily="82" charset="0"/>
              </a:rPr>
              <a:t>24 : 4 = 6  </a:t>
            </a:r>
            <a:endParaRPr lang="en-US" sz="3200" dirty="0">
              <a:solidFill>
                <a:srgbClr val="C00000"/>
              </a:solidFill>
              <a:latin typeface="Showcard Gothic" panose="04020904020102020604" pitchFamily="8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14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3" grpId="0" animBg="1"/>
      <p:bldP spid="74" grpId="0" animBg="1"/>
      <p:bldP spid="75" grpId="0" animBg="1"/>
      <p:bldP spid="76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7" grpId="1" animBg="1"/>
      <p:bldP spid="108" grpId="0" animBg="1"/>
      <p:bldP spid="108" grpId="1" animBg="1"/>
      <p:bldP spid="110" grpId="0" animBg="1"/>
      <p:bldP spid="11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68;p14">
            <a:extLst>
              <a:ext uri="{FF2B5EF4-FFF2-40B4-BE49-F238E27FC236}">
                <a16:creationId xmlns:a16="http://schemas.microsoft.com/office/drawing/2014/main" id="{9281410F-C5FF-7783-E14A-48443BA040F3}"/>
              </a:ext>
            </a:extLst>
          </p:cNvPr>
          <p:cNvSpPr/>
          <p:nvPr/>
        </p:nvSpPr>
        <p:spPr>
          <a:xfrm flipH="1">
            <a:off x="5324100" y="111802"/>
            <a:ext cx="2107655" cy="2185774"/>
          </a:xfrm>
          <a:prstGeom prst="wedgeRoundRectCallout">
            <a:avLst>
              <a:gd name="adj1" fmla="val -69523"/>
              <a:gd name="adj2" fmla="val 12461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latin typeface="#9Slide03 AmpleSoft Bold" panose="02000000000000000000" pitchFamily="2" charset="0"/>
              </a:rPr>
              <a:t>Hãy</a:t>
            </a:r>
            <a:r>
              <a:rPr lang="en-US" sz="2400" dirty="0">
                <a:latin typeface="#9Slide03 AmpleSoft Bold" panose="02000000000000000000" pitchFamily="2" charset="0"/>
              </a:rPr>
              <a:t> </a:t>
            </a:r>
            <a:r>
              <a:rPr lang="en-US" sz="2400" dirty="0" err="1">
                <a:latin typeface="#9Slide03 AmpleSoft Bold" panose="02000000000000000000" pitchFamily="2" charset="0"/>
              </a:rPr>
              <a:t>giúp</a:t>
            </a:r>
            <a:r>
              <a:rPr lang="en-US" sz="2400" dirty="0">
                <a:latin typeface="#9Slide03 AmpleSoft Bold" panose="02000000000000000000" pitchFamily="2" charset="0"/>
              </a:rPr>
              <a:t> </a:t>
            </a:r>
            <a:r>
              <a:rPr lang="en-US" sz="2400" dirty="0" err="1">
                <a:latin typeface="#9Slide03 AmpleSoft Bold" panose="02000000000000000000" pitchFamily="2" charset="0"/>
              </a:rPr>
              <a:t>tớ</a:t>
            </a:r>
            <a:r>
              <a:rPr lang="en-US" sz="2400" dirty="0">
                <a:latin typeface="#9Slide03 AmpleSoft Bold" panose="02000000000000000000" pitchFamily="2" charset="0"/>
              </a:rPr>
              <a:t> </a:t>
            </a:r>
            <a:r>
              <a:rPr lang="en-US" sz="2400" dirty="0" err="1">
                <a:latin typeface="#9Slide03 AmpleSoft Bold" panose="02000000000000000000" pitchFamily="2" charset="0"/>
              </a:rPr>
              <a:t>hái</a:t>
            </a:r>
            <a:r>
              <a:rPr lang="en-US" sz="2400" dirty="0">
                <a:latin typeface="#9Slide03 AmpleSoft Bold" panose="02000000000000000000" pitchFamily="2" charset="0"/>
              </a:rPr>
              <a:t> </a:t>
            </a:r>
            <a:r>
              <a:rPr lang="en-US" sz="2400" dirty="0" err="1">
                <a:latin typeface="#9Slide03 AmpleSoft Bold" panose="02000000000000000000" pitchFamily="2" charset="0"/>
              </a:rPr>
              <a:t>càng</a:t>
            </a:r>
            <a:r>
              <a:rPr lang="en-US" sz="2400" dirty="0">
                <a:latin typeface="#9Slide03 AmpleSoft Bold" panose="02000000000000000000" pitchFamily="2" charset="0"/>
              </a:rPr>
              <a:t> </a:t>
            </a:r>
            <a:r>
              <a:rPr lang="en-US" sz="2400" dirty="0" err="1">
                <a:latin typeface="#9Slide03 AmpleSoft Bold" panose="02000000000000000000" pitchFamily="2" charset="0"/>
              </a:rPr>
              <a:t>nhiều</a:t>
            </a:r>
            <a:r>
              <a:rPr lang="en-US" sz="2400" dirty="0">
                <a:latin typeface="#9Slide03 AmpleSoft Bold" panose="02000000000000000000" pitchFamily="2" charset="0"/>
              </a:rPr>
              <a:t> </a:t>
            </a:r>
            <a:r>
              <a:rPr lang="en-US" sz="2400" dirty="0" err="1">
                <a:latin typeface="#9Slide03 AmpleSoft Bold" panose="02000000000000000000" pitchFamily="2" charset="0"/>
              </a:rPr>
              <a:t>hoa</a:t>
            </a:r>
            <a:r>
              <a:rPr lang="en-US" sz="2400" dirty="0">
                <a:latin typeface="#9Slide03 AmpleSoft Bold" panose="02000000000000000000" pitchFamily="2" charset="0"/>
              </a:rPr>
              <a:t> </a:t>
            </a:r>
            <a:r>
              <a:rPr lang="en-US" sz="2400" dirty="0" err="1">
                <a:latin typeface="#9Slide03 AmpleSoft Bold" panose="02000000000000000000" pitchFamily="2" charset="0"/>
              </a:rPr>
              <a:t>nụ</a:t>
            </a:r>
            <a:r>
              <a:rPr lang="en-US" sz="2400" dirty="0">
                <a:latin typeface="#9Slide03 AmpleSoft Bold" panose="02000000000000000000" pitchFamily="2" charset="0"/>
              </a:rPr>
              <a:t> </a:t>
            </a:r>
            <a:r>
              <a:rPr lang="en-US" sz="2400" dirty="0" err="1">
                <a:latin typeface="#9Slide03 AmpleSoft Bold" panose="02000000000000000000" pitchFamily="2" charset="0"/>
              </a:rPr>
              <a:t>cười</a:t>
            </a:r>
            <a:r>
              <a:rPr lang="en-US" sz="2400" dirty="0">
                <a:latin typeface="#9Slide03 AmpleSoft Bold" panose="02000000000000000000" pitchFamily="2" charset="0"/>
              </a:rPr>
              <a:t> </a:t>
            </a:r>
            <a:r>
              <a:rPr lang="en-US" sz="2400" dirty="0" err="1">
                <a:latin typeface="#9Slide03 AmpleSoft Bold" panose="02000000000000000000" pitchFamily="2" charset="0"/>
              </a:rPr>
              <a:t>càng</a:t>
            </a:r>
            <a:r>
              <a:rPr lang="en-US" sz="2400" dirty="0">
                <a:latin typeface="#9Slide03 AmpleSoft Bold" panose="02000000000000000000" pitchFamily="2" charset="0"/>
              </a:rPr>
              <a:t> </a:t>
            </a:r>
            <a:r>
              <a:rPr lang="en-US" sz="2400" dirty="0" err="1">
                <a:latin typeface="#9Slide03 AmpleSoft Bold" panose="02000000000000000000" pitchFamily="2" charset="0"/>
              </a:rPr>
              <a:t>tốt</a:t>
            </a:r>
            <a:r>
              <a:rPr lang="en-US" sz="2400" dirty="0">
                <a:latin typeface="#9Slide03 AmpleSoft Bold" panose="02000000000000000000" pitchFamily="2" charset="0"/>
              </a:rPr>
              <a:t> </a:t>
            </a:r>
            <a:r>
              <a:rPr lang="en-US" sz="2400" dirty="0" err="1">
                <a:latin typeface="#9Slide03 AmpleSoft Bold" panose="02000000000000000000" pitchFamily="2" charset="0"/>
              </a:rPr>
              <a:t>nhé</a:t>
            </a:r>
            <a:r>
              <a:rPr lang="en-US" sz="2400" dirty="0">
                <a:latin typeface="#9Slide03 AmpleSoft Bold" panose="02000000000000000000" pitchFamily="2" charset="0"/>
              </a:rPr>
              <a:t> !</a:t>
            </a:r>
            <a:endParaRPr sz="2400" dirty="0">
              <a:latin typeface="#9Slide03 AmpleSoft Bold" panose="02000000000000000000" pitchFamily="2" charset="0"/>
            </a:endParaRPr>
          </a:p>
        </p:txBody>
      </p:sp>
      <p:pic>
        <p:nvPicPr>
          <p:cNvPr id="48" name="Google Shape;1018;p48">
            <a:extLst>
              <a:ext uri="{FF2B5EF4-FFF2-40B4-BE49-F238E27FC236}">
                <a16:creationId xmlns:a16="http://schemas.microsoft.com/office/drawing/2014/main" id="{682FDAD1-FACA-9486-CEA1-2B4C10F7079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382610" y="500227"/>
            <a:ext cx="2107654" cy="2350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FBBA97B-B505-994F-7374-23BA61CE1F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46" b="40781" l="54288" r="70400">
                        <a14:foregroundMark x1="54300" y1="31347" x2="56050" y2="30084"/>
                        <a14:foregroundMark x1="59538" y1="40781" x2="62088" y2="40781"/>
                      </a14:backgroundRemoval>
                    </a14:imgEffect>
                  </a14:imgLayer>
                </a14:imgProps>
              </a:ext>
            </a:extLst>
          </a:blip>
          <a:srcRect l="52791" r="27630" b="55434"/>
          <a:stretch/>
        </p:blipFill>
        <p:spPr>
          <a:xfrm>
            <a:off x="7208740" y="1366537"/>
            <a:ext cx="1790293" cy="2257087"/>
          </a:xfrm>
          <a:prstGeom prst="rect">
            <a:avLst/>
          </a:prstGeom>
        </p:spPr>
      </p:pic>
      <p:pic>
        <p:nvPicPr>
          <p:cNvPr id="28" name="Google Shape;629;p27">
            <a:extLst>
              <a:ext uri="{FF2B5EF4-FFF2-40B4-BE49-F238E27FC236}">
                <a16:creationId xmlns:a16="http://schemas.microsoft.com/office/drawing/2014/main" id="{5EFA7197-C643-1D68-9754-9BCF781954E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-276921" y="213534"/>
            <a:ext cx="2179674" cy="4101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791;p41">
            <a:extLst>
              <a:ext uri="{FF2B5EF4-FFF2-40B4-BE49-F238E27FC236}">
                <a16:creationId xmlns:a16="http://schemas.microsoft.com/office/drawing/2014/main" id="{D445E9DA-4F11-331E-2DE6-70BFCE403108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34140" y="3111032"/>
            <a:ext cx="1796944" cy="196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664;p30">
            <a:extLst>
              <a:ext uri="{FF2B5EF4-FFF2-40B4-BE49-F238E27FC236}">
                <a16:creationId xmlns:a16="http://schemas.microsoft.com/office/drawing/2014/main" id="{6E626652-4F1C-DAC6-6D45-21E54BD5BB8F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617474" y="4136216"/>
            <a:ext cx="1630277" cy="1263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664;p30">
            <a:extLst>
              <a:ext uri="{FF2B5EF4-FFF2-40B4-BE49-F238E27FC236}">
                <a16:creationId xmlns:a16="http://schemas.microsoft.com/office/drawing/2014/main" id="{605336F4-28F2-7370-A81D-36D6F490C629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1152661" y="2893041"/>
            <a:ext cx="4045040" cy="2500282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7D793DF5-E388-873C-CF5B-9B72EF98EEAC}"/>
              </a:ext>
            </a:extLst>
          </p:cNvPr>
          <p:cNvSpPr/>
          <p:nvPr/>
        </p:nvSpPr>
        <p:spPr>
          <a:xfrm>
            <a:off x="1509084" y="314076"/>
            <a:ext cx="5646628" cy="1900904"/>
          </a:xfrm>
          <a:prstGeom prst="wedgeRoundRectCallout">
            <a:avLst>
              <a:gd name="adj1" fmla="val -36996"/>
              <a:gd name="adj2" fmla="val 56968"/>
              <a:gd name="adj3" fmla="val 16667"/>
            </a:avLst>
          </a:prstGeom>
          <a:solidFill>
            <a:schemeClr val="tx1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600" dirty="0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Từ bảng nhân 4, tìm kết quả phép chia  </a:t>
            </a:r>
            <a:r>
              <a:rPr lang="nl-NL" sz="5400" dirty="0">
                <a:solidFill>
                  <a:srgbClr val="C00000"/>
                </a:solidFill>
                <a:latin typeface="Showcard Gothic" panose="04020904020102020604" pitchFamily="82" charset="0"/>
              </a:rPr>
              <a:t>4 : 4 = ?</a:t>
            </a:r>
            <a:endParaRPr lang="en-US" sz="6600" dirty="0">
              <a:solidFill>
                <a:srgbClr val="C00000"/>
              </a:solidFill>
              <a:latin typeface="Showcard Gothic" panose="04020904020102020604" pitchFamily="82" charset="0"/>
            </a:endParaRP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10B5ADF9-F8E3-C674-899E-80A8396E2568}"/>
              </a:ext>
            </a:extLst>
          </p:cNvPr>
          <p:cNvSpPr/>
          <p:nvPr/>
        </p:nvSpPr>
        <p:spPr>
          <a:xfrm>
            <a:off x="3125972" y="3316263"/>
            <a:ext cx="3408168" cy="1100616"/>
          </a:xfrm>
          <a:prstGeom prst="wedgeRoundRectCallout">
            <a:avLst>
              <a:gd name="adj1" fmla="val 59796"/>
              <a:gd name="adj2" fmla="val -6884"/>
              <a:gd name="adj3" fmla="val 16667"/>
            </a:avLst>
          </a:prstGeom>
          <a:solidFill>
            <a:schemeClr val="tx1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800" dirty="0">
                <a:solidFill>
                  <a:srgbClr val="C00000"/>
                </a:solidFill>
                <a:latin typeface="Showcard Gothic" panose="04020904020102020604" pitchFamily="82" charset="0"/>
              </a:rPr>
              <a:t>4 : 4 = 1</a:t>
            </a:r>
            <a:endParaRPr lang="en-US" sz="4800" dirty="0">
              <a:solidFill>
                <a:schemeClr val="bg1">
                  <a:lumMod val="10000"/>
                </a:schemeClr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83F868CB-71D0-3D94-6ED5-A5FC89CE93E2}"/>
              </a:ext>
            </a:extLst>
          </p:cNvPr>
          <p:cNvSpPr/>
          <p:nvPr/>
        </p:nvSpPr>
        <p:spPr>
          <a:xfrm>
            <a:off x="1509084" y="554975"/>
            <a:ext cx="5646628" cy="1900904"/>
          </a:xfrm>
          <a:prstGeom prst="wedgeRoundRectCallout">
            <a:avLst>
              <a:gd name="adj1" fmla="val -36996"/>
              <a:gd name="adj2" fmla="val 56968"/>
              <a:gd name="adj3" fmla="val 16667"/>
            </a:avLst>
          </a:prstGeom>
          <a:solidFill>
            <a:schemeClr val="tx1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600" dirty="0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Từ bảng nhân 4, tìm kết quả phép chia  </a:t>
            </a:r>
            <a:r>
              <a:rPr lang="nl-NL" sz="5400" dirty="0">
                <a:solidFill>
                  <a:srgbClr val="C00000"/>
                </a:solidFill>
                <a:latin typeface="Showcard Gothic" panose="04020904020102020604" pitchFamily="82" charset="0"/>
              </a:rPr>
              <a:t>8: 4 = ?</a:t>
            </a:r>
            <a:endParaRPr lang="en-US" sz="6600" dirty="0">
              <a:solidFill>
                <a:srgbClr val="C00000"/>
              </a:solidFill>
              <a:latin typeface="Showcard Gothic" panose="04020904020102020604" pitchFamily="82" charset="0"/>
            </a:endParaRPr>
          </a:p>
        </p:txBody>
      </p:sp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1EA6ECDA-4460-7849-75EE-A9C8FE194C90}"/>
              </a:ext>
            </a:extLst>
          </p:cNvPr>
          <p:cNvSpPr/>
          <p:nvPr/>
        </p:nvSpPr>
        <p:spPr>
          <a:xfrm>
            <a:off x="3125972" y="3302455"/>
            <a:ext cx="3408168" cy="1100616"/>
          </a:xfrm>
          <a:prstGeom prst="wedgeRoundRectCallout">
            <a:avLst>
              <a:gd name="adj1" fmla="val 59796"/>
              <a:gd name="adj2" fmla="val -6884"/>
              <a:gd name="adj3" fmla="val 16667"/>
            </a:avLst>
          </a:prstGeom>
          <a:solidFill>
            <a:schemeClr val="tx1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800" dirty="0">
                <a:solidFill>
                  <a:srgbClr val="C00000"/>
                </a:solidFill>
                <a:latin typeface="Showcard Gothic" panose="04020904020102020604" pitchFamily="82" charset="0"/>
              </a:rPr>
              <a:t>8 : 4 = 2</a:t>
            </a:r>
            <a:endParaRPr lang="en-US" sz="4800" dirty="0">
              <a:solidFill>
                <a:schemeClr val="bg1">
                  <a:lumMod val="10000"/>
                </a:schemeClr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C858665F-2827-8C69-00E9-75F6D1D26B65}"/>
              </a:ext>
            </a:extLst>
          </p:cNvPr>
          <p:cNvSpPr/>
          <p:nvPr/>
        </p:nvSpPr>
        <p:spPr>
          <a:xfrm>
            <a:off x="1552068" y="226846"/>
            <a:ext cx="5880544" cy="2204797"/>
          </a:xfrm>
          <a:prstGeom prst="wedgeRoundRectCallout">
            <a:avLst>
              <a:gd name="adj1" fmla="val -36996"/>
              <a:gd name="adj2" fmla="val 56968"/>
              <a:gd name="adj3" fmla="val 16667"/>
            </a:avLst>
          </a:prstGeom>
          <a:solidFill>
            <a:schemeClr val="tx1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Giờ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thì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hãy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dựa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vào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bảng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nhân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4,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hãy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tìm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các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kết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quả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phép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chia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còn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lại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của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bảng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chia 4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nhé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!</a:t>
            </a:r>
          </a:p>
        </p:txBody>
      </p:sp>
      <p:graphicFrame>
        <p:nvGraphicFramePr>
          <p:cNvPr id="18" name="Table 18">
            <a:extLst>
              <a:ext uri="{FF2B5EF4-FFF2-40B4-BE49-F238E27FC236}">
                <a16:creationId xmlns:a16="http://schemas.microsoft.com/office/drawing/2014/main" id="{C2150A4F-70EE-C0F8-D845-7C8AE9CA18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8976615"/>
              </p:ext>
            </p:extLst>
          </p:nvPr>
        </p:nvGraphicFramePr>
        <p:xfrm>
          <a:off x="2512721" y="183286"/>
          <a:ext cx="2631730" cy="4724400"/>
        </p:xfrm>
        <a:graphic>
          <a:graphicData uri="http://schemas.openxmlformats.org/drawingml/2006/table">
            <a:tbl>
              <a:tblPr firstRow="1" bandRow="1">
                <a:tableStyleId>{DEB67F32-1EA9-49E5-A301-5297B91E8C1D}</a:tableStyleId>
              </a:tblPr>
              <a:tblGrid>
                <a:gridCol w="2631730">
                  <a:extLst>
                    <a:ext uri="{9D8B030D-6E8A-4147-A177-3AD203B41FA5}">
                      <a16:colId xmlns:a16="http://schemas.microsoft.com/office/drawing/2014/main" val="783487464"/>
                    </a:ext>
                  </a:extLst>
                </a:gridCol>
              </a:tblGrid>
              <a:tr h="24323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#9Slide07 IcielStormtrooper" panose="020B0500000000000000" pitchFamily="34" charset="0"/>
                        </a:rPr>
                        <a:t>Bảng</a:t>
                      </a:r>
                      <a:r>
                        <a:rPr lang="en-US" sz="2400" dirty="0">
                          <a:latin typeface="#9Slide07 IcielStormtrooper" panose="020B0500000000000000" pitchFamily="34" charset="0"/>
                        </a:rPr>
                        <a:t> chia 4</a:t>
                      </a:r>
                    </a:p>
                  </a:txBody>
                  <a:tcPr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433167"/>
                  </a:ext>
                </a:extLst>
              </a:tr>
              <a:tr h="273145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#9Slide03 AmpleSoft Bold" panose="02000000000000000000" pitchFamily="2" charset="0"/>
                        </a:rPr>
                        <a:t>4 : 4 = 1</a:t>
                      </a:r>
                    </a:p>
                  </a:txBody>
                  <a:tcPr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32823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#9Slide03 AmpleSoft Bold" panose="02000000000000000000" pitchFamily="2" charset="0"/>
                        </a:rPr>
                        <a:t>8 : 4 = 2</a:t>
                      </a:r>
                    </a:p>
                  </a:txBody>
                  <a:tcPr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84539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#9Slide03 AmpleSoft Bold" panose="02000000000000000000" pitchFamily="2" charset="0"/>
                        </a:rPr>
                        <a:t>12 : 4 = 3</a:t>
                      </a:r>
                    </a:p>
                  </a:txBody>
                  <a:tcPr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89219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#9Slide03 AmpleSoft Bold" panose="02000000000000000000" pitchFamily="2" charset="0"/>
                        </a:rPr>
                        <a:t>16 : 4 = 4</a:t>
                      </a:r>
                    </a:p>
                  </a:txBody>
                  <a:tcPr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91425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#9Slide03 AmpleSoft Bold" panose="02000000000000000000" pitchFamily="2" charset="0"/>
                        </a:rPr>
                        <a:t>20 : 4 = 5</a:t>
                      </a:r>
                    </a:p>
                  </a:txBody>
                  <a:tcPr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7807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#9Slide03 AmpleSoft Bold" panose="02000000000000000000" pitchFamily="2" charset="0"/>
                        </a:rPr>
                        <a:t>24 : 4 = 6</a:t>
                      </a:r>
                    </a:p>
                  </a:txBody>
                  <a:tcPr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54564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#9Slide03 AmpleSoft Bold" panose="02000000000000000000" pitchFamily="2" charset="0"/>
                        </a:rPr>
                        <a:t>28 : 4 = 7</a:t>
                      </a:r>
                    </a:p>
                  </a:txBody>
                  <a:tcPr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64442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#9Slide03 AmpleSoft Bold" panose="02000000000000000000" pitchFamily="2" charset="0"/>
                        </a:rPr>
                        <a:t>32 : 4 = 8</a:t>
                      </a:r>
                    </a:p>
                  </a:txBody>
                  <a:tcPr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12863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#9Slide03 AmpleSoft Bold" panose="02000000000000000000" pitchFamily="2" charset="0"/>
                        </a:rPr>
                        <a:t>36 : 4 = 9</a:t>
                      </a:r>
                    </a:p>
                  </a:txBody>
                  <a:tcPr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21807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#9Slide03 AmpleSoft Bold" panose="02000000000000000000" pitchFamily="2" charset="0"/>
                        </a:rPr>
                        <a:t>40 : 4 = 10</a:t>
                      </a:r>
                    </a:p>
                  </a:txBody>
                  <a:tcPr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0423315"/>
                  </a:ext>
                </a:extLst>
              </a:tr>
            </a:tbl>
          </a:graphicData>
        </a:graphic>
      </p:graphicFrame>
      <p:pic>
        <p:nvPicPr>
          <p:cNvPr id="39" name="Picture 38">
            <a:extLst>
              <a:ext uri="{FF2B5EF4-FFF2-40B4-BE49-F238E27FC236}">
                <a16:creationId xmlns:a16="http://schemas.microsoft.com/office/drawing/2014/main" id="{796D8198-B3A9-2ED0-4DF6-8A42594ACE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74" b="97574" l="5333" r="96392">
                        <a14:foregroundMark x1="17352" y1="49824" x2="33855" y2="40313"/>
                        <a14:foregroundMark x1="33510" y1="56432" x2="43805" y2="40313"/>
                        <a14:foregroundMark x1="43805" y1="40313" x2="43805" y2="40313"/>
                        <a14:foregroundMark x1="48289" y1="57676" x2="45874" y2="48580"/>
                        <a14:foregroundMark x1="59618" y1="54788" x2="84717" y2="45069"/>
                        <a14:foregroundMark x1="84717" y1="45069" x2="84426" y2="17204"/>
                        <a14:foregroundMark x1="84426" y1="17204" x2="56593" y2="11155"/>
                        <a14:foregroundMark x1="56593" y1="11155" x2="39772" y2="11491"/>
                        <a14:foregroundMark x1="39772" y1="11491" x2="21412" y2="15097"/>
                        <a14:foregroundMark x1="21412" y1="15097" x2="13027" y2="30386"/>
                        <a14:foregroundMark x1="13027" y1="30386" x2="12550" y2="43824"/>
                        <a14:foregroundMark x1="14593" y1="30594" x2="5333" y2="30594"/>
                        <a14:foregroundMark x1="6341" y1="39898" x2="7721" y2="39898"/>
                        <a14:foregroundMark x1="33165" y1="5378" x2="33855" y2="12193"/>
                        <a14:foregroundMark x1="49323" y1="2474" x2="51366" y2="11363"/>
                        <a14:foregroundMark x1="91934" y1="31424" x2="96392" y2="32046"/>
                        <a14:foregroundMark x1="63412" y1="14890" x2="52401" y2="32461"/>
                        <a14:foregroundMark x1="38313" y1="14060" x2="42452" y2="36387"/>
                        <a14:foregroundMark x1="29371" y1="19023" x2="55903" y2="22486"/>
                        <a14:foregroundMark x1="55903" y1="22486" x2="67180" y2="29141"/>
                        <a14:foregroundMark x1="33855" y1="16119" x2="47599" y2="38446"/>
                        <a14:foregroundMark x1="49323" y1="39690" x2="48979" y2="51261"/>
                        <a14:foregroundMark x1="32475" y1="23157" x2="42160" y2="33482"/>
                        <a14:foregroundMark x1="42160" y1="33482" x2="43805" y2="38031"/>
                        <a14:foregroundMark x1="43115" y1="37823" x2="59618" y2="36387"/>
                        <a14:foregroundMark x1="40727" y1="87855" x2="41762" y2="975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289152" flipH="1">
            <a:off x="4093940" y="1340125"/>
            <a:ext cx="579203" cy="96293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D6FA706-0B40-F6B7-3F1F-270B890C0F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74" b="97574" l="5333" r="96392">
                        <a14:foregroundMark x1="17352" y1="49824" x2="33855" y2="40313"/>
                        <a14:foregroundMark x1="33510" y1="56432" x2="43805" y2="40313"/>
                        <a14:foregroundMark x1="43805" y1="40313" x2="43805" y2="40313"/>
                        <a14:foregroundMark x1="48289" y1="57676" x2="45874" y2="48580"/>
                        <a14:foregroundMark x1="59618" y1="54788" x2="84717" y2="45069"/>
                        <a14:foregroundMark x1="84717" y1="45069" x2="84426" y2="17204"/>
                        <a14:foregroundMark x1="84426" y1="17204" x2="56593" y2="11155"/>
                        <a14:foregroundMark x1="56593" y1="11155" x2="39772" y2="11491"/>
                        <a14:foregroundMark x1="39772" y1="11491" x2="21412" y2="15097"/>
                        <a14:foregroundMark x1="21412" y1="15097" x2="13027" y2="30386"/>
                        <a14:foregroundMark x1="13027" y1="30386" x2="12550" y2="43824"/>
                        <a14:foregroundMark x1="14593" y1="30594" x2="5333" y2="30594"/>
                        <a14:foregroundMark x1="6341" y1="39898" x2="7721" y2="39898"/>
                        <a14:foregroundMark x1="33165" y1="5378" x2="33855" y2="12193"/>
                        <a14:foregroundMark x1="49323" y1="2474" x2="51366" y2="11363"/>
                        <a14:foregroundMark x1="91934" y1="31424" x2="96392" y2="32046"/>
                        <a14:foregroundMark x1="63412" y1="14890" x2="52401" y2="32461"/>
                        <a14:foregroundMark x1="38313" y1="14060" x2="42452" y2="36387"/>
                        <a14:foregroundMark x1="29371" y1="19023" x2="55903" y2="22486"/>
                        <a14:foregroundMark x1="55903" y1="22486" x2="67180" y2="29141"/>
                        <a14:foregroundMark x1="33855" y1="16119" x2="47599" y2="38446"/>
                        <a14:foregroundMark x1="49323" y1="39690" x2="48979" y2="51261"/>
                        <a14:foregroundMark x1="32475" y1="23157" x2="42160" y2="33482"/>
                        <a14:foregroundMark x1="42160" y1="33482" x2="43805" y2="38031"/>
                        <a14:foregroundMark x1="43115" y1="37823" x2="59618" y2="36387"/>
                        <a14:foregroundMark x1="40727" y1="87855" x2="41762" y2="975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289152" flipH="1">
            <a:off x="4139800" y="1733514"/>
            <a:ext cx="579203" cy="96293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7B82F87-9A16-ECD5-E036-9B2683B806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74" b="97574" l="5333" r="96392">
                        <a14:foregroundMark x1="17352" y1="49824" x2="33855" y2="40313"/>
                        <a14:foregroundMark x1="33510" y1="56432" x2="43805" y2="40313"/>
                        <a14:foregroundMark x1="43805" y1="40313" x2="43805" y2="40313"/>
                        <a14:foregroundMark x1="48289" y1="57676" x2="45874" y2="48580"/>
                        <a14:foregroundMark x1="59618" y1="54788" x2="84717" y2="45069"/>
                        <a14:foregroundMark x1="84717" y1="45069" x2="84426" y2="17204"/>
                        <a14:foregroundMark x1="84426" y1="17204" x2="56593" y2="11155"/>
                        <a14:foregroundMark x1="56593" y1="11155" x2="39772" y2="11491"/>
                        <a14:foregroundMark x1="39772" y1="11491" x2="21412" y2="15097"/>
                        <a14:foregroundMark x1="21412" y1="15097" x2="13027" y2="30386"/>
                        <a14:foregroundMark x1="13027" y1="30386" x2="12550" y2="43824"/>
                        <a14:foregroundMark x1="14593" y1="30594" x2="5333" y2="30594"/>
                        <a14:foregroundMark x1="6341" y1="39898" x2="7721" y2="39898"/>
                        <a14:foregroundMark x1="33165" y1="5378" x2="33855" y2="12193"/>
                        <a14:foregroundMark x1="49323" y1="2474" x2="51366" y2="11363"/>
                        <a14:foregroundMark x1="91934" y1="31424" x2="96392" y2="32046"/>
                        <a14:foregroundMark x1="63412" y1="14890" x2="52401" y2="32461"/>
                        <a14:foregroundMark x1="38313" y1="14060" x2="42452" y2="36387"/>
                        <a14:foregroundMark x1="29371" y1="19023" x2="55903" y2="22486"/>
                        <a14:foregroundMark x1="55903" y1="22486" x2="67180" y2="29141"/>
                        <a14:foregroundMark x1="33855" y1="16119" x2="47599" y2="38446"/>
                        <a14:foregroundMark x1="49323" y1="39690" x2="48979" y2="51261"/>
                        <a14:foregroundMark x1="32475" y1="23157" x2="42160" y2="33482"/>
                        <a14:foregroundMark x1="42160" y1="33482" x2="43805" y2="38031"/>
                        <a14:foregroundMark x1="43115" y1="37823" x2="59618" y2="36387"/>
                        <a14:foregroundMark x1="40727" y1="87855" x2="41762" y2="975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289152" flipH="1">
            <a:off x="4192828" y="2205129"/>
            <a:ext cx="579203" cy="96293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2CF4E05-B1C5-6B71-D169-1C0109929B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74" b="97574" l="5333" r="96392">
                        <a14:foregroundMark x1="17352" y1="49824" x2="33855" y2="40313"/>
                        <a14:foregroundMark x1="33510" y1="56432" x2="43805" y2="40313"/>
                        <a14:foregroundMark x1="43805" y1="40313" x2="43805" y2="40313"/>
                        <a14:foregroundMark x1="48289" y1="57676" x2="45874" y2="48580"/>
                        <a14:foregroundMark x1="59618" y1="54788" x2="84717" y2="45069"/>
                        <a14:foregroundMark x1="84717" y1="45069" x2="84426" y2="17204"/>
                        <a14:foregroundMark x1="84426" y1="17204" x2="56593" y2="11155"/>
                        <a14:foregroundMark x1="56593" y1="11155" x2="39772" y2="11491"/>
                        <a14:foregroundMark x1="39772" y1="11491" x2="21412" y2="15097"/>
                        <a14:foregroundMark x1="21412" y1="15097" x2="13027" y2="30386"/>
                        <a14:foregroundMark x1="13027" y1="30386" x2="12550" y2="43824"/>
                        <a14:foregroundMark x1="14593" y1="30594" x2="5333" y2="30594"/>
                        <a14:foregroundMark x1="6341" y1="39898" x2="7721" y2="39898"/>
                        <a14:foregroundMark x1="33165" y1="5378" x2="33855" y2="12193"/>
                        <a14:foregroundMark x1="49323" y1="2474" x2="51366" y2="11363"/>
                        <a14:foregroundMark x1="91934" y1="31424" x2="96392" y2="32046"/>
                        <a14:foregroundMark x1="63412" y1="14890" x2="52401" y2="32461"/>
                        <a14:foregroundMark x1="38313" y1="14060" x2="42452" y2="36387"/>
                        <a14:foregroundMark x1="29371" y1="19023" x2="55903" y2="22486"/>
                        <a14:foregroundMark x1="55903" y1="22486" x2="67180" y2="29141"/>
                        <a14:foregroundMark x1="33855" y1="16119" x2="47599" y2="38446"/>
                        <a14:foregroundMark x1="49323" y1="39690" x2="48979" y2="51261"/>
                        <a14:foregroundMark x1="32475" y1="23157" x2="42160" y2="33482"/>
                        <a14:foregroundMark x1="42160" y1="33482" x2="43805" y2="38031"/>
                        <a14:foregroundMark x1="43115" y1="37823" x2="59618" y2="36387"/>
                        <a14:foregroundMark x1="40727" y1="87855" x2="41762" y2="975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289152" flipH="1">
            <a:off x="4176803" y="2607705"/>
            <a:ext cx="579203" cy="96293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E5516C7-DFE9-C23B-29FB-41E9357DDF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74" b="97574" l="5333" r="96392">
                        <a14:foregroundMark x1="17352" y1="49824" x2="33855" y2="40313"/>
                        <a14:foregroundMark x1="33510" y1="56432" x2="43805" y2="40313"/>
                        <a14:foregroundMark x1="43805" y1="40313" x2="43805" y2="40313"/>
                        <a14:foregroundMark x1="48289" y1="57676" x2="45874" y2="48580"/>
                        <a14:foregroundMark x1="59618" y1="54788" x2="84717" y2="45069"/>
                        <a14:foregroundMark x1="84717" y1="45069" x2="84426" y2="17204"/>
                        <a14:foregroundMark x1="84426" y1="17204" x2="56593" y2="11155"/>
                        <a14:foregroundMark x1="56593" y1="11155" x2="39772" y2="11491"/>
                        <a14:foregroundMark x1="39772" y1="11491" x2="21412" y2="15097"/>
                        <a14:foregroundMark x1="21412" y1="15097" x2="13027" y2="30386"/>
                        <a14:foregroundMark x1="13027" y1="30386" x2="12550" y2="43824"/>
                        <a14:foregroundMark x1="14593" y1="30594" x2="5333" y2="30594"/>
                        <a14:foregroundMark x1="6341" y1="39898" x2="7721" y2="39898"/>
                        <a14:foregroundMark x1="33165" y1="5378" x2="33855" y2="12193"/>
                        <a14:foregroundMark x1="49323" y1="2474" x2="51366" y2="11363"/>
                        <a14:foregroundMark x1="91934" y1="31424" x2="96392" y2="32046"/>
                        <a14:foregroundMark x1="63412" y1="14890" x2="52401" y2="32461"/>
                        <a14:foregroundMark x1="38313" y1="14060" x2="42452" y2="36387"/>
                        <a14:foregroundMark x1="29371" y1="19023" x2="55903" y2="22486"/>
                        <a14:foregroundMark x1="55903" y1="22486" x2="67180" y2="29141"/>
                        <a14:foregroundMark x1="33855" y1="16119" x2="47599" y2="38446"/>
                        <a14:foregroundMark x1="49323" y1="39690" x2="48979" y2="51261"/>
                        <a14:foregroundMark x1="32475" y1="23157" x2="42160" y2="33482"/>
                        <a14:foregroundMark x1="42160" y1="33482" x2="43805" y2="38031"/>
                        <a14:foregroundMark x1="43115" y1="37823" x2="59618" y2="36387"/>
                        <a14:foregroundMark x1="40727" y1="87855" x2="41762" y2="975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289152" flipH="1">
            <a:off x="4208852" y="3064940"/>
            <a:ext cx="579203" cy="96293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70E4B5B-71FE-8810-8F2C-BAEE4EF534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74" b="97574" l="5333" r="96392">
                        <a14:foregroundMark x1="17352" y1="49824" x2="33855" y2="40313"/>
                        <a14:foregroundMark x1="33510" y1="56432" x2="43805" y2="40313"/>
                        <a14:foregroundMark x1="43805" y1="40313" x2="43805" y2="40313"/>
                        <a14:foregroundMark x1="48289" y1="57676" x2="45874" y2="48580"/>
                        <a14:foregroundMark x1="59618" y1="54788" x2="84717" y2="45069"/>
                        <a14:foregroundMark x1="84717" y1="45069" x2="84426" y2="17204"/>
                        <a14:foregroundMark x1="84426" y1="17204" x2="56593" y2="11155"/>
                        <a14:foregroundMark x1="56593" y1="11155" x2="39772" y2="11491"/>
                        <a14:foregroundMark x1="39772" y1="11491" x2="21412" y2="15097"/>
                        <a14:foregroundMark x1="21412" y1="15097" x2="13027" y2="30386"/>
                        <a14:foregroundMark x1="13027" y1="30386" x2="12550" y2="43824"/>
                        <a14:foregroundMark x1="14593" y1="30594" x2="5333" y2="30594"/>
                        <a14:foregroundMark x1="6341" y1="39898" x2="7721" y2="39898"/>
                        <a14:foregroundMark x1="33165" y1="5378" x2="33855" y2="12193"/>
                        <a14:foregroundMark x1="49323" y1="2474" x2="51366" y2="11363"/>
                        <a14:foregroundMark x1="91934" y1="31424" x2="96392" y2="32046"/>
                        <a14:foregroundMark x1="63412" y1="14890" x2="52401" y2="32461"/>
                        <a14:foregroundMark x1="38313" y1="14060" x2="42452" y2="36387"/>
                        <a14:foregroundMark x1="29371" y1="19023" x2="55903" y2="22486"/>
                        <a14:foregroundMark x1="55903" y1="22486" x2="67180" y2="29141"/>
                        <a14:foregroundMark x1="33855" y1="16119" x2="47599" y2="38446"/>
                        <a14:foregroundMark x1="49323" y1="39690" x2="48979" y2="51261"/>
                        <a14:foregroundMark x1="32475" y1="23157" x2="42160" y2="33482"/>
                        <a14:foregroundMark x1="42160" y1="33482" x2="43805" y2="38031"/>
                        <a14:foregroundMark x1="43115" y1="37823" x2="59618" y2="36387"/>
                        <a14:foregroundMark x1="40727" y1="87855" x2="41762" y2="975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289152" flipH="1">
            <a:off x="4176803" y="3492344"/>
            <a:ext cx="579203" cy="96293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4525F71-F938-64B8-D342-F2EDF5D170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74" b="97574" l="5333" r="96392">
                        <a14:foregroundMark x1="17352" y1="49824" x2="33855" y2="40313"/>
                        <a14:foregroundMark x1="33510" y1="56432" x2="43805" y2="40313"/>
                        <a14:foregroundMark x1="43805" y1="40313" x2="43805" y2="40313"/>
                        <a14:foregroundMark x1="48289" y1="57676" x2="45874" y2="48580"/>
                        <a14:foregroundMark x1="59618" y1="54788" x2="84717" y2="45069"/>
                        <a14:foregroundMark x1="84717" y1="45069" x2="84426" y2="17204"/>
                        <a14:foregroundMark x1="84426" y1="17204" x2="56593" y2="11155"/>
                        <a14:foregroundMark x1="56593" y1="11155" x2="39772" y2="11491"/>
                        <a14:foregroundMark x1="39772" y1="11491" x2="21412" y2="15097"/>
                        <a14:foregroundMark x1="21412" y1="15097" x2="13027" y2="30386"/>
                        <a14:foregroundMark x1="13027" y1="30386" x2="12550" y2="43824"/>
                        <a14:foregroundMark x1="14593" y1="30594" x2="5333" y2="30594"/>
                        <a14:foregroundMark x1="6341" y1="39898" x2="7721" y2="39898"/>
                        <a14:foregroundMark x1="33165" y1="5378" x2="33855" y2="12193"/>
                        <a14:foregroundMark x1="49323" y1="2474" x2="51366" y2="11363"/>
                        <a14:foregroundMark x1="91934" y1="31424" x2="96392" y2="32046"/>
                        <a14:foregroundMark x1="63412" y1="14890" x2="52401" y2="32461"/>
                        <a14:foregroundMark x1="38313" y1="14060" x2="42452" y2="36387"/>
                        <a14:foregroundMark x1="29371" y1="19023" x2="55903" y2="22486"/>
                        <a14:foregroundMark x1="55903" y1="22486" x2="67180" y2="29141"/>
                        <a14:foregroundMark x1="33855" y1="16119" x2="47599" y2="38446"/>
                        <a14:foregroundMark x1="49323" y1="39690" x2="48979" y2="51261"/>
                        <a14:foregroundMark x1="32475" y1="23157" x2="42160" y2="33482"/>
                        <a14:foregroundMark x1="42160" y1="33482" x2="43805" y2="38031"/>
                        <a14:foregroundMark x1="43115" y1="37823" x2="59618" y2="36387"/>
                        <a14:foregroundMark x1="40727" y1="87855" x2="41762" y2="975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289152" flipH="1">
            <a:off x="4163825" y="3957417"/>
            <a:ext cx="579203" cy="96293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B69DFC4-47A8-9445-2E12-52F6B24B83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74" b="97574" l="5333" r="96392">
                        <a14:foregroundMark x1="17352" y1="49824" x2="33855" y2="40313"/>
                        <a14:foregroundMark x1="33510" y1="56432" x2="43805" y2="40313"/>
                        <a14:foregroundMark x1="43805" y1="40313" x2="43805" y2="40313"/>
                        <a14:foregroundMark x1="48289" y1="57676" x2="45874" y2="48580"/>
                        <a14:foregroundMark x1="59618" y1="54788" x2="84717" y2="45069"/>
                        <a14:foregroundMark x1="84717" y1="45069" x2="84426" y2="17204"/>
                        <a14:foregroundMark x1="84426" y1="17204" x2="56593" y2="11155"/>
                        <a14:foregroundMark x1="56593" y1="11155" x2="39772" y2="11491"/>
                        <a14:foregroundMark x1="39772" y1="11491" x2="21412" y2="15097"/>
                        <a14:foregroundMark x1="21412" y1="15097" x2="13027" y2="30386"/>
                        <a14:foregroundMark x1="13027" y1="30386" x2="12550" y2="43824"/>
                        <a14:foregroundMark x1="14593" y1="30594" x2="5333" y2="30594"/>
                        <a14:foregroundMark x1="6341" y1="39898" x2="7721" y2="39898"/>
                        <a14:foregroundMark x1="33165" y1="5378" x2="33855" y2="12193"/>
                        <a14:foregroundMark x1="49323" y1="2474" x2="51366" y2="11363"/>
                        <a14:foregroundMark x1="91934" y1="31424" x2="96392" y2="32046"/>
                        <a14:foregroundMark x1="63412" y1="14890" x2="52401" y2="32461"/>
                        <a14:foregroundMark x1="38313" y1="14060" x2="42452" y2="36387"/>
                        <a14:foregroundMark x1="29371" y1="19023" x2="55903" y2="22486"/>
                        <a14:foregroundMark x1="55903" y1="22486" x2="67180" y2="29141"/>
                        <a14:foregroundMark x1="33855" y1="16119" x2="47599" y2="38446"/>
                        <a14:foregroundMark x1="49323" y1="39690" x2="48979" y2="51261"/>
                        <a14:foregroundMark x1="32475" y1="23157" x2="42160" y2="33482"/>
                        <a14:foregroundMark x1="42160" y1="33482" x2="43805" y2="38031"/>
                        <a14:foregroundMark x1="43115" y1="37823" x2="59618" y2="36387"/>
                        <a14:foregroundMark x1="40727" y1="87855" x2="41762" y2="975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289152" flipH="1">
            <a:off x="4163826" y="4366878"/>
            <a:ext cx="579203" cy="962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2.34568E-6 L 0.40017 0.10401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00" y="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0.36494 0.05833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47" y="29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0.38785 -0.00494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92" y="-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71605E-6 L 0.41354 -0.05988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77" y="-29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82716E-6 L 0.3559 -0.16852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95" y="-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0.3408 -0.25772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31" y="-129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31667 -0.32592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33" y="-1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59259E-6 L 0.35729 -0.36142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65" y="-180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30"/>
          <p:cNvSpPr txBox="1">
            <a:spLocks noGrp="1"/>
          </p:cNvSpPr>
          <p:nvPr>
            <p:ph type="title"/>
          </p:nvPr>
        </p:nvSpPr>
        <p:spPr>
          <a:xfrm>
            <a:off x="1893830" y="152332"/>
            <a:ext cx="2704249" cy="193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tx1"/>
                </a:solidFill>
                <a:latin typeface="SVN-Gretoon" panose="02040603050506020204" pitchFamily="18" charset="0"/>
              </a:rPr>
              <a:t>03</a:t>
            </a:r>
            <a:endParaRPr dirty="0">
              <a:ln>
                <a:solidFill>
                  <a:schemeClr val="bg1">
                    <a:lumMod val="10000"/>
                  </a:schemeClr>
                </a:solidFill>
              </a:ln>
              <a:solidFill>
                <a:schemeClr val="tx1"/>
              </a:solidFill>
              <a:latin typeface="SVN-Gretoon" panose="02040603050506020204" pitchFamily="18" charset="0"/>
            </a:endParaRPr>
          </a:p>
        </p:txBody>
      </p:sp>
      <p:sp>
        <p:nvSpPr>
          <p:cNvPr id="662" name="Google Shape;662;p30"/>
          <p:cNvSpPr txBox="1">
            <a:spLocks noGrp="1"/>
          </p:cNvSpPr>
          <p:nvPr>
            <p:ph type="title" idx="2"/>
          </p:nvPr>
        </p:nvSpPr>
        <p:spPr>
          <a:xfrm>
            <a:off x="3871029" y="2320349"/>
            <a:ext cx="4824774" cy="24129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>
                <a:ln>
                  <a:solidFill>
                    <a:schemeClr val="accent1">
                      <a:lumMod val="10000"/>
                    </a:schemeClr>
                  </a:solidFill>
                </a:ln>
                <a:latin typeface="SVN-Gretoon" panose="02040603050506020204" pitchFamily="18" charset="0"/>
              </a:rPr>
              <a:t>HOẠT ĐỘNG</a:t>
            </a:r>
            <a:endParaRPr sz="9600" dirty="0">
              <a:ln>
                <a:solidFill>
                  <a:schemeClr val="accent1">
                    <a:lumMod val="10000"/>
                  </a:schemeClr>
                </a:solidFill>
              </a:ln>
              <a:latin typeface="SVN-Gretoon" panose="02040603050506020204" pitchFamily="18" charset="0"/>
            </a:endParaRPr>
          </a:p>
        </p:txBody>
      </p:sp>
      <p:pic>
        <p:nvPicPr>
          <p:cNvPr id="664" name="Google Shape;66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3830" y="2510764"/>
            <a:ext cx="1630277" cy="1263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" name="Google Shape;66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50129" y="983166"/>
            <a:ext cx="1977199" cy="34323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4049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664;p30">
            <a:extLst>
              <a:ext uri="{FF2B5EF4-FFF2-40B4-BE49-F238E27FC236}">
                <a16:creationId xmlns:a16="http://schemas.microsoft.com/office/drawing/2014/main" id="{9D9FC806-4774-4A1D-C7EE-4100BCC367E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8570" y="3861996"/>
            <a:ext cx="3049299" cy="144602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137D183E-B950-934E-776A-8D31F10769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4044142"/>
              </p:ext>
            </p:extLst>
          </p:nvPr>
        </p:nvGraphicFramePr>
        <p:xfrm>
          <a:off x="2080432" y="918176"/>
          <a:ext cx="6886355" cy="2646108"/>
        </p:xfrm>
        <a:graphic>
          <a:graphicData uri="http://schemas.openxmlformats.org/drawingml/2006/table">
            <a:tbl>
              <a:tblPr firstRow="1" bandRow="1">
                <a:tableStyleId>{DEB67F32-1EA9-49E5-A301-5297B91E8C1D}</a:tableStyleId>
              </a:tblPr>
              <a:tblGrid>
                <a:gridCol w="983765">
                  <a:extLst>
                    <a:ext uri="{9D8B030D-6E8A-4147-A177-3AD203B41FA5}">
                      <a16:colId xmlns:a16="http://schemas.microsoft.com/office/drawing/2014/main" val="2791414711"/>
                    </a:ext>
                  </a:extLst>
                </a:gridCol>
                <a:gridCol w="983765">
                  <a:extLst>
                    <a:ext uri="{9D8B030D-6E8A-4147-A177-3AD203B41FA5}">
                      <a16:colId xmlns:a16="http://schemas.microsoft.com/office/drawing/2014/main" val="3318875880"/>
                    </a:ext>
                  </a:extLst>
                </a:gridCol>
                <a:gridCol w="983765">
                  <a:extLst>
                    <a:ext uri="{9D8B030D-6E8A-4147-A177-3AD203B41FA5}">
                      <a16:colId xmlns:a16="http://schemas.microsoft.com/office/drawing/2014/main" val="1040883875"/>
                    </a:ext>
                  </a:extLst>
                </a:gridCol>
                <a:gridCol w="983765">
                  <a:extLst>
                    <a:ext uri="{9D8B030D-6E8A-4147-A177-3AD203B41FA5}">
                      <a16:colId xmlns:a16="http://schemas.microsoft.com/office/drawing/2014/main" val="1039716027"/>
                    </a:ext>
                  </a:extLst>
                </a:gridCol>
                <a:gridCol w="983765">
                  <a:extLst>
                    <a:ext uri="{9D8B030D-6E8A-4147-A177-3AD203B41FA5}">
                      <a16:colId xmlns:a16="http://schemas.microsoft.com/office/drawing/2014/main" val="582899900"/>
                    </a:ext>
                  </a:extLst>
                </a:gridCol>
                <a:gridCol w="983765">
                  <a:extLst>
                    <a:ext uri="{9D8B030D-6E8A-4147-A177-3AD203B41FA5}">
                      <a16:colId xmlns:a16="http://schemas.microsoft.com/office/drawing/2014/main" val="3854182376"/>
                    </a:ext>
                  </a:extLst>
                </a:gridCol>
                <a:gridCol w="983765">
                  <a:extLst>
                    <a:ext uri="{9D8B030D-6E8A-4147-A177-3AD203B41FA5}">
                      <a16:colId xmlns:a16="http://schemas.microsoft.com/office/drawing/2014/main" val="1371659142"/>
                    </a:ext>
                  </a:extLst>
                </a:gridCol>
              </a:tblGrid>
              <a:tr h="882036">
                <a:tc rowSpan="2"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#9Slide03 AmpleSoft Bold" panose="02000000000000000000" pitchFamily="2" charset="0"/>
                        </a:rPr>
                        <a:t>: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#9Slide03 AmpleSoft Bold" panose="02000000000000000000" pitchFamily="2" charset="0"/>
                        </a:rPr>
                        <a:t>28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#9Slide03 AmpleSoft Bold" panose="02000000000000000000" pitchFamily="2" charset="0"/>
                        </a:rPr>
                        <a:t>12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#9Slide03 AmpleSoft Bold" panose="02000000000000000000" pitchFamily="2" charset="0"/>
                        </a:rPr>
                        <a:t>36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#9Slide03 AmpleSoft Bold" panose="02000000000000000000" pitchFamily="2" charset="0"/>
                        </a:rPr>
                        <a:t>24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#9Slide03 AmpleSoft Bold" panose="02000000000000000000" pitchFamily="2" charset="0"/>
                        </a:rPr>
                        <a:t>32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#9Slide03 AmpleSoft Bold" panose="02000000000000000000" pitchFamily="2" charset="0"/>
                        </a:rPr>
                        <a:t>20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486472"/>
                  </a:ext>
                </a:extLst>
              </a:tr>
              <a:tr h="88203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#9Slide03 AmpleSoft Bold" panose="02000000000000000000" pitchFamily="2" charset="0"/>
                        </a:rPr>
                        <a:t>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#9Slide03 AmpleSoft Bold" panose="02000000000000000000" pitchFamily="2" charset="0"/>
                        </a:rPr>
                        <a:t>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#9Slide03 AmpleSoft Bold" panose="02000000000000000000" pitchFamily="2" charset="0"/>
                        </a:rPr>
                        <a:t>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#9Slide03 AmpleSoft Bold" panose="02000000000000000000" pitchFamily="2" charset="0"/>
                        </a:rPr>
                        <a:t>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#9Slide03 AmpleSoft Bold" panose="02000000000000000000" pitchFamily="2" charset="0"/>
                        </a:rPr>
                        <a:t>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#9Slide03 AmpleSoft Bold" panose="02000000000000000000" pitchFamily="2" charset="0"/>
                        </a:rPr>
                        <a:t>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5332039"/>
                  </a:ext>
                </a:extLst>
              </a:tr>
              <a:tr h="882036"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#9Slide03 AmpleSoft Bold" panose="02000000000000000000" pitchFamily="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#9Slide03 AmpleSoft Bold" panose="02000000000000000000" pitchFamily="2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#9Slide03 AmpleSoft Bold" panose="02000000000000000000" pitchFamily="2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#9Slide03 AmpleSoft Bold" panose="02000000000000000000" pitchFamily="2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#9Slide03 AmpleSoft Bold" panose="02000000000000000000" pitchFamily="2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#9Slide03 AmpleSoft Bold" panose="02000000000000000000" pitchFamily="2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#9Slide03 AmpleSoft Bold" panose="02000000000000000000" pitchFamily="2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3802611"/>
                  </a:ext>
                </a:extLst>
              </a:tr>
            </a:tbl>
          </a:graphicData>
        </a:graphic>
      </p:graphicFrame>
      <p:pic>
        <p:nvPicPr>
          <p:cNvPr id="18" name="Google Shape;672;p31">
            <a:extLst>
              <a:ext uri="{FF2B5EF4-FFF2-40B4-BE49-F238E27FC236}">
                <a16:creationId xmlns:a16="http://schemas.microsoft.com/office/drawing/2014/main" id="{33D20883-5CFE-194B-95CC-ED088F2C001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8727" r="18721"/>
          <a:stretch/>
        </p:blipFill>
        <p:spPr>
          <a:xfrm>
            <a:off x="-118570" y="1969849"/>
            <a:ext cx="1857150" cy="29691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CAEC444-FD47-6D2B-BD10-5BD228AE515A}"/>
              </a:ext>
            </a:extLst>
          </p:cNvPr>
          <p:cNvSpPr/>
          <p:nvPr/>
        </p:nvSpPr>
        <p:spPr>
          <a:xfrm>
            <a:off x="3197009" y="2834083"/>
            <a:ext cx="776821" cy="542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7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B967BA0-24A5-C7F7-B965-5328DFD2D2E8}"/>
              </a:ext>
            </a:extLst>
          </p:cNvPr>
          <p:cNvSpPr/>
          <p:nvPr/>
        </p:nvSpPr>
        <p:spPr>
          <a:xfrm>
            <a:off x="4127680" y="2797355"/>
            <a:ext cx="776821" cy="542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3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8C0A23E-673B-9151-BBEB-62EDCBC930AC}"/>
              </a:ext>
            </a:extLst>
          </p:cNvPr>
          <p:cNvSpPr/>
          <p:nvPr/>
        </p:nvSpPr>
        <p:spPr>
          <a:xfrm>
            <a:off x="5120703" y="2797354"/>
            <a:ext cx="776821" cy="542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9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4DAF21E-08BB-9923-F0FD-D12D3629C21A}"/>
              </a:ext>
            </a:extLst>
          </p:cNvPr>
          <p:cNvSpPr/>
          <p:nvPr/>
        </p:nvSpPr>
        <p:spPr>
          <a:xfrm>
            <a:off x="6174928" y="2797354"/>
            <a:ext cx="776821" cy="542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6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B8EA3AD-1B25-F933-ACD7-368739696CF2}"/>
              </a:ext>
            </a:extLst>
          </p:cNvPr>
          <p:cNvSpPr/>
          <p:nvPr/>
        </p:nvSpPr>
        <p:spPr>
          <a:xfrm>
            <a:off x="7154414" y="2797353"/>
            <a:ext cx="776821" cy="542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8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E6CC43E-4D8B-4DC5-3896-BAA4569BF8A4}"/>
              </a:ext>
            </a:extLst>
          </p:cNvPr>
          <p:cNvSpPr/>
          <p:nvPr/>
        </p:nvSpPr>
        <p:spPr>
          <a:xfrm>
            <a:off x="8102961" y="2797352"/>
            <a:ext cx="776821" cy="542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5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63799A-C292-7FCA-14CC-E950245C3A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9356" t="15571" r="10325" b="17003"/>
          <a:stretch/>
        </p:blipFill>
        <p:spPr>
          <a:xfrm flipH="1">
            <a:off x="1406920" y="3322657"/>
            <a:ext cx="2169044" cy="182084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1714AF5-9035-B998-0091-258972495EBB}"/>
              </a:ext>
            </a:extLst>
          </p:cNvPr>
          <p:cNvSpPr txBox="1"/>
          <p:nvPr/>
        </p:nvSpPr>
        <p:spPr>
          <a:xfrm>
            <a:off x="824984" y="51092"/>
            <a:ext cx="2169044" cy="1021556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" sz="54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tx1"/>
                </a:solidFill>
                <a:latin typeface="#9Slide07 FS North Land Sans" panose="00000500000000000000" pitchFamily="2" charset="0"/>
              </a:rPr>
              <a:t>SỐ ?</a:t>
            </a:r>
            <a:endParaRPr lang="en-US" sz="5400" dirty="0">
              <a:latin typeface="#9Slide07 FS North Land Sans" panose="000005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64E21F-9959-B197-73E2-85817449DA6B}"/>
              </a:ext>
            </a:extLst>
          </p:cNvPr>
          <p:cNvSpPr txBox="1"/>
          <p:nvPr/>
        </p:nvSpPr>
        <p:spPr>
          <a:xfrm>
            <a:off x="99795" y="163784"/>
            <a:ext cx="896115" cy="908864"/>
          </a:xfrm>
          <a:prstGeom prst="ellipse">
            <a:avLst/>
          </a:prstGeom>
          <a:solidFill>
            <a:schemeClr val="bg1">
              <a:lumMod val="9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" sz="36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tx1"/>
                </a:solidFill>
                <a:latin typeface="SVN-Gretoon" panose="02040603050506020204" pitchFamily="18" charset="0"/>
              </a:rPr>
              <a:t>1</a:t>
            </a:r>
            <a:endParaRPr lang="en-US" sz="3600" dirty="0"/>
          </a:p>
        </p:txBody>
      </p: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ADFF7D05-6060-BAC7-696A-D418EB24FDA8}"/>
              </a:ext>
            </a:extLst>
          </p:cNvPr>
          <p:cNvSpPr/>
          <p:nvPr/>
        </p:nvSpPr>
        <p:spPr>
          <a:xfrm>
            <a:off x="4127680" y="3803584"/>
            <a:ext cx="4673156" cy="1100616"/>
          </a:xfrm>
          <a:prstGeom prst="wedgeRoundRectCallout">
            <a:avLst>
              <a:gd name="adj1" fmla="val -64369"/>
              <a:gd name="adj2" fmla="val -8816"/>
              <a:gd name="adj3" fmla="val 16667"/>
            </a:avLst>
          </a:prstGeom>
          <a:solidFill>
            <a:schemeClr val="tx1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Cùng nhau thu hoạch nấm nhé !</a:t>
            </a:r>
            <a:endParaRPr lang="en-US" sz="3600" dirty="0">
              <a:solidFill>
                <a:schemeClr val="bg1">
                  <a:lumMod val="10000"/>
                </a:schemeClr>
              </a:solidFill>
              <a:latin typeface="#9Slide03 AmpleSoft Bold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A78D5A7-245C-419D-45CE-F576C67EF92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350" b="91350" l="66250" r="92667">
                        <a14:foregroundMark x1="77417" y1="81250" x2="80250" y2="67500"/>
                        <a14:foregroundMark x1="80250" y1="67500" x2="79833" y2="66150"/>
                        <a14:foregroundMark x1="74167" y1="88900" x2="77250" y2="69450"/>
                        <a14:foregroundMark x1="75042" y1="89500" x2="80750" y2="81300"/>
                        <a14:foregroundMark x1="80750" y1="81300" x2="81583" y2="78150"/>
                        <a14:foregroundMark x1="74500" y1="91150" x2="71500" y2="82600"/>
                        <a14:foregroundMark x1="71500" y1="82600" x2="75042" y2="72950"/>
                        <a14:foregroundMark x1="66250" y1="63450" x2="66583" y2="61800"/>
                        <a14:foregroundMark x1="75208" y1="74200" x2="79167" y2="59550"/>
                        <a14:foregroundMark x1="80000" y1="88500" x2="80375" y2="66150"/>
                        <a14:foregroundMark x1="71583" y1="87450" x2="71417" y2="81450"/>
                        <a14:foregroundMark x1="81208" y1="74000" x2="84667" y2="62200"/>
                        <a14:foregroundMark x1="71750" y1="62450" x2="81208" y2="59550"/>
                        <a14:foregroundMark x1="79333" y1="56450" x2="85542" y2="62650"/>
                        <a14:foregroundMark x1="85542" y1="62650" x2="85542" y2="62850"/>
                        <a14:foregroundMark x1="67792" y1="60800" x2="74833" y2="63450"/>
                        <a14:foregroundMark x1="79333" y1="54550" x2="81917" y2="54350"/>
                        <a14:foregroundMark x1="72958" y1="73800" x2="74833" y2="66550"/>
                        <a14:foregroundMark x1="78458" y1="91350" x2="82083" y2="83050"/>
                        <a14:foregroundMark x1="82083" y1="83050" x2="82083" y2="81450"/>
                        <a14:foregroundMark x1="84500" y1="63450" x2="89500" y2="64100"/>
                      </a14:backgroundRemoval>
                    </a14:imgEffect>
                  </a14:imgLayer>
                </a14:imgProps>
              </a:ext>
            </a:extLst>
          </a:blip>
          <a:srcRect l="63998" t="50000" r="4133" b="4652"/>
          <a:stretch/>
        </p:blipFill>
        <p:spPr>
          <a:xfrm>
            <a:off x="3181006" y="2571750"/>
            <a:ext cx="928182" cy="110061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DE74230-30E5-BAF3-CCD9-F3FCAF6AE2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350" b="91350" l="66250" r="92667">
                        <a14:foregroundMark x1="77417" y1="81250" x2="80250" y2="67500"/>
                        <a14:foregroundMark x1="80250" y1="67500" x2="79833" y2="66150"/>
                        <a14:foregroundMark x1="74167" y1="88900" x2="77250" y2="69450"/>
                        <a14:foregroundMark x1="75042" y1="89500" x2="80750" y2="81300"/>
                        <a14:foregroundMark x1="80750" y1="81300" x2="81583" y2="78150"/>
                        <a14:foregroundMark x1="74500" y1="91150" x2="71500" y2="82600"/>
                        <a14:foregroundMark x1="71500" y1="82600" x2="75042" y2="72950"/>
                        <a14:foregroundMark x1="66250" y1="63450" x2="66583" y2="61800"/>
                        <a14:foregroundMark x1="75208" y1="74200" x2="79167" y2="59550"/>
                        <a14:foregroundMark x1="80000" y1="88500" x2="80375" y2="66150"/>
                        <a14:foregroundMark x1="71583" y1="87450" x2="71417" y2="81450"/>
                        <a14:foregroundMark x1="81208" y1="74000" x2="84667" y2="62200"/>
                        <a14:foregroundMark x1="71750" y1="62450" x2="81208" y2="59550"/>
                        <a14:foregroundMark x1="79333" y1="56450" x2="85542" y2="62650"/>
                        <a14:foregroundMark x1="85542" y1="62650" x2="85542" y2="62850"/>
                        <a14:foregroundMark x1="67792" y1="60800" x2="74833" y2="63450"/>
                        <a14:foregroundMark x1="79333" y1="54550" x2="81917" y2="54350"/>
                        <a14:foregroundMark x1="72958" y1="73800" x2="74833" y2="66550"/>
                        <a14:foregroundMark x1="78458" y1="91350" x2="82083" y2="83050"/>
                        <a14:foregroundMark x1="82083" y1="83050" x2="82083" y2="81450"/>
                        <a14:foregroundMark x1="84500" y1="63450" x2="89500" y2="64100"/>
                      </a14:backgroundRemoval>
                    </a14:imgEffect>
                  </a14:imgLayer>
                </a14:imgProps>
              </a:ext>
            </a:extLst>
          </a:blip>
          <a:srcRect l="63998" t="50000" r="4133" b="4652"/>
          <a:stretch/>
        </p:blipFill>
        <p:spPr>
          <a:xfrm>
            <a:off x="4081006" y="2526906"/>
            <a:ext cx="928182" cy="11006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97137EF-C938-8D0D-A633-9AF8A920F5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350" b="91350" l="66250" r="92667">
                        <a14:foregroundMark x1="77417" y1="81250" x2="80250" y2="67500"/>
                        <a14:foregroundMark x1="80250" y1="67500" x2="79833" y2="66150"/>
                        <a14:foregroundMark x1="74167" y1="88900" x2="77250" y2="69450"/>
                        <a14:foregroundMark x1="75042" y1="89500" x2="80750" y2="81300"/>
                        <a14:foregroundMark x1="80750" y1="81300" x2="81583" y2="78150"/>
                        <a14:foregroundMark x1="74500" y1="91150" x2="71500" y2="82600"/>
                        <a14:foregroundMark x1="71500" y1="82600" x2="75042" y2="72950"/>
                        <a14:foregroundMark x1="66250" y1="63450" x2="66583" y2="61800"/>
                        <a14:foregroundMark x1="75208" y1="74200" x2="79167" y2="59550"/>
                        <a14:foregroundMark x1="80000" y1="88500" x2="80375" y2="66150"/>
                        <a14:foregroundMark x1="71583" y1="87450" x2="71417" y2="81450"/>
                        <a14:foregroundMark x1="81208" y1="74000" x2="84667" y2="62200"/>
                        <a14:foregroundMark x1="71750" y1="62450" x2="81208" y2="59550"/>
                        <a14:foregroundMark x1="79333" y1="56450" x2="85542" y2="62650"/>
                        <a14:foregroundMark x1="85542" y1="62650" x2="85542" y2="62850"/>
                        <a14:foregroundMark x1="67792" y1="60800" x2="74833" y2="63450"/>
                        <a14:foregroundMark x1="79333" y1="54550" x2="81917" y2="54350"/>
                        <a14:foregroundMark x1="72958" y1="73800" x2="74833" y2="66550"/>
                        <a14:foregroundMark x1="78458" y1="91350" x2="82083" y2="83050"/>
                        <a14:foregroundMark x1="82083" y1="83050" x2="82083" y2="81450"/>
                        <a14:foregroundMark x1="84500" y1="63450" x2="89500" y2="64100"/>
                      </a14:backgroundRemoval>
                    </a14:imgEffect>
                  </a14:imgLayer>
                </a14:imgProps>
              </a:ext>
            </a:extLst>
          </a:blip>
          <a:srcRect l="63998" t="50000" r="4133" b="4652"/>
          <a:stretch/>
        </p:blipFill>
        <p:spPr>
          <a:xfrm>
            <a:off x="5064688" y="2495287"/>
            <a:ext cx="928182" cy="110061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D181F54-72D7-2CC4-912F-F00C9A6360C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350" b="91350" l="66250" r="92667">
                        <a14:foregroundMark x1="77417" y1="81250" x2="80250" y2="67500"/>
                        <a14:foregroundMark x1="80250" y1="67500" x2="79833" y2="66150"/>
                        <a14:foregroundMark x1="74167" y1="88900" x2="77250" y2="69450"/>
                        <a14:foregroundMark x1="75042" y1="89500" x2="80750" y2="81300"/>
                        <a14:foregroundMark x1="80750" y1="81300" x2="81583" y2="78150"/>
                        <a14:foregroundMark x1="74500" y1="91150" x2="71500" y2="82600"/>
                        <a14:foregroundMark x1="71500" y1="82600" x2="75042" y2="72950"/>
                        <a14:foregroundMark x1="66250" y1="63450" x2="66583" y2="61800"/>
                        <a14:foregroundMark x1="75208" y1="74200" x2="79167" y2="59550"/>
                        <a14:foregroundMark x1="80000" y1="88500" x2="80375" y2="66150"/>
                        <a14:foregroundMark x1="71583" y1="87450" x2="71417" y2="81450"/>
                        <a14:foregroundMark x1="81208" y1="74000" x2="84667" y2="62200"/>
                        <a14:foregroundMark x1="71750" y1="62450" x2="81208" y2="59550"/>
                        <a14:foregroundMark x1="79333" y1="56450" x2="85542" y2="62650"/>
                        <a14:foregroundMark x1="85542" y1="62650" x2="85542" y2="62850"/>
                        <a14:foregroundMark x1="67792" y1="60800" x2="74833" y2="63450"/>
                        <a14:foregroundMark x1="79333" y1="54550" x2="81917" y2="54350"/>
                        <a14:foregroundMark x1="72958" y1="73800" x2="74833" y2="66550"/>
                        <a14:foregroundMark x1="78458" y1="91350" x2="82083" y2="83050"/>
                        <a14:foregroundMark x1="82083" y1="83050" x2="82083" y2="81450"/>
                        <a14:foregroundMark x1="84500" y1="63450" x2="89500" y2="64100"/>
                      </a14:backgroundRemoval>
                    </a14:imgEffect>
                  </a14:imgLayer>
                </a14:imgProps>
              </a:ext>
            </a:extLst>
          </a:blip>
          <a:srcRect l="63998" t="50000" r="4133" b="4652"/>
          <a:stretch/>
        </p:blipFill>
        <p:spPr>
          <a:xfrm>
            <a:off x="6224790" y="2463668"/>
            <a:ext cx="928182" cy="11006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013AC80-D0DA-1CA3-5710-EC181BA4C59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350" b="91350" l="66250" r="92667">
                        <a14:foregroundMark x1="77417" y1="81250" x2="80250" y2="67500"/>
                        <a14:foregroundMark x1="80250" y1="67500" x2="79833" y2="66150"/>
                        <a14:foregroundMark x1="74167" y1="88900" x2="77250" y2="69450"/>
                        <a14:foregroundMark x1="75042" y1="89500" x2="80750" y2="81300"/>
                        <a14:foregroundMark x1="80750" y1="81300" x2="81583" y2="78150"/>
                        <a14:foregroundMark x1="74500" y1="91150" x2="71500" y2="82600"/>
                        <a14:foregroundMark x1="71500" y1="82600" x2="75042" y2="72950"/>
                        <a14:foregroundMark x1="66250" y1="63450" x2="66583" y2="61800"/>
                        <a14:foregroundMark x1="75208" y1="74200" x2="79167" y2="59550"/>
                        <a14:foregroundMark x1="80000" y1="88500" x2="80375" y2="66150"/>
                        <a14:foregroundMark x1="71583" y1="87450" x2="71417" y2="81450"/>
                        <a14:foregroundMark x1="81208" y1="74000" x2="84667" y2="62200"/>
                        <a14:foregroundMark x1="71750" y1="62450" x2="81208" y2="59550"/>
                        <a14:foregroundMark x1="79333" y1="56450" x2="85542" y2="62650"/>
                        <a14:foregroundMark x1="85542" y1="62650" x2="85542" y2="62850"/>
                        <a14:foregroundMark x1="67792" y1="60800" x2="74833" y2="63450"/>
                        <a14:foregroundMark x1="79333" y1="54550" x2="81917" y2="54350"/>
                        <a14:foregroundMark x1="72958" y1="73800" x2="74833" y2="66550"/>
                        <a14:foregroundMark x1="78458" y1="91350" x2="82083" y2="83050"/>
                        <a14:foregroundMark x1="82083" y1="83050" x2="82083" y2="81450"/>
                        <a14:foregroundMark x1="84500" y1="63450" x2="89500" y2="64100"/>
                      </a14:backgroundRemoval>
                    </a14:imgEffect>
                  </a14:imgLayer>
                </a14:imgProps>
              </a:ext>
            </a:extLst>
          </a:blip>
          <a:srcRect l="63998" t="50000" r="4133" b="4652"/>
          <a:stretch/>
        </p:blipFill>
        <p:spPr>
          <a:xfrm>
            <a:off x="7096609" y="2463668"/>
            <a:ext cx="928182" cy="110061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1028D50-9202-7425-B322-FD63DA8649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350" b="91350" l="66250" r="92667">
                        <a14:foregroundMark x1="77417" y1="81250" x2="80250" y2="67500"/>
                        <a14:foregroundMark x1="80250" y1="67500" x2="79833" y2="66150"/>
                        <a14:foregroundMark x1="74167" y1="88900" x2="77250" y2="69450"/>
                        <a14:foregroundMark x1="75042" y1="89500" x2="80750" y2="81300"/>
                        <a14:foregroundMark x1="80750" y1="81300" x2="81583" y2="78150"/>
                        <a14:foregroundMark x1="74500" y1="91150" x2="71500" y2="82600"/>
                        <a14:foregroundMark x1="71500" y1="82600" x2="75042" y2="72950"/>
                        <a14:foregroundMark x1="66250" y1="63450" x2="66583" y2="61800"/>
                        <a14:foregroundMark x1="75208" y1="74200" x2="79167" y2="59550"/>
                        <a14:foregroundMark x1="80000" y1="88500" x2="80375" y2="66150"/>
                        <a14:foregroundMark x1="71583" y1="87450" x2="71417" y2="81450"/>
                        <a14:foregroundMark x1="81208" y1="74000" x2="84667" y2="62200"/>
                        <a14:foregroundMark x1="71750" y1="62450" x2="81208" y2="59550"/>
                        <a14:foregroundMark x1="79333" y1="56450" x2="85542" y2="62650"/>
                        <a14:foregroundMark x1="85542" y1="62650" x2="85542" y2="62850"/>
                        <a14:foregroundMark x1="67792" y1="60800" x2="74833" y2="63450"/>
                        <a14:foregroundMark x1="79333" y1="54550" x2="81917" y2="54350"/>
                        <a14:foregroundMark x1="72958" y1="73800" x2="74833" y2="66550"/>
                        <a14:foregroundMark x1="78458" y1="91350" x2="82083" y2="83050"/>
                        <a14:foregroundMark x1="82083" y1="83050" x2="82083" y2="81450"/>
                        <a14:foregroundMark x1="84500" y1="63450" x2="89500" y2="64100"/>
                      </a14:backgroundRemoval>
                    </a14:imgEffect>
                  </a14:imgLayer>
                </a14:imgProps>
              </a:ext>
            </a:extLst>
          </a:blip>
          <a:srcRect l="63998" t="50000" r="4133" b="4652"/>
          <a:stretch/>
        </p:blipFill>
        <p:spPr>
          <a:xfrm>
            <a:off x="8072545" y="2463668"/>
            <a:ext cx="928182" cy="11006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82716E-6 L -0.19098 0.1194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49" y="59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85185E-6 L -0.23715 0.10895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8" y="54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69136E-6 L -0.3092 0.12685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69" y="63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46914E-6 L -0.37448 0.15371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33" y="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46914E-6 L -0.55 0.16605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500" y="83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46914E-6 L -0.61302 0.15371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60" y="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664;p30">
            <a:extLst>
              <a:ext uri="{FF2B5EF4-FFF2-40B4-BE49-F238E27FC236}">
                <a16:creationId xmlns:a16="http://schemas.microsoft.com/office/drawing/2014/main" id="{E82588E9-EF2A-D619-14A9-8B5269AEE18C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19050" y="0"/>
            <a:ext cx="1630277" cy="1263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664;p30">
            <a:extLst>
              <a:ext uri="{FF2B5EF4-FFF2-40B4-BE49-F238E27FC236}">
                <a16:creationId xmlns:a16="http://schemas.microsoft.com/office/drawing/2014/main" id="{6F454CD2-D9BF-B715-FF79-48CC2994330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8224" y="1415179"/>
            <a:ext cx="956929" cy="680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16;p9">
            <a:extLst>
              <a:ext uri="{FF2B5EF4-FFF2-40B4-BE49-F238E27FC236}">
                <a16:creationId xmlns:a16="http://schemas.microsoft.com/office/drawing/2014/main" id="{B0F74901-0894-6F74-88A3-69C3F964DE4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48717"/>
          <a:stretch/>
        </p:blipFill>
        <p:spPr>
          <a:xfrm>
            <a:off x="6314938" y="4288008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16;p9">
            <a:extLst>
              <a:ext uri="{FF2B5EF4-FFF2-40B4-BE49-F238E27FC236}">
                <a16:creationId xmlns:a16="http://schemas.microsoft.com/office/drawing/2014/main" id="{CE46987C-3FA4-1D6C-CAD6-35693BD0B8F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48717"/>
          <a:stretch/>
        </p:blipFill>
        <p:spPr>
          <a:xfrm>
            <a:off x="5000045" y="4419143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16;p9">
            <a:extLst>
              <a:ext uri="{FF2B5EF4-FFF2-40B4-BE49-F238E27FC236}">
                <a16:creationId xmlns:a16="http://schemas.microsoft.com/office/drawing/2014/main" id="{63572A30-E8D6-81E4-2642-B06AFAC8B6C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48717"/>
          <a:stretch/>
        </p:blipFill>
        <p:spPr>
          <a:xfrm>
            <a:off x="6467338" y="4440408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16;p9">
            <a:extLst>
              <a:ext uri="{FF2B5EF4-FFF2-40B4-BE49-F238E27FC236}">
                <a16:creationId xmlns:a16="http://schemas.microsoft.com/office/drawing/2014/main" id="{797322BA-6928-7286-44D7-43C1A113456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48717"/>
          <a:stretch/>
        </p:blipFill>
        <p:spPr>
          <a:xfrm>
            <a:off x="6475557" y="3912333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16;p9">
            <a:extLst>
              <a:ext uri="{FF2B5EF4-FFF2-40B4-BE49-F238E27FC236}">
                <a16:creationId xmlns:a16="http://schemas.microsoft.com/office/drawing/2014/main" id="{2ECB7735-CE98-3C0C-E9B2-95A77648A0C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48717"/>
          <a:stretch/>
        </p:blipFill>
        <p:spPr>
          <a:xfrm>
            <a:off x="6619738" y="4592808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16;p9">
            <a:extLst>
              <a:ext uri="{FF2B5EF4-FFF2-40B4-BE49-F238E27FC236}">
                <a16:creationId xmlns:a16="http://schemas.microsoft.com/office/drawing/2014/main" id="{7F9328E8-E4C4-71FC-E161-9319171F280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48717"/>
          <a:stretch/>
        </p:blipFill>
        <p:spPr>
          <a:xfrm>
            <a:off x="4855864" y="4615425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16;p9">
            <a:extLst>
              <a:ext uri="{FF2B5EF4-FFF2-40B4-BE49-F238E27FC236}">
                <a16:creationId xmlns:a16="http://schemas.microsoft.com/office/drawing/2014/main" id="{52D8C51D-86D5-9F1F-DC32-B896F235901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48717"/>
          <a:stretch/>
        </p:blipFill>
        <p:spPr>
          <a:xfrm>
            <a:off x="3517132" y="4253197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16;p9">
            <a:extLst>
              <a:ext uri="{FF2B5EF4-FFF2-40B4-BE49-F238E27FC236}">
                <a16:creationId xmlns:a16="http://schemas.microsoft.com/office/drawing/2014/main" id="{1C427A6C-7F43-06DF-D720-75D0B79B469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48717"/>
          <a:stretch/>
        </p:blipFill>
        <p:spPr>
          <a:xfrm>
            <a:off x="1259964" y="4275358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16;p9">
            <a:extLst>
              <a:ext uri="{FF2B5EF4-FFF2-40B4-BE49-F238E27FC236}">
                <a16:creationId xmlns:a16="http://schemas.microsoft.com/office/drawing/2014/main" id="{32002A6A-C6B1-DA2E-F22B-7E7205C42DA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48717"/>
          <a:stretch/>
        </p:blipFill>
        <p:spPr>
          <a:xfrm>
            <a:off x="5368514" y="4779106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16;p9">
            <a:extLst>
              <a:ext uri="{FF2B5EF4-FFF2-40B4-BE49-F238E27FC236}">
                <a16:creationId xmlns:a16="http://schemas.microsoft.com/office/drawing/2014/main" id="{D5140916-D0F4-1BCC-2C5D-339E3CA1CD4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48717"/>
          <a:stretch/>
        </p:blipFill>
        <p:spPr>
          <a:xfrm>
            <a:off x="-139348" y="3357405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16;p9">
            <a:extLst>
              <a:ext uri="{FF2B5EF4-FFF2-40B4-BE49-F238E27FC236}">
                <a16:creationId xmlns:a16="http://schemas.microsoft.com/office/drawing/2014/main" id="{AE449F84-A2F8-EB17-9006-598845207E3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48717"/>
          <a:stretch/>
        </p:blipFill>
        <p:spPr>
          <a:xfrm>
            <a:off x="503433" y="4087350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16;p9">
            <a:extLst>
              <a:ext uri="{FF2B5EF4-FFF2-40B4-BE49-F238E27FC236}">
                <a16:creationId xmlns:a16="http://schemas.microsoft.com/office/drawing/2014/main" id="{8883E12F-C937-724E-784E-09B7811E9D0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48717"/>
          <a:stretch/>
        </p:blipFill>
        <p:spPr>
          <a:xfrm>
            <a:off x="4197101" y="4011150"/>
            <a:ext cx="2798624" cy="105615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FCAE095-B2E8-CF55-8F5A-0ED6639DAC33}"/>
              </a:ext>
            </a:extLst>
          </p:cNvPr>
          <p:cNvSpPr txBox="1"/>
          <p:nvPr/>
        </p:nvSpPr>
        <p:spPr>
          <a:xfrm>
            <a:off x="949866" y="342531"/>
            <a:ext cx="7734226" cy="578882"/>
          </a:xfrm>
          <a:prstGeom prst="roundRect">
            <a:avLst/>
          </a:prstGeom>
          <a:solidFill>
            <a:schemeClr val="tx1"/>
          </a:solidFill>
          <a:ln w="38100">
            <a:solidFill>
              <a:schemeClr val="bg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" sz="28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Toa tàu nào ghi phép tính có kết quả lớn nhất ?</a:t>
            </a:r>
            <a:endParaRPr lang="en-US" sz="2800" dirty="0">
              <a:solidFill>
                <a:schemeClr val="bg1">
                  <a:lumMod val="10000"/>
                </a:schemeClr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26C511-DF50-8CC0-88BD-17F0111CBE59}"/>
              </a:ext>
            </a:extLst>
          </p:cNvPr>
          <p:cNvSpPr txBox="1"/>
          <p:nvPr/>
        </p:nvSpPr>
        <p:spPr>
          <a:xfrm>
            <a:off x="99795" y="163784"/>
            <a:ext cx="896115" cy="908864"/>
          </a:xfrm>
          <a:prstGeom prst="ellipse">
            <a:avLst/>
          </a:prstGeom>
          <a:solidFill>
            <a:schemeClr val="bg1">
              <a:lumMod val="9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" sz="36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tx1"/>
                </a:solidFill>
                <a:latin typeface="SVN-Gretoon" panose="02040603050506020204" pitchFamily="18" charset="0"/>
              </a:rPr>
              <a:t>2</a:t>
            </a:r>
            <a:endParaRPr lang="en-US" sz="36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10CB8C2-E510-B72F-DAD0-4EEE100946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7881" r="92210">
                        <a14:foregroundMark x1="8370" y1="52733" x2="24182" y2="56967"/>
                        <a14:foregroundMark x1="7906" y1="70200" x2="9529" y2="68700"/>
                        <a14:foregroundMark x1="10237" y1="31367" x2="11396" y2="31367"/>
                        <a14:foregroundMark x1="77092" y1="63900" x2="87420" y2="51900"/>
                        <a14:foregroundMark x1="87420" y1="51900" x2="90935" y2="41533"/>
                        <a14:foregroundMark x1="90935" y1="41533" x2="90935" y2="39800"/>
                        <a14:foregroundMark x1="92210" y1="38900" x2="92210" y2="38900"/>
                      </a14:backgroundRemoval>
                    </a14:imgEffect>
                  </a14:imgLayer>
                </a14:imgProps>
              </a:ext>
            </a:extLst>
          </a:blip>
          <a:srcRect l="6643" t="26986" r="6804" b="27092"/>
          <a:stretch/>
        </p:blipFill>
        <p:spPr>
          <a:xfrm>
            <a:off x="-139348" y="2247964"/>
            <a:ext cx="9301556" cy="1906416"/>
          </a:xfrm>
          <a:prstGeom prst="rect">
            <a:avLst/>
          </a:prstGeom>
        </p:spPr>
      </p:pic>
      <p:pic>
        <p:nvPicPr>
          <p:cNvPr id="20" name="Google Shape;664;p30">
            <a:extLst>
              <a:ext uri="{FF2B5EF4-FFF2-40B4-BE49-F238E27FC236}">
                <a16:creationId xmlns:a16="http://schemas.microsoft.com/office/drawing/2014/main" id="{F7C336A0-0976-5135-04A1-EF80F842406B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7852" y="1010403"/>
            <a:ext cx="956929" cy="680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664;p30">
            <a:extLst>
              <a:ext uri="{FF2B5EF4-FFF2-40B4-BE49-F238E27FC236}">
                <a16:creationId xmlns:a16="http://schemas.microsoft.com/office/drawing/2014/main" id="{CD7478BD-917F-7B08-C4DC-8069EA676944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39348" y="1749170"/>
            <a:ext cx="956929" cy="680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664;p30">
            <a:extLst>
              <a:ext uri="{FF2B5EF4-FFF2-40B4-BE49-F238E27FC236}">
                <a16:creationId xmlns:a16="http://schemas.microsoft.com/office/drawing/2014/main" id="{1B47D079-0988-4C46-EACB-32AE86ACC09F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6155" y="1032723"/>
            <a:ext cx="956929" cy="68038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F33FC5D-22EE-DD0B-0459-5CB7B10FEDD5}"/>
              </a:ext>
            </a:extLst>
          </p:cNvPr>
          <p:cNvSpPr txBox="1"/>
          <p:nvPr/>
        </p:nvSpPr>
        <p:spPr>
          <a:xfrm>
            <a:off x="2405942" y="1415179"/>
            <a:ext cx="896115" cy="908864"/>
          </a:xfrm>
          <a:prstGeom prst="ellipse">
            <a:avLst/>
          </a:prstGeom>
          <a:solidFill>
            <a:srgbClr val="F0BD16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" sz="36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tx1"/>
                </a:solidFill>
                <a:latin typeface="SVN-Gretoon" panose="02040603050506020204" pitchFamily="18" charset="0"/>
              </a:rPr>
              <a:t>A</a:t>
            </a:r>
            <a:endParaRPr lang="en-US" sz="36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A7F9597-F8C0-6748-8034-1BACC2E8E1F8}"/>
              </a:ext>
            </a:extLst>
          </p:cNvPr>
          <p:cNvSpPr txBox="1"/>
          <p:nvPr/>
        </p:nvSpPr>
        <p:spPr>
          <a:xfrm>
            <a:off x="4123942" y="1461917"/>
            <a:ext cx="896115" cy="908864"/>
          </a:xfrm>
          <a:prstGeom prst="ellipse">
            <a:avLst/>
          </a:prstGeom>
          <a:solidFill>
            <a:srgbClr val="6AA10C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" sz="36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tx1"/>
                </a:solidFill>
                <a:latin typeface="SVN-Gretoon" panose="02040603050506020204" pitchFamily="18" charset="0"/>
              </a:rPr>
              <a:t>B</a:t>
            </a:r>
            <a:endParaRPr lang="en-US" sz="36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A5AF61B-187E-EAF4-C787-DF15075BD5B8}"/>
              </a:ext>
            </a:extLst>
          </p:cNvPr>
          <p:cNvSpPr txBox="1"/>
          <p:nvPr/>
        </p:nvSpPr>
        <p:spPr>
          <a:xfrm>
            <a:off x="6099610" y="1437855"/>
            <a:ext cx="896115" cy="908864"/>
          </a:xfrm>
          <a:prstGeom prst="ellipse">
            <a:avLst/>
          </a:prstGeom>
          <a:solidFill>
            <a:srgbClr val="F97C0E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" sz="36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tx1"/>
                </a:solidFill>
                <a:latin typeface="SVN-Gretoon" panose="02040603050506020204" pitchFamily="18" charset="0"/>
              </a:rPr>
              <a:t>C</a:t>
            </a:r>
            <a:endParaRPr lang="en-US" sz="36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BFFED00-2B7A-CB20-80D6-ABDFDAB3C176}"/>
              </a:ext>
            </a:extLst>
          </p:cNvPr>
          <p:cNvSpPr txBox="1"/>
          <p:nvPr/>
        </p:nvSpPr>
        <p:spPr>
          <a:xfrm>
            <a:off x="7714250" y="1415179"/>
            <a:ext cx="896115" cy="908864"/>
          </a:xfrm>
          <a:prstGeom prst="ellipse">
            <a:avLst/>
          </a:prstGeom>
          <a:solidFill>
            <a:srgbClr val="9B17FC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" sz="36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tx1"/>
                </a:solidFill>
                <a:latin typeface="SVN-Gretoon" panose="02040603050506020204" pitchFamily="18" charset="0"/>
              </a:rPr>
              <a:t>D</a:t>
            </a:r>
            <a:endParaRPr lang="en-US" sz="3600" dirty="0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2826B37-C7C0-D779-F894-CC29DF2471DD}"/>
              </a:ext>
            </a:extLst>
          </p:cNvPr>
          <p:cNvSpPr/>
          <p:nvPr/>
        </p:nvSpPr>
        <p:spPr>
          <a:xfrm>
            <a:off x="2222205" y="2899759"/>
            <a:ext cx="1294927" cy="609931"/>
          </a:xfrm>
          <a:prstGeom prst="roundRect">
            <a:avLst/>
          </a:prstGeom>
          <a:solidFill>
            <a:srgbClr val="FFFFFF">
              <a:alpha val="87843"/>
            </a:srgbClr>
          </a:solidFill>
          <a:ln>
            <a:solidFill>
              <a:srgbClr val="EFB9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8 : 4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7062062-FEE3-592E-75C0-89C27B458F4F}"/>
              </a:ext>
            </a:extLst>
          </p:cNvPr>
          <p:cNvSpPr/>
          <p:nvPr/>
        </p:nvSpPr>
        <p:spPr>
          <a:xfrm>
            <a:off x="3910696" y="2875924"/>
            <a:ext cx="1490811" cy="609931"/>
          </a:xfrm>
          <a:prstGeom prst="roundRect">
            <a:avLst/>
          </a:prstGeom>
          <a:solidFill>
            <a:srgbClr val="FFFFFF">
              <a:alpha val="87843"/>
            </a:srgbClr>
          </a:solidFill>
          <a:ln>
            <a:solidFill>
              <a:srgbClr val="679B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16 : 4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3E76B3F-151B-EF44-A96D-28A63A1E10DA}"/>
              </a:ext>
            </a:extLst>
          </p:cNvPr>
          <p:cNvSpPr/>
          <p:nvPr/>
        </p:nvSpPr>
        <p:spPr>
          <a:xfrm>
            <a:off x="5639117" y="2854575"/>
            <a:ext cx="1644185" cy="609931"/>
          </a:xfrm>
          <a:prstGeom prst="roundRect">
            <a:avLst/>
          </a:prstGeom>
          <a:solidFill>
            <a:srgbClr val="FFFFFF">
              <a:alpha val="87843"/>
            </a:srgbClr>
          </a:solidFill>
          <a:ln>
            <a:solidFill>
              <a:srgbClr val="AF27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40 : 4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1F4035D-EB8E-E31D-AEC3-5B87136DC475}"/>
              </a:ext>
            </a:extLst>
          </p:cNvPr>
          <p:cNvSpPr/>
          <p:nvPr/>
        </p:nvSpPr>
        <p:spPr>
          <a:xfrm>
            <a:off x="7421674" y="2829186"/>
            <a:ext cx="1666113" cy="609931"/>
          </a:xfrm>
          <a:prstGeom prst="roundRect">
            <a:avLst/>
          </a:prstGeom>
          <a:solidFill>
            <a:srgbClr val="FFFFFF">
              <a:alpha val="87843"/>
            </a:srgbClr>
          </a:solidFill>
          <a:ln>
            <a:solidFill>
              <a:srgbClr val="97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24 : 4</a:t>
            </a:r>
          </a:p>
        </p:txBody>
      </p:sp>
      <p:pic>
        <p:nvPicPr>
          <p:cNvPr id="31" name="Google Shape;672;p31">
            <a:extLst>
              <a:ext uri="{FF2B5EF4-FFF2-40B4-BE49-F238E27FC236}">
                <a16:creationId xmlns:a16="http://schemas.microsoft.com/office/drawing/2014/main" id="{1FB444DF-72D4-98B1-0D7A-8A398253F28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8727" r="18721"/>
          <a:stretch/>
        </p:blipFill>
        <p:spPr>
          <a:xfrm flipH="1">
            <a:off x="594491" y="1853611"/>
            <a:ext cx="998023" cy="1330579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16DCF1C5-C4CF-D33F-E9FC-E891B00B4750}"/>
              </a:ext>
            </a:extLst>
          </p:cNvPr>
          <p:cNvSpPr/>
          <p:nvPr/>
        </p:nvSpPr>
        <p:spPr>
          <a:xfrm>
            <a:off x="2010333" y="4085406"/>
            <a:ext cx="1581509" cy="591851"/>
          </a:xfrm>
          <a:prstGeom prst="rect">
            <a:avLst/>
          </a:prstGeom>
          <a:solidFill>
            <a:srgbClr val="FFFFFF">
              <a:alpha val="87843"/>
            </a:srgbClr>
          </a:solidFill>
          <a:ln>
            <a:solidFill>
              <a:srgbClr val="EFB9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8 : 4 = 2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96B71C0-178A-F868-21A6-0CE0602E0297}"/>
              </a:ext>
            </a:extLst>
          </p:cNvPr>
          <p:cNvSpPr/>
          <p:nvPr/>
        </p:nvSpPr>
        <p:spPr>
          <a:xfrm>
            <a:off x="3684451" y="4085405"/>
            <a:ext cx="1660016" cy="591851"/>
          </a:xfrm>
          <a:prstGeom prst="rect">
            <a:avLst/>
          </a:prstGeom>
          <a:solidFill>
            <a:srgbClr val="FFFFFF">
              <a:alpha val="87843"/>
            </a:srgbClr>
          </a:solidFill>
          <a:ln>
            <a:solidFill>
              <a:srgbClr val="679B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16: 4 = 4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42B59FA-EA0E-3DCB-E445-623241F68E43}"/>
              </a:ext>
            </a:extLst>
          </p:cNvPr>
          <p:cNvSpPr/>
          <p:nvPr/>
        </p:nvSpPr>
        <p:spPr>
          <a:xfrm>
            <a:off x="5442998" y="4091787"/>
            <a:ext cx="1913511" cy="591851"/>
          </a:xfrm>
          <a:prstGeom prst="rect">
            <a:avLst/>
          </a:prstGeom>
          <a:solidFill>
            <a:srgbClr val="FFFFFF">
              <a:alpha val="87843"/>
            </a:srgbClr>
          </a:solidFill>
          <a:ln>
            <a:solidFill>
              <a:srgbClr val="F97C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40: 4 = 10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5A10CAC-21CA-10E9-DEAA-DFC278986DAA}"/>
              </a:ext>
            </a:extLst>
          </p:cNvPr>
          <p:cNvSpPr/>
          <p:nvPr/>
        </p:nvSpPr>
        <p:spPr>
          <a:xfrm>
            <a:off x="7417302" y="4085405"/>
            <a:ext cx="1696260" cy="591851"/>
          </a:xfrm>
          <a:prstGeom prst="rect">
            <a:avLst/>
          </a:prstGeom>
          <a:solidFill>
            <a:srgbClr val="FFFFFF">
              <a:alpha val="87843"/>
            </a:srgbClr>
          </a:solidFill>
          <a:ln>
            <a:solidFill>
              <a:srgbClr val="679B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24: 4 = 6</a:t>
            </a:r>
          </a:p>
        </p:txBody>
      </p:sp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16669CE0-28FE-70AD-6A2E-DBBA2C00E5C8}"/>
              </a:ext>
            </a:extLst>
          </p:cNvPr>
          <p:cNvSpPr/>
          <p:nvPr/>
        </p:nvSpPr>
        <p:spPr>
          <a:xfrm>
            <a:off x="2056249" y="1305365"/>
            <a:ext cx="4419308" cy="721881"/>
          </a:xfrm>
          <a:prstGeom prst="wedgeRoundRectCallout">
            <a:avLst>
              <a:gd name="adj1" fmla="val -61821"/>
              <a:gd name="adj2" fmla="val 32724"/>
              <a:gd name="adj3" fmla="val 16667"/>
            </a:avLst>
          </a:prstGeom>
          <a:solidFill>
            <a:schemeClr val="tx1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Cùng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nhau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chở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nấm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về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nào</a:t>
            </a:r>
            <a:endParaRPr lang="en-US" sz="2800" dirty="0">
              <a:solidFill>
                <a:schemeClr val="bg1">
                  <a:lumMod val="10000"/>
                </a:schemeClr>
              </a:solidFill>
              <a:latin typeface="#9Slide03 AmpleSoft Bold" panose="02000000000000000000" pitchFamily="2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C2F6AF7-EE51-DD39-BF8D-4D8001B0C88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350" b="91350" l="66250" r="92667">
                        <a14:foregroundMark x1="77417" y1="81250" x2="80250" y2="67500"/>
                        <a14:foregroundMark x1="80250" y1="67500" x2="79833" y2="66150"/>
                        <a14:foregroundMark x1="74167" y1="88900" x2="77250" y2="69450"/>
                        <a14:foregroundMark x1="75042" y1="89500" x2="80750" y2="81300"/>
                        <a14:foregroundMark x1="80750" y1="81300" x2="81583" y2="78150"/>
                        <a14:foregroundMark x1="74500" y1="91150" x2="71500" y2="82600"/>
                        <a14:foregroundMark x1="71500" y1="82600" x2="75042" y2="72950"/>
                        <a14:foregroundMark x1="66250" y1="63450" x2="66583" y2="61800"/>
                        <a14:foregroundMark x1="75208" y1="74200" x2="79167" y2="59550"/>
                        <a14:foregroundMark x1="80000" y1="88500" x2="80375" y2="66150"/>
                        <a14:foregroundMark x1="71583" y1="87450" x2="71417" y2="81450"/>
                        <a14:foregroundMark x1="81208" y1="74000" x2="84667" y2="62200"/>
                        <a14:foregroundMark x1="71750" y1="62450" x2="81208" y2="59550"/>
                        <a14:foregroundMark x1="79333" y1="56450" x2="85542" y2="62650"/>
                        <a14:foregroundMark x1="85542" y1="62650" x2="85542" y2="62850"/>
                        <a14:foregroundMark x1="67792" y1="60800" x2="74833" y2="63450"/>
                        <a14:foregroundMark x1="79333" y1="54550" x2="81917" y2="54350"/>
                        <a14:foregroundMark x1="72958" y1="73800" x2="74833" y2="66550"/>
                        <a14:foregroundMark x1="78458" y1="91350" x2="82083" y2="83050"/>
                        <a14:foregroundMark x1="82083" y1="83050" x2="82083" y2="81450"/>
                        <a14:foregroundMark x1="84500" y1="63450" x2="89500" y2="64100"/>
                      </a14:backgroundRemoval>
                    </a14:imgEffect>
                  </a14:imgLayer>
                </a14:imgProps>
              </a:ext>
            </a:extLst>
          </a:blip>
          <a:srcRect l="63998" t="50000" r="4133" b="4652"/>
          <a:stretch/>
        </p:blipFill>
        <p:spPr>
          <a:xfrm>
            <a:off x="2608203" y="1665515"/>
            <a:ext cx="928182" cy="110061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61123B5-3474-07E4-F1AA-65828A72B2B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350" b="91350" l="66250" r="92667">
                        <a14:foregroundMark x1="77417" y1="81250" x2="80250" y2="67500"/>
                        <a14:foregroundMark x1="80250" y1="67500" x2="79833" y2="66150"/>
                        <a14:foregroundMark x1="74167" y1="88900" x2="77250" y2="69450"/>
                        <a14:foregroundMark x1="75042" y1="89500" x2="80750" y2="81300"/>
                        <a14:foregroundMark x1="80750" y1="81300" x2="81583" y2="78150"/>
                        <a14:foregroundMark x1="74500" y1="91150" x2="71500" y2="82600"/>
                        <a14:foregroundMark x1="71500" y1="82600" x2="75042" y2="72950"/>
                        <a14:foregroundMark x1="66250" y1="63450" x2="66583" y2="61800"/>
                        <a14:foregroundMark x1="75208" y1="74200" x2="79167" y2="59550"/>
                        <a14:foregroundMark x1="80000" y1="88500" x2="80375" y2="66150"/>
                        <a14:foregroundMark x1="71583" y1="87450" x2="71417" y2="81450"/>
                        <a14:foregroundMark x1="81208" y1="74000" x2="84667" y2="62200"/>
                        <a14:foregroundMark x1="71750" y1="62450" x2="81208" y2="59550"/>
                        <a14:foregroundMark x1="79333" y1="56450" x2="85542" y2="62650"/>
                        <a14:foregroundMark x1="85542" y1="62650" x2="85542" y2="62850"/>
                        <a14:foregroundMark x1="67792" y1="60800" x2="74833" y2="63450"/>
                        <a14:foregroundMark x1="79333" y1="54550" x2="81917" y2="54350"/>
                        <a14:foregroundMark x1="72958" y1="73800" x2="74833" y2="66550"/>
                        <a14:foregroundMark x1="78458" y1="91350" x2="82083" y2="83050"/>
                        <a14:foregroundMark x1="82083" y1="83050" x2="82083" y2="81450"/>
                        <a14:foregroundMark x1="84500" y1="63450" x2="89500" y2="64100"/>
                      </a14:backgroundRemoval>
                    </a14:imgEffect>
                  </a14:imgLayer>
                </a14:imgProps>
              </a:ext>
            </a:extLst>
          </a:blip>
          <a:srcRect l="63998" t="50000" r="4133" b="4652"/>
          <a:stretch/>
        </p:blipFill>
        <p:spPr>
          <a:xfrm>
            <a:off x="4147007" y="1654330"/>
            <a:ext cx="928182" cy="110061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C9BC471-54D1-8D91-1183-41A6CA08E9E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350" b="91350" l="66250" r="92667">
                        <a14:foregroundMark x1="77417" y1="81250" x2="80250" y2="67500"/>
                        <a14:foregroundMark x1="80250" y1="67500" x2="79833" y2="66150"/>
                        <a14:foregroundMark x1="74167" y1="88900" x2="77250" y2="69450"/>
                        <a14:foregroundMark x1="75042" y1="89500" x2="80750" y2="81300"/>
                        <a14:foregroundMark x1="80750" y1="81300" x2="81583" y2="78150"/>
                        <a14:foregroundMark x1="74500" y1="91150" x2="71500" y2="82600"/>
                        <a14:foregroundMark x1="71500" y1="82600" x2="75042" y2="72950"/>
                        <a14:foregroundMark x1="66250" y1="63450" x2="66583" y2="61800"/>
                        <a14:foregroundMark x1="75208" y1="74200" x2="79167" y2="59550"/>
                        <a14:foregroundMark x1="80000" y1="88500" x2="80375" y2="66150"/>
                        <a14:foregroundMark x1="71583" y1="87450" x2="71417" y2="81450"/>
                        <a14:foregroundMark x1="81208" y1="74000" x2="84667" y2="62200"/>
                        <a14:foregroundMark x1="71750" y1="62450" x2="81208" y2="59550"/>
                        <a14:foregroundMark x1="79333" y1="56450" x2="85542" y2="62650"/>
                        <a14:foregroundMark x1="85542" y1="62650" x2="85542" y2="62850"/>
                        <a14:foregroundMark x1="67792" y1="60800" x2="74833" y2="63450"/>
                        <a14:foregroundMark x1="79333" y1="54550" x2="81917" y2="54350"/>
                        <a14:foregroundMark x1="72958" y1="73800" x2="74833" y2="66550"/>
                        <a14:foregroundMark x1="78458" y1="91350" x2="82083" y2="83050"/>
                        <a14:foregroundMark x1="82083" y1="83050" x2="82083" y2="81450"/>
                        <a14:foregroundMark x1="84500" y1="63450" x2="89500" y2="64100"/>
                      </a14:backgroundRemoval>
                    </a14:imgEffect>
                  </a14:imgLayer>
                </a14:imgProps>
              </a:ext>
            </a:extLst>
          </a:blip>
          <a:srcRect l="63998" t="50000" r="4133" b="4652"/>
          <a:stretch/>
        </p:blipFill>
        <p:spPr>
          <a:xfrm>
            <a:off x="6023353" y="1644709"/>
            <a:ext cx="928182" cy="110061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334F32F-86AA-D757-AEF4-C3B9B024061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350" b="91350" l="66250" r="92667">
                        <a14:foregroundMark x1="77417" y1="81250" x2="80250" y2="67500"/>
                        <a14:foregroundMark x1="80250" y1="67500" x2="79833" y2="66150"/>
                        <a14:foregroundMark x1="74167" y1="88900" x2="77250" y2="69450"/>
                        <a14:foregroundMark x1="75042" y1="89500" x2="80750" y2="81300"/>
                        <a14:foregroundMark x1="80750" y1="81300" x2="81583" y2="78150"/>
                        <a14:foregroundMark x1="74500" y1="91150" x2="71500" y2="82600"/>
                        <a14:foregroundMark x1="71500" y1="82600" x2="75042" y2="72950"/>
                        <a14:foregroundMark x1="66250" y1="63450" x2="66583" y2="61800"/>
                        <a14:foregroundMark x1="75208" y1="74200" x2="79167" y2="59550"/>
                        <a14:foregroundMark x1="80000" y1="88500" x2="80375" y2="66150"/>
                        <a14:foregroundMark x1="71583" y1="87450" x2="71417" y2="81450"/>
                        <a14:foregroundMark x1="81208" y1="74000" x2="84667" y2="62200"/>
                        <a14:foregroundMark x1="71750" y1="62450" x2="81208" y2="59550"/>
                        <a14:foregroundMark x1="79333" y1="56450" x2="85542" y2="62650"/>
                        <a14:foregroundMark x1="85542" y1="62650" x2="85542" y2="62850"/>
                        <a14:foregroundMark x1="67792" y1="60800" x2="74833" y2="63450"/>
                        <a14:foregroundMark x1="79333" y1="54550" x2="81917" y2="54350"/>
                        <a14:foregroundMark x1="72958" y1="73800" x2="74833" y2="66550"/>
                        <a14:foregroundMark x1="78458" y1="91350" x2="82083" y2="83050"/>
                        <a14:foregroundMark x1="82083" y1="83050" x2="82083" y2="81450"/>
                        <a14:foregroundMark x1="84500" y1="63450" x2="89500" y2="64100"/>
                      </a14:backgroundRemoval>
                    </a14:imgEffect>
                  </a14:imgLayer>
                </a14:imgProps>
              </a:ext>
            </a:extLst>
          </a:blip>
          <a:srcRect l="63998" t="50000" r="4133" b="4652"/>
          <a:stretch/>
        </p:blipFill>
        <p:spPr>
          <a:xfrm>
            <a:off x="7621327" y="1526334"/>
            <a:ext cx="928182" cy="110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01901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-1.06302 0.00988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142" y="494"/>
                                    </p:animMotion>
                                  </p:childTnLst>
                                </p:cTn>
                              </p:par>
                              <p:par>
                                <p:cTn id="1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L -0.84584 -0.00494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292" y="-247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93827E-6 L -0.84584 -0.00278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292" y="-154"/>
                                    </p:animMotion>
                                  </p:childTnLst>
                                </p:cTn>
                              </p:par>
                              <p:par>
                                <p:cTn id="1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20988E-6 L -0.91876 -0.01666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937" y="-833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7037E-6 L -0.96319 0.01019 " pathEditMode="relative" rAng="0" ptsTypes="AA">
                                      <p:cBhvr>
                                        <p:cTn id="13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60" y="494"/>
                                    </p:animMotion>
                                  </p:childTnLst>
                                </p:cTn>
                              </p:par>
                              <p:par>
                                <p:cTn id="1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81481E-6 L -0.91475 -0.07993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-40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5" grpId="2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30"/>
          <p:cNvSpPr txBox="1">
            <a:spLocks noGrp="1"/>
          </p:cNvSpPr>
          <p:nvPr>
            <p:ph type="title"/>
          </p:nvPr>
        </p:nvSpPr>
        <p:spPr>
          <a:xfrm>
            <a:off x="1893830" y="152332"/>
            <a:ext cx="2704249" cy="193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tx1"/>
                </a:solidFill>
                <a:latin typeface="SVN-Gretoon" panose="02040603050506020204" pitchFamily="18" charset="0"/>
              </a:rPr>
              <a:t>03</a:t>
            </a:r>
            <a:endParaRPr dirty="0">
              <a:ln>
                <a:solidFill>
                  <a:schemeClr val="bg1">
                    <a:lumMod val="10000"/>
                  </a:schemeClr>
                </a:solidFill>
              </a:ln>
              <a:solidFill>
                <a:schemeClr val="tx1"/>
              </a:solidFill>
              <a:latin typeface="SVN-Gretoon" panose="02040603050506020204" pitchFamily="18" charset="0"/>
            </a:endParaRPr>
          </a:p>
        </p:txBody>
      </p:sp>
      <p:sp>
        <p:nvSpPr>
          <p:cNvPr id="662" name="Google Shape;662;p30"/>
          <p:cNvSpPr txBox="1">
            <a:spLocks noGrp="1"/>
          </p:cNvSpPr>
          <p:nvPr>
            <p:ph type="title" idx="2"/>
          </p:nvPr>
        </p:nvSpPr>
        <p:spPr>
          <a:xfrm>
            <a:off x="3871029" y="2320349"/>
            <a:ext cx="4824774" cy="24129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>
                <a:ln>
                  <a:solidFill>
                    <a:schemeClr val="accent1">
                      <a:lumMod val="10000"/>
                    </a:schemeClr>
                  </a:solidFill>
                </a:ln>
                <a:latin typeface="SVN-Gretoon" panose="02040603050506020204" pitchFamily="18" charset="0"/>
              </a:rPr>
              <a:t>LUYỆN TẬP</a:t>
            </a:r>
            <a:endParaRPr sz="9600" dirty="0">
              <a:ln>
                <a:solidFill>
                  <a:schemeClr val="accent1">
                    <a:lumMod val="10000"/>
                  </a:schemeClr>
                </a:solidFill>
              </a:ln>
              <a:latin typeface="SVN-Gretoon" panose="02040603050506020204" pitchFamily="18" charset="0"/>
            </a:endParaRPr>
          </a:p>
        </p:txBody>
      </p:sp>
      <p:pic>
        <p:nvPicPr>
          <p:cNvPr id="664" name="Google Shape;66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3830" y="2510764"/>
            <a:ext cx="1630277" cy="1263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" name="Google Shape;66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50129" y="983166"/>
            <a:ext cx="1977199" cy="34323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8235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A1714AF5-9035-B998-0091-258972495EBB}"/>
              </a:ext>
            </a:extLst>
          </p:cNvPr>
          <p:cNvSpPr txBox="1"/>
          <p:nvPr/>
        </p:nvSpPr>
        <p:spPr>
          <a:xfrm>
            <a:off x="824984" y="51092"/>
            <a:ext cx="2169044" cy="1021556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" sz="54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tx1"/>
                </a:solidFill>
                <a:latin typeface="#9Slide07 FS North Land Sans" panose="00000500000000000000" pitchFamily="2" charset="0"/>
              </a:rPr>
              <a:t>SỐ ?</a:t>
            </a:r>
            <a:endParaRPr lang="en-US" sz="5400" dirty="0">
              <a:latin typeface="#9Slide07 FS North Land Sans" panose="000005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64E21F-9959-B197-73E2-85817449DA6B}"/>
              </a:ext>
            </a:extLst>
          </p:cNvPr>
          <p:cNvSpPr txBox="1"/>
          <p:nvPr/>
        </p:nvSpPr>
        <p:spPr>
          <a:xfrm>
            <a:off x="99795" y="163784"/>
            <a:ext cx="896115" cy="908864"/>
          </a:xfrm>
          <a:prstGeom prst="ellipse">
            <a:avLst/>
          </a:prstGeom>
          <a:solidFill>
            <a:schemeClr val="bg1">
              <a:lumMod val="9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" sz="36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tx1"/>
                </a:solidFill>
                <a:latin typeface="SVN-Gretoon" panose="02040603050506020204" pitchFamily="18" charset="0"/>
              </a:rPr>
              <a:t>1</a:t>
            </a:r>
            <a:endParaRPr lang="en-US" sz="3600" dirty="0"/>
          </a:p>
        </p:txBody>
      </p:sp>
      <p:pic>
        <p:nvPicPr>
          <p:cNvPr id="25" name="Google Shape;1016;p48">
            <a:extLst>
              <a:ext uri="{FF2B5EF4-FFF2-40B4-BE49-F238E27FC236}">
                <a16:creationId xmlns:a16="http://schemas.microsoft.com/office/drawing/2014/main" id="{AE5827C4-A53A-1076-FF49-3AEFEBD7E24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05" y="3365882"/>
            <a:ext cx="2599757" cy="2130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664;p30">
            <a:extLst>
              <a:ext uri="{FF2B5EF4-FFF2-40B4-BE49-F238E27FC236}">
                <a16:creationId xmlns:a16="http://schemas.microsoft.com/office/drawing/2014/main" id="{D85CAB91-4072-EB6D-65BB-A9E6C2E4E07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44529" y="4482439"/>
            <a:ext cx="1520439" cy="97589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2B3484D6-B0D7-F17E-3D9C-0F5D52427BD4}"/>
              </a:ext>
            </a:extLst>
          </p:cNvPr>
          <p:cNvGrpSpPr/>
          <p:nvPr/>
        </p:nvGrpSpPr>
        <p:grpSpPr>
          <a:xfrm>
            <a:off x="139753" y="1398741"/>
            <a:ext cx="3055907" cy="1233396"/>
            <a:chOff x="749850" y="1001421"/>
            <a:chExt cx="3055907" cy="123339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2A02F57-46E4-7EAA-72A5-883C231DB94C}"/>
                </a:ext>
              </a:extLst>
            </p:cNvPr>
            <p:cNvGrpSpPr/>
            <p:nvPr/>
          </p:nvGrpSpPr>
          <p:grpSpPr>
            <a:xfrm>
              <a:off x="749850" y="1058406"/>
              <a:ext cx="830079" cy="1168539"/>
              <a:chOff x="756404" y="1347908"/>
              <a:chExt cx="830079" cy="1168539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C18414C0-8AE1-1EA9-675F-D905036BC999}"/>
                  </a:ext>
                </a:extLst>
              </p:cNvPr>
              <p:cNvSpPr/>
              <p:nvPr/>
            </p:nvSpPr>
            <p:spPr>
              <a:xfrm>
                <a:off x="824984" y="1585718"/>
                <a:ext cx="692920" cy="692920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>
                    <a:lumMod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21B1335-7002-A1CD-4A84-FD814FB93FB8}"/>
                  </a:ext>
                </a:extLst>
              </p:cNvPr>
              <p:cNvSpPr txBox="1"/>
              <p:nvPr/>
            </p:nvSpPr>
            <p:spPr>
              <a:xfrm>
                <a:off x="756404" y="1347908"/>
                <a:ext cx="830079" cy="1168539"/>
              </a:xfrm>
              <a:prstGeom prst="ellipse">
                <a:avLst/>
              </a:prstGeom>
              <a:noFill/>
              <a:ln w="38100"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" sz="4800" dirty="0">
                    <a:ln>
                      <a:solidFill>
                        <a:schemeClr val="bg1">
                          <a:lumMod val="10000"/>
                        </a:schemeClr>
                      </a:solidFill>
                    </a:ln>
                    <a:solidFill>
                      <a:schemeClr val="tx1"/>
                    </a:solidFill>
                    <a:latin typeface="#9Slide03 AmpleSoft Bold" panose="02000000000000000000" pitchFamily="2" charset="0"/>
                  </a:rPr>
                  <a:t>4</a:t>
                </a:r>
                <a:endParaRPr lang="en-US" sz="4800" dirty="0">
                  <a:latin typeface="#9Slide03 AmpleSoft Bold" panose="02000000000000000000" pitchFamily="2" charset="0"/>
                </a:endParaRPr>
              </a:p>
            </p:txBody>
          </p:sp>
        </p:grp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0D037B41-0F6D-5160-8C69-CEB25A72DADE}"/>
                </a:ext>
              </a:extLst>
            </p:cNvPr>
            <p:cNvCxnSpPr>
              <a:cxnSpLocks/>
            </p:cNvCxnSpPr>
            <p:nvPr/>
          </p:nvCxnSpPr>
          <p:spPr>
            <a:xfrm>
              <a:off x="1511350" y="1639431"/>
              <a:ext cx="1067569" cy="0"/>
            </a:xfrm>
            <a:prstGeom prst="straightConnector1">
              <a:avLst/>
            </a:prstGeom>
            <a:ln w="57150">
              <a:solidFill>
                <a:schemeClr val="bg1">
                  <a:lumMod val="1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F7823AA-E1AE-C0B8-028E-DF9AA47709F6}"/>
                </a:ext>
              </a:extLst>
            </p:cNvPr>
            <p:cNvSpPr txBox="1"/>
            <p:nvPr/>
          </p:nvSpPr>
          <p:spPr>
            <a:xfrm>
              <a:off x="1274169" y="1001421"/>
              <a:ext cx="141409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" sz="4000" dirty="0">
                  <a:ln>
                    <a:solidFill>
                      <a:schemeClr val="bg1">
                        <a:lumMod val="10000"/>
                      </a:schemeClr>
                    </a:solidFill>
                  </a:ln>
                  <a:solidFill>
                    <a:schemeClr val="tx1"/>
                  </a:solidFill>
                  <a:latin typeface="#9Slide03 AmpleSoft Bold" panose="02000000000000000000" pitchFamily="2" charset="0"/>
                </a:rPr>
                <a:t>X 5</a:t>
              </a:r>
              <a:endParaRPr lang="en-US" sz="4000" dirty="0">
                <a:solidFill>
                  <a:schemeClr val="tx1"/>
                </a:solidFill>
                <a:latin typeface="#9Slide03 AmpleSoft Bold" panose="02000000000000000000" pitchFamily="2" charset="0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99D6818-C720-12B7-883A-0026FBA6AEB3}"/>
                </a:ext>
              </a:extLst>
            </p:cNvPr>
            <p:cNvGrpSpPr/>
            <p:nvPr/>
          </p:nvGrpSpPr>
          <p:grpSpPr>
            <a:xfrm>
              <a:off x="2295788" y="1066278"/>
              <a:ext cx="1509969" cy="1168539"/>
              <a:chOff x="2038616" y="-77300"/>
              <a:chExt cx="1509969" cy="1168539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88881DB-2664-48C4-C86E-E8C856568DC2}"/>
                  </a:ext>
                </a:extLst>
              </p:cNvPr>
              <p:cNvSpPr/>
              <p:nvPr/>
            </p:nvSpPr>
            <p:spPr>
              <a:xfrm>
                <a:off x="2300986" y="121152"/>
                <a:ext cx="950343" cy="692918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>
                    <a:lumMod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8A7279E-4DA9-4881-8C99-F6A5C4310F94}"/>
                  </a:ext>
                </a:extLst>
              </p:cNvPr>
              <p:cNvSpPr txBox="1"/>
              <p:nvPr/>
            </p:nvSpPr>
            <p:spPr>
              <a:xfrm>
                <a:off x="2038616" y="-77300"/>
                <a:ext cx="1509969" cy="1168539"/>
              </a:xfrm>
              <a:prstGeom prst="ellipse">
                <a:avLst/>
              </a:prstGeom>
              <a:noFill/>
              <a:ln w="38100"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" sz="4800" dirty="0">
                    <a:ln>
                      <a:solidFill>
                        <a:schemeClr val="bg1">
                          <a:lumMod val="10000"/>
                        </a:schemeClr>
                      </a:solidFill>
                    </a:ln>
                    <a:solidFill>
                      <a:sysClr val="windowText" lastClr="000000"/>
                    </a:solidFill>
                    <a:latin typeface="#9Slide03 AmpleSoft Bold" panose="02000000000000000000" pitchFamily="2" charset="0"/>
                  </a:rPr>
                  <a:t>20</a:t>
                </a:r>
                <a:endParaRPr lang="en-US" sz="4800" dirty="0">
                  <a:solidFill>
                    <a:sysClr val="windowText" lastClr="000000"/>
                  </a:solidFill>
                  <a:latin typeface="#9Slide03 AmpleSoft Bold" panose="02000000000000000000" pitchFamily="2" charset="0"/>
                </a:endParaRPr>
              </a:p>
            </p:txBody>
          </p: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B294DEA-C6BF-CEDE-9328-2ACC6D81F175}"/>
              </a:ext>
            </a:extLst>
          </p:cNvPr>
          <p:cNvGrpSpPr/>
          <p:nvPr/>
        </p:nvGrpSpPr>
        <p:grpSpPr>
          <a:xfrm>
            <a:off x="3321565" y="1292735"/>
            <a:ext cx="2868120" cy="1225524"/>
            <a:chOff x="749850" y="1001421"/>
            <a:chExt cx="2868120" cy="1225524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0B358C89-E77B-80E8-F195-9AD17EBD7975}"/>
                </a:ext>
              </a:extLst>
            </p:cNvPr>
            <p:cNvGrpSpPr/>
            <p:nvPr/>
          </p:nvGrpSpPr>
          <p:grpSpPr>
            <a:xfrm>
              <a:off x="749850" y="1058406"/>
              <a:ext cx="830079" cy="1168539"/>
              <a:chOff x="756404" y="1347908"/>
              <a:chExt cx="830079" cy="1168539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6905253D-A7D4-1A65-0816-66BF13F8AD95}"/>
                  </a:ext>
                </a:extLst>
              </p:cNvPr>
              <p:cNvSpPr/>
              <p:nvPr/>
            </p:nvSpPr>
            <p:spPr>
              <a:xfrm>
                <a:off x="824984" y="1585718"/>
                <a:ext cx="692920" cy="692920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>
                    <a:lumMod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CB4A1B35-F84C-6233-0289-BF0BB54507CE}"/>
                  </a:ext>
                </a:extLst>
              </p:cNvPr>
              <p:cNvSpPr txBox="1"/>
              <p:nvPr/>
            </p:nvSpPr>
            <p:spPr>
              <a:xfrm>
                <a:off x="756404" y="1347908"/>
                <a:ext cx="830079" cy="1168539"/>
              </a:xfrm>
              <a:prstGeom prst="ellipse">
                <a:avLst/>
              </a:prstGeom>
              <a:noFill/>
              <a:ln w="38100"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" sz="4800" dirty="0">
                    <a:ln>
                      <a:solidFill>
                        <a:schemeClr val="bg1">
                          <a:lumMod val="10000"/>
                        </a:schemeClr>
                      </a:solidFill>
                    </a:ln>
                    <a:solidFill>
                      <a:schemeClr val="tx1"/>
                    </a:solidFill>
                    <a:latin typeface="#9Slide03 AmpleSoft Bold" panose="02000000000000000000" pitchFamily="2" charset="0"/>
                  </a:rPr>
                  <a:t>4</a:t>
                </a:r>
                <a:endParaRPr lang="en-US" sz="4800" dirty="0">
                  <a:latin typeface="#9Slide03 AmpleSoft Bold" panose="02000000000000000000" pitchFamily="2" charset="0"/>
                </a:endParaRPr>
              </a:p>
            </p:txBody>
          </p:sp>
        </p:grp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5991C8C3-C6ED-6A24-4115-5A205232BF11}"/>
                </a:ext>
              </a:extLst>
            </p:cNvPr>
            <p:cNvCxnSpPr>
              <a:cxnSpLocks/>
            </p:cNvCxnSpPr>
            <p:nvPr/>
          </p:nvCxnSpPr>
          <p:spPr>
            <a:xfrm>
              <a:off x="1511350" y="1639431"/>
              <a:ext cx="1067569" cy="0"/>
            </a:xfrm>
            <a:prstGeom prst="straightConnector1">
              <a:avLst/>
            </a:prstGeom>
            <a:ln w="57150">
              <a:solidFill>
                <a:schemeClr val="bg1">
                  <a:lumMod val="1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B217AEAC-4261-1FCB-BFE4-776709B4E5C1}"/>
                </a:ext>
              </a:extLst>
            </p:cNvPr>
            <p:cNvSpPr txBox="1"/>
            <p:nvPr/>
          </p:nvSpPr>
          <p:spPr>
            <a:xfrm>
              <a:off x="1274169" y="1001421"/>
              <a:ext cx="141409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" sz="4000" dirty="0">
                  <a:ln>
                    <a:solidFill>
                      <a:schemeClr val="bg1">
                        <a:lumMod val="10000"/>
                      </a:schemeClr>
                    </a:solidFill>
                  </a:ln>
                  <a:solidFill>
                    <a:schemeClr val="tx1"/>
                  </a:solidFill>
                  <a:latin typeface="#9Slide03 AmpleSoft Bold" panose="02000000000000000000" pitchFamily="2" charset="0"/>
                </a:rPr>
                <a:t>X 4</a:t>
              </a:r>
              <a:endParaRPr lang="en-US" sz="4000" dirty="0">
                <a:solidFill>
                  <a:schemeClr val="tx1"/>
                </a:solidFill>
                <a:latin typeface="#9Slide03 AmpleSoft Bold" panose="02000000000000000000" pitchFamily="2" charset="0"/>
              </a:endParaRP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A7462F6-6B69-315E-0A87-B0EFE9A2AB6B}"/>
                </a:ext>
              </a:extLst>
            </p:cNvPr>
            <p:cNvGrpSpPr/>
            <p:nvPr/>
          </p:nvGrpSpPr>
          <p:grpSpPr>
            <a:xfrm>
              <a:off x="2341618" y="1034737"/>
              <a:ext cx="1276352" cy="1168539"/>
              <a:chOff x="2084446" y="-108841"/>
              <a:chExt cx="1276352" cy="1168539"/>
            </a:xfrm>
          </p:grpSpPr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6F4F831D-96DF-1294-768D-BBD42EFAF667}"/>
                  </a:ext>
                </a:extLst>
              </p:cNvPr>
              <p:cNvSpPr/>
              <p:nvPr/>
            </p:nvSpPr>
            <p:spPr>
              <a:xfrm>
                <a:off x="2300986" y="121152"/>
                <a:ext cx="830079" cy="692918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>
                    <a:lumMod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60844C9E-6DFA-5FE6-ACAB-71DF88DEF713}"/>
                  </a:ext>
                </a:extLst>
              </p:cNvPr>
              <p:cNvSpPr txBox="1"/>
              <p:nvPr/>
            </p:nvSpPr>
            <p:spPr>
              <a:xfrm>
                <a:off x="2084446" y="-108841"/>
                <a:ext cx="1276352" cy="1168539"/>
              </a:xfrm>
              <a:prstGeom prst="ellipse">
                <a:avLst/>
              </a:prstGeom>
              <a:noFill/>
              <a:ln w="38100"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" sz="4800" dirty="0">
                    <a:ln>
                      <a:solidFill>
                        <a:schemeClr val="bg1">
                          <a:lumMod val="10000"/>
                        </a:schemeClr>
                      </a:solidFill>
                    </a:ln>
                    <a:solidFill>
                      <a:sysClr val="windowText" lastClr="000000"/>
                    </a:solidFill>
                    <a:latin typeface="#9Slide03 AmpleSoft Bold" panose="02000000000000000000" pitchFamily="2" charset="0"/>
                  </a:rPr>
                  <a:t>16</a:t>
                </a:r>
                <a:endParaRPr lang="en-US" sz="4800" dirty="0">
                  <a:solidFill>
                    <a:sysClr val="windowText" lastClr="000000"/>
                  </a:solidFill>
                  <a:latin typeface="#9Slide03 AmpleSoft Bold" panose="02000000000000000000" pitchFamily="2" charset="0"/>
                </a:endParaRPr>
              </a:p>
            </p:txBody>
          </p: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9897DC1-5D47-6509-2E93-5F7B3E3CFE40}"/>
              </a:ext>
            </a:extLst>
          </p:cNvPr>
          <p:cNvGrpSpPr/>
          <p:nvPr/>
        </p:nvGrpSpPr>
        <p:grpSpPr>
          <a:xfrm>
            <a:off x="6386177" y="1265940"/>
            <a:ext cx="2861522" cy="1225524"/>
            <a:chOff x="749850" y="1001421"/>
            <a:chExt cx="2861522" cy="1225524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C8D1B82B-0BDE-63A1-ED52-E081C781CDCF}"/>
                </a:ext>
              </a:extLst>
            </p:cNvPr>
            <p:cNvGrpSpPr/>
            <p:nvPr/>
          </p:nvGrpSpPr>
          <p:grpSpPr>
            <a:xfrm>
              <a:off x="749850" y="1058406"/>
              <a:ext cx="830079" cy="1168539"/>
              <a:chOff x="756404" y="1347908"/>
              <a:chExt cx="830079" cy="1168539"/>
            </a:xfrm>
          </p:grpSpPr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4C86043C-B308-E7DB-BFD8-DB6A764F48F2}"/>
                  </a:ext>
                </a:extLst>
              </p:cNvPr>
              <p:cNvSpPr/>
              <p:nvPr/>
            </p:nvSpPr>
            <p:spPr>
              <a:xfrm>
                <a:off x="824984" y="1585718"/>
                <a:ext cx="692920" cy="692920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>
                    <a:lumMod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8720570E-EF22-D4A2-460A-302A09A015CE}"/>
                  </a:ext>
                </a:extLst>
              </p:cNvPr>
              <p:cNvSpPr txBox="1"/>
              <p:nvPr/>
            </p:nvSpPr>
            <p:spPr>
              <a:xfrm>
                <a:off x="756404" y="1347908"/>
                <a:ext cx="830079" cy="1168539"/>
              </a:xfrm>
              <a:prstGeom prst="ellipse">
                <a:avLst/>
              </a:prstGeom>
              <a:noFill/>
              <a:ln w="38100"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" sz="4800" dirty="0">
                    <a:ln>
                      <a:solidFill>
                        <a:schemeClr val="bg1">
                          <a:lumMod val="10000"/>
                        </a:schemeClr>
                      </a:solidFill>
                    </a:ln>
                    <a:solidFill>
                      <a:schemeClr val="tx1"/>
                    </a:solidFill>
                    <a:latin typeface="#9Slide03 AmpleSoft Bold" panose="02000000000000000000" pitchFamily="2" charset="0"/>
                  </a:rPr>
                  <a:t>4</a:t>
                </a:r>
                <a:endParaRPr lang="en-US" sz="4800" dirty="0">
                  <a:latin typeface="#9Slide03 AmpleSoft Bold" panose="02000000000000000000" pitchFamily="2" charset="0"/>
                </a:endParaRPr>
              </a:p>
            </p:txBody>
          </p:sp>
        </p:grp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DF0D5F67-5711-7CA2-6EC0-E0E390BB9007}"/>
                </a:ext>
              </a:extLst>
            </p:cNvPr>
            <p:cNvCxnSpPr>
              <a:cxnSpLocks/>
            </p:cNvCxnSpPr>
            <p:nvPr/>
          </p:nvCxnSpPr>
          <p:spPr>
            <a:xfrm>
              <a:off x="1511350" y="1639431"/>
              <a:ext cx="1067569" cy="0"/>
            </a:xfrm>
            <a:prstGeom prst="straightConnector1">
              <a:avLst/>
            </a:prstGeom>
            <a:ln w="57150">
              <a:solidFill>
                <a:schemeClr val="bg1">
                  <a:lumMod val="1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7017CE3-F452-199B-6BD5-5D5E8754B643}"/>
                </a:ext>
              </a:extLst>
            </p:cNvPr>
            <p:cNvSpPr txBox="1"/>
            <p:nvPr/>
          </p:nvSpPr>
          <p:spPr>
            <a:xfrm>
              <a:off x="1274169" y="1001421"/>
              <a:ext cx="141409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" sz="4000" dirty="0">
                  <a:ln>
                    <a:solidFill>
                      <a:schemeClr val="bg1">
                        <a:lumMod val="10000"/>
                      </a:schemeClr>
                    </a:solidFill>
                  </a:ln>
                  <a:solidFill>
                    <a:schemeClr val="tx1"/>
                  </a:solidFill>
                  <a:latin typeface="#9Slide03 AmpleSoft Bold" panose="02000000000000000000" pitchFamily="2" charset="0"/>
                </a:rPr>
                <a:t>X 6</a:t>
              </a:r>
              <a:endParaRPr lang="en-US" sz="4000" dirty="0">
                <a:solidFill>
                  <a:schemeClr val="tx1"/>
                </a:solidFill>
                <a:latin typeface="#9Slide03 AmpleSoft Bold" panose="02000000000000000000" pitchFamily="2" charset="0"/>
              </a:endParaRP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2DAF2205-2057-E0F7-EAAE-15A8446BA476}"/>
                </a:ext>
              </a:extLst>
            </p:cNvPr>
            <p:cNvGrpSpPr/>
            <p:nvPr/>
          </p:nvGrpSpPr>
          <p:grpSpPr>
            <a:xfrm>
              <a:off x="2335020" y="1055161"/>
              <a:ext cx="1276352" cy="1168539"/>
              <a:chOff x="2077848" y="-88417"/>
              <a:chExt cx="1276352" cy="1168539"/>
            </a:xfrm>
          </p:grpSpPr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4B8BFC7C-1EB1-17D5-962B-09E415D54265}"/>
                  </a:ext>
                </a:extLst>
              </p:cNvPr>
              <p:cNvSpPr/>
              <p:nvPr/>
            </p:nvSpPr>
            <p:spPr>
              <a:xfrm>
                <a:off x="2300985" y="121152"/>
                <a:ext cx="830079" cy="692918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>
                    <a:lumMod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C88B7276-A1D6-4E9B-A5C7-D4CA58E676A7}"/>
                  </a:ext>
                </a:extLst>
              </p:cNvPr>
              <p:cNvSpPr txBox="1"/>
              <p:nvPr/>
            </p:nvSpPr>
            <p:spPr>
              <a:xfrm>
                <a:off x="2077848" y="-88417"/>
                <a:ext cx="1276352" cy="1168539"/>
              </a:xfrm>
              <a:prstGeom prst="ellipse">
                <a:avLst/>
              </a:prstGeom>
              <a:noFill/>
              <a:ln w="38100"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" sz="4800" dirty="0">
                    <a:ln>
                      <a:solidFill>
                        <a:schemeClr val="bg1">
                          <a:lumMod val="10000"/>
                        </a:schemeClr>
                      </a:solidFill>
                    </a:ln>
                    <a:solidFill>
                      <a:sysClr val="windowText" lastClr="000000"/>
                    </a:solidFill>
                    <a:latin typeface="#9Slide03 AmpleSoft Bold" panose="02000000000000000000" pitchFamily="2" charset="0"/>
                  </a:rPr>
                  <a:t>24</a:t>
                </a:r>
                <a:endParaRPr lang="en-US" sz="4800" dirty="0">
                  <a:solidFill>
                    <a:sysClr val="windowText" lastClr="000000"/>
                  </a:solidFill>
                  <a:latin typeface="#9Slide03 AmpleSoft Bold" panose="02000000000000000000" pitchFamily="2" charset="0"/>
                </a:endParaRPr>
              </a:p>
            </p:txBody>
          </p:sp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C60F9646-0989-48A7-6E78-3787BB8A2922}"/>
              </a:ext>
            </a:extLst>
          </p:cNvPr>
          <p:cNvGrpSpPr/>
          <p:nvPr/>
        </p:nvGrpSpPr>
        <p:grpSpPr>
          <a:xfrm>
            <a:off x="3027891" y="2435052"/>
            <a:ext cx="3145780" cy="1276207"/>
            <a:chOff x="318128" y="1001421"/>
            <a:chExt cx="3145780" cy="1276207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5A40A110-392C-C553-7014-BFA77241BA12}"/>
                </a:ext>
              </a:extLst>
            </p:cNvPr>
            <p:cNvGrpSpPr/>
            <p:nvPr/>
          </p:nvGrpSpPr>
          <p:grpSpPr>
            <a:xfrm>
              <a:off x="318128" y="1109089"/>
              <a:ext cx="1613624" cy="1168539"/>
              <a:chOff x="324682" y="1398591"/>
              <a:chExt cx="1613624" cy="1168539"/>
            </a:xfrm>
          </p:grpSpPr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B34341C8-E666-B54E-C41B-1FEB873BB981}"/>
                  </a:ext>
                </a:extLst>
              </p:cNvPr>
              <p:cNvSpPr/>
              <p:nvPr/>
            </p:nvSpPr>
            <p:spPr>
              <a:xfrm>
                <a:off x="687825" y="1585718"/>
                <a:ext cx="830079" cy="69292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bg1">
                    <a:lumMod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F547E65B-38F5-BB0D-0778-C0020573F4E3}"/>
                  </a:ext>
                </a:extLst>
              </p:cNvPr>
              <p:cNvSpPr txBox="1"/>
              <p:nvPr/>
            </p:nvSpPr>
            <p:spPr>
              <a:xfrm>
                <a:off x="324682" y="1398591"/>
                <a:ext cx="1613624" cy="1168539"/>
              </a:xfrm>
              <a:prstGeom prst="ellipse">
                <a:avLst/>
              </a:prstGeom>
              <a:noFill/>
              <a:ln w="38100"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" sz="4800" dirty="0" smtClean="0">
                    <a:ln>
                      <a:solidFill>
                        <a:schemeClr val="bg1">
                          <a:lumMod val="10000"/>
                        </a:schemeClr>
                      </a:solidFill>
                    </a:ln>
                    <a:solidFill>
                      <a:schemeClr val="tx1"/>
                    </a:solidFill>
                    <a:latin typeface="#9Slide03 AmpleSoft Bold" panose="02000000000000000000" pitchFamily="2" charset="0"/>
                  </a:rPr>
                  <a:t>16</a:t>
                </a:r>
                <a:endParaRPr lang="en-US" sz="4800" dirty="0">
                  <a:latin typeface="#9Slide03 AmpleSoft Bold" panose="02000000000000000000" pitchFamily="2" charset="0"/>
                </a:endParaRPr>
              </a:p>
            </p:txBody>
          </p:sp>
        </p:grp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0675E329-0FD0-CA1A-8F9A-435F052FCAA4}"/>
                </a:ext>
              </a:extLst>
            </p:cNvPr>
            <p:cNvCxnSpPr>
              <a:cxnSpLocks/>
            </p:cNvCxnSpPr>
            <p:nvPr/>
          </p:nvCxnSpPr>
          <p:spPr>
            <a:xfrm>
              <a:off x="1511350" y="1639431"/>
              <a:ext cx="1067569" cy="0"/>
            </a:xfrm>
            <a:prstGeom prst="straightConnector1">
              <a:avLst/>
            </a:prstGeom>
            <a:ln w="57150">
              <a:solidFill>
                <a:schemeClr val="bg1">
                  <a:lumMod val="1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D2A7E8CF-AF3A-2257-F8BC-FBB573940259}"/>
                </a:ext>
              </a:extLst>
            </p:cNvPr>
            <p:cNvSpPr txBox="1"/>
            <p:nvPr/>
          </p:nvSpPr>
          <p:spPr>
            <a:xfrm>
              <a:off x="1274169" y="1001421"/>
              <a:ext cx="141409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" sz="4000" dirty="0">
                  <a:ln>
                    <a:solidFill>
                      <a:schemeClr val="bg1">
                        <a:lumMod val="10000"/>
                      </a:schemeClr>
                    </a:solidFill>
                  </a:ln>
                  <a:solidFill>
                    <a:schemeClr val="tx1"/>
                  </a:solidFill>
                  <a:latin typeface="#9Slide03 AmpleSoft Bold" panose="02000000000000000000" pitchFamily="2" charset="0"/>
                </a:rPr>
                <a:t>: </a:t>
              </a:r>
              <a:r>
                <a:rPr lang="en" sz="4000" dirty="0" smtClean="0">
                  <a:ln>
                    <a:solidFill>
                      <a:schemeClr val="bg1">
                        <a:lumMod val="10000"/>
                      </a:schemeClr>
                    </a:solidFill>
                  </a:ln>
                  <a:solidFill>
                    <a:schemeClr val="tx1"/>
                  </a:solidFill>
                  <a:latin typeface="#9Slide03 AmpleSoft Bold" panose="02000000000000000000" pitchFamily="2" charset="0"/>
                </a:rPr>
                <a:t>4</a:t>
              </a:r>
              <a:endParaRPr lang="en-US" sz="4000" dirty="0">
                <a:solidFill>
                  <a:schemeClr val="tx1"/>
                </a:solidFill>
                <a:latin typeface="#9Slide03 AmpleSoft Bold" panose="02000000000000000000" pitchFamily="2" charset="0"/>
              </a:endParaRPr>
            </a:p>
          </p:txBody>
        </p: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2B494E33-A67B-D77A-690F-010CA4519EC7}"/>
                </a:ext>
              </a:extLst>
            </p:cNvPr>
            <p:cNvGrpSpPr/>
            <p:nvPr/>
          </p:nvGrpSpPr>
          <p:grpSpPr>
            <a:xfrm>
              <a:off x="2633829" y="1083697"/>
              <a:ext cx="830079" cy="1168539"/>
              <a:chOff x="2376657" y="-59881"/>
              <a:chExt cx="830079" cy="1168539"/>
            </a:xfrm>
          </p:grpSpPr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675DC099-B453-8FD9-D251-E840F41B2CC5}"/>
                  </a:ext>
                </a:extLst>
              </p:cNvPr>
              <p:cNvSpPr/>
              <p:nvPr/>
            </p:nvSpPr>
            <p:spPr>
              <a:xfrm>
                <a:off x="2400667" y="106184"/>
                <a:ext cx="782061" cy="82805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>
                    <a:lumMod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34AF5D42-F050-2258-1ABB-0AB361A8B233}"/>
                  </a:ext>
                </a:extLst>
              </p:cNvPr>
              <p:cNvSpPr txBox="1"/>
              <p:nvPr/>
            </p:nvSpPr>
            <p:spPr>
              <a:xfrm>
                <a:off x="2376657" y="-59881"/>
                <a:ext cx="830079" cy="1168539"/>
              </a:xfrm>
              <a:prstGeom prst="ellipse">
                <a:avLst/>
              </a:prstGeom>
              <a:noFill/>
              <a:ln w="38100"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" sz="4800" dirty="0">
                    <a:ln>
                      <a:solidFill>
                        <a:schemeClr val="bg1">
                          <a:lumMod val="10000"/>
                        </a:schemeClr>
                      </a:solidFill>
                    </a:ln>
                    <a:solidFill>
                      <a:sysClr val="windowText" lastClr="000000"/>
                    </a:solidFill>
                    <a:latin typeface="#9Slide03 AmpleSoft Bold" panose="02000000000000000000" pitchFamily="2" charset="0"/>
                  </a:rPr>
                  <a:t>4</a:t>
                </a:r>
                <a:endParaRPr lang="en-US" sz="4800" dirty="0">
                  <a:solidFill>
                    <a:sysClr val="windowText" lastClr="000000"/>
                  </a:solidFill>
                  <a:latin typeface="#9Slide03 AmpleSoft Bold" panose="02000000000000000000" pitchFamily="2" charset="0"/>
                </a:endParaRPr>
              </a:p>
            </p:txBody>
          </p:sp>
        </p:grp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30CF03D-D10E-7615-7572-3C0480198B0C}"/>
              </a:ext>
            </a:extLst>
          </p:cNvPr>
          <p:cNvGrpSpPr/>
          <p:nvPr/>
        </p:nvGrpSpPr>
        <p:grpSpPr>
          <a:xfrm>
            <a:off x="-225199" y="2450956"/>
            <a:ext cx="3145780" cy="1276207"/>
            <a:chOff x="318128" y="1001421"/>
            <a:chExt cx="3145780" cy="1276207"/>
          </a:xfrm>
        </p:grpSpPr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B2416B01-FB5C-E3E6-F34B-A1F2A7CFBDFB}"/>
                </a:ext>
              </a:extLst>
            </p:cNvPr>
            <p:cNvGrpSpPr/>
            <p:nvPr/>
          </p:nvGrpSpPr>
          <p:grpSpPr>
            <a:xfrm>
              <a:off x="318128" y="1109089"/>
              <a:ext cx="1613624" cy="1168539"/>
              <a:chOff x="324682" y="1398591"/>
              <a:chExt cx="1613624" cy="1168539"/>
            </a:xfrm>
          </p:grpSpPr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E357FBB4-FEFF-00A4-CCD4-F1E1E151DEB2}"/>
                  </a:ext>
                </a:extLst>
              </p:cNvPr>
              <p:cNvSpPr/>
              <p:nvPr/>
            </p:nvSpPr>
            <p:spPr>
              <a:xfrm>
                <a:off x="687825" y="1585718"/>
                <a:ext cx="830079" cy="69292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bg1">
                    <a:lumMod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24226485-DA84-2D4C-BA8D-DC6F28281E8C}"/>
                  </a:ext>
                </a:extLst>
              </p:cNvPr>
              <p:cNvSpPr txBox="1"/>
              <p:nvPr/>
            </p:nvSpPr>
            <p:spPr>
              <a:xfrm>
                <a:off x="324682" y="1398591"/>
                <a:ext cx="1613624" cy="1168539"/>
              </a:xfrm>
              <a:prstGeom prst="ellipse">
                <a:avLst/>
              </a:prstGeom>
              <a:noFill/>
              <a:ln w="38100"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" sz="4800" dirty="0">
                    <a:ln>
                      <a:solidFill>
                        <a:schemeClr val="bg1">
                          <a:lumMod val="10000"/>
                        </a:schemeClr>
                      </a:solidFill>
                    </a:ln>
                    <a:solidFill>
                      <a:schemeClr val="tx1"/>
                    </a:solidFill>
                    <a:latin typeface="#9Slide03 AmpleSoft Bold" panose="02000000000000000000" pitchFamily="2" charset="0"/>
                  </a:rPr>
                  <a:t>20</a:t>
                </a:r>
                <a:endParaRPr lang="en-US" sz="4800" dirty="0">
                  <a:latin typeface="#9Slide03 AmpleSoft Bold" panose="02000000000000000000" pitchFamily="2" charset="0"/>
                </a:endParaRPr>
              </a:p>
            </p:txBody>
          </p:sp>
        </p:grp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621E6D7B-A728-E3BB-16DD-F18F79336E6A}"/>
                </a:ext>
              </a:extLst>
            </p:cNvPr>
            <p:cNvCxnSpPr>
              <a:cxnSpLocks/>
            </p:cNvCxnSpPr>
            <p:nvPr/>
          </p:nvCxnSpPr>
          <p:spPr>
            <a:xfrm>
              <a:off x="1511350" y="1639431"/>
              <a:ext cx="1067569" cy="0"/>
            </a:xfrm>
            <a:prstGeom prst="straightConnector1">
              <a:avLst/>
            </a:prstGeom>
            <a:ln w="57150">
              <a:solidFill>
                <a:schemeClr val="bg1">
                  <a:lumMod val="1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B921376C-07AA-CC5C-836B-2AAAEC017742}"/>
                </a:ext>
              </a:extLst>
            </p:cNvPr>
            <p:cNvSpPr txBox="1"/>
            <p:nvPr/>
          </p:nvSpPr>
          <p:spPr>
            <a:xfrm>
              <a:off x="1274169" y="1001421"/>
              <a:ext cx="141409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" sz="4000" dirty="0">
                  <a:ln>
                    <a:solidFill>
                      <a:schemeClr val="bg1">
                        <a:lumMod val="10000"/>
                      </a:schemeClr>
                    </a:solidFill>
                  </a:ln>
                  <a:solidFill>
                    <a:schemeClr val="tx1"/>
                  </a:solidFill>
                  <a:latin typeface="#9Slide03 AmpleSoft Bold" panose="02000000000000000000" pitchFamily="2" charset="0"/>
                </a:rPr>
                <a:t>: </a:t>
              </a:r>
              <a:r>
                <a:rPr lang="en" sz="4000" dirty="0" smtClean="0">
                  <a:ln>
                    <a:solidFill>
                      <a:schemeClr val="bg1">
                        <a:lumMod val="10000"/>
                      </a:schemeClr>
                    </a:solidFill>
                  </a:ln>
                  <a:solidFill>
                    <a:schemeClr val="tx1"/>
                  </a:solidFill>
                  <a:latin typeface="#9Slide03 AmpleSoft Bold" panose="02000000000000000000" pitchFamily="2" charset="0"/>
                </a:rPr>
                <a:t>4</a:t>
              </a:r>
              <a:endParaRPr lang="en-US" sz="4000" dirty="0">
                <a:solidFill>
                  <a:schemeClr val="tx1"/>
                </a:solidFill>
                <a:latin typeface="#9Slide03 AmpleSoft Bold" panose="02000000000000000000" pitchFamily="2" charset="0"/>
              </a:endParaRPr>
            </a:p>
          </p:txBody>
        </p: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D7BF3E03-1AE7-7B18-A024-479C91D1FB32}"/>
                </a:ext>
              </a:extLst>
            </p:cNvPr>
            <p:cNvGrpSpPr/>
            <p:nvPr/>
          </p:nvGrpSpPr>
          <p:grpSpPr>
            <a:xfrm>
              <a:off x="2633829" y="1083697"/>
              <a:ext cx="830079" cy="1168539"/>
              <a:chOff x="2376657" y="-59881"/>
              <a:chExt cx="830079" cy="1168539"/>
            </a:xfrm>
          </p:grpSpPr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BEBB43B6-5FAD-3404-A3EB-9D16AD8BE1CA}"/>
                  </a:ext>
                </a:extLst>
              </p:cNvPr>
              <p:cNvSpPr/>
              <p:nvPr/>
            </p:nvSpPr>
            <p:spPr>
              <a:xfrm>
                <a:off x="2400667" y="106184"/>
                <a:ext cx="782061" cy="82805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>
                    <a:lumMod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A9446371-B41E-5EC1-EED4-D9131FF981EC}"/>
                  </a:ext>
                </a:extLst>
              </p:cNvPr>
              <p:cNvSpPr txBox="1"/>
              <p:nvPr/>
            </p:nvSpPr>
            <p:spPr>
              <a:xfrm>
                <a:off x="2376657" y="-59881"/>
                <a:ext cx="830079" cy="1168539"/>
              </a:xfrm>
              <a:prstGeom prst="ellipse">
                <a:avLst/>
              </a:prstGeom>
              <a:noFill/>
              <a:ln w="38100"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" sz="4800" dirty="0">
                    <a:ln>
                      <a:solidFill>
                        <a:schemeClr val="bg1">
                          <a:lumMod val="10000"/>
                        </a:schemeClr>
                      </a:solidFill>
                    </a:ln>
                    <a:solidFill>
                      <a:sysClr val="windowText" lastClr="000000"/>
                    </a:solidFill>
                    <a:latin typeface="#9Slide03 AmpleSoft Bold" panose="02000000000000000000" pitchFamily="2" charset="0"/>
                  </a:rPr>
                  <a:t>4</a:t>
                </a:r>
                <a:endParaRPr lang="en-US" sz="4800" dirty="0">
                  <a:solidFill>
                    <a:sysClr val="windowText" lastClr="000000"/>
                  </a:solidFill>
                  <a:latin typeface="#9Slide03 AmpleSoft Bold" panose="02000000000000000000" pitchFamily="2" charset="0"/>
                </a:endParaRPr>
              </a:p>
            </p:txBody>
          </p:sp>
        </p:grp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836CF3D3-60B8-7CBC-5ACB-FDA3BBF00FDD}"/>
              </a:ext>
            </a:extLst>
          </p:cNvPr>
          <p:cNvGrpSpPr/>
          <p:nvPr/>
        </p:nvGrpSpPr>
        <p:grpSpPr>
          <a:xfrm>
            <a:off x="6027221" y="2383796"/>
            <a:ext cx="3145780" cy="1276207"/>
            <a:chOff x="318128" y="1001421"/>
            <a:chExt cx="3145780" cy="1276207"/>
          </a:xfrm>
        </p:grpSpPr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226D6246-7BBD-2530-9740-89ED1FAC2447}"/>
                </a:ext>
              </a:extLst>
            </p:cNvPr>
            <p:cNvGrpSpPr/>
            <p:nvPr/>
          </p:nvGrpSpPr>
          <p:grpSpPr>
            <a:xfrm>
              <a:off x="318128" y="1109089"/>
              <a:ext cx="1613624" cy="1168539"/>
              <a:chOff x="324682" y="1398591"/>
              <a:chExt cx="1613624" cy="1168539"/>
            </a:xfrm>
          </p:grpSpPr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52D54047-487D-66EC-64E8-580E2D1E9726}"/>
                  </a:ext>
                </a:extLst>
              </p:cNvPr>
              <p:cNvSpPr/>
              <p:nvPr/>
            </p:nvSpPr>
            <p:spPr>
              <a:xfrm>
                <a:off x="687825" y="1585718"/>
                <a:ext cx="830079" cy="69292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bg1">
                    <a:lumMod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BD7D1729-E830-C24A-18A8-547F15F7009C}"/>
                  </a:ext>
                </a:extLst>
              </p:cNvPr>
              <p:cNvSpPr txBox="1"/>
              <p:nvPr/>
            </p:nvSpPr>
            <p:spPr>
              <a:xfrm>
                <a:off x="324682" y="1398591"/>
                <a:ext cx="1613624" cy="1168539"/>
              </a:xfrm>
              <a:prstGeom prst="ellipse">
                <a:avLst/>
              </a:prstGeom>
              <a:noFill/>
              <a:ln w="38100"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" sz="4800" dirty="0" smtClean="0">
                    <a:ln>
                      <a:solidFill>
                        <a:schemeClr val="bg1">
                          <a:lumMod val="10000"/>
                        </a:schemeClr>
                      </a:solidFill>
                    </a:ln>
                    <a:solidFill>
                      <a:schemeClr val="tx1"/>
                    </a:solidFill>
                    <a:latin typeface="#9Slide03 AmpleSoft Bold" panose="02000000000000000000" pitchFamily="2" charset="0"/>
                  </a:rPr>
                  <a:t>24</a:t>
                </a:r>
                <a:endParaRPr lang="en-US" sz="4800" dirty="0">
                  <a:latin typeface="#9Slide03 AmpleSoft Bold" panose="02000000000000000000" pitchFamily="2" charset="0"/>
                </a:endParaRPr>
              </a:p>
            </p:txBody>
          </p:sp>
        </p:grpSp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6E5B86D7-14A9-3ECB-D40C-B4067369FAAE}"/>
                </a:ext>
              </a:extLst>
            </p:cNvPr>
            <p:cNvCxnSpPr>
              <a:cxnSpLocks/>
            </p:cNvCxnSpPr>
            <p:nvPr/>
          </p:nvCxnSpPr>
          <p:spPr>
            <a:xfrm>
              <a:off x="1511350" y="1639431"/>
              <a:ext cx="1067569" cy="0"/>
            </a:xfrm>
            <a:prstGeom prst="straightConnector1">
              <a:avLst/>
            </a:prstGeom>
            <a:ln w="57150">
              <a:solidFill>
                <a:schemeClr val="bg1">
                  <a:lumMod val="1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2F92EB37-DB53-6106-898A-FE9AB4A6E67A}"/>
                </a:ext>
              </a:extLst>
            </p:cNvPr>
            <p:cNvSpPr txBox="1"/>
            <p:nvPr/>
          </p:nvSpPr>
          <p:spPr>
            <a:xfrm>
              <a:off x="1274169" y="1001421"/>
              <a:ext cx="141409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" sz="4000" dirty="0">
                  <a:ln>
                    <a:solidFill>
                      <a:schemeClr val="bg1">
                        <a:lumMod val="10000"/>
                      </a:schemeClr>
                    </a:solidFill>
                  </a:ln>
                  <a:solidFill>
                    <a:schemeClr val="tx1"/>
                  </a:solidFill>
                  <a:latin typeface="#9Slide03 AmpleSoft Bold" panose="02000000000000000000" pitchFamily="2" charset="0"/>
                </a:rPr>
                <a:t>: </a:t>
              </a:r>
              <a:r>
                <a:rPr lang="en" sz="4000" dirty="0" smtClean="0">
                  <a:ln>
                    <a:solidFill>
                      <a:schemeClr val="bg1">
                        <a:lumMod val="10000"/>
                      </a:schemeClr>
                    </a:solidFill>
                  </a:ln>
                  <a:solidFill>
                    <a:schemeClr val="tx1"/>
                  </a:solidFill>
                  <a:latin typeface="#9Slide03 AmpleSoft Bold" panose="02000000000000000000" pitchFamily="2" charset="0"/>
                </a:rPr>
                <a:t>4</a:t>
              </a:r>
              <a:endParaRPr lang="en-US" sz="4000" dirty="0">
                <a:solidFill>
                  <a:schemeClr val="tx1"/>
                </a:solidFill>
                <a:latin typeface="#9Slide03 AmpleSoft Bold" panose="02000000000000000000" pitchFamily="2" charset="0"/>
              </a:endParaRPr>
            </a:p>
          </p:txBody>
        </p: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4780AB18-B7C0-7E1E-88F3-5E75890205F4}"/>
                </a:ext>
              </a:extLst>
            </p:cNvPr>
            <p:cNvGrpSpPr/>
            <p:nvPr/>
          </p:nvGrpSpPr>
          <p:grpSpPr>
            <a:xfrm>
              <a:off x="2633829" y="1083697"/>
              <a:ext cx="830079" cy="1168539"/>
              <a:chOff x="2376657" y="-59881"/>
              <a:chExt cx="830079" cy="1168539"/>
            </a:xfrm>
          </p:grpSpPr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DC07A3D1-0D0C-2132-B398-2915C0156D33}"/>
                  </a:ext>
                </a:extLst>
              </p:cNvPr>
              <p:cNvSpPr/>
              <p:nvPr/>
            </p:nvSpPr>
            <p:spPr>
              <a:xfrm>
                <a:off x="2400667" y="106184"/>
                <a:ext cx="782061" cy="82805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>
                    <a:lumMod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45BD3917-0004-2B6F-5695-F9E38F1DD2A8}"/>
                  </a:ext>
                </a:extLst>
              </p:cNvPr>
              <p:cNvSpPr txBox="1"/>
              <p:nvPr/>
            </p:nvSpPr>
            <p:spPr>
              <a:xfrm>
                <a:off x="2376657" y="-59881"/>
                <a:ext cx="830079" cy="1168539"/>
              </a:xfrm>
              <a:prstGeom prst="ellipse">
                <a:avLst/>
              </a:prstGeom>
              <a:noFill/>
              <a:ln w="38100"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" sz="4800" dirty="0">
                    <a:ln>
                      <a:solidFill>
                        <a:schemeClr val="bg1">
                          <a:lumMod val="10000"/>
                        </a:schemeClr>
                      </a:solidFill>
                    </a:ln>
                    <a:solidFill>
                      <a:sysClr val="windowText" lastClr="000000"/>
                    </a:solidFill>
                    <a:latin typeface="#9Slide03 AmpleSoft Bold" panose="02000000000000000000" pitchFamily="2" charset="0"/>
                  </a:rPr>
                  <a:t>4</a:t>
                </a:r>
                <a:endParaRPr lang="en-US" sz="4800" dirty="0">
                  <a:solidFill>
                    <a:sysClr val="windowText" lastClr="000000"/>
                  </a:solidFill>
                  <a:latin typeface="#9Slide03 AmpleSoft Bold" panose="02000000000000000000" pitchFamily="2" charset="0"/>
                </a:endParaRPr>
              </a:p>
            </p:txBody>
          </p:sp>
        </p:grpSp>
      </p:grpSp>
      <p:sp>
        <p:nvSpPr>
          <p:cNvPr id="111" name="TextBox 110">
            <a:extLst>
              <a:ext uri="{FF2B5EF4-FFF2-40B4-BE49-F238E27FC236}">
                <a16:creationId xmlns:a16="http://schemas.microsoft.com/office/drawing/2014/main" id="{858296D3-0873-B3BA-93FE-B6C91F472C57}"/>
              </a:ext>
            </a:extLst>
          </p:cNvPr>
          <p:cNvSpPr txBox="1"/>
          <p:nvPr/>
        </p:nvSpPr>
        <p:spPr>
          <a:xfrm>
            <a:off x="-96172" y="1048683"/>
            <a:ext cx="10675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6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tx1"/>
                </a:solidFill>
                <a:latin typeface="SVN-Gretoon" panose="02040603050506020204" pitchFamily="18" charset="0"/>
              </a:rPr>
              <a:t>a)</a:t>
            </a:r>
            <a:endParaRPr lang="en-US" sz="3600" dirty="0">
              <a:ln>
                <a:solidFill>
                  <a:schemeClr val="bg1">
                    <a:lumMod val="10000"/>
                  </a:schemeClr>
                </a:solidFill>
              </a:ln>
              <a:solidFill>
                <a:schemeClr val="tx1"/>
              </a:solidFill>
              <a:latin typeface="SVN-Gretoon" panose="02040603050506020204" pitchFamily="18" charset="0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45456A9F-6347-C7BD-A08E-22774C4D295F}"/>
              </a:ext>
            </a:extLst>
          </p:cNvPr>
          <p:cNvSpPr txBox="1"/>
          <p:nvPr/>
        </p:nvSpPr>
        <p:spPr>
          <a:xfrm>
            <a:off x="2928010" y="1048683"/>
            <a:ext cx="10675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6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tx1"/>
                </a:solidFill>
                <a:latin typeface="SVN-Gretoon" panose="02040603050506020204" pitchFamily="18" charset="0"/>
              </a:rPr>
              <a:t>b)</a:t>
            </a:r>
            <a:endParaRPr lang="en-US" sz="3600" dirty="0">
              <a:ln>
                <a:solidFill>
                  <a:schemeClr val="bg1">
                    <a:lumMod val="10000"/>
                  </a:schemeClr>
                </a:solidFill>
              </a:ln>
              <a:solidFill>
                <a:schemeClr val="tx1"/>
              </a:solidFill>
              <a:latin typeface="SVN-Gretoon" panose="02040603050506020204" pitchFamily="18" charset="0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A533D9E5-EE38-AF8A-999C-90EB2FAF21BA}"/>
              </a:ext>
            </a:extLst>
          </p:cNvPr>
          <p:cNvSpPr txBox="1"/>
          <p:nvPr/>
        </p:nvSpPr>
        <p:spPr>
          <a:xfrm>
            <a:off x="6010542" y="946439"/>
            <a:ext cx="10675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6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tx1"/>
                </a:solidFill>
                <a:latin typeface="SVN-Gretoon" panose="02040603050506020204" pitchFamily="18" charset="0"/>
              </a:rPr>
              <a:t>c)</a:t>
            </a:r>
            <a:endParaRPr lang="en-US" sz="3600" dirty="0">
              <a:ln>
                <a:solidFill>
                  <a:schemeClr val="bg1">
                    <a:lumMod val="10000"/>
                  </a:schemeClr>
                </a:solidFill>
              </a:ln>
              <a:solidFill>
                <a:schemeClr val="tx1"/>
              </a:solidFill>
              <a:latin typeface="SVN-Gretoon" panose="02040603050506020204" pitchFamily="18" charset="0"/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2739D302-585F-198F-3951-9D53391B2065}"/>
              </a:ext>
            </a:extLst>
          </p:cNvPr>
          <p:cNvSpPr/>
          <p:nvPr/>
        </p:nvSpPr>
        <p:spPr>
          <a:xfrm>
            <a:off x="2064146" y="1693536"/>
            <a:ext cx="703462" cy="5830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?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3F7B4C6B-AE3F-1D0C-5219-F07613459C5B}"/>
              </a:ext>
            </a:extLst>
          </p:cNvPr>
          <p:cNvSpPr/>
          <p:nvPr/>
        </p:nvSpPr>
        <p:spPr>
          <a:xfrm>
            <a:off x="5245958" y="1634942"/>
            <a:ext cx="615402" cy="5916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?</a:t>
            </a: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BDC09E05-EC63-1EF2-9574-B890186AAF25}"/>
              </a:ext>
            </a:extLst>
          </p:cNvPr>
          <p:cNvSpPr/>
          <p:nvPr/>
        </p:nvSpPr>
        <p:spPr>
          <a:xfrm>
            <a:off x="8233511" y="1619967"/>
            <a:ext cx="702155" cy="5916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?</a:t>
            </a: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200268A5-EE81-4504-D4AF-F0EF98C7E71C}"/>
              </a:ext>
            </a:extLst>
          </p:cNvPr>
          <p:cNvSpPr/>
          <p:nvPr/>
        </p:nvSpPr>
        <p:spPr>
          <a:xfrm>
            <a:off x="2319600" y="2839177"/>
            <a:ext cx="513363" cy="56098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?</a:t>
            </a:r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B5C801FB-3BDD-A57D-867C-637FAD4147CE}"/>
              </a:ext>
            </a:extLst>
          </p:cNvPr>
          <p:cNvSpPr/>
          <p:nvPr/>
        </p:nvSpPr>
        <p:spPr>
          <a:xfrm>
            <a:off x="5597556" y="2816929"/>
            <a:ext cx="513363" cy="56098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?</a:t>
            </a:r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0142A343-060A-46A9-4677-887F20F2054C}"/>
              </a:ext>
            </a:extLst>
          </p:cNvPr>
          <p:cNvSpPr/>
          <p:nvPr/>
        </p:nvSpPr>
        <p:spPr>
          <a:xfrm>
            <a:off x="8565848" y="2792570"/>
            <a:ext cx="513363" cy="56098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accent1">
                    <a:lumMod val="10000"/>
                  </a:schemeClr>
                </a:solidFill>
                <a:latin typeface="#9Slide03 AmpleSoft Bold" panose="02000000000000000000" pitchFamily="2" charset="0"/>
              </a:rPr>
              <a:t>?</a:t>
            </a:r>
          </a:p>
        </p:txBody>
      </p:sp>
      <p:sp>
        <p:nvSpPr>
          <p:cNvPr id="120" name="Speech Bubble: Rectangle with Corners Rounded 119">
            <a:extLst>
              <a:ext uri="{FF2B5EF4-FFF2-40B4-BE49-F238E27FC236}">
                <a16:creationId xmlns:a16="http://schemas.microsoft.com/office/drawing/2014/main" id="{CDFDCCFE-E2E7-50A9-9725-8921B7DD351C}"/>
              </a:ext>
            </a:extLst>
          </p:cNvPr>
          <p:cNvSpPr/>
          <p:nvPr/>
        </p:nvSpPr>
        <p:spPr>
          <a:xfrm>
            <a:off x="3195660" y="3729692"/>
            <a:ext cx="4738474" cy="1286808"/>
          </a:xfrm>
          <a:prstGeom prst="wedgeRoundRectCallout">
            <a:avLst>
              <a:gd name="adj1" fmla="val -64369"/>
              <a:gd name="adj2" fmla="val -8816"/>
              <a:gd name="adj3" fmla="val 16667"/>
            </a:avLst>
          </a:prstGeom>
          <a:solidFill>
            <a:schemeClr val="tx1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Hãy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cùng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nhau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trồng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ln>
                  <a:solidFill>
                    <a:srgbClr val="00B050"/>
                  </a:solidFill>
                </a:ln>
                <a:solidFill>
                  <a:srgbClr val="679B09"/>
                </a:solidFill>
                <a:latin typeface="SVN-Gretoon" panose="02040603050506020204" pitchFamily="18" charset="0"/>
              </a:rPr>
              <a:t>Cải</a:t>
            </a:r>
            <a:r>
              <a:rPr lang="en-US" sz="3600" dirty="0">
                <a:ln>
                  <a:solidFill>
                    <a:srgbClr val="00B050"/>
                  </a:solidFill>
                </a:ln>
                <a:solidFill>
                  <a:srgbClr val="679B09"/>
                </a:solidFill>
                <a:latin typeface="SVN-Gretoon" panose="02040603050506020204" pitchFamily="18" charset="0"/>
              </a:rPr>
              <a:t> </a:t>
            </a:r>
            <a:r>
              <a:rPr lang="en-US" sz="3600" dirty="0" err="1">
                <a:ln>
                  <a:solidFill>
                    <a:srgbClr val="00B050"/>
                  </a:solidFill>
                </a:ln>
                <a:solidFill>
                  <a:srgbClr val="679B09"/>
                </a:solidFill>
                <a:latin typeface="SVN-Gretoon" panose="02040603050506020204" pitchFamily="18" charset="0"/>
              </a:rPr>
              <a:t>Vui</a:t>
            </a:r>
            <a:r>
              <a:rPr lang="en-US" sz="3600" dirty="0">
                <a:ln>
                  <a:solidFill>
                    <a:srgbClr val="00B050"/>
                  </a:solidFill>
                </a:ln>
                <a:solidFill>
                  <a:srgbClr val="679B09"/>
                </a:solidFill>
                <a:latin typeface="SVN-Gretoon" panose="02040603050506020204" pitchFamily="18" charset="0"/>
              </a:rPr>
              <a:t> </a:t>
            </a:r>
            <a:r>
              <a:rPr lang="en-US" sz="3600" dirty="0" err="1">
                <a:ln>
                  <a:solidFill>
                    <a:srgbClr val="00B050"/>
                  </a:solidFill>
                </a:ln>
                <a:solidFill>
                  <a:srgbClr val="679B09"/>
                </a:solidFill>
                <a:latin typeface="SVN-Gretoon" panose="02040603050506020204" pitchFamily="18" charset="0"/>
              </a:rPr>
              <a:t>Vẻ</a:t>
            </a:r>
            <a:r>
              <a:rPr lang="en-US" sz="3600" dirty="0">
                <a:ln>
                  <a:solidFill>
                    <a:srgbClr val="00B050"/>
                  </a:solidFill>
                </a:ln>
                <a:solidFill>
                  <a:srgbClr val="679B09"/>
                </a:solidFill>
                <a:latin typeface="SVN-Gretoon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nhé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3769615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/>
      <p:bldP spid="112" grpId="0"/>
      <p:bldP spid="113" grpId="0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2256209" y="2907514"/>
            <a:ext cx="4195391" cy="905447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#9Slide03 AmpleSoft Bold" panose="02000000000000000000" pitchFamily="2" charset="0"/>
              </a:rPr>
              <a:t>15</a:t>
            </a:r>
            <a:endParaRPr sz="4400" dirty="0">
              <a:latin typeface="#9Slide03 AmpleSoft Bold" panose="02000000000000000000" pitchFamily="2" charset="0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2255543" y="4029975"/>
            <a:ext cx="4195391" cy="905447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#9Slide03 AmpleSoft Bold" panose="02000000000000000000" pitchFamily="2" charset="0"/>
              </a:rPr>
              <a:t>24</a:t>
            </a:r>
            <a:endParaRPr sz="4400" dirty="0">
              <a:latin typeface="#9Slide03 AmpleSoft Bold" panose="02000000000000000000" pitchFamily="2" charset="0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2255543" y="1793394"/>
            <a:ext cx="4196057" cy="905447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#9Slide03 AmpleSoft Bold" panose="02000000000000000000" pitchFamily="2" charset="0"/>
              </a:rPr>
              <a:t>20</a:t>
            </a:r>
            <a:endParaRPr sz="4400" dirty="0">
              <a:latin typeface="#9Slide03 AmpleSoft Bold" panose="02000000000000000000" pitchFamily="2" charset="0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078229" y="199716"/>
            <a:ext cx="6562726" cy="124698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latin typeface="#9Slide03 AmpleSoft Bold" panose="02000000000000000000" pitchFamily="2" charset="0"/>
              </a:rPr>
              <a:t>4 x 5 = ?</a:t>
            </a:r>
            <a:endParaRPr sz="6600" dirty="0">
              <a:latin typeface="#9Slide03 AmpleSoft Bold" panose="020000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2470782" y="1663710"/>
            <a:ext cx="1017910" cy="10952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2636019" y="2777830"/>
            <a:ext cx="1041125" cy="11202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2470782" y="3969879"/>
            <a:ext cx="1095448" cy="973905"/>
          </a:xfrm>
          <a:prstGeom prst="rect">
            <a:avLst/>
          </a:prstGeom>
        </p:spPr>
      </p:pic>
      <p:pic>
        <p:nvPicPr>
          <p:cNvPr id="11" name="Google Shape;1016;p48">
            <a:extLst>
              <a:ext uri="{FF2B5EF4-FFF2-40B4-BE49-F238E27FC236}">
                <a16:creationId xmlns:a16="http://schemas.microsoft.com/office/drawing/2014/main" id="{40849D9B-B20D-DB72-EBB4-908C0BA03B7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640736" y="961713"/>
            <a:ext cx="3432140" cy="3220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664;p30">
            <a:extLst>
              <a:ext uri="{FF2B5EF4-FFF2-40B4-BE49-F238E27FC236}">
                <a16:creationId xmlns:a16="http://schemas.microsoft.com/office/drawing/2014/main" id="{54122451-98E1-8A27-B425-DDBF55709374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64944" y="3190827"/>
            <a:ext cx="2125171" cy="1244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011;p48">
            <a:extLst>
              <a:ext uri="{FF2B5EF4-FFF2-40B4-BE49-F238E27FC236}">
                <a16:creationId xmlns:a16="http://schemas.microsoft.com/office/drawing/2014/main" id="{99987E2C-F257-3BC4-BD47-70DE55448259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6600210" y="1442181"/>
            <a:ext cx="1544612" cy="1414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16;p9">
            <a:extLst>
              <a:ext uri="{FF2B5EF4-FFF2-40B4-BE49-F238E27FC236}">
                <a16:creationId xmlns:a16="http://schemas.microsoft.com/office/drawing/2014/main" id="{2E740E32-B8F5-A8C6-5A1C-78752325945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48717"/>
          <a:stretch/>
        </p:blipFill>
        <p:spPr>
          <a:xfrm>
            <a:off x="7327723" y="4055781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216;p9">
            <a:extLst>
              <a:ext uri="{FF2B5EF4-FFF2-40B4-BE49-F238E27FC236}">
                <a16:creationId xmlns:a16="http://schemas.microsoft.com/office/drawing/2014/main" id="{411CD1CB-11BC-499F-3412-A775CD4A83C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48717"/>
          <a:stretch/>
        </p:blipFill>
        <p:spPr>
          <a:xfrm>
            <a:off x="7241643" y="4327000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16;p9">
            <a:extLst>
              <a:ext uri="{FF2B5EF4-FFF2-40B4-BE49-F238E27FC236}">
                <a16:creationId xmlns:a16="http://schemas.microsoft.com/office/drawing/2014/main" id="{CFF01C70-DDEE-A037-3B1F-09495329F5CB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48717"/>
          <a:stretch/>
        </p:blipFill>
        <p:spPr>
          <a:xfrm>
            <a:off x="6830744" y="3623243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6;p9">
            <a:extLst>
              <a:ext uri="{FF2B5EF4-FFF2-40B4-BE49-F238E27FC236}">
                <a16:creationId xmlns:a16="http://schemas.microsoft.com/office/drawing/2014/main" id="{44AD0254-7D23-B528-1CF0-F08A04FF2729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48717"/>
          <a:stretch/>
        </p:blipFill>
        <p:spPr>
          <a:xfrm>
            <a:off x="6908797" y="3473432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16;p9">
            <a:extLst>
              <a:ext uri="{FF2B5EF4-FFF2-40B4-BE49-F238E27FC236}">
                <a16:creationId xmlns:a16="http://schemas.microsoft.com/office/drawing/2014/main" id="{96353764-A257-909B-F36F-A1CD79B59267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48717"/>
          <a:stretch/>
        </p:blipFill>
        <p:spPr>
          <a:xfrm>
            <a:off x="6709265" y="3933529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664;p30">
            <a:extLst>
              <a:ext uri="{FF2B5EF4-FFF2-40B4-BE49-F238E27FC236}">
                <a16:creationId xmlns:a16="http://schemas.microsoft.com/office/drawing/2014/main" id="{240622A7-022D-DFF7-FBBE-BCDDC485020E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34607" y="3615677"/>
            <a:ext cx="2440300" cy="1734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91E90B-4A26-E891-4811-6FD534E1C0E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9400" b="92600" l="9417" r="42000">
                        <a14:foregroundMark x1="23458" y1="50850" x2="25292" y2="50850"/>
                        <a14:foregroundMark x1="21625" y1="51600" x2="22000" y2="49400"/>
                        <a14:foregroundMark x1="22000" y1="92600" x2="25708" y2="92600"/>
                      </a14:backgroundRemoval>
                    </a14:imgEffect>
                  </a14:imgLayer>
                </a14:imgProps>
              </a:ext>
            </a:extLst>
          </a:blip>
          <a:srcRect l="5350" t="45432" r="53909" b="3883"/>
          <a:stretch/>
        </p:blipFill>
        <p:spPr>
          <a:xfrm>
            <a:off x="7179816" y="3092899"/>
            <a:ext cx="1857521" cy="19257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56D88BB-CD6D-1A8B-9FE2-936F7E322F1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167" b="92600" l="10000" r="90000">
                        <a14:foregroundMark x1="55433" y1="92600" x2="68767" y2="90867"/>
                        <a14:foregroundMark x1="20867" y1="21733" x2="26033" y2="54800"/>
                        <a14:foregroundMark x1="44333" y1="7167" x2="43567" y2="22967"/>
                        <a14:foregroundMark x1="80867" y1="10367" x2="83567" y2="38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73012">
            <a:off x="6958853" y="3063381"/>
            <a:ext cx="973905" cy="9739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B71A17C-49FF-173B-AFF4-159B29BDB8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167" b="92600" l="10000" r="90000">
                        <a14:foregroundMark x1="55433" y1="92600" x2="68767" y2="90867"/>
                        <a14:foregroundMark x1="20867" y1="21733" x2="26033" y2="54800"/>
                        <a14:foregroundMark x1="44333" y1="7167" x2="43567" y2="22967"/>
                        <a14:foregroundMark x1="80867" y1="10367" x2="83567" y2="38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73012">
            <a:off x="7730347" y="2785351"/>
            <a:ext cx="752654" cy="7526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77688AE-8CB1-4DD6-195F-D8E11FF41C3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167" b="92600" l="10000" r="90000">
                        <a14:foregroundMark x1="55433" y1="92600" x2="68767" y2="90867"/>
                        <a14:foregroundMark x1="20867" y1="21733" x2="26033" y2="54800"/>
                        <a14:foregroundMark x1="44333" y1="7167" x2="43567" y2="22967"/>
                        <a14:foregroundMark x1="80867" y1="10367" x2="83567" y2="38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73012">
            <a:off x="7705461" y="3407596"/>
            <a:ext cx="752654" cy="75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14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2256209" y="2907514"/>
            <a:ext cx="4195391" cy="905447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#9Slide03 AmpleSoft Bold" panose="02000000000000000000" pitchFamily="2" charset="0"/>
              </a:rPr>
              <a:t>5</a:t>
            </a:r>
            <a:endParaRPr sz="4400" dirty="0">
              <a:latin typeface="#9Slide03 AmpleSoft Bold" panose="02000000000000000000" pitchFamily="2" charset="0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2255543" y="4029975"/>
            <a:ext cx="4195391" cy="905447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#9Slide03 AmpleSoft Bold" panose="02000000000000000000" pitchFamily="2" charset="0"/>
              </a:rPr>
              <a:t>3</a:t>
            </a:r>
            <a:endParaRPr sz="4400" dirty="0">
              <a:latin typeface="#9Slide03 AmpleSoft Bold" panose="02000000000000000000" pitchFamily="2" charset="0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2255543" y="1793394"/>
            <a:ext cx="4196057" cy="905447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#9Slide03 AmpleSoft Bold" panose="02000000000000000000" pitchFamily="2" charset="0"/>
              </a:rPr>
              <a:t>4</a:t>
            </a:r>
            <a:endParaRPr sz="4400" dirty="0">
              <a:latin typeface="#9Slide03 AmpleSoft Bold" panose="02000000000000000000" pitchFamily="2" charset="0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078229" y="199716"/>
            <a:ext cx="6562726" cy="124698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latin typeface="#9Slide03 AmpleSoft Bold" panose="02000000000000000000" pitchFamily="2" charset="0"/>
              </a:rPr>
              <a:t>20 : </a:t>
            </a:r>
            <a:r>
              <a:rPr lang="en-US" sz="6600" dirty="0" smtClean="0">
                <a:latin typeface="#9Slide03 AmpleSoft Bold" panose="02000000000000000000" pitchFamily="2" charset="0"/>
              </a:rPr>
              <a:t>4 </a:t>
            </a:r>
            <a:r>
              <a:rPr lang="en-US" sz="6600" dirty="0">
                <a:latin typeface="#9Slide03 AmpleSoft Bold" panose="02000000000000000000" pitchFamily="2" charset="0"/>
              </a:rPr>
              <a:t>= ?</a:t>
            </a:r>
            <a:endParaRPr sz="6600" dirty="0">
              <a:latin typeface="#9Slide03 AmpleSoft Bold" panose="020000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2470782" y="1663710"/>
            <a:ext cx="1017910" cy="10952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2636019" y="2777830"/>
            <a:ext cx="1041125" cy="11202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2470782" y="3969879"/>
            <a:ext cx="1095448" cy="973905"/>
          </a:xfrm>
          <a:prstGeom prst="rect">
            <a:avLst/>
          </a:prstGeom>
        </p:spPr>
      </p:pic>
      <p:pic>
        <p:nvPicPr>
          <p:cNvPr id="11" name="Google Shape;1016;p48">
            <a:extLst>
              <a:ext uri="{FF2B5EF4-FFF2-40B4-BE49-F238E27FC236}">
                <a16:creationId xmlns:a16="http://schemas.microsoft.com/office/drawing/2014/main" id="{40849D9B-B20D-DB72-EBB4-908C0BA03B7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640736" y="961713"/>
            <a:ext cx="3432140" cy="3220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664;p30">
            <a:extLst>
              <a:ext uri="{FF2B5EF4-FFF2-40B4-BE49-F238E27FC236}">
                <a16:creationId xmlns:a16="http://schemas.microsoft.com/office/drawing/2014/main" id="{54122451-98E1-8A27-B425-DDBF55709374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64944" y="3190827"/>
            <a:ext cx="2125171" cy="1244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011;p48">
            <a:extLst>
              <a:ext uri="{FF2B5EF4-FFF2-40B4-BE49-F238E27FC236}">
                <a16:creationId xmlns:a16="http://schemas.microsoft.com/office/drawing/2014/main" id="{99987E2C-F257-3BC4-BD47-70DE55448259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6600210" y="1442181"/>
            <a:ext cx="1544612" cy="1414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16;p9">
            <a:extLst>
              <a:ext uri="{FF2B5EF4-FFF2-40B4-BE49-F238E27FC236}">
                <a16:creationId xmlns:a16="http://schemas.microsoft.com/office/drawing/2014/main" id="{2E740E32-B8F5-A8C6-5A1C-78752325945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48717"/>
          <a:stretch/>
        </p:blipFill>
        <p:spPr>
          <a:xfrm>
            <a:off x="7327723" y="4055781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216;p9">
            <a:extLst>
              <a:ext uri="{FF2B5EF4-FFF2-40B4-BE49-F238E27FC236}">
                <a16:creationId xmlns:a16="http://schemas.microsoft.com/office/drawing/2014/main" id="{411CD1CB-11BC-499F-3412-A775CD4A83C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48717"/>
          <a:stretch/>
        </p:blipFill>
        <p:spPr>
          <a:xfrm>
            <a:off x="7241643" y="4327000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16;p9">
            <a:extLst>
              <a:ext uri="{FF2B5EF4-FFF2-40B4-BE49-F238E27FC236}">
                <a16:creationId xmlns:a16="http://schemas.microsoft.com/office/drawing/2014/main" id="{CFF01C70-DDEE-A037-3B1F-09495329F5CB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48717"/>
          <a:stretch/>
        </p:blipFill>
        <p:spPr>
          <a:xfrm>
            <a:off x="6830744" y="3623243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6;p9">
            <a:extLst>
              <a:ext uri="{FF2B5EF4-FFF2-40B4-BE49-F238E27FC236}">
                <a16:creationId xmlns:a16="http://schemas.microsoft.com/office/drawing/2014/main" id="{44AD0254-7D23-B528-1CF0-F08A04FF2729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48717"/>
          <a:stretch/>
        </p:blipFill>
        <p:spPr>
          <a:xfrm>
            <a:off x="6908797" y="3473432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16;p9">
            <a:extLst>
              <a:ext uri="{FF2B5EF4-FFF2-40B4-BE49-F238E27FC236}">
                <a16:creationId xmlns:a16="http://schemas.microsoft.com/office/drawing/2014/main" id="{96353764-A257-909B-F36F-A1CD79B59267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48717"/>
          <a:stretch/>
        </p:blipFill>
        <p:spPr>
          <a:xfrm>
            <a:off x="6709265" y="3933529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664;p30">
            <a:extLst>
              <a:ext uri="{FF2B5EF4-FFF2-40B4-BE49-F238E27FC236}">
                <a16:creationId xmlns:a16="http://schemas.microsoft.com/office/drawing/2014/main" id="{240622A7-022D-DFF7-FBBE-BCDDC485020E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34607" y="3615677"/>
            <a:ext cx="2440300" cy="1734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91E90B-4A26-E891-4811-6FD534E1C0E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9400" b="92600" l="9417" r="42000">
                        <a14:foregroundMark x1="23458" y1="50850" x2="25292" y2="50850"/>
                        <a14:foregroundMark x1="21625" y1="51600" x2="22000" y2="49400"/>
                        <a14:foregroundMark x1="22000" y1="92600" x2="25708" y2="92600"/>
                      </a14:backgroundRemoval>
                    </a14:imgEffect>
                  </a14:imgLayer>
                </a14:imgProps>
              </a:ext>
            </a:extLst>
          </a:blip>
          <a:srcRect l="5350" t="45432" r="53909" b="3883"/>
          <a:stretch/>
        </p:blipFill>
        <p:spPr>
          <a:xfrm>
            <a:off x="7179816" y="3092899"/>
            <a:ext cx="1857521" cy="19257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56D88BB-CD6D-1A8B-9FE2-936F7E322F1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167" b="92600" l="10000" r="90000">
                        <a14:foregroundMark x1="55433" y1="92600" x2="68767" y2="90867"/>
                        <a14:foregroundMark x1="20867" y1="21733" x2="26033" y2="54800"/>
                        <a14:foregroundMark x1="44333" y1="7167" x2="43567" y2="22967"/>
                        <a14:foregroundMark x1="80867" y1="10367" x2="83567" y2="38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73012">
            <a:off x="6958853" y="3063381"/>
            <a:ext cx="973905" cy="9739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B71A17C-49FF-173B-AFF4-159B29BDB8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167" b="92600" l="10000" r="90000">
                        <a14:foregroundMark x1="55433" y1="92600" x2="68767" y2="90867"/>
                        <a14:foregroundMark x1="20867" y1="21733" x2="26033" y2="54800"/>
                        <a14:foregroundMark x1="44333" y1="7167" x2="43567" y2="22967"/>
                        <a14:foregroundMark x1="80867" y1="10367" x2="83567" y2="38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73012">
            <a:off x="7730347" y="2785351"/>
            <a:ext cx="752654" cy="7526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77688AE-8CB1-4DD6-195F-D8E11FF41C3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167" b="92600" l="10000" r="90000">
                        <a14:foregroundMark x1="55433" y1="92600" x2="68767" y2="90867"/>
                        <a14:foregroundMark x1="20867" y1="21733" x2="26033" y2="54800"/>
                        <a14:foregroundMark x1="44333" y1="7167" x2="43567" y2="22967"/>
                        <a14:foregroundMark x1="80867" y1="10367" x2="83567" y2="38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73012">
            <a:off x="7705461" y="3407596"/>
            <a:ext cx="752654" cy="75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12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5" grpId="2" animBg="1"/>
      <p:bldP spid="6" grpId="0" animBg="1"/>
      <p:bldP spid="6" grpId="1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E0B02FE-2D11-2D1F-B613-44A9E7686E03}"/>
              </a:ext>
            </a:extLst>
          </p:cNvPr>
          <p:cNvSpPr/>
          <p:nvPr/>
        </p:nvSpPr>
        <p:spPr>
          <a:xfrm>
            <a:off x="174644" y="351044"/>
            <a:ext cx="8863218" cy="4709502"/>
          </a:xfrm>
          <a:prstGeom prst="roundRect">
            <a:avLst/>
          </a:prstGeom>
          <a:solidFill>
            <a:schemeClr val="tx1">
              <a:lumMod val="95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643" name="Google Shape;643;p29"/>
          <p:cNvSpPr txBox="1">
            <a:spLocks noGrp="1"/>
          </p:cNvSpPr>
          <p:nvPr>
            <p:ph type="title"/>
          </p:nvPr>
        </p:nvSpPr>
        <p:spPr>
          <a:xfrm rot="1973">
            <a:off x="349792" y="883945"/>
            <a:ext cx="1045200" cy="57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bg1">
                    <a:lumMod val="10000"/>
                  </a:schemeClr>
                </a:solidFill>
              </a:rPr>
              <a:t>01</a:t>
            </a:r>
            <a:endParaRPr sz="32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644" name="Google Shape;644;p29"/>
          <p:cNvSpPr txBox="1">
            <a:spLocks noGrp="1"/>
          </p:cNvSpPr>
          <p:nvPr>
            <p:ph type="title" idx="2"/>
          </p:nvPr>
        </p:nvSpPr>
        <p:spPr>
          <a:xfrm>
            <a:off x="1011334" y="822502"/>
            <a:ext cx="1659147" cy="4893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bg1">
                    <a:lumMod val="10000"/>
                  </a:schemeClr>
                </a:solidFill>
                <a:latin typeface="#9Slide07 FS North Land Sans" panose="00000500000000000000" pitchFamily="2" charset="0"/>
              </a:rPr>
              <a:t>NL ĐẶC THÙ</a:t>
            </a:r>
            <a:endParaRPr sz="1800" dirty="0">
              <a:solidFill>
                <a:schemeClr val="bg1">
                  <a:lumMod val="10000"/>
                </a:schemeClr>
              </a:solidFill>
              <a:latin typeface="#9Slide07 FS North Land Sans" panose="00000500000000000000" pitchFamily="2" charset="0"/>
            </a:endParaRPr>
          </a:p>
        </p:txBody>
      </p:sp>
      <p:sp>
        <p:nvSpPr>
          <p:cNvPr id="645" name="Google Shape;645;p29"/>
          <p:cNvSpPr txBox="1">
            <a:spLocks noGrp="1"/>
          </p:cNvSpPr>
          <p:nvPr>
            <p:ph type="subTitle" idx="1"/>
          </p:nvPr>
        </p:nvSpPr>
        <p:spPr>
          <a:xfrm>
            <a:off x="174644" y="1253845"/>
            <a:ext cx="3944493" cy="57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indent="2286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- Hình thành được bảng chia 4</a:t>
            </a:r>
            <a:endParaRPr lang="en-US" sz="1600" dirty="0">
              <a:solidFill>
                <a:schemeClr val="bg1">
                  <a:lumMod val="10000"/>
                </a:schemeClr>
              </a:solidFill>
              <a:effectLst/>
              <a:latin typeface="#9Slide03 AmpleSoft Bold" panose="02000000000000000000" pitchFamily="2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- Vận dụng được vào tính nhẩm, giải bài tập, bài toán thực tế liên quan đến bảng nhân 4 và bảng chia 4.</a:t>
            </a:r>
            <a:endParaRPr lang="en-US" sz="1600" dirty="0">
              <a:solidFill>
                <a:schemeClr val="bg1">
                  <a:lumMod val="10000"/>
                </a:schemeClr>
              </a:solidFill>
              <a:effectLst/>
              <a:latin typeface="#9Slide03 AmpleSoft Bold" panose="02000000000000000000" pitchFamily="2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- Phát triển năng lực lập luận, tư duy toán học, năng lực giao tiếp toán học, giải quyết vấn đề...</a:t>
            </a:r>
            <a:endParaRPr lang="en-US" sz="1600" dirty="0">
              <a:solidFill>
                <a:schemeClr val="bg1">
                  <a:lumMod val="10000"/>
                </a:schemeClr>
              </a:solidFill>
              <a:effectLst/>
              <a:latin typeface="#9Slide03 AmpleSoft Bold" panose="02000000000000000000" pitchFamily="2" charset="0"/>
              <a:ea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bg1">
                  <a:lumMod val="10000"/>
                </a:schemeClr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646" name="Google Shape;646;p29"/>
          <p:cNvSpPr txBox="1">
            <a:spLocks noGrp="1"/>
          </p:cNvSpPr>
          <p:nvPr>
            <p:ph type="title" idx="15"/>
          </p:nvPr>
        </p:nvSpPr>
        <p:spPr>
          <a:xfrm>
            <a:off x="3213639" y="-37794"/>
            <a:ext cx="2636058" cy="6550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#9Slide07 FS North Land Sans" panose="00000500000000000000" pitchFamily="2" charset="0"/>
              </a:rPr>
              <a:t>YÊU CẦU</a:t>
            </a:r>
            <a:endParaRPr sz="3600" dirty="0">
              <a:latin typeface="#9Slide07 FS North Land Sans" panose="00000500000000000000" pitchFamily="2" charset="0"/>
            </a:endParaRPr>
          </a:p>
        </p:txBody>
      </p:sp>
      <p:sp>
        <p:nvSpPr>
          <p:cNvPr id="647" name="Google Shape;647;p29"/>
          <p:cNvSpPr txBox="1">
            <a:spLocks noGrp="1"/>
          </p:cNvSpPr>
          <p:nvPr>
            <p:ph type="title" idx="3"/>
          </p:nvPr>
        </p:nvSpPr>
        <p:spPr>
          <a:xfrm rot="1973">
            <a:off x="174809" y="3347985"/>
            <a:ext cx="1045200" cy="57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bg1">
                    <a:lumMod val="10000"/>
                  </a:schemeClr>
                </a:solidFill>
              </a:rPr>
              <a:t>03</a:t>
            </a:r>
            <a:endParaRPr sz="32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648" name="Google Shape;648;p29"/>
          <p:cNvSpPr txBox="1">
            <a:spLocks noGrp="1"/>
          </p:cNvSpPr>
          <p:nvPr>
            <p:ph type="title" idx="4"/>
          </p:nvPr>
        </p:nvSpPr>
        <p:spPr>
          <a:xfrm>
            <a:off x="924294" y="3347686"/>
            <a:ext cx="1566342" cy="4893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#9Slide07 FS North Land Sans" panose="00000500000000000000" pitchFamily="2" charset="0"/>
              </a:rPr>
              <a:t>PHẨM CHẤT</a:t>
            </a:r>
            <a:endParaRPr sz="1800" dirty="0">
              <a:solidFill>
                <a:schemeClr val="bg1">
                  <a:lumMod val="10000"/>
                </a:schemeClr>
              </a:solidFill>
              <a:latin typeface="#9Slide07 FS North Land Sans" panose="00000500000000000000" pitchFamily="2" charset="0"/>
            </a:endParaRPr>
          </a:p>
        </p:txBody>
      </p:sp>
      <p:sp>
        <p:nvSpPr>
          <p:cNvPr id="649" name="Google Shape;649;p29"/>
          <p:cNvSpPr txBox="1">
            <a:spLocks noGrp="1"/>
          </p:cNvSpPr>
          <p:nvPr>
            <p:ph type="subTitle" idx="5"/>
          </p:nvPr>
        </p:nvSpPr>
        <p:spPr>
          <a:xfrm>
            <a:off x="280783" y="3793048"/>
            <a:ext cx="8688571" cy="57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indent="2286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-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Phẩm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chất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nhân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ái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: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Có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ý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thức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giúp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đỡ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lẫn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nhau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trong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hoạt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động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nhóm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để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hoàn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thành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nhiệm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vụ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.</a:t>
            </a:r>
          </a:p>
          <a:p>
            <a:pPr marL="0" marR="0" indent="2286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-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Phẩm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chất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chăm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chỉ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: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Chăm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chỉ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suy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nghĩ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trả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lời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câu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hỏi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;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làm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tốt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các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bài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tập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.</a:t>
            </a:r>
          </a:p>
          <a:p>
            <a:pPr marL="0" marR="0" indent="2286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-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Phẩm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chất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trách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nhiệm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: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Giữ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trật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tự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biết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lắng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nghe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học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tập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nghiêm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túc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650" name="Google Shape;650;p29"/>
          <p:cNvSpPr txBox="1">
            <a:spLocks noGrp="1"/>
          </p:cNvSpPr>
          <p:nvPr>
            <p:ph type="title" idx="6"/>
          </p:nvPr>
        </p:nvSpPr>
        <p:spPr>
          <a:xfrm rot="1973">
            <a:off x="4888901" y="950866"/>
            <a:ext cx="1045200" cy="57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bg1">
                    <a:lumMod val="10000"/>
                  </a:schemeClr>
                </a:solidFill>
              </a:rPr>
              <a:t>02</a:t>
            </a:r>
            <a:endParaRPr sz="32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651" name="Google Shape;651;p29"/>
          <p:cNvSpPr txBox="1">
            <a:spLocks noGrp="1"/>
          </p:cNvSpPr>
          <p:nvPr>
            <p:ph type="title" idx="7"/>
          </p:nvPr>
        </p:nvSpPr>
        <p:spPr>
          <a:xfrm>
            <a:off x="5553023" y="892330"/>
            <a:ext cx="1666743" cy="4893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bg1">
                    <a:lumMod val="10000"/>
                  </a:schemeClr>
                </a:solidFill>
                <a:latin typeface="#9Slide07 FS North Land Sans" panose="00000500000000000000" pitchFamily="2" charset="0"/>
              </a:rPr>
              <a:t>NL CHUNG</a:t>
            </a:r>
            <a:endParaRPr sz="1800" dirty="0">
              <a:solidFill>
                <a:schemeClr val="bg1">
                  <a:lumMod val="10000"/>
                </a:schemeClr>
              </a:solidFill>
              <a:latin typeface="#9Slide07 FS North Land Sans" panose="00000500000000000000" pitchFamily="2" charset="0"/>
            </a:endParaRPr>
          </a:p>
        </p:txBody>
      </p:sp>
      <p:sp>
        <p:nvSpPr>
          <p:cNvPr id="652" name="Google Shape;652;p29"/>
          <p:cNvSpPr txBox="1">
            <a:spLocks noGrp="1"/>
          </p:cNvSpPr>
          <p:nvPr>
            <p:ph type="subTitle" idx="8"/>
          </p:nvPr>
        </p:nvSpPr>
        <p:spPr>
          <a:xfrm>
            <a:off x="4531668" y="1311802"/>
            <a:ext cx="4229100" cy="57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indent="2286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-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Năng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lực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tự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chủ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tự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học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: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lắng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nghe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trả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lời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câu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hỏi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làm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bài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tập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.</a:t>
            </a:r>
          </a:p>
          <a:p>
            <a:pPr marL="0" marR="0" indent="2286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-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Năng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lực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giải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quyết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vấn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đề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và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sáng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tạo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: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tham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gia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trò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chơi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vận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dụng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.</a:t>
            </a:r>
          </a:p>
          <a:p>
            <a:pPr marL="0" marR="0" indent="2286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-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Năng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lực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giao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tiếp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và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hợp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tác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: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hoạt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động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nhóm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656" name="Google Shape;65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05236" y="2705795"/>
            <a:ext cx="1566341" cy="1214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664;p30">
            <a:extLst>
              <a:ext uri="{FF2B5EF4-FFF2-40B4-BE49-F238E27FC236}">
                <a16:creationId xmlns:a16="http://schemas.microsoft.com/office/drawing/2014/main" id="{CEBDA6B2-01D7-FD7A-CA05-47CF0184A30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83271" y="265491"/>
            <a:ext cx="1529574" cy="988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664;p30">
            <a:extLst>
              <a:ext uri="{FF2B5EF4-FFF2-40B4-BE49-F238E27FC236}">
                <a16:creationId xmlns:a16="http://schemas.microsoft.com/office/drawing/2014/main" id="{BE1BD309-5437-F2B6-AA07-B2880631398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86394" y="3133058"/>
            <a:ext cx="1045530" cy="787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664;p30">
            <a:extLst>
              <a:ext uri="{FF2B5EF4-FFF2-40B4-BE49-F238E27FC236}">
                <a16:creationId xmlns:a16="http://schemas.microsoft.com/office/drawing/2014/main" id="{A75E5BBC-1B72-4612-AA20-204FF75352E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49697" y="2962644"/>
            <a:ext cx="1045530" cy="7876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3" grpId="0"/>
      <p:bldP spid="644" grpId="0" animBg="1"/>
      <p:bldP spid="645" grpId="0" uiExpand="1" build="p"/>
      <p:bldP spid="647" grpId="0"/>
      <p:bldP spid="648" grpId="0" animBg="1"/>
      <p:bldP spid="649" grpId="0" uiExpand="1" build="p"/>
      <p:bldP spid="650" grpId="0"/>
      <p:bldP spid="651" grpId="0" animBg="1"/>
      <p:bldP spid="652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2256209" y="2907514"/>
            <a:ext cx="4195391" cy="905447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#9Slide03 AmpleSoft Bold" panose="02000000000000000000" pitchFamily="2" charset="0"/>
              </a:rPr>
              <a:t>15</a:t>
            </a:r>
            <a:endParaRPr sz="4400" dirty="0">
              <a:latin typeface="#9Slide03 AmpleSoft Bold" panose="02000000000000000000" pitchFamily="2" charset="0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2255543" y="4029975"/>
            <a:ext cx="4195391" cy="905447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#9Slide03 AmpleSoft Bold" panose="02000000000000000000" pitchFamily="2" charset="0"/>
              </a:rPr>
              <a:t>16</a:t>
            </a:r>
            <a:endParaRPr sz="4400" dirty="0">
              <a:latin typeface="#9Slide03 AmpleSoft Bold" panose="02000000000000000000" pitchFamily="2" charset="0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2255543" y="1793394"/>
            <a:ext cx="4196057" cy="905447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#9Slide03 AmpleSoft Bold" panose="02000000000000000000" pitchFamily="2" charset="0"/>
              </a:rPr>
              <a:t>12</a:t>
            </a:r>
            <a:endParaRPr sz="4400" dirty="0">
              <a:latin typeface="#9Slide03 AmpleSoft Bold" panose="02000000000000000000" pitchFamily="2" charset="0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078229" y="199716"/>
            <a:ext cx="6562726" cy="124698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latin typeface="#9Slide03 AmpleSoft Bold" panose="02000000000000000000" pitchFamily="2" charset="0"/>
              </a:rPr>
              <a:t>4 x 4 = ?</a:t>
            </a:r>
            <a:endParaRPr sz="6600" dirty="0">
              <a:latin typeface="#9Slide03 AmpleSoft Bold" panose="020000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2470782" y="1663710"/>
            <a:ext cx="1017910" cy="10952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2636019" y="2777830"/>
            <a:ext cx="1041125" cy="11202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2470782" y="3969879"/>
            <a:ext cx="1095448" cy="973905"/>
          </a:xfrm>
          <a:prstGeom prst="rect">
            <a:avLst/>
          </a:prstGeom>
        </p:spPr>
      </p:pic>
      <p:pic>
        <p:nvPicPr>
          <p:cNvPr id="11" name="Google Shape;1016;p48">
            <a:extLst>
              <a:ext uri="{FF2B5EF4-FFF2-40B4-BE49-F238E27FC236}">
                <a16:creationId xmlns:a16="http://schemas.microsoft.com/office/drawing/2014/main" id="{40849D9B-B20D-DB72-EBB4-908C0BA03B7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640736" y="961713"/>
            <a:ext cx="3432140" cy="3220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664;p30">
            <a:extLst>
              <a:ext uri="{FF2B5EF4-FFF2-40B4-BE49-F238E27FC236}">
                <a16:creationId xmlns:a16="http://schemas.microsoft.com/office/drawing/2014/main" id="{54122451-98E1-8A27-B425-DDBF55709374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64944" y="3190827"/>
            <a:ext cx="2125171" cy="1244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011;p48">
            <a:extLst>
              <a:ext uri="{FF2B5EF4-FFF2-40B4-BE49-F238E27FC236}">
                <a16:creationId xmlns:a16="http://schemas.microsoft.com/office/drawing/2014/main" id="{99987E2C-F257-3BC4-BD47-70DE55448259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6600210" y="1442181"/>
            <a:ext cx="1544612" cy="1414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16;p9">
            <a:extLst>
              <a:ext uri="{FF2B5EF4-FFF2-40B4-BE49-F238E27FC236}">
                <a16:creationId xmlns:a16="http://schemas.microsoft.com/office/drawing/2014/main" id="{2E740E32-B8F5-A8C6-5A1C-78752325945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48717"/>
          <a:stretch/>
        </p:blipFill>
        <p:spPr>
          <a:xfrm>
            <a:off x="7327723" y="4055781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216;p9">
            <a:extLst>
              <a:ext uri="{FF2B5EF4-FFF2-40B4-BE49-F238E27FC236}">
                <a16:creationId xmlns:a16="http://schemas.microsoft.com/office/drawing/2014/main" id="{411CD1CB-11BC-499F-3412-A775CD4A83C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48717"/>
          <a:stretch/>
        </p:blipFill>
        <p:spPr>
          <a:xfrm>
            <a:off x="7241643" y="4327000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16;p9">
            <a:extLst>
              <a:ext uri="{FF2B5EF4-FFF2-40B4-BE49-F238E27FC236}">
                <a16:creationId xmlns:a16="http://schemas.microsoft.com/office/drawing/2014/main" id="{CFF01C70-DDEE-A037-3B1F-09495329F5CB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48717"/>
          <a:stretch/>
        </p:blipFill>
        <p:spPr>
          <a:xfrm>
            <a:off x="6830744" y="3623243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6;p9">
            <a:extLst>
              <a:ext uri="{FF2B5EF4-FFF2-40B4-BE49-F238E27FC236}">
                <a16:creationId xmlns:a16="http://schemas.microsoft.com/office/drawing/2014/main" id="{44AD0254-7D23-B528-1CF0-F08A04FF2729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48717"/>
          <a:stretch/>
        </p:blipFill>
        <p:spPr>
          <a:xfrm>
            <a:off x="6908797" y="3473432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16;p9">
            <a:extLst>
              <a:ext uri="{FF2B5EF4-FFF2-40B4-BE49-F238E27FC236}">
                <a16:creationId xmlns:a16="http://schemas.microsoft.com/office/drawing/2014/main" id="{96353764-A257-909B-F36F-A1CD79B59267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48717"/>
          <a:stretch/>
        </p:blipFill>
        <p:spPr>
          <a:xfrm>
            <a:off x="6709265" y="3933529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664;p30">
            <a:extLst>
              <a:ext uri="{FF2B5EF4-FFF2-40B4-BE49-F238E27FC236}">
                <a16:creationId xmlns:a16="http://schemas.microsoft.com/office/drawing/2014/main" id="{240622A7-022D-DFF7-FBBE-BCDDC485020E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34607" y="3615677"/>
            <a:ext cx="2440300" cy="1734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91E90B-4A26-E891-4811-6FD534E1C0E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9400" b="92600" l="9417" r="42000">
                        <a14:foregroundMark x1="23458" y1="50850" x2="25292" y2="50850"/>
                        <a14:foregroundMark x1="21625" y1="51600" x2="22000" y2="49400"/>
                        <a14:foregroundMark x1="22000" y1="92600" x2="25708" y2="92600"/>
                      </a14:backgroundRemoval>
                    </a14:imgEffect>
                  </a14:imgLayer>
                </a14:imgProps>
              </a:ext>
            </a:extLst>
          </a:blip>
          <a:srcRect l="5350" t="45432" r="53909" b="3883"/>
          <a:stretch/>
        </p:blipFill>
        <p:spPr>
          <a:xfrm>
            <a:off x="7179816" y="3092899"/>
            <a:ext cx="1857521" cy="19257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56D88BB-CD6D-1A8B-9FE2-936F7E322F1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167" b="92600" l="10000" r="90000">
                        <a14:foregroundMark x1="55433" y1="92600" x2="68767" y2="90867"/>
                        <a14:foregroundMark x1="20867" y1="21733" x2="26033" y2="54800"/>
                        <a14:foregroundMark x1="44333" y1="7167" x2="43567" y2="22967"/>
                        <a14:foregroundMark x1="80867" y1="10367" x2="83567" y2="38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73012">
            <a:off x="6958853" y="3063381"/>
            <a:ext cx="973905" cy="9739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B71A17C-49FF-173B-AFF4-159B29BDB8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167" b="92600" l="10000" r="90000">
                        <a14:foregroundMark x1="55433" y1="92600" x2="68767" y2="90867"/>
                        <a14:foregroundMark x1="20867" y1="21733" x2="26033" y2="54800"/>
                        <a14:foregroundMark x1="44333" y1="7167" x2="43567" y2="22967"/>
                        <a14:foregroundMark x1="80867" y1="10367" x2="83567" y2="38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73012">
            <a:off x="7730347" y="2785351"/>
            <a:ext cx="752654" cy="7526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77688AE-8CB1-4DD6-195F-D8E11FF41C3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167" b="92600" l="10000" r="90000">
                        <a14:foregroundMark x1="55433" y1="92600" x2="68767" y2="90867"/>
                        <a14:foregroundMark x1="20867" y1="21733" x2="26033" y2="54800"/>
                        <a14:foregroundMark x1="44333" y1="7167" x2="43567" y2="22967"/>
                        <a14:foregroundMark x1="80867" y1="10367" x2="83567" y2="38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73012">
            <a:off x="7705461" y="3407596"/>
            <a:ext cx="752654" cy="75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38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6" grpId="0" animBg="1"/>
      <p:bldP spid="6" grpId="1" animBg="1"/>
      <p:bldP spid="6" grpId="2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2256209" y="2907514"/>
            <a:ext cx="4195391" cy="905447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#9Slide03 AmpleSoft Bold" panose="02000000000000000000" pitchFamily="2" charset="0"/>
              </a:rPr>
              <a:t>8</a:t>
            </a:r>
            <a:endParaRPr sz="4400" dirty="0">
              <a:latin typeface="#9Slide03 AmpleSoft Bold" panose="02000000000000000000" pitchFamily="2" charset="0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2255543" y="4029975"/>
            <a:ext cx="4195391" cy="905447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#9Slide03 AmpleSoft Bold" panose="02000000000000000000" pitchFamily="2" charset="0"/>
              </a:rPr>
              <a:t>12</a:t>
            </a:r>
            <a:endParaRPr sz="4400" dirty="0">
              <a:latin typeface="#9Slide03 AmpleSoft Bold" panose="02000000000000000000" pitchFamily="2" charset="0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2255543" y="1793394"/>
            <a:ext cx="4196057" cy="905447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#9Slide03 AmpleSoft Bold" panose="02000000000000000000" pitchFamily="2" charset="0"/>
              </a:rPr>
              <a:t>4</a:t>
            </a:r>
            <a:endParaRPr sz="4400" dirty="0">
              <a:latin typeface="#9Slide03 AmpleSoft Bold" panose="02000000000000000000" pitchFamily="2" charset="0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078229" y="199716"/>
            <a:ext cx="6562726" cy="124698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latin typeface="#9Slide03 AmpleSoft Bold" panose="02000000000000000000" pitchFamily="2" charset="0"/>
              </a:rPr>
              <a:t>16 : 4 = ?</a:t>
            </a:r>
            <a:endParaRPr sz="6600" dirty="0">
              <a:latin typeface="#9Slide03 AmpleSoft Bold" panose="020000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2470782" y="1663710"/>
            <a:ext cx="1017910" cy="10952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2636019" y="2777830"/>
            <a:ext cx="1041125" cy="11202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2470782" y="3969879"/>
            <a:ext cx="1095448" cy="973905"/>
          </a:xfrm>
          <a:prstGeom prst="rect">
            <a:avLst/>
          </a:prstGeom>
        </p:spPr>
      </p:pic>
      <p:pic>
        <p:nvPicPr>
          <p:cNvPr id="11" name="Google Shape;1016;p48">
            <a:extLst>
              <a:ext uri="{FF2B5EF4-FFF2-40B4-BE49-F238E27FC236}">
                <a16:creationId xmlns:a16="http://schemas.microsoft.com/office/drawing/2014/main" id="{40849D9B-B20D-DB72-EBB4-908C0BA03B7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640736" y="961713"/>
            <a:ext cx="3432140" cy="3220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664;p30">
            <a:extLst>
              <a:ext uri="{FF2B5EF4-FFF2-40B4-BE49-F238E27FC236}">
                <a16:creationId xmlns:a16="http://schemas.microsoft.com/office/drawing/2014/main" id="{54122451-98E1-8A27-B425-DDBF55709374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64944" y="3190827"/>
            <a:ext cx="2125171" cy="1244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011;p48">
            <a:extLst>
              <a:ext uri="{FF2B5EF4-FFF2-40B4-BE49-F238E27FC236}">
                <a16:creationId xmlns:a16="http://schemas.microsoft.com/office/drawing/2014/main" id="{99987E2C-F257-3BC4-BD47-70DE55448259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6600210" y="1442181"/>
            <a:ext cx="1544612" cy="1414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16;p9">
            <a:extLst>
              <a:ext uri="{FF2B5EF4-FFF2-40B4-BE49-F238E27FC236}">
                <a16:creationId xmlns:a16="http://schemas.microsoft.com/office/drawing/2014/main" id="{2E740E32-B8F5-A8C6-5A1C-78752325945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48717"/>
          <a:stretch/>
        </p:blipFill>
        <p:spPr>
          <a:xfrm>
            <a:off x="7327723" y="4055781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216;p9">
            <a:extLst>
              <a:ext uri="{FF2B5EF4-FFF2-40B4-BE49-F238E27FC236}">
                <a16:creationId xmlns:a16="http://schemas.microsoft.com/office/drawing/2014/main" id="{411CD1CB-11BC-499F-3412-A775CD4A83C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48717"/>
          <a:stretch/>
        </p:blipFill>
        <p:spPr>
          <a:xfrm>
            <a:off x="7241643" y="4327000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16;p9">
            <a:extLst>
              <a:ext uri="{FF2B5EF4-FFF2-40B4-BE49-F238E27FC236}">
                <a16:creationId xmlns:a16="http://schemas.microsoft.com/office/drawing/2014/main" id="{CFF01C70-DDEE-A037-3B1F-09495329F5CB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48717"/>
          <a:stretch/>
        </p:blipFill>
        <p:spPr>
          <a:xfrm>
            <a:off x="6830744" y="3623243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6;p9">
            <a:extLst>
              <a:ext uri="{FF2B5EF4-FFF2-40B4-BE49-F238E27FC236}">
                <a16:creationId xmlns:a16="http://schemas.microsoft.com/office/drawing/2014/main" id="{44AD0254-7D23-B528-1CF0-F08A04FF2729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48717"/>
          <a:stretch/>
        </p:blipFill>
        <p:spPr>
          <a:xfrm>
            <a:off x="6908797" y="3473432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16;p9">
            <a:extLst>
              <a:ext uri="{FF2B5EF4-FFF2-40B4-BE49-F238E27FC236}">
                <a16:creationId xmlns:a16="http://schemas.microsoft.com/office/drawing/2014/main" id="{96353764-A257-909B-F36F-A1CD79B59267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48717"/>
          <a:stretch/>
        </p:blipFill>
        <p:spPr>
          <a:xfrm>
            <a:off x="6709265" y="3933529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664;p30">
            <a:extLst>
              <a:ext uri="{FF2B5EF4-FFF2-40B4-BE49-F238E27FC236}">
                <a16:creationId xmlns:a16="http://schemas.microsoft.com/office/drawing/2014/main" id="{240622A7-022D-DFF7-FBBE-BCDDC485020E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34607" y="3615677"/>
            <a:ext cx="2440300" cy="1734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91E90B-4A26-E891-4811-6FD534E1C0E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9400" b="92600" l="9417" r="42000">
                        <a14:foregroundMark x1="23458" y1="50850" x2="25292" y2="50850"/>
                        <a14:foregroundMark x1="21625" y1="51600" x2="22000" y2="49400"/>
                        <a14:foregroundMark x1="22000" y1="92600" x2="25708" y2="92600"/>
                      </a14:backgroundRemoval>
                    </a14:imgEffect>
                  </a14:imgLayer>
                </a14:imgProps>
              </a:ext>
            </a:extLst>
          </a:blip>
          <a:srcRect l="5350" t="45432" r="53909" b="3883"/>
          <a:stretch/>
        </p:blipFill>
        <p:spPr>
          <a:xfrm>
            <a:off x="7179816" y="3092899"/>
            <a:ext cx="1857521" cy="19257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56D88BB-CD6D-1A8B-9FE2-936F7E322F1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167" b="92600" l="10000" r="90000">
                        <a14:foregroundMark x1="55433" y1="92600" x2="68767" y2="90867"/>
                        <a14:foregroundMark x1="20867" y1="21733" x2="26033" y2="54800"/>
                        <a14:foregroundMark x1="44333" y1="7167" x2="43567" y2="22967"/>
                        <a14:foregroundMark x1="80867" y1="10367" x2="83567" y2="38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73012">
            <a:off x="6958853" y="3063381"/>
            <a:ext cx="973905" cy="9739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B71A17C-49FF-173B-AFF4-159B29BDB8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167" b="92600" l="10000" r="90000">
                        <a14:foregroundMark x1="55433" y1="92600" x2="68767" y2="90867"/>
                        <a14:foregroundMark x1="20867" y1="21733" x2="26033" y2="54800"/>
                        <a14:foregroundMark x1="44333" y1="7167" x2="43567" y2="22967"/>
                        <a14:foregroundMark x1="80867" y1="10367" x2="83567" y2="38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73012">
            <a:off x="7730347" y="2785351"/>
            <a:ext cx="752654" cy="7526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77688AE-8CB1-4DD6-195F-D8E11FF41C3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167" b="92600" l="10000" r="90000">
                        <a14:foregroundMark x1="55433" y1="92600" x2="68767" y2="90867"/>
                        <a14:foregroundMark x1="20867" y1="21733" x2="26033" y2="54800"/>
                        <a14:foregroundMark x1="44333" y1="7167" x2="43567" y2="22967"/>
                        <a14:foregroundMark x1="80867" y1="10367" x2="83567" y2="38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73012">
            <a:off x="7705461" y="3407596"/>
            <a:ext cx="752654" cy="75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446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2256209" y="2907514"/>
            <a:ext cx="4195391" cy="905447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#9Slide03 AmpleSoft Bold" panose="02000000000000000000" pitchFamily="2" charset="0"/>
              </a:rPr>
              <a:t>24</a:t>
            </a:r>
            <a:endParaRPr sz="4400" dirty="0">
              <a:latin typeface="#9Slide03 AmpleSoft Bold" panose="02000000000000000000" pitchFamily="2" charset="0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2255543" y="4029975"/>
            <a:ext cx="4195391" cy="905447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#9Slide03 AmpleSoft Bold" panose="02000000000000000000" pitchFamily="2" charset="0"/>
              </a:rPr>
              <a:t>28</a:t>
            </a:r>
            <a:endParaRPr sz="4400" dirty="0">
              <a:latin typeface="#9Slide03 AmpleSoft Bold" panose="02000000000000000000" pitchFamily="2" charset="0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2255543" y="1793394"/>
            <a:ext cx="4196057" cy="905447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#9Slide03 AmpleSoft Bold" panose="02000000000000000000" pitchFamily="2" charset="0"/>
              </a:rPr>
              <a:t>20</a:t>
            </a:r>
            <a:endParaRPr sz="4400" dirty="0">
              <a:latin typeface="#9Slide03 AmpleSoft Bold" panose="02000000000000000000" pitchFamily="2" charset="0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078229" y="199716"/>
            <a:ext cx="6562726" cy="124698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latin typeface="#9Slide03 AmpleSoft Bold" panose="02000000000000000000" pitchFamily="2" charset="0"/>
              </a:rPr>
              <a:t>4 x 6 = ?</a:t>
            </a:r>
            <a:endParaRPr sz="6600" dirty="0">
              <a:latin typeface="#9Slide03 AmpleSoft Bold" panose="020000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2470782" y="1663710"/>
            <a:ext cx="1017910" cy="10952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2636019" y="2777830"/>
            <a:ext cx="1041125" cy="11202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2470782" y="3969879"/>
            <a:ext cx="1095448" cy="973905"/>
          </a:xfrm>
          <a:prstGeom prst="rect">
            <a:avLst/>
          </a:prstGeom>
        </p:spPr>
      </p:pic>
      <p:pic>
        <p:nvPicPr>
          <p:cNvPr id="11" name="Google Shape;1016;p48">
            <a:extLst>
              <a:ext uri="{FF2B5EF4-FFF2-40B4-BE49-F238E27FC236}">
                <a16:creationId xmlns:a16="http://schemas.microsoft.com/office/drawing/2014/main" id="{40849D9B-B20D-DB72-EBB4-908C0BA03B7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640736" y="961713"/>
            <a:ext cx="3432140" cy="3220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664;p30">
            <a:extLst>
              <a:ext uri="{FF2B5EF4-FFF2-40B4-BE49-F238E27FC236}">
                <a16:creationId xmlns:a16="http://schemas.microsoft.com/office/drawing/2014/main" id="{54122451-98E1-8A27-B425-DDBF55709374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64944" y="3190827"/>
            <a:ext cx="2125171" cy="1244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011;p48">
            <a:extLst>
              <a:ext uri="{FF2B5EF4-FFF2-40B4-BE49-F238E27FC236}">
                <a16:creationId xmlns:a16="http://schemas.microsoft.com/office/drawing/2014/main" id="{99987E2C-F257-3BC4-BD47-70DE55448259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6600210" y="1442181"/>
            <a:ext cx="1544612" cy="1414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16;p9">
            <a:extLst>
              <a:ext uri="{FF2B5EF4-FFF2-40B4-BE49-F238E27FC236}">
                <a16:creationId xmlns:a16="http://schemas.microsoft.com/office/drawing/2014/main" id="{2E740E32-B8F5-A8C6-5A1C-78752325945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48717"/>
          <a:stretch/>
        </p:blipFill>
        <p:spPr>
          <a:xfrm>
            <a:off x="7327723" y="4055781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216;p9">
            <a:extLst>
              <a:ext uri="{FF2B5EF4-FFF2-40B4-BE49-F238E27FC236}">
                <a16:creationId xmlns:a16="http://schemas.microsoft.com/office/drawing/2014/main" id="{411CD1CB-11BC-499F-3412-A775CD4A83C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48717"/>
          <a:stretch/>
        </p:blipFill>
        <p:spPr>
          <a:xfrm>
            <a:off x="7241643" y="4327000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16;p9">
            <a:extLst>
              <a:ext uri="{FF2B5EF4-FFF2-40B4-BE49-F238E27FC236}">
                <a16:creationId xmlns:a16="http://schemas.microsoft.com/office/drawing/2014/main" id="{CFF01C70-DDEE-A037-3B1F-09495329F5CB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48717"/>
          <a:stretch/>
        </p:blipFill>
        <p:spPr>
          <a:xfrm>
            <a:off x="6830744" y="3623243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6;p9">
            <a:extLst>
              <a:ext uri="{FF2B5EF4-FFF2-40B4-BE49-F238E27FC236}">
                <a16:creationId xmlns:a16="http://schemas.microsoft.com/office/drawing/2014/main" id="{44AD0254-7D23-B528-1CF0-F08A04FF2729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48717"/>
          <a:stretch/>
        </p:blipFill>
        <p:spPr>
          <a:xfrm>
            <a:off x="6908797" y="3473432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16;p9">
            <a:extLst>
              <a:ext uri="{FF2B5EF4-FFF2-40B4-BE49-F238E27FC236}">
                <a16:creationId xmlns:a16="http://schemas.microsoft.com/office/drawing/2014/main" id="{96353764-A257-909B-F36F-A1CD79B59267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48717"/>
          <a:stretch/>
        </p:blipFill>
        <p:spPr>
          <a:xfrm>
            <a:off x="6709265" y="3933529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664;p30">
            <a:extLst>
              <a:ext uri="{FF2B5EF4-FFF2-40B4-BE49-F238E27FC236}">
                <a16:creationId xmlns:a16="http://schemas.microsoft.com/office/drawing/2014/main" id="{240622A7-022D-DFF7-FBBE-BCDDC485020E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34607" y="3615677"/>
            <a:ext cx="2440300" cy="1734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91E90B-4A26-E891-4811-6FD534E1C0E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9400" b="92600" l="9417" r="42000">
                        <a14:foregroundMark x1="23458" y1="50850" x2="25292" y2="50850"/>
                        <a14:foregroundMark x1="21625" y1="51600" x2="22000" y2="49400"/>
                        <a14:foregroundMark x1="22000" y1="92600" x2="25708" y2="92600"/>
                      </a14:backgroundRemoval>
                    </a14:imgEffect>
                  </a14:imgLayer>
                </a14:imgProps>
              </a:ext>
            </a:extLst>
          </a:blip>
          <a:srcRect l="5350" t="45432" r="53909" b="3883"/>
          <a:stretch/>
        </p:blipFill>
        <p:spPr>
          <a:xfrm>
            <a:off x="7179816" y="3092899"/>
            <a:ext cx="1857521" cy="19257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56D88BB-CD6D-1A8B-9FE2-936F7E322F1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167" b="92600" l="10000" r="90000">
                        <a14:foregroundMark x1="55433" y1="92600" x2="68767" y2="90867"/>
                        <a14:foregroundMark x1="20867" y1="21733" x2="26033" y2="54800"/>
                        <a14:foregroundMark x1="44333" y1="7167" x2="43567" y2="22967"/>
                        <a14:foregroundMark x1="80867" y1="10367" x2="83567" y2="38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73012">
            <a:off x="6958853" y="3063381"/>
            <a:ext cx="973905" cy="9739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B71A17C-49FF-173B-AFF4-159B29BDB8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167" b="92600" l="10000" r="90000">
                        <a14:foregroundMark x1="55433" y1="92600" x2="68767" y2="90867"/>
                        <a14:foregroundMark x1="20867" y1="21733" x2="26033" y2="54800"/>
                        <a14:foregroundMark x1="44333" y1="7167" x2="43567" y2="22967"/>
                        <a14:foregroundMark x1="80867" y1="10367" x2="83567" y2="38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73012">
            <a:off x="7730347" y="2785351"/>
            <a:ext cx="752654" cy="7526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77688AE-8CB1-4DD6-195F-D8E11FF41C3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167" b="92600" l="10000" r="90000">
                        <a14:foregroundMark x1="55433" y1="92600" x2="68767" y2="90867"/>
                        <a14:foregroundMark x1="20867" y1="21733" x2="26033" y2="54800"/>
                        <a14:foregroundMark x1="44333" y1="7167" x2="43567" y2="22967"/>
                        <a14:foregroundMark x1="80867" y1="10367" x2="83567" y2="38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73012">
            <a:off x="7705461" y="3407596"/>
            <a:ext cx="752654" cy="75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648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5" grpId="2" animBg="1"/>
      <p:bldP spid="6" grpId="0" animBg="1"/>
      <p:bldP spid="6" grpId="1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2256209" y="2907514"/>
            <a:ext cx="4195391" cy="905447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#9Slide03 AmpleSoft Bold" panose="02000000000000000000" pitchFamily="2" charset="0"/>
              </a:rPr>
              <a:t>2</a:t>
            </a:r>
            <a:endParaRPr sz="4400" dirty="0">
              <a:latin typeface="#9Slide03 AmpleSoft Bold" panose="02000000000000000000" pitchFamily="2" charset="0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2255543" y="4029975"/>
            <a:ext cx="4195391" cy="905447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#9Slide03 AmpleSoft Bold" panose="02000000000000000000" pitchFamily="2" charset="0"/>
              </a:rPr>
              <a:t>6</a:t>
            </a:r>
            <a:endParaRPr sz="4400" dirty="0">
              <a:latin typeface="#9Slide03 AmpleSoft Bold" panose="02000000000000000000" pitchFamily="2" charset="0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2255543" y="1793394"/>
            <a:ext cx="4196057" cy="905447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#9Slide03 AmpleSoft Bold" panose="02000000000000000000" pitchFamily="2" charset="0"/>
              </a:rPr>
              <a:t>1</a:t>
            </a:r>
            <a:endParaRPr sz="4400" dirty="0">
              <a:latin typeface="#9Slide03 AmpleSoft Bold" panose="02000000000000000000" pitchFamily="2" charset="0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078229" y="199716"/>
            <a:ext cx="6562726" cy="124698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latin typeface="#9Slide03 AmpleSoft Bold" panose="02000000000000000000" pitchFamily="2" charset="0"/>
              </a:rPr>
              <a:t>24 : 4 = ?</a:t>
            </a:r>
            <a:endParaRPr sz="6600" dirty="0">
              <a:latin typeface="#9Slide03 AmpleSoft Bold" panose="020000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2470782" y="1663710"/>
            <a:ext cx="1017910" cy="10952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2636019" y="2777830"/>
            <a:ext cx="1041125" cy="11202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2470782" y="3969879"/>
            <a:ext cx="1095448" cy="973905"/>
          </a:xfrm>
          <a:prstGeom prst="rect">
            <a:avLst/>
          </a:prstGeom>
        </p:spPr>
      </p:pic>
      <p:pic>
        <p:nvPicPr>
          <p:cNvPr id="11" name="Google Shape;1016;p48">
            <a:extLst>
              <a:ext uri="{FF2B5EF4-FFF2-40B4-BE49-F238E27FC236}">
                <a16:creationId xmlns:a16="http://schemas.microsoft.com/office/drawing/2014/main" id="{40849D9B-B20D-DB72-EBB4-908C0BA03B7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640736" y="961713"/>
            <a:ext cx="3432140" cy="3220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664;p30">
            <a:extLst>
              <a:ext uri="{FF2B5EF4-FFF2-40B4-BE49-F238E27FC236}">
                <a16:creationId xmlns:a16="http://schemas.microsoft.com/office/drawing/2014/main" id="{54122451-98E1-8A27-B425-DDBF55709374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64944" y="3190827"/>
            <a:ext cx="2125171" cy="1244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011;p48">
            <a:extLst>
              <a:ext uri="{FF2B5EF4-FFF2-40B4-BE49-F238E27FC236}">
                <a16:creationId xmlns:a16="http://schemas.microsoft.com/office/drawing/2014/main" id="{99987E2C-F257-3BC4-BD47-70DE55448259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6600210" y="1442181"/>
            <a:ext cx="1544612" cy="1414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16;p9">
            <a:extLst>
              <a:ext uri="{FF2B5EF4-FFF2-40B4-BE49-F238E27FC236}">
                <a16:creationId xmlns:a16="http://schemas.microsoft.com/office/drawing/2014/main" id="{2E740E32-B8F5-A8C6-5A1C-78752325945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48717"/>
          <a:stretch/>
        </p:blipFill>
        <p:spPr>
          <a:xfrm>
            <a:off x="7327723" y="4055781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216;p9">
            <a:extLst>
              <a:ext uri="{FF2B5EF4-FFF2-40B4-BE49-F238E27FC236}">
                <a16:creationId xmlns:a16="http://schemas.microsoft.com/office/drawing/2014/main" id="{411CD1CB-11BC-499F-3412-A775CD4A83C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48717"/>
          <a:stretch/>
        </p:blipFill>
        <p:spPr>
          <a:xfrm>
            <a:off x="7241643" y="4327000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16;p9">
            <a:extLst>
              <a:ext uri="{FF2B5EF4-FFF2-40B4-BE49-F238E27FC236}">
                <a16:creationId xmlns:a16="http://schemas.microsoft.com/office/drawing/2014/main" id="{CFF01C70-DDEE-A037-3B1F-09495329F5CB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48717"/>
          <a:stretch/>
        </p:blipFill>
        <p:spPr>
          <a:xfrm>
            <a:off x="6830744" y="3623243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6;p9">
            <a:extLst>
              <a:ext uri="{FF2B5EF4-FFF2-40B4-BE49-F238E27FC236}">
                <a16:creationId xmlns:a16="http://schemas.microsoft.com/office/drawing/2014/main" id="{44AD0254-7D23-B528-1CF0-F08A04FF2729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48717"/>
          <a:stretch/>
        </p:blipFill>
        <p:spPr>
          <a:xfrm>
            <a:off x="6908797" y="3473432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16;p9">
            <a:extLst>
              <a:ext uri="{FF2B5EF4-FFF2-40B4-BE49-F238E27FC236}">
                <a16:creationId xmlns:a16="http://schemas.microsoft.com/office/drawing/2014/main" id="{96353764-A257-909B-F36F-A1CD79B59267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48717"/>
          <a:stretch/>
        </p:blipFill>
        <p:spPr>
          <a:xfrm>
            <a:off x="6709265" y="3933529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664;p30">
            <a:extLst>
              <a:ext uri="{FF2B5EF4-FFF2-40B4-BE49-F238E27FC236}">
                <a16:creationId xmlns:a16="http://schemas.microsoft.com/office/drawing/2014/main" id="{240622A7-022D-DFF7-FBBE-BCDDC485020E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34607" y="3615677"/>
            <a:ext cx="2440300" cy="1734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91E90B-4A26-E891-4811-6FD534E1C0E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9400" b="92600" l="9417" r="42000">
                        <a14:foregroundMark x1="23458" y1="50850" x2="25292" y2="50850"/>
                        <a14:foregroundMark x1="21625" y1="51600" x2="22000" y2="49400"/>
                        <a14:foregroundMark x1="22000" y1="92600" x2="25708" y2="92600"/>
                      </a14:backgroundRemoval>
                    </a14:imgEffect>
                  </a14:imgLayer>
                </a14:imgProps>
              </a:ext>
            </a:extLst>
          </a:blip>
          <a:srcRect l="5350" t="45432" r="53909" b="3883"/>
          <a:stretch/>
        </p:blipFill>
        <p:spPr>
          <a:xfrm>
            <a:off x="7179816" y="3092899"/>
            <a:ext cx="1857521" cy="19257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56D88BB-CD6D-1A8B-9FE2-936F7E322F1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167" b="92600" l="10000" r="90000">
                        <a14:foregroundMark x1="55433" y1="92600" x2="68767" y2="90867"/>
                        <a14:foregroundMark x1="20867" y1="21733" x2="26033" y2="54800"/>
                        <a14:foregroundMark x1="44333" y1="7167" x2="43567" y2="22967"/>
                        <a14:foregroundMark x1="80867" y1="10367" x2="83567" y2="38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73012">
            <a:off x="6958853" y="3063381"/>
            <a:ext cx="973905" cy="9739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B71A17C-49FF-173B-AFF4-159B29BDB8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167" b="92600" l="10000" r="90000">
                        <a14:foregroundMark x1="55433" y1="92600" x2="68767" y2="90867"/>
                        <a14:foregroundMark x1="20867" y1="21733" x2="26033" y2="54800"/>
                        <a14:foregroundMark x1="44333" y1="7167" x2="43567" y2="22967"/>
                        <a14:foregroundMark x1="80867" y1="10367" x2="83567" y2="38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73012">
            <a:off x="7730347" y="2785351"/>
            <a:ext cx="752654" cy="7526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77688AE-8CB1-4DD6-195F-D8E11FF41C3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167" b="92600" l="10000" r="90000">
                        <a14:foregroundMark x1="55433" y1="92600" x2="68767" y2="90867"/>
                        <a14:foregroundMark x1="20867" y1="21733" x2="26033" y2="54800"/>
                        <a14:foregroundMark x1="44333" y1="7167" x2="43567" y2="22967"/>
                        <a14:foregroundMark x1="80867" y1="10367" x2="83567" y2="38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73012">
            <a:off x="7705461" y="3407596"/>
            <a:ext cx="752654" cy="75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86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6" grpId="0" animBg="1"/>
      <p:bldP spid="6" grpId="1" animBg="1"/>
      <p:bldP spid="6" grpId="2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664;p30">
            <a:extLst>
              <a:ext uri="{FF2B5EF4-FFF2-40B4-BE49-F238E27FC236}">
                <a16:creationId xmlns:a16="http://schemas.microsoft.com/office/drawing/2014/main" id="{E82588E9-EF2A-D619-14A9-8B5269AEE18C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19050" y="0"/>
            <a:ext cx="1630277" cy="1263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16;p9">
            <a:extLst>
              <a:ext uri="{FF2B5EF4-FFF2-40B4-BE49-F238E27FC236}">
                <a16:creationId xmlns:a16="http://schemas.microsoft.com/office/drawing/2014/main" id="{63572A30-E8D6-81E4-2642-B06AFAC8B6C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48717"/>
          <a:stretch/>
        </p:blipFill>
        <p:spPr>
          <a:xfrm>
            <a:off x="6467338" y="4440408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16;p9">
            <a:extLst>
              <a:ext uri="{FF2B5EF4-FFF2-40B4-BE49-F238E27FC236}">
                <a16:creationId xmlns:a16="http://schemas.microsoft.com/office/drawing/2014/main" id="{797322BA-6928-7286-44D7-43C1A113456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48717"/>
          <a:stretch/>
        </p:blipFill>
        <p:spPr>
          <a:xfrm>
            <a:off x="6475557" y="3912333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16;p9">
            <a:extLst>
              <a:ext uri="{FF2B5EF4-FFF2-40B4-BE49-F238E27FC236}">
                <a16:creationId xmlns:a16="http://schemas.microsoft.com/office/drawing/2014/main" id="{2ECB7735-CE98-3C0C-E9B2-95A77648A0C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48717"/>
          <a:stretch/>
        </p:blipFill>
        <p:spPr>
          <a:xfrm>
            <a:off x="6619738" y="4592808"/>
            <a:ext cx="2798624" cy="105615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FCAE095-B2E8-CF55-8F5A-0ED6639DAC33}"/>
              </a:ext>
            </a:extLst>
          </p:cNvPr>
          <p:cNvSpPr txBox="1"/>
          <p:nvPr/>
        </p:nvSpPr>
        <p:spPr>
          <a:xfrm>
            <a:off x="704887" y="223256"/>
            <a:ext cx="7734226" cy="1736646"/>
          </a:xfrm>
          <a:prstGeom prst="roundRect">
            <a:avLst/>
          </a:prstGeom>
          <a:solidFill>
            <a:schemeClr val="tx1"/>
          </a:solidFill>
          <a:ln w="38100">
            <a:solidFill>
              <a:schemeClr val="bg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" sz="32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Có 24 cái bánh chia đều </a:t>
            </a:r>
            <a:r>
              <a:rPr lang="en-US" sz="3200" dirty="0" err="1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vào</a:t>
            </a:r>
            <a:r>
              <a:rPr lang="en-US" sz="32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các</a:t>
            </a:r>
            <a:r>
              <a:rPr lang="en-US" sz="32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hộp</a:t>
            </a:r>
            <a:r>
              <a:rPr lang="en-US" sz="32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, </a:t>
            </a:r>
            <a:r>
              <a:rPr lang="en-US" sz="3200" dirty="0" err="1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mỗi</a:t>
            </a:r>
            <a:r>
              <a:rPr lang="en-US" sz="32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hộp</a:t>
            </a:r>
            <a:r>
              <a:rPr lang="en-US" sz="32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có</a:t>
            </a:r>
            <a:r>
              <a:rPr lang="en-US" sz="32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4 </a:t>
            </a:r>
            <a:r>
              <a:rPr lang="en-US" sz="3200" dirty="0" err="1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chiếc</a:t>
            </a:r>
            <a:r>
              <a:rPr lang="en-US" sz="32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bánh. </a:t>
            </a:r>
            <a:r>
              <a:rPr lang="en-US" sz="3200" dirty="0" err="1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Hỏi</a:t>
            </a:r>
            <a:r>
              <a:rPr lang="en-US" sz="32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được</a:t>
            </a:r>
            <a:r>
              <a:rPr lang="en-US" sz="32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bao </a:t>
            </a:r>
            <a:r>
              <a:rPr lang="en-US" sz="3200" dirty="0" err="1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nhiêu</a:t>
            </a:r>
            <a:r>
              <a:rPr lang="en-US" sz="32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hộp</a:t>
            </a:r>
            <a:r>
              <a:rPr lang="en-US" sz="32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bánh </a:t>
            </a:r>
            <a:r>
              <a:rPr lang="en-US" sz="3200" dirty="0" err="1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như</a:t>
            </a:r>
            <a:r>
              <a:rPr lang="en-US" sz="32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vậy</a:t>
            </a:r>
            <a:r>
              <a:rPr lang="en-US" sz="32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" sz="32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?</a:t>
            </a:r>
            <a:endParaRPr lang="en-US" sz="3200" dirty="0">
              <a:solidFill>
                <a:schemeClr val="bg1">
                  <a:lumMod val="10000"/>
                </a:schemeClr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26C511-DF50-8CC0-88BD-17F0111CBE59}"/>
              </a:ext>
            </a:extLst>
          </p:cNvPr>
          <p:cNvSpPr txBox="1"/>
          <p:nvPr/>
        </p:nvSpPr>
        <p:spPr>
          <a:xfrm>
            <a:off x="0" y="592057"/>
            <a:ext cx="1072110" cy="1040794"/>
          </a:xfrm>
          <a:prstGeom prst="ellipse">
            <a:avLst/>
          </a:prstGeom>
          <a:solidFill>
            <a:schemeClr val="bg1">
              <a:lumMod val="9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" sz="40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tx1"/>
                </a:solidFill>
                <a:latin typeface="SVN-Gretoon" panose="02040603050506020204" pitchFamily="18" charset="0"/>
              </a:rPr>
              <a:t>2</a:t>
            </a:r>
            <a:endParaRPr lang="en-US" sz="4000" dirty="0"/>
          </a:p>
        </p:txBody>
      </p:sp>
      <p:pic>
        <p:nvPicPr>
          <p:cNvPr id="41" name="Google Shape;1016;p48">
            <a:extLst>
              <a:ext uri="{FF2B5EF4-FFF2-40B4-BE49-F238E27FC236}">
                <a16:creationId xmlns:a16="http://schemas.microsoft.com/office/drawing/2014/main" id="{10FEA12C-F7B4-371B-2FB9-3B00C080249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56395" y="2545811"/>
            <a:ext cx="3142706" cy="2575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710;p35">
            <a:extLst>
              <a:ext uri="{FF2B5EF4-FFF2-40B4-BE49-F238E27FC236}">
                <a16:creationId xmlns:a16="http://schemas.microsoft.com/office/drawing/2014/main" id="{7FE82104-BB22-0BC9-241C-AC269A6116F1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02897" y="3655521"/>
            <a:ext cx="1541103" cy="1312962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Speech Bubble: Rectangle with Corners Rounded 43">
            <a:extLst>
              <a:ext uri="{FF2B5EF4-FFF2-40B4-BE49-F238E27FC236}">
                <a16:creationId xmlns:a16="http://schemas.microsoft.com/office/drawing/2014/main" id="{3F0DFE4D-B817-8BAF-A4EA-EFC02D066887}"/>
              </a:ext>
            </a:extLst>
          </p:cNvPr>
          <p:cNvSpPr/>
          <p:nvPr/>
        </p:nvSpPr>
        <p:spPr>
          <a:xfrm>
            <a:off x="3021449" y="2439321"/>
            <a:ext cx="4419308" cy="721881"/>
          </a:xfrm>
          <a:prstGeom prst="wedgeRoundRectCallout">
            <a:avLst>
              <a:gd name="adj1" fmla="val -61821"/>
              <a:gd name="adj2" fmla="val 32724"/>
              <a:gd name="adj3" fmla="val 16667"/>
            </a:avLst>
          </a:prstGeom>
          <a:solidFill>
            <a:schemeClr val="tx1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Bài toán cho biết gì? </a:t>
            </a:r>
            <a:endParaRPr lang="en-US" sz="6000" dirty="0">
              <a:solidFill>
                <a:schemeClr val="bg1">
                  <a:lumMod val="10000"/>
                </a:schemeClr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45" name="Speech Bubble: Rectangle with Corners Rounded 44">
            <a:extLst>
              <a:ext uri="{FF2B5EF4-FFF2-40B4-BE49-F238E27FC236}">
                <a16:creationId xmlns:a16="http://schemas.microsoft.com/office/drawing/2014/main" id="{ADFB5F10-7933-495C-ACFE-2D59F4B356AC}"/>
              </a:ext>
            </a:extLst>
          </p:cNvPr>
          <p:cNvSpPr/>
          <p:nvPr/>
        </p:nvSpPr>
        <p:spPr>
          <a:xfrm>
            <a:off x="2398820" y="3480736"/>
            <a:ext cx="4419308" cy="1487747"/>
          </a:xfrm>
          <a:prstGeom prst="wedgeRoundRectCallout">
            <a:avLst>
              <a:gd name="adj1" fmla="val 64337"/>
              <a:gd name="adj2" fmla="val 7010"/>
              <a:gd name="adj3" fmla="val 16667"/>
            </a:avLst>
          </a:prstGeom>
          <a:solidFill>
            <a:schemeClr val="tx1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32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Có 24 chiếc bánh chia vào các hộp, mỗi hộp 4 chiếc bánh</a:t>
            </a:r>
            <a:endParaRPr lang="en-US" sz="3200" dirty="0">
              <a:solidFill>
                <a:schemeClr val="bg1">
                  <a:lumMod val="10000"/>
                </a:schemeClr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46" name="Speech Bubble: Rectangle with Corners Rounded 45">
            <a:extLst>
              <a:ext uri="{FF2B5EF4-FFF2-40B4-BE49-F238E27FC236}">
                <a16:creationId xmlns:a16="http://schemas.microsoft.com/office/drawing/2014/main" id="{0096266A-A70C-3078-E42E-1D18EC3F0ADB}"/>
              </a:ext>
            </a:extLst>
          </p:cNvPr>
          <p:cNvSpPr/>
          <p:nvPr/>
        </p:nvSpPr>
        <p:spPr>
          <a:xfrm>
            <a:off x="2857751" y="2327793"/>
            <a:ext cx="4419308" cy="721881"/>
          </a:xfrm>
          <a:prstGeom prst="wedgeRoundRectCallout">
            <a:avLst>
              <a:gd name="adj1" fmla="val -61821"/>
              <a:gd name="adj2" fmla="val 32724"/>
              <a:gd name="adj3" fmla="val 16667"/>
            </a:avLst>
          </a:prstGeom>
          <a:solidFill>
            <a:schemeClr val="tx1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Bài toán hỏi gì? </a:t>
            </a:r>
            <a:endParaRPr lang="en-US" sz="6000" dirty="0">
              <a:solidFill>
                <a:schemeClr val="bg1">
                  <a:lumMod val="10000"/>
                </a:schemeClr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47" name="Speech Bubble: Rectangle with Corners Rounded 46">
            <a:extLst>
              <a:ext uri="{FF2B5EF4-FFF2-40B4-BE49-F238E27FC236}">
                <a16:creationId xmlns:a16="http://schemas.microsoft.com/office/drawing/2014/main" id="{BE44A2F9-A81D-F1F8-83D9-4431DCFF0522}"/>
              </a:ext>
            </a:extLst>
          </p:cNvPr>
          <p:cNvSpPr/>
          <p:nvPr/>
        </p:nvSpPr>
        <p:spPr>
          <a:xfrm>
            <a:off x="2410077" y="3648295"/>
            <a:ext cx="4416270" cy="1271949"/>
          </a:xfrm>
          <a:prstGeom prst="wedgeRoundRectCallout">
            <a:avLst>
              <a:gd name="adj1" fmla="val 64337"/>
              <a:gd name="adj2" fmla="val 7010"/>
              <a:gd name="adj3" fmla="val 16667"/>
            </a:avLst>
          </a:prstGeom>
          <a:solidFill>
            <a:schemeClr val="tx1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Hỏi được bao nhiêu hộp bánh như vậy?</a:t>
            </a:r>
            <a:endParaRPr lang="en-US" sz="3600" dirty="0">
              <a:solidFill>
                <a:schemeClr val="bg1">
                  <a:lumMod val="10000"/>
                </a:schemeClr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5746022-DA33-C104-D411-DC471971D695}"/>
              </a:ext>
            </a:extLst>
          </p:cNvPr>
          <p:cNvSpPr/>
          <p:nvPr/>
        </p:nvSpPr>
        <p:spPr>
          <a:xfrm>
            <a:off x="2668444" y="2184612"/>
            <a:ext cx="5132739" cy="2696307"/>
          </a:xfrm>
          <a:prstGeom prst="roundRect">
            <a:avLst/>
          </a:prstGeom>
          <a:solidFill>
            <a:schemeClr val="tx1"/>
          </a:solidFill>
          <a:ln w="38100">
            <a:solidFill>
              <a:schemeClr val="accent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b="1" dirty="0">
                <a:solidFill>
                  <a:srgbClr val="C00000"/>
                </a:solidFill>
                <a:effectLst/>
                <a:latin typeface="SVN-Gretoon" panose="02040603050506020204" pitchFamily="18" charset="0"/>
                <a:ea typeface="Times New Roman" panose="02020603050405020304" pitchFamily="18" charset="0"/>
              </a:rPr>
              <a:t>Bài giải</a:t>
            </a:r>
            <a:endParaRPr lang="en-US" sz="3200" b="1" dirty="0">
              <a:solidFill>
                <a:srgbClr val="C00000"/>
              </a:solidFill>
              <a:effectLst/>
              <a:latin typeface="SVN-Gretoon" panose="02040603050506020204" pitchFamily="18" charset="0"/>
              <a:ea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b="1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Số hộp bánh có là:</a:t>
            </a:r>
            <a:endParaRPr lang="en-US" sz="3200" b="1" dirty="0">
              <a:solidFill>
                <a:schemeClr val="bg1">
                  <a:lumMod val="10000"/>
                </a:schemeClr>
              </a:solidFill>
              <a:effectLst/>
              <a:latin typeface="#9Slide03 AmpleSoft Bold" panose="02000000000000000000" pitchFamily="2" charset="0"/>
              <a:ea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b="1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24 : 4 = 6 (hộp)</a:t>
            </a:r>
            <a:endParaRPr lang="en-US" sz="3200" b="1" dirty="0">
              <a:solidFill>
                <a:schemeClr val="bg1">
                  <a:lumMod val="10000"/>
                </a:schemeClr>
              </a:solidFill>
              <a:effectLst/>
              <a:latin typeface="#9Slide03 AmpleSoft Bold" panose="02000000000000000000" pitchFamily="2" charset="0"/>
              <a:ea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b="1" dirty="0">
                <a:solidFill>
                  <a:schemeClr val="bg1">
                    <a:lumMod val="1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             Đáp số:6 hộp bánh.</a:t>
            </a:r>
            <a:endParaRPr lang="en-US" sz="3200" b="1" dirty="0">
              <a:solidFill>
                <a:schemeClr val="bg1">
                  <a:lumMod val="10000"/>
                </a:schemeClr>
              </a:solidFill>
              <a:effectLst/>
              <a:latin typeface="#9Slide03 AmpleSoft Bold" panose="02000000000000000000" pitchFamily="2" charset="0"/>
              <a:ea typeface="Times New Roman" panose="02020603050405020304" pitchFamily="18" charset="0"/>
            </a:endParaRPr>
          </a:p>
          <a:p>
            <a:pPr algn="ctr"/>
            <a:endParaRPr lang="en-US" sz="2400" b="1" dirty="0">
              <a:solidFill>
                <a:schemeClr val="bg1">
                  <a:lumMod val="10000"/>
                </a:schemeClr>
              </a:solidFill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58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30"/>
          <p:cNvSpPr txBox="1">
            <a:spLocks noGrp="1"/>
          </p:cNvSpPr>
          <p:nvPr>
            <p:ph type="title"/>
          </p:nvPr>
        </p:nvSpPr>
        <p:spPr>
          <a:xfrm>
            <a:off x="1893830" y="152332"/>
            <a:ext cx="2704249" cy="193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tx1"/>
                </a:solidFill>
                <a:latin typeface="SVN-Gretoon" panose="02040603050506020204" pitchFamily="18" charset="0"/>
              </a:rPr>
              <a:t>03</a:t>
            </a:r>
            <a:endParaRPr dirty="0">
              <a:ln>
                <a:solidFill>
                  <a:schemeClr val="bg1">
                    <a:lumMod val="10000"/>
                  </a:schemeClr>
                </a:solidFill>
              </a:ln>
              <a:solidFill>
                <a:schemeClr val="tx1"/>
              </a:solidFill>
              <a:latin typeface="SVN-Gretoon" panose="02040603050506020204" pitchFamily="18" charset="0"/>
            </a:endParaRPr>
          </a:p>
        </p:txBody>
      </p:sp>
      <p:sp>
        <p:nvSpPr>
          <p:cNvPr id="662" name="Google Shape;662;p30"/>
          <p:cNvSpPr txBox="1">
            <a:spLocks noGrp="1"/>
          </p:cNvSpPr>
          <p:nvPr>
            <p:ph type="title" idx="2"/>
          </p:nvPr>
        </p:nvSpPr>
        <p:spPr>
          <a:xfrm>
            <a:off x="3871029" y="2320349"/>
            <a:ext cx="4824774" cy="24129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dirty="0">
                <a:ln>
                  <a:solidFill>
                    <a:schemeClr val="accent1">
                      <a:lumMod val="10000"/>
                    </a:schemeClr>
                  </a:solidFill>
                </a:ln>
                <a:latin typeface="SVN-Gretoon" panose="02040603050506020204" pitchFamily="18" charset="0"/>
              </a:rPr>
              <a:t>DẶN DÒ</a:t>
            </a:r>
            <a:endParaRPr sz="9600" dirty="0">
              <a:ln>
                <a:solidFill>
                  <a:schemeClr val="accent1">
                    <a:lumMod val="10000"/>
                  </a:schemeClr>
                </a:solidFill>
              </a:ln>
              <a:latin typeface="SVN-Gretoon" panose="02040603050506020204" pitchFamily="18" charset="0"/>
            </a:endParaRPr>
          </a:p>
        </p:txBody>
      </p:sp>
      <p:pic>
        <p:nvPicPr>
          <p:cNvPr id="664" name="Google Shape;66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3830" y="2510764"/>
            <a:ext cx="1630277" cy="1263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" name="Google Shape;66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50129" y="983166"/>
            <a:ext cx="1977199" cy="34323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432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5" name="Google Shape;925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17017" y="2469575"/>
            <a:ext cx="2342234" cy="1846390"/>
          </a:xfrm>
          <a:prstGeom prst="rect">
            <a:avLst/>
          </a:prstGeom>
          <a:noFill/>
          <a:ln>
            <a:noFill/>
          </a:ln>
        </p:spPr>
      </p:pic>
      <p:sp>
        <p:nvSpPr>
          <p:cNvPr id="927" name="Google Shape;927;p46"/>
          <p:cNvSpPr/>
          <p:nvPr/>
        </p:nvSpPr>
        <p:spPr>
          <a:xfrm>
            <a:off x="7316834" y="918797"/>
            <a:ext cx="281830" cy="367141"/>
          </a:xfrm>
          <a:custGeom>
            <a:avLst/>
            <a:gdLst/>
            <a:ahLst/>
            <a:cxnLst/>
            <a:rect l="l" t="t" r="r" b="b"/>
            <a:pathLst>
              <a:path w="30102" h="39214" extrusionOk="0">
                <a:moveTo>
                  <a:pt x="15440" y="994"/>
                </a:moveTo>
                <a:cubicBezTo>
                  <a:pt x="15742" y="994"/>
                  <a:pt x="16074" y="1148"/>
                  <a:pt x="16370" y="1401"/>
                </a:cubicBezTo>
                <a:cubicBezTo>
                  <a:pt x="16978" y="1921"/>
                  <a:pt x="17177" y="2719"/>
                  <a:pt x="16415" y="3194"/>
                </a:cubicBezTo>
                <a:cubicBezTo>
                  <a:pt x="16193" y="3332"/>
                  <a:pt x="15964" y="3394"/>
                  <a:pt x="15741" y="3394"/>
                </a:cubicBezTo>
                <a:cubicBezTo>
                  <a:pt x="15235" y="3394"/>
                  <a:pt x="14758" y="3074"/>
                  <a:pt x="14466" y="2601"/>
                </a:cubicBezTo>
                <a:cubicBezTo>
                  <a:pt x="14349" y="2414"/>
                  <a:pt x="14236" y="2167"/>
                  <a:pt x="14225" y="1930"/>
                </a:cubicBezTo>
                <a:lnTo>
                  <a:pt x="14225" y="1930"/>
                </a:lnTo>
                <a:cubicBezTo>
                  <a:pt x="14230" y="1930"/>
                  <a:pt x="14235" y="1930"/>
                  <a:pt x="14240" y="1930"/>
                </a:cubicBezTo>
                <a:cubicBezTo>
                  <a:pt x="14401" y="1930"/>
                  <a:pt x="14557" y="1846"/>
                  <a:pt x="14634" y="1641"/>
                </a:cubicBezTo>
                <a:cubicBezTo>
                  <a:pt x="14671" y="1541"/>
                  <a:pt x="14716" y="1455"/>
                  <a:pt x="14764" y="1380"/>
                </a:cubicBezTo>
                <a:cubicBezTo>
                  <a:pt x="14832" y="1374"/>
                  <a:pt x="14902" y="1370"/>
                  <a:pt x="14967" y="1369"/>
                </a:cubicBezTo>
                <a:cubicBezTo>
                  <a:pt x="15230" y="1361"/>
                  <a:pt x="15369" y="1191"/>
                  <a:pt x="15399" y="995"/>
                </a:cubicBezTo>
                <a:cubicBezTo>
                  <a:pt x="15413" y="994"/>
                  <a:pt x="15427" y="994"/>
                  <a:pt x="15440" y="994"/>
                </a:cubicBezTo>
                <a:close/>
                <a:moveTo>
                  <a:pt x="27328" y="11373"/>
                </a:moveTo>
                <a:cubicBezTo>
                  <a:pt x="27557" y="11373"/>
                  <a:pt x="27789" y="11630"/>
                  <a:pt x="27918" y="11784"/>
                </a:cubicBezTo>
                <a:cubicBezTo>
                  <a:pt x="28297" y="12234"/>
                  <a:pt x="28619" y="13000"/>
                  <a:pt x="28349" y="13576"/>
                </a:cubicBezTo>
                <a:cubicBezTo>
                  <a:pt x="28249" y="13788"/>
                  <a:pt x="27981" y="14080"/>
                  <a:pt x="27718" y="14080"/>
                </a:cubicBezTo>
                <a:cubicBezTo>
                  <a:pt x="27705" y="14080"/>
                  <a:pt x="27691" y="14079"/>
                  <a:pt x="27678" y="14077"/>
                </a:cubicBezTo>
                <a:cubicBezTo>
                  <a:pt x="27578" y="14066"/>
                  <a:pt x="27487" y="14006"/>
                  <a:pt x="27408" y="13928"/>
                </a:cubicBezTo>
                <a:cubicBezTo>
                  <a:pt x="27345" y="13778"/>
                  <a:pt x="27249" y="13643"/>
                  <a:pt x="27129" y="13536"/>
                </a:cubicBezTo>
                <a:cubicBezTo>
                  <a:pt x="26887" y="13092"/>
                  <a:pt x="26644" y="12324"/>
                  <a:pt x="26914" y="11877"/>
                </a:cubicBezTo>
                <a:cubicBezTo>
                  <a:pt x="26946" y="11826"/>
                  <a:pt x="26966" y="11775"/>
                  <a:pt x="26977" y="11727"/>
                </a:cubicBezTo>
                <a:cubicBezTo>
                  <a:pt x="27051" y="11560"/>
                  <a:pt x="27156" y="11383"/>
                  <a:pt x="27311" y="11373"/>
                </a:cubicBezTo>
                <a:cubicBezTo>
                  <a:pt x="27316" y="11373"/>
                  <a:pt x="27322" y="11373"/>
                  <a:pt x="27328" y="11373"/>
                </a:cubicBezTo>
                <a:close/>
                <a:moveTo>
                  <a:pt x="2280" y="11853"/>
                </a:moveTo>
                <a:cubicBezTo>
                  <a:pt x="3013" y="11853"/>
                  <a:pt x="3996" y="12386"/>
                  <a:pt x="4382" y="12911"/>
                </a:cubicBezTo>
                <a:cubicBezTo>
                  <a:pt x="4936" y="13665"/>
                  <a:pt x="4312" y="14327"/>
                  <a:pt x="3572" y="14634"/>
                </a:cubicBezTo>
                <a:cubicBezTo>
                  <a:pt x="3317" y="14740"/>
                  <a:pt x="3068" y="14788"/>
                  <a:pt x="2831" y="14788"/>
                </a:cubicBezTo>
                <a:cubicBezTo>
                  <a:pt x="2043" y="14788"/>
                  <a:pt x="1395" y="14256"/>
                  <a:pt x="1158" y="13548"/>
                </a:cubicBezTo>
                <a:lnTo>
                  <a:pt x="1158" y="13548"/>
                </a:lnTo>
                <a:cubicBezTo>
                  <a:pt x="1159" y="13548"/>
                  <a:pt x="1160" y="13548"/>
                  <a:pt x="1162" y="13548"/>
                </a:cubicBezTo>
                <a:cubicBezTo>
                  <a:pt x="1472" y="13548"/>
                  <a:pt x="1747" y="13418"/>
                  <a:pt x="2003" y="13187"/>
                </a:cubicBezTo>
                <a:cubicBezTo>
                  <a:pt x="2335" y="12886"/>
                  <a:pt x="2142" y="12387"/>
                  <a:pt x="1832" y="12278"/>
                </a:cubicBezTo>
                <a:cubicBezTo>
                  <a:pt x="1958" y="12194"/>
                  <a:pt x="2015" y="12041"/>
                  <a:pt x="2004" y="11882"/>
                </a:cubicBezTo>
                <a:cubicBezTo>
                  <a:pt x="2090" y="11863"/>
                  <a:pt x="2183" y="11853"/>
                  <a:pt x="2280" y="11853"/>
                </a:cubicBezTo>
                <a:close/>
                <a:moveTo>
                  <a:pt x="15121" y="11636"/>
                </a:moveTo>
                <a:cubicBezTo>
                  <a:pt x="15225" y="13207"/>
                  <a:pt x="15298" y="14782"/>
                  <a:pt x="15374" y="16363"/>
                </a:cubicBezTo>
                <a:cubicBezTo>
                  <a:pt x="15501" y="19007"/>
                  <a:pt x="15139" y="22252"/>
                  <a:pt x="16184" y="24727"/>
                </a:cubicBezTo>
                <a:cubicBezTo>
                  <a:pt x="16345" y="25109"/>
                  <a:pt x="16751" y="25373"/>
                  <a:pt x="17147" y="25373"/>
                </a:cubicBezTo>
                <a:cubicBezTo>
                  <a:pt x="17392" y="25373"/>
                  <a:pt x="17633" y="25272"/>
                  <a:pt x="17809" y="25036"/>
                </a:cubicBezTo>
                <a:cubicBezTo>
                  <a:pt x="19892" y="22245"/>
                  <a:pt x="21625" y="18791"/>
                  <a:pt x="24413" y="16634"/>
                </a:cubicBezTo>
                <a:lnTo>
                  <a:pt x="24413" y="16634"/>
                </a:lnTo>
                <a:cubicBezTo>
                  <a:pt x="23881" y="17497"/>
                  <a:pt x="23256" y="18315"/>
                  <a:pt x="22719" y="19184"/>
                </a:cubicBezTo>
                <a:cubicBezTo>
                  <a:pt x="21617" y="20965"/>
                  <a:pt x="20726" y="22881"/>
                  <a:pt x="20051" y="24863"/>
                </a:cubicBezTo>
                <a:cubicBezTo>
                  <a:pt x="18774" y="28618"/>
                  <a:pt x="18994" y="32557"/>
                  <a:pt x="18255" y="36397"/>
                </a:cubicBezTo>
                <a:cubicBezTo>
                  <a:pt x="16975" y="36469"/>
                  <a:pt x="15696" y="36603"/>
                  <a:pt x="14417" y="36603"/>
                </a:cubicBezTo>
                <a:cubicBezTo>
                  <a:pt x="14233" y="36603"/>
                  <a:pt x="14050" y="36600"/>
                  <a:pt x="13867" y="36594"/>
                </a:cubicBezTo>
                <a:cubicBezTo>
                  <a:pt x="13840" y="35242"/>
                  <a:pt x="13411" y="33784"/>
                  <a:pt x="13185" y="32599"/>
                </a:cubicBezTo>
                <a:cubicBezTo>
                  <a:pt x="12718" y="30161"/>
                  <a:pt x="11999" y="27836"/>
                  <a:pt x="11199" y="25491"/>
                </a:cubicBezTo>
                <a:cubicBezTo>
                  <a:pt x="10481" y="23388"/>
                  <a:pt x="9774" y="20958"/>
                  <a:pt x="8664" y="18832"/>
                </a:cubicBezTo>
                <a:lnTo>
                  <a:pt x="8664" y="18832"/>
                </a:lnTo>
                <a:cubicBezTo>
                  <a:pt x="10269" y="20608"/>
                  <a:pt x="11565" y="22620"/>
                  <a:pt x="12474" y="24997"/>
                </a:cubicBezTo>
                <a:cubicBezTo>
                  <a:pt x="12645" y="25442"/>
                  <a:pt x="13006" y="25640"/>
                  <a:pt x="13369" y="25640"/>
                </a:cubicBezTo>
                <a:cubicBezTo>
                  <a:pt x="13876" y="25640"/>
                  <a:pt x="14388" y="25253"/>
                  <a:pt x="14392" y="24609"/>
                </a:cubicBezTo>
                <a:cubicBezTo>
                  <a:pt x="14417" y="20252"/>
                  <a:pt x="14617" y="15932"/>
                  <a:pt x="15121" y="11636"/>
                </a:cubicBezTo>
                <a:close/>
                <a:moveTo>
                  <a:pt x="15427" y="0"/>
                </a:moveTo>
                <a:cubicBezTo>
                  <a:pt x="14952" y="0"/>
                  <a:pt x="14505" y="174"/>
                  <a:pt x="14168" y="521"/>
                </a:cubicBezTo>
                <a:cubicBezTo>
                  <a:pt x="13527" y="785"/>
                  <a:pt x="13129" y="1387"/>
                  <a:pt x="13261" y="2185"/>
                </a:cubicBezTo>
                <a:cubicBezTo>
                  <a:pt x="13389" y="2965"/>
                  <a:pt x="13915" y="3689"/>
                  <a:pt x="14607" y="4086"/>
                </a:cubicBezTo>
                <a:cubicBezTo>
                  <a:pt x="14483" y="4204"/>
                  <a:pt x="14386" y="4372"/>
                  <a:pt x="14340" y="4595"/>
                </a:cubicBezTo>
                <a:cubicBezTo>
                  <a:pt x="13241" y="9885"/>
                  <a:pt x="12732" y="15216"/>
                  <a:pt x="12527" y="20588"/>
                </a:cubicBezTo>
                <a:cubicBezTo>
                  <a:pt x="10859" y="17824"/>
                  <a:pt x="8539" y="15441"/>
                  <a:pt x="5512" y="14258"/>
                </a:cubicBezTo>
                <a:cubicBezTo>
                  <a:pt x="5492" y="14250"/>
                  <a:pt x="5471" y="14246"/>
                  <a:pt x="5451" y="14241"/>
                </a:cubicBezTo>
                <a:cubicBezTo>
                  <a:pt x="6316" y="12484"/>
                  <a:pt x="3822" y="10851"/>
                  <a:pt x="2222" y="10851"/>
                </a:cubicBezTo>
                <a:cubicBezTo>
                  <a:pt x="2215" y="10851"/>
                  <a:pt x="2208" y="10851"/>
                  <a:pt x="2202" y="10851"/>
                </a:cubicBezTo>
                <a:cubicBezTo>
                  <a:pt x="1645" y="10857"/>
                  <a:pt x="1209" y="11051"/>
                  <a:pt x="907" y="11370"/>
                </a:cubicBezTo>
                <a:cubicBezTo>
                  <a:pt x="644" y="11411"/>
                  <a:pt x="427" y="11528"/>
                  <a:pt x="285" y="11836"/>
                </a:cubicBezTo>
                <a:cubicBezTo>
                  <a:pt x="93" y="12255"/>
                  <a:pt x="0" y="12727"/>
                  <a:pt x="30" y="13187"/>
                </a:cubicBezTo>
                <a:cubicBezTo>
                  <a:pt x="78" y="13955"/>
                  <a:pt x="484" y="14692"/>
                  <a:pt x="1087" y="15165"/>
                </a:cubicBezTo>
                <a:cubicBezTo>
                  <a:pt x="1600" y="15566"/>
                  <a:pt x="2223" y="15758"/>
                  <a:pt x="2846" y="15758"/>
                </a:cubicBezTo>
                <a:cubicBezTo>
                  <a:pt x="3265" y="15758"/>
                  <a:pt x="3685" y="15671"/>
                  <a:pt x="4072" y="15502"/>
                </a:cubicBezTo>
                <a:cubicBezTo>
                  <a:pt x="4087" y="15519"/>
                  <a:pt x="4102" y="15536"/>
                  <a:pt x="4119" y="15552"/>
                </a:cubicBezTo>
                <a:cubicBezTo>
                  <a:pt x="7379" y="18526"/>
                  <a:pt x="8540" y="23138"/>
                  <a:pt x="9886" y="27199"/>
                </a:cubicBezTo>
                <a:cubicBezTo>
                  <a:pt x="10653" y="29513"/>
                  <a:pt x="11268" y="31810"/>
                  <a:pt x="11644" y="34224"/>
                </a:cubicBezTo>
                <a:cubicBezTo>
                  <a:pt x="11872" y="35690"/>
                  <a:pt x="11724" y="37377"/>
                  <a:pt x="12463" y="38682"/>
                </a:cubicBezTo>
                <a:cubicBezTo>
                  <a:pt x="12562" y="38858"/>
                  <a:pt x="12734" y="38934"/>
                  <a:pt x="12911" y="38934"/>
                </a:cubicBezTo>
                <a:cubicBezTo>
                  <a:pt x="12987" y="38934"/>
                  <a:pt x="13065" y="38920"/>
                  <a:pt x="13139" y="38893"/>
                </a:cubicBezTo>
                <a:cubicBezTo>
                  <a:pt x="13352" y="39072"/>
                  <a:pt x="13626" y="39194"/>
                  <a:pt x="13965" y="39208"/>
                </a:cubicBezTo>
                <a:cubicBezTo>
                  <a:pt x="14073" y="39212"/>
                  <a:pt x="14181" y="39214"/>
                  <a:pt x="14289" y="39214"/>
                </a:cubicBezTo>
                <a:cubicBezTo>
                  <a:pt x="15956" y="39214"/>
                  <a:pt x="17597" y="38741"/>
                  <a:pt x="19260" y="38621"/>
                </a:cubicBezTo>
                <a:cubicBezTo>
                  <a:pt x="19773" y="38584"/>
                  <a:pt x="20190" y="38202"/>
                  <a:pt x="20301" y="37708"/>
                </a:cubicBezTo>
                <a:cubicBezTo>
                  <a:pt x="21363" y="32951"/>
                  <a:pt x="20886" y="28203"/>
                  <a:pt x="22791" y="23597"/>
                </a:cubicBezTo>
                <a:cubicBezTo>
                  <a:pt x="24013" y="20644"/>
                  <a:pt x="26530" y="18102"/>
                  <a:pt x="27349" y="15007"/>
                </a:cubicBezTo>
                <a:cubicBezTo>
                  <a:pt x="27466" y="15043"/>
                  <a:pt x="27591" y="15064"/>
                  <a:pt x="27721" y="15064"/>
                </a:cubicBezTo>
                <a:cubicBezTo>
                  <a:pt x="27836" y="15064"/>
                  <a:pt x="27955" y="15048"/>
                  <a:pt x="28077" y="15013"/>
                </a:cubicBezTo>
                <a:cubicBezTo>
                  <a:pt x="30101" y="14443"/>
                  <a:pt x="29564" y="11650"/>
                  <a:pt x="28196" y="10694"/>
                </a:cubicBezTo>
                <a:cubicBezTo>
                  <a:pt x="27911" y="10495"/>
                  <a:pt x="27623" y="10405"/>
                  <a:pt x="27351" y="10405"/>
                </a:cubicBezTo>
                <a:cubicBezTo>
                  <a:pt x="26777" y="10405"/>
                  <a:pt x="26273" y="10810"/>
                  <a:pt x="26016" y="11458"/>
                </a:cubicBezTo>
                <a:cubicBezTo>
                  <a:pt x="25687" y="12001"/>
                  <a:pt x="25789" y="12783"/>
                  <a:pt x="26002" y="13408"/>
                </a:cubicBezTo>
                <a:cubicBezTo>
                  <a:pt x="21981" y="15098"/>
                  <a:pt x="19817" y="18762"/>
                  <a:pt x="17461" y="22227"/>
                </a:cubicBezTo>
                <a:cubicBezTo>
                  <a:pt x="17053" y="19902"/>
                  <a:pt x="17261" y="17129"/>
                  <a:pt x="17152" y="15023"/>
                </a:cubicBezTo>
                <a:cubicBezTo>
                  <a:pt x="16972" y="11563"/>
                  <a:pt x="16806" y="8130"/>
                  <a:pt x="16187" y="4715"/>
                </a:cubicBezTo>
                <a:cubicBezTo>
                  <a:pt x="16164" y="4583"/>
                  <a:pt x="16117" y="4466"/>
                  <a:pt x="16054" y="4361"/>
                </a:cubicBezTo>
                <a:cubicBezTo>
                  <a:pt x="16879" y="4233"/>
                  <a:pt x="17664" y="3667"/>
                  <a:pt x="17871" y="2849"/>
                </a:cubicBezTo>
                <a:cubicBezTo>
                  <a:pt x="18131" y="1824"/>
                  <a:pt x="17418" y="835"/>
                  <a:pt x="16572" y="331"/>
                </a:cubicBezTo>
                <a:cubicBezTo>
                  <a:pt x="16200" y="110"/>
                  <a:pt x="15805" y="0"/>
                  <a:pt x="1542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8" name="Google Shape;928;p46"/>
          <p:cNvSpPr/>
          <p:nvPr/>
        </p:nvSpPr>
        <p:spPr>
          <a:xfrm>
            <a:off x="7017550" y="1454425"/>
            <a:ext cx="37200" cy="37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46"/>
          <p:cNvSpPr/>
          <p:nvPr/>
        </p:nvSpPr>
        <p:spPr>
          <a:xfrm>
            <a:off x="7081250" y="1180175"/>
            <a:ext cx="37200" cy="37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2" name="Google Shape;932;p46"/>
          <p:cNvSpPr/>
          <p:nvPr/>
        </p:nvSpPr>
        <p:spPr>
          <a:xfrm>
            <a:off x="7186325" y="1285950"/>
            <a:ext cx="89400" cy="89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662;p30">
            <a:extLst>
              <a:ext uri="{FF2B5EF4-FFF2-40B4-BE49-F238E27FC236}">
                <a16:creationId xmlns:a16="http://schemas.microsoft.com/office/drawing/2014/main" id="{884F18B9-B5CA-717D-669F-60684B2435C7}"/>
              </a:ext>
            </a:extLst>
          </p:cNvPr>
          <p:cNvSpPr txBox="1">
            <a:spLocks/>
          </p:cNvSpPr>
          <p:nvPr/>
        </p:nvSpPr>
        <p:spPr>
          <a:xfrm>
            <a:off x="-601839" y="-287669"/>
            <a:ext cx="8200503" cy="2412931"/>
          </a:xfrm>
          <a:prstGeom prst="rect">
            <a:avLst/>
          </a:prstGeom>
          <a:noFill/>
          <a:ln w="1905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1" i="0" u="none" strike="noStrike" cap="none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/>
            <a:r>
              <a:rPr lang="en-US" sz="9600" dirty="0">
                <a:ln>
                  <a:solidFill>
                    <a:schemeClr val="accent1">
                      <a:lumMod val="10000"/>
                    </a:schemeClr>
                  </a:solidFill>
                </a:ln>
                <a:latin typeface="SVN-Gretoon" panose="02040603050506020204" pitchFamily="18" charset="0"/>
              </a:rPr>
              <a:t>THANKS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AA95224-C75E-3EB5-909D-2858B6784CED}"/>
              </a:ext>
            </a:extLst>
          </p:cNvPr>
          <p:cNvSpPr txBox="1"/>
          <p:nvPr/>
        </p:nvSpPr>
        <p:spPr>
          <a:xfrm>
            <a:off x="1701475" y="2422331"/>
            <a:ext cx="3137226" cy="1191816"/>
          </a:xfrm>
          <a:prstGeom prst="roundRect">
            <a:avLst/>
          </a:prstGeom>
          <a:solidFill>
            <a:schemeClr val="tx1"/>
          </a:solidFill>
          <a:ln w="38100">
            <a:solidFill>
              <a:schemeClr val="bg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CHÚC CÁC EM HỌC TỐT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314804" y="2257741"/>
            <a:ext cx="10260282" cy="5178374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55"/>
            <a:endParaRPr lang="id-ID">
              <a:solidFill>
                <a:srgbClr val="FFB64C"/>
              </a:solidFill>
              <a:latin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440309" y="1690190"/>
            <a:ext cx="9602239" cy="345330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55"/>
            <a:endParaRPr lang="id-ID">
              <a:solidFill>
                <a:srgbClr val="FFB64C"/>
              </a:solidFill>
              <a:latin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7122922" y="2806178"/>
            <a:ext cx="2353813" cy="242864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651445" y="2542322"/>
            <a:ext cx="9727035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55">
              <a:lnSpc>
                <a:spcPct val="100000"/>
              </a:lnSpc>
              <a:defRPr/>
            </a:pPr>
            <a:r>
              <a:rPr lang="en-US" sz="3500" b="1">
                <a:solidFill>
                  <a:srgbClr val="D63E3D">
                    <a:lumMod val="50000"/>
                  </a:srgbClr>
                </a:solidFill>
                <a:latin typeface="SVN-Dancing Script" panose="02040603050506020204" pitchFamily="18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Soạn</a:t>
            </a:r>
            <a:r>
              <a:rPr lang="en-US" sz="3500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bài</a:t>
            </a:r>
            <a:r>
              <a:rPr lang="en-US" sz="3500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giảng</a:t>
            </a:r>
            <a:r>
              <a:rPr lang="en-US" sz="3500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yêu</a:t>
            </a:r>
            <a:r>
              <a:rPr lang="en-US" sz="3500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cầu</a:t>
            </a:r>
            <a:r>
              <a:rPr lang="en-US" sz="3500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các</a:t>
            </a:r>
            <a:r>
              <a:rPr lang="en-US" sz="3500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khối</a:t>
            </a:r>
            <a:r>
              <a:rPr lang="en-US" sz="3500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lớp</a:t>
            </a:r>
            <a:endParaRPr lang="en-US" sz="3500" b="1">
              <a:solidFill>
                <a:srgbClr val="00B0F0"/>
              </a:solidFill>
              <a:latin typeface="SVN-Dancing Script" panose="02040603050506020204" pitchFamily="18" charset="0"/>
              <a:cs typeface="#9Slide05 Bodega Script" pitchFamily="2" charset="0"/>
            </a:endParaRPr>
          </a:p>
          <a:p>
            <a:pPr defTabSz="914355">
              <a:lnSpc>
                <a:spcPct val="100000"/>
              </a:lnSpc>
              <a:defRPr/>
            </a:pPr>
            <a:r>
              <a:rPr lang="en-US" sz="3500" b="1" err="1">
                <a:solidFill>
                  <a:srgbClr val="BC3259"/>
                </a:solidFill>
                <a:latin typeface="SVN-Dancing Script" panose="02040603050506020204" pitchFamily="18" charset="0"/>
              </a:rPr>
              <a:t>Thiết</a:t>
            </a:r>
            <a:r>
              <a:rPr lang="en-US" sz="3500" b="1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3500" b="1" err="1">
                <a:solidFill>
                  <a:srgbClr val="BC3259"/>
                </a:solidFill>
                <a:latin typeface="SVN-Dancing Script" panose="02040603050506020204" pitchFamily="18" charset="0"/>
              </a:rPr>
              <a:t>kế</a:t>
            </a:r>
            <a:r>
              <a:rPr lang="en-US" sz="3500" b="1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3500" b="1" err="1">
                <a:solidFill>
                  <a:srgbClr val="BC3259"/>
                </a:solidFill>
                <a:latin typeface="SVN-Dancing Script" panose="02040603050506020204" pitchFamily="18" charset="0"/>
              </a:rPr>
              <a:t>bài</a:t>
            </a:r>
            <a:r>
              <a:rPr lang="en-US" sz="3500" b="1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3500" b="1" err="1">
                <a:solidFill>
                  <a:srgbClr val="BC3259"/>
                </a:solidFill>
                <a:latin typeface="SVN-Dancing Script" panose="02040603050506020204" pitchFamily="18" charset="0"/>
              </a:rPr>
              <a:t>giảng</a:t>
            </a:r>
            <a:r>
              <a:rPr lang="en-US" sz="3500" b="1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3500" b="1">
                <a:solidFill>
                  <a:srgbClr val="2E9733"/>
                </a:solidFill>
                <a:latin typeface="SVN-Dancing Script" panose="02040603050506020204" pitchFamily="18" charset="0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3831265"/>
            <a:ext cx="7760043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defTabSz="457178">
              <a:defRPr/>
            </a:pPr>
            <a:r>
              <a:rPr lang="en-US" sz="2000" b="1"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MĂNG NON – TÀI LIỆU TIỂU HỌC </a:t>
            </a:r>
          </a:p>
          <a:p>
            <a:pPr algn="ctr" defTabSz="457178">
              <a:defRPr/>
            </a:pPr>
            <a:r>
              <a:rPr lang="en-US" sz="2000" b="1"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Mời truy cập: </a:t>
            </a:r>
            <a:r>
              <a:rPr lang="en-US" sz="2000"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000"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defTabSz="457178">
              <a:defRPr/>
            </a:pPr>
            <a:r>
              <a:rPr lang="en-US" sz="2000" b="1"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ZALO : </a:t>
            </a:r>
            <a:r>
              <a:rPr lang="en-US" sz="2000" b="1" u="sng"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</a:rPr>
              <a:t>0382348780</a:t>
            </a:r>
            <a:r>
              <a:rPr lang="en-US" sz="2000" b="1"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</a:rPr>
              <a:t> - </a:t>
            </a:r>
            <a:r>
              <a:rPr lang="en-US" sz="2000" b="1" u="sng"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</a:rPr>
              <a:t>0984848929</a:t>
            </a:r>
            <a:endParaRPr lang="en-US" sz="2000" b="1" dirty="0"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383" y="1219830"/>
            <a:ext cx="8541236" cy="14448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69563" y="445890"/>
            <a:ext cx="12896518" cy="74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8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31"/>
          <p:cNvSpPr txBox="1">
            <a:spLocks noGrp="1"/>
          </p:cNvSpPr>
          <p:nvPr>
            <p:ph type="title"/>
          </p:nvPr>
        </p:nvSpPr>
        <p:spPr>
          <a:xfrm>
            <a:off x="1272039" y="-369122"/>
            <a:ext cx="7287170" cy="5881743"/>
          </a:xfrm>
          <a:prstGeom prst="cloud">
            <a:avLst/>
          </a:prstGeom>
          <a:solidFill>
            <a:schemeClr val="tx1"/>
          </a:solidFill>
          <a:ln>
            <a:solidFill>
              <a:schemeClr val="accent1">
                <a:lumMod val="25000"/>
              </a:schemeClr>
            </a:solidFill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Chào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mừng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các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em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đến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với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  </a:t>
            </a:r>
            <a:r>
              <a:rPr lang="en-US" sz="3600" dirty="0" err="1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SVN-Gretoon" panose="02040603050506020204" pitchFamily="18" charset="0"/>
              </a:rPr>
              <a:t>Vương</a:t>
            </a:r>
            <a:r>
              <a:rPr lang="en-US" sz="36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SVN-Gretoon" panose="02040603050506020204" pitchFamily="18" charset="0"/>
              </a:rPr>
              <a:t> </a:t>
            </a:r>
            <a:r>
              <a:rPr lang="en-US" sz="3600" dirty="0" err="1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SVN-Gretoon" panose="02040603050506020204" pitchFamily="18" charset="0"/>
              </a:rPr>
              <a:t>quốc</a:t>
            </a:r>
            <a:r>
              <a:rPr lang="en-US" sz="36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SVN-Gretoon" panose="02040603050506020204" pitchFamily="18" charset="0"/>
              </a:rPr>
              <a:t> </a:t>
            </a:r>
            <a:r>
              <a:rPr lang="en-US" sz="3600" dirty="0" err="1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SVN-Gretoon" panose="02040603050506020204" pitchFamily="18" charset="0"/>
              </a:rPr>
              <a:t>trên</a:t>
            </a:r>
            <a:r>
              <a:rPr lang="en-US" sz="36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SVN-Gretoon" panose="02040603050506020204" pitchFamily="18" charset="0"/>
              </a:rPr>
              <a:t> </a:t>
            </a:r>
            <a:r>
              <a:rPr lang="en-US" sz="3600" dirty="0" err="1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SVN-Gretoon" panose="02040603050506020204" pitchFamily="18" charset="0"/>
              </a:rPr>
              <a:t>mây</a:t>
            </a:r>
            <a:r>
              <a:rPr lang="en-US" sz="36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#9Slide03 AmpleSoft Bold" panose="02000000000000000000" pitchFamily="2" charset="0"/>
              </a:rPr>
              <a:t>           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hãy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cùng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khám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phá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ở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đây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có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những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loại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cây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gì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nhé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!</a:t>
            </a:r>
            <a:endParaRPr sz="3600" dirty="0">
              <a:solidFill>
                <a:schemeClr val="bg1">
                  <a:lumMod val="10000"/>
                </a:schemeClr>
              </a:solidFill>
              <a:latin typeface="#9Slide03 AmpleSoft Bold" panose="02000000000000000000" pitchFamily="2" charset="0"/>
            </a:endParaRPr>
          </a:p>
        </p:txBody>
      </p:sp>
      <p:pic>
        <p:nvPicPr>
          <p:cNvPr id="672" name="Google Shape;672;p31"/>
          <p:cNvPicPr preferRelativeResize="0"/>
          <p:nvPr/>
        </p:nvPicPr>
        <p:blipFill rotWithShape="1">
          <a:blip r:embed="rId3">
            <a:alphaModFix/>
          </a:blip>
          <a:srcRect l="18727" r="18721"/>
          <a:stretch/>
        </p:blipFill>
        <p:spPr>
          <a:xfrm>
            <a:off x="48025" y="416575"/>
            <a:ext cx="1857150" cy="296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Google Shape;67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75980" y="2451450"/>
            <a:ext cx="1968020" cy="2147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30"/>
          <p:cNvSpPr txBox="1">
            <a:spLocks noGrp="1"/>
          </p:cNvSpPr>
          <p:nvPr>
            <p:ph type="title"/>
          </p:nvPr>
        </p:nvSpPr>
        <p:spPr>
          <a:xfrm>
            <a:off x="2569500" y="520499"/>
            <a:ext cx="1943100" cy="193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tx1"/>
                </a:solidFill>
                <a:latin typeface="SVN-Gretoon" panose="02040603050506020204" pitchFamily="18" charset="0"/>
              </a:rPr>
              <a:t>01</a:t>
            </a:r>
            <a:endParaRPr dirty="0">
              <a:ln>
                <a:solidFill>
                  <a:schemeClr val="bg1">
                    <a:lumMod val="10000"/>
                  </a:schemeClr>
                </a:solidFill>
              </a:ln>
              <a:solidFill>
                <a:schemeClr val="tx1"/>
              </a:solidFill>
              <a:latin typeface="SVN-Gretoon" panose="02040603050506020204" pitchFamily="18" charset="0"/>
            </a:endParaRPr>
          </a:p>
        </p:txBody>
      </p:sp>
      <p:sp>
        <p:nvSpPr>
          <p:cNvPr id="662" name="Google Shape;662;p30"/>
          <p:cNvSpPr txBox="1">
            <a:spLocks noGrp="1"/>
          </p:cNvSpPr>
          <p:nvPr>
            <p:ph type="title" idx="2"/>
          </p:nvPr>
        </p:nvSpPr>
        <p:spPr>
          <a:xfrm>
            <a:off x="4478714" y="2437307"/>
            <a:ext cx="4473900" cy="24129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>
                <a:ln>
                  <a:solidFill>
                    <a:schemeClr val="accent1">
                      <a:lumMod val="10000"/>
                    </a:schemeClr>
                  </a:solidFill>
                </a:ln>
                <a:latin typeface="SVN-Gretoon" panose="02040603050506020204" pitchFamily="18" charset="0"/>
              </a:rPr>
              <a:t>KHỞI ĐỘNG</a:t>
            </a:r>
            <a:endParaRPr sz="9600" dirty="0">
              <a:ln>
                <a:solidFill>
                  <a:schemeClr val="accent1">
                    <a:lumMod val="10000"/>
                  </a:schemeClr>
                </a:solidFill>
              </a:ln>
              <a:latin typeface="SVN-Gretoon" panose="02040603050506020204" pitchFamily="18" charset="0"/>
            </a:endParaRPr>
          </a:p>
        </p:txBody>
      </p:sp>
      <p:pic>
        <p:nvPicPr>
          <p:cNvPr id="664" name="Google Shape;66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3830" y="2510764"/>
            <a:ext cx="1630277" cy="1263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" name="Google Shape;66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50129" y="983166"/>
            <a:ext cx="1977199" cy="3432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90">
            <a:extLst>
              <a:ext uri="{FF2B5EF4-FFF2-40B4-BE49-F238E27FC236}">
                <a16:creationId xmlns:a16="http://schemas.microsoft.com/office/drawing/2014/main" id="{79B028C3-B61D-0382-D2C1-1691D35B80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60774" y="1938796"/>
            <a:ext cx="1536784" cy="1536784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CC331DAE-D003-F284-1248-2ECF519B4D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58238" y="1880144"/>
            <a:ext cx="1536784" cy="1536784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BB5533D4-D96C-ECD6-D033-30FA3049AB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13170" y="1842758"/>
            <a:ext cx="1536784" cy="1536784"/>
          </a:xfrm>
          <a:prstGeom prst="rect">
            <a:avLst/>
          </a:prstGeom>
        </p:spPr>
      </p:pic>
      <p:pic>
        <p:nvPicPr>
          <p:cNvPr id="26" name="Google Shape;211;p9">
            <a:extLst>
              <a:ext uri="{FF2B5EF4-FFF2-40B4-BE49-F238E27FC236}">
                <a16:creationId xmlns:a16="http://schemas.microsoft.com/office/drawing/2014/main" id="{7FD5557A-F887-4270-1AC2-F26F54270BC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45021" b="41857"/>
          <a:stretch/>
        </p:blipFill>
        <p:spPr>
          <a:xfrm>
            <a:off x="4" y="3817998"/>
            <a:ext cx="2627999" cy="132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13;p9">
            <a:extLst>
              <a:ext uri="{FF2B5EF4-FFF2-40B4-BE49-F238E27FC236}">
                <a16:creationId xmlns:a16="http://schemas.microsoft.com/office/drawing/2014/main" id="{B221DA40-FBB6-238C-C0F8-571C483F355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38585" y="3817998"/>
            <a:ext cx="2974850" cy="1826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16;p9">
            <a:extLst>
              <a:ext uri="{FF2B5EF4-FFF2-40B4-BE49-F238E27FC236}">
                <a16:creationId xmlns:a16="http://schemas.microsoft.com/office/drawing/2014/main" id="{C5A4FF82-7C4C-1F14-93FA-C6A7CCDB03B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4084775" y="4366744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17;p9">
            <a:extLst>
              <a:ext uri="{FF2B5EF4-FFF2-40B4-BE49-F238E27FC236}">
                <a16:creationId xmlns:a16="http://schemas.microsoft.com/office/drawing/2014/main" id="{A5F49E53-C827-907F-571C-F62EA6FE219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r="21327" b="52945"/>
          <a:stretch/>
        </p:blipFill>
        <p:spPr>
          <a:xfrm>
            <a:off x="7075548" y="4453800"/>
            <a:ext cx="2068451" cy="969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213;p9">
            <a:extLst>
              <a:ext uri="{FF2B5EF4-FFF2-40B4-BE49-F238E27FC236}">
                <a16:creationId xmlns:a16="http://schemas.microsoft.com/office/drawing/2014/main" id="{83056EB0-38EF-607C-8C15-81502D8DBE9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20152" y="3905054"/>
            <a:ext cx="2974850" cy="1826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216;p9">
            <a:extLst>
              <a:ext uri="{FF2B5EF4-FFF2-40B4-BE49-F238E27FC236}">
                <a16:creationId xmlns:a16="http://schemas.microsoft.com/office/drawing/2014/main" id="{0B19D38D-10B6-6654-69DD-63655AF5242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5166342" y="4453800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213;p9">
            <a:extLst>
              <a:ext uri="{FF2B5EF4-FFF2-40B4-BE49-F238E27FC236}">
                <a16:creationId xmlns:a16="http://schemas.microsoft.com/office/drawing/2014/main" id="{8BBAD476-905F-BE80-ECAE-B92359E97D2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40961" y="3915108"/>
            <a:ext cx="2974850" cy="1826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216;p9">
            <a:extLst>
              <a:ext uri="{FF2B5EF4-FFF2-40B4-BE49-F238E27FC236}">
                <a16:creationId xmlns:a16="http://schemas.microsoft.com/office/drawing/2014/main" id="{E628D6FF-DA93-37EF-0E1D-DCBABC5ACA4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5987151" y="4184454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213;p9">
            <a:extLst>
              <a:ext uri="{FF2B5EF4-FFF2-40B4-BE49-F238E27FC236}">
                <a16:creationId xmlns:a16="http://schemas.microsoft.com/office/drawing/2014/main" id="{9B4B4364-516F-988D-26BF-DF70732AFF3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30379" y="3728856"/>
            <a:ext cx="2974850" cy="1826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216;p9">
            <a:extLst>
              <a:ext uri="{FF2B5EF4-FFF2-40B4-BE49-F238E27FC236}">
                <a16:creationId xmlns:a16="http://schemas.microsoft.com/office/drawing/2014/main" id="{5CEB5E52-8DDC-9157-CF9D-60874B569AD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6876569" y="3998202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213;p9">
            <a:extLst>
              <a:ext uri="{FF2B5EF4-FFF2-40B4-BE49-F238E27FC236}">
                <a16:creationId xmlns:a16="http://schemas.microsoft.com/office/drawing/2014/main" id="{B45E4C8F-5DD0-F602-E26E-3DA1ED1FD2E1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85737" y="3950812"/>
            <a:ext cx="2974850" cy="1826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216;p9">
            <a:extLst>
              <a:ext uri="{FF2B5EF4-FFF2-40B4-BE49-F238E27FC236}">
                <a16:creationId xmlns:a16="http://schemas.microsoft.com/office/drawing/2014/main" id="{1569FC2C-DC71-777D-3B40-E3615A8FC99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4931927" y="4499558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13;p9">
            <a:extLst>
              <a:ext uri="{FF2B5EF4-FFF2-40B4-BE49-F238E27FC236}">
                <a16:creationId xmlns:a16="http://schemas.microsoft.com/office/drawing/2014/main" id="{7CC1AB4F-B13F-C272-F795-44A385AFBEB0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493149" y="3905054"/>
            <a:ext cx="2974850" cy="1826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16;p9">
            <a:extLst>
              <a:ext uri="{FF2B5EF4-FFF2-40B4-BE49-F238E27FC236}">
                <a16:creationId xmlns:a16="http://schemas.microsoft.com/office/drawing/2014/main" id="{894545BF-6B59-2C0E-FACB-FE1FC38CB8D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1853041" y="4453800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213;p9">
            <a:extLst>
              <a:ext uri="{FF2B5EF4-FFF2-40B4-BE49-F238E27FC236}">
                <a16:creationId xmlns:a16="http://schemas.microsoft.com/office/drawing/2014/main" id="{4351C52F-1D76-06EC-5534-FDBFE14BC75B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2313120" y="3745866"/>
            <a:ext cx="2974850" cy="1826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216;p9">
            <a:extLst>
              <a:ext uri="{FF2B5EF4-FFF2-40B4-BE49-F238E27FC236}">
                <a16:creationId xmlns:a16="http://schemas.microsoft.com/office/drawing/2014/main" id="{AF3F6729-081A-52B5-6622-6CE74F3358D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33070" y="4015212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213;p9">
            <a:extLst>
              <a:ext uri="{FF2B5EF4-FFF2-40B4-BE49-F238E27FC236}">
                <a16:creationId xmlns:a16="http://schemas.microsoft.com/office/drawing/2014/main" id="{A078CDD5-7565-B352-E426-8D0C5806EED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438209" y="3905397"/>
            <a:ext cx="2974850" cy="1826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216;p9">
            <a:extLst>
              <a:ext uri="{FF2B5EF4-FFF2-40B4-BE49-F238E27FC236}">
                <a16:creationId xmlns:a16="http://schemas.microsoft.com/office/drawing/2014/main" id="{98A6B8EA-79A5-4060-4686-72F53420C5F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1907981" y="4454143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213;p9">
            <a:extLst>
              <a:ext uri="{FF2B5EF4-FFF2-40B4-BE49-F238E27FC236}">
                <a16:creationId xmlns:a16="http://schemas.microsoft.com/office/drawing/2014/main" id="{0003ED97-AD81-4BDF-5FA9-0701D0229BB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0257" y="3745866"/>
            <a:ext cx="2974850" cy="1826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216;p9">
            <a:extLst>
              <a:ext uri="{FF2B5EF4-FFF2-40B4-BE49-F238E27FC236}">
                <a16:creationId xmlns:a16="http://schemas.microsoft.com/office/drawing/2014/main" id="{D8C8836E-D805-127C-6843-44C91945790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3466447" y="4294612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213;p9">
            <a:extLst>
              <a:ext uri="{FF2B5EF4-FFF2-40B4-BE49-F238E27FC236}">
                <a16:creationId xmlns:a16="http://schemas.microsoft.com/office/drawing/2014/main" id="{E82E8CBB-E321-F240-C033-D97CF2F8EAA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39439" y="3515863"/>
            <a:ext cx="2974850" cy="1826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216;p9">
            <a:extLst>
              <a:ext uri="{FF2B5EF4-FFF2-40B4-BE49-F238E27FC236}">
                <a16:creationId xmlns:a16="http://schemas.microsoft.com/office/drawing/2014/main" id="{A6CEFD1F-7C1C-0998-C264-F7BA9D9AF08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3885629" y="4064609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213;p9">
            <a:extLst>
              <a:ext uri="{FF2B5EF4-FFF2-40B4-BE49-F238E27FC236}">
                <a16:creationId xmlns:a16="http://schemas.microsoft.com/office/drawing/2014/main" id="{73392D0B-D7A9-83BA-91D5-E05F6508747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83227" y="3686947"/>
            <a:ext cx="2974850" cy="1826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216;p9">
            <a:extLst>
              <a:ext uri="{FF2B5EF4-FFF2-40B4-BE49-F238E27FC236}">
                <a16:creationId xmlns:a16="http://schemas.microsoft.com/office/drawing/2014/main" id="{42948D3C-D372-B2CB-ADDF-78E7E61EF23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6029417" y="4235693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213;p9">
            <a:extLst>
              <a:ext uri="{FF2B5EF4-FFF2-40B4-BE49-F238E27FC236}">
                <a16:creationId xmlns:a16="http://schemas.microsoft.com/office/drawing/2014/main" id="{0FB393F7-1EEA-840A-A61B-A861CF5B9E8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13435" y="3819457"/>
            <a:ext cx="2974850" cy="1826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216;p9">
            <a:extLst>
              <a:ext uri="{FF2B5EF4-FFF2-40B4-BE49-F238E27FC236}">
                <a16:creationId xmlns:a16="http://schemas.microsoft.com/office/drawing/2014/main" id="{E3CCA679-E81B-5851-299B-4D59AED838B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7059625" y="4088803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213;p9">
            <a:extLst>
              <a:ext uri="{FF2B5EF4-FFF2-40B4-BE49-F238E27FC236}">
                <a16:creationId xmlns:a16="http://schemas.microsoft.com/office/drawing/2014/main" id="{1AE5D6BE-AF91-00B3-74B4-590FBAEE8765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7015" y="3340403"/>
            <a:ext cx="2974850" cy="1826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216;p9">
            <a:extLst>
              <a:ext uri="{FF2B5EF4-FFF2-40B4-BE49-F238E27FC236}">
                <a16:creationId xmlns:a16="http://schemas.microsoft.com/office/drawing/2014/main" id="{5EB43045-8BA5-468A-AFDE-EDA8FE7D108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2963205" y="3889149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213;p9">
            <a:extLst>
              <a:ext uri="{FF2B5EF4-FFF2-40B4-BE49-F238E27FC236}">
                <a16:creationId xmlns:a16="http://schemas.microsoft.com/office/drawing/2014/main" id="{AB4BD21B-3A9F-CA67-8619-DF0B6F4C39C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021787" y="3733805"/>
            <a:ext cx="2974850" cy="1826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216;p9">
            <a:extLst>
              <a:ext uri="{FF2B5EF4-FFF2-40B4-BE49-F238E27FC236}">
                <a16:creationId xmlns:a16="http://schemas.microsoft.com/office/drawing/2014/main" id="{05844C7F-D7FC-29DB-A161-06D0A1E5B89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1324403" y="4003151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213;p9">
            <a:extLst>
              <a:ext uri="{FF2B5EF4-FFF2-40B4-BE49-F238E27FC236}">
                <a16:creationId xmlns:a16="http://schemas.microsoft.com/office/drawing/2014/main" id="{87621368-3C55-9402-28BA-DFABA2160DAA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83692" y="4244060"/>
            <a:ext cx="2974850" cy="1826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216;p9">
            <a:extLst>
              <a:ext uri="{FF2B5EF4-FFF2-40B4-BE49-F238E27FC236}">
                <a16:creationId xmlns:a16="http://schemas.microsoft.com/office/drawing/2014/main" id="{55BC78E7-02D7-50BE-1618-BCDF16FC81B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4829882" y="4513406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213;p9">
            <a:extLst>
              <a:ext uri="{FF2B5EF4-FFF2-40B4-BE49-F238E27FC236}">
                <a16:creationId xmlns:a16="http://schemas.microsoft.com/office/drawing/2014/main" id="{57A50BC2-2F73-A132-A7BB-9ABD4CF7D2AD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60874" y="4244060"/>
            <a:ext cx="2974850" cy="1826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216;p9">
            <a:extLst>
              <a:ext uri="{FF2B5EF4-FFF2-40B4-BE49-F238E27FC236}">
                <a16:creationId xmlns:a16="http://schemas.microsoft.com/office/drawing/2014/main" id="{87BA0C42-9DF6-442B-9B01-0DD66DB6478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7007064" y="4513406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213;p9">
            <a:extLst>
              <a:ext uri="{FF2B5EF4-FFF2-40B4-BE49-F238E27FC236}">
                <a16:creationId xmlns:a16="http://schemas.microsoft.com/office/drawing/2014/main" id="{4D807770-5191-DEC6-BFE6-7CFCE003CB74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68748" y="4018662"/>
            <a:ext cx="2974850" cy="1826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216;p9">
            <a:extLst>
              <a:ext uri="{FF2B5EF4-FFF2-40B4-BE49-F238E27FC236}">
                <a16:creationId xmlns:a16="http://schemas.microsoft.com/office/drawing/2014/main" id="{F46B26C4-ACE2-D23A-183B-929FA9803A0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6314938" y="4567408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216;p9">
            <a:extLst>
              <a:ext uri="{FF2B5EF4-FFF2-40B4-BE49-F238E27FC236}">
                <a16:creationId xmlns:a16="http://schemas.microsoft.com/office/drawing/2014/main" id="{3E540052-22F4-E8A3-F387-6316F1E2912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2277667" y="4267782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216;p9">
            <a:extLst>
              <a:ext uri="{FF2B5EF4-FFF2-40B4-BE49-F238E27FC236}">
                <a16:creationId xmlns:a16="http://schemas.microsoft.com/office/drawing/2014/main" id="{88E67124-E328-1643-AB60-965931B4136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594646" y="4352077"/>
            <a:ext cx="2798624" cy="1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72;p31">
            <a:extLst>
              <a:ext uri="{FF2B5EF4-FFF2-40B4-BE49-F238E27FC236}">
                <a16:creationId xmlns:a16="http://schemas.microsoft.com/office/drawing/2014/main" id="{A57D208C-FF8E-8411-AD8D-62173B63962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18727" r="18721"/>
          <a:stretch/>
        </p:blipFill>
        <p:spPr>
          <a:xfrm>
            <a:off x="-37252" y="1470419"/>
            <a:ext cx="1857150" cy="296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64;p30">
            <a:extLst>
              <a:ext uri="{FF2B5EF4-FFF2-40B4-BE49-F238E27FC236}">
                <a16:creationId xmlns:a16="http://schemas.microsoft.com/office/drawing/2014/main" id="{5D4AE434-7C0B-7A8E-B6E8-4452C2A63793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231480" y="3234369"/>
            <a:ext cx="1857150" cy="1176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4;p30">
            <a:extLst>
              <a:ext uri="{FF2B5EF4-FFF2-40B4-BE49-F238E27FC236}">
                <a16:creationId xmlns:a16="http://schemas.microsoft.com/office/drawing/2014/main" id="{DE439095-9EF0-DF39-9DF5-DB3F7022D83E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952169" y="3199257"/>
            <a:ext cx="1857150" cy="1176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64;p30">
            <a:extLst>
              <a:ext uri="{FF2B5EF4-FFF2-40B4-BE49-F238E27FC236}">
                <a16:creationId xmlns:a16="http://schemas.microsoft.com/office/drawing/2014/main" id="{D8ACF99B-6D1F-92F3-D3DF-383DB99E3298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677750" y="3138598"/>
            <a:ext cx="1857150" cy="1176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64;p30">
            <a:extLst>
              <a:ext uri="{FF2B5EF4-FFF2-40B4-BE49-F238E27FC236}">
                <a16:creationId xmlns:a16="http://schemas.microsoft.com/office/drawing/2014/main" id="{C3336C11-A564-DBEC-B87A-B71AE955F421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424712" y="3149973"/>
            <a:ext cx="1857150" cy="117690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A71134F0-01DF-3C1F-52A7-53AC9CA21AB5}"/>
              </a:ext>
            </a:extLst>
          </p:cNvPr>
          <p:cNvSpPr/>
          <p:nvPr/>
        </p:nvSpPr>
        <p:spPr>
          <a:xfrm>
            <a:off x="2090926" y="219618"/>
            <a:ext cx="5443974" cy="1577283"/>
          </a:xfrm>
          <a:prstGeom prst="wedgeRoundRectCallout">
            <a:avLst>
              <a:gd name="adj1" fmla="val -59336"/>
              <a:gd name="adj2" fmla="val 47866"/>
              <a:gd name="adj3" fmla="val 16667"/>
            </a:avLst>
          </a:prstGeom>
          <a:solidFill>
            <a:schemeClr val="tx1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Chào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mừng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các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em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đến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khu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vườn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rgbClr val="679B09"/>
                </a:solidFill>
                <a:latin typeface="SVN-Gretoon" panose="02040603050506020204" pitchFamily="18" charset="0"/>
              </a:rPr>
              <a:t>cỏ</a:t>
            </a:r>
            <a:r>
              <a:rPr lang="en-US" sz="28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rgbClr val="679B09"/>
                </a:solidFill>
                <a:latin typeface="SVN-Gretoon" panose="02040603050506020204" pitchFamily="18" charset="0"/>
              </a:rPr>
              <a:t> may </a:t>
            </a:r>
            <a:r>
              <a:rPr lang="en-US" sz="2800" dirty="0" err="1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rgbClr val="679B09"/>
                </a:solidFill>
                <a:latin typeface="SVN-Gretoon" panose="02040603050506020204" pitchFamily="18" charset="0"/>
              </a:rPr>
              <a:t>mắn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.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Hãy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giúp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ta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tưới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nước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cho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các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chậu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cỏ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này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nhé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#9Slide03 AmpleSoft Bold" panose="02000000000000000000" pitchFamily="2" charset="0"/>
              </a:rPr>
              <a:t> !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30345AC-B523-CB7A-8414-17C9AE5659C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2483821" y="3130186"/>
            <a:ext cx="1108002" cy="894236"/>
          </a:xfrm>
          <a:prstGeom prst="rect">
            <a:avLst/>
          </a:prstGeom>
        </p:spPr>
      </p:pic>
      <p:pic>
        <p:nvPicPr>
          <p:cNvPr id="72" name="Google Shape;664;p30">
            <a:extLst>
              <a:ext uri="{FF2B5EF4-FFF2-40B4-BE49-F238E27FC236}">
                <a16:creationId xmlns:a16="http://schemas.microsoft.com/office/drawing/2014/main" id="{A5770314-F886-92B6-E291-10D0CB4A9E16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001296" y="3564371"/>
            <a:ext cx="1632316" cy="999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DCC2B34-A5BF-0720-971E-766A1F96A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5207" y="1820957"/>
            <a:ext cx="1536784" cy="1536784"/>
          </a:xfrm>
          <a:prstGeom prst="rect">
            <a:avLst/>
          </a:prstGeom>
        </p:spPr>
      </p:pic>
      <p:pic>
        <p:nvPicPr>
          <p:cNvPr id="75" name="Picture 74">
            <a:hlinkClick r:id="rId13" action="ppaction://hlinksldjump"/>
            <a:extLst>
              <a:ext uri="{FF2B5EF4-FFF2-40B4-BE49-F238E27FC236}">
                <a16:creationId xmlns:a16="http://schemas.microsoft.com/office/drawing/2014/main" id="{EDE0293F-3BDA-BE00-24FC-FC8CE9D3AEE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8605" y="1824615"/>
            <a:ext cx="1536784" cy="1536784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DF1AE6B0-E0A0-86ED-8253-464DB2217CC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4284523" y="3144557"/>
            <a:ext cx="1108002" cy="894236"/>
          </a:xfrm>
          <a:prstGeom prst="rect">
            <a:avLst/>
          </a:prstGeom>
        </p:spPr>
      </p:pic>
      <p:pic>
        <p:nvPicPr>
          <p:cNvPr id="77" name="Google Shape;664;p30">
            <a:extLst>
              <a:ext uri="{FF2B5EF4-FFF2-40B4-BE49-F238E27FC236}">
                <a16:creationId xmlns:a16="http://schemas.microsoft.com/office/drawing/2014/main" id="{04167067-97A0-8832-5478-E4E5F3631FB7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801998" y="3578742"/>
            <a:ext cx="1632316" cy="999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Picture 77">
            <a:hlinkClick r:id="rId15" action="ppaction://hlinksldjump"/>
            <a:extLst>
              <a:ext uri="{FF2B5EF4-FFF2-40B4-BE49-F238E27FC236}">
                <a16:creationId xmlns:a16="http://schemas.microsoft.com/office/drawing/2014/main" id="{45D596ED-89EB-4C69-F0A7-8D2A2481E37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09453" y="1838870"/>
            <a:ext cx="1536784" cy="1536784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F63925D0-3FF1-2613-9FEC-E0C0A5F3DBD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6028308" y="3185384"/>
            <a:ext cx="1108002" cy="894236"/>
          </a:xfrm>
          <a:prstGeom prst="rect">
            <a:avLst/>
          </a:prstGeom>
        </p:spPr>
      </p:pic>
      <p:pic>
        <p:nvPicPr>
          <p:cNvPr id="80" name="Google Shape;664;p30">
            <a:extLst>
              <a:ext uri="{FF2B5EF4-FFF2-40B4-BE49-F238E27FC236}">
                <a16:creationId xmlns:a16="http://schemas.microsoft.com/office/drawing/2014/main" id="{088D24DD-C553-7F9E-2AC5-AD5DF94053A2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545783" y="3619569"/>
            <a:ext cx="1632316" cy="999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Picture 80">
            <a:hlinkClick r:id="rId16" action="ppaction://hlinksldjump"/>
            <a:extLst>
              <a:ext uri="{FF2B5EF4-FFF2-40B4-BE49-F238E27FC236}">
                <a16:creationId xmlns:a16="http://schemas.microsoft.com/office/drawing/2014/main" id="{70B8FF0A-E197-7A50-86BF-DF948DDC47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53238" y="1879697"/>
            <a:ext cx="1536784" cy="1536784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0D0FE37D-2419-64AA-872C-3D26ED7F40B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7729108" y="3250641"/>
            <a:ext cx="1108002" cy="894236"/>
          </a:xfrm>
          <a:prstGeom prst="rect">
            <a:avLst/>
          </a:prstGeom>
        </p:spPr>
      </p:pic>
      <p:pic>
        <p:nvPicPr>
          <p:cNvPr id="83" name="Google Shape;664;p30">
            <a:extLst>
              <a:ext uri="{FF2B5EF4-FFF2-40B4-BE49-F238E27FC236}">
                <a16:creationId xmlns:a16="http://schemas.microsoft.com/office/drawing/2014/main" id="{1D5AAA8A-58D4-A224-E373-DF48100EB2DE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246583" y="3684826"/>
            <a:ext cx="1632316" cy="999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Picture 83">
            <a:hlinkClick r:id="rId17" action="ppaction://hlinksldjump"/>
            <a:extLst>
              <a:ext uri="{FF2B5EF4-FFF2-40B4-BE49-F238E27FC236}">
                <a16:creationId xmlns:a16="http://schemas.microsoft.com/office/drawing/2014/main" id="{41FDC25E-E1A9-1172-D7D4-90A25884ED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54038" y="1944954"/>
            <a:ext cx="1536784" cy="1536784"/>
          </a:xfrm>
          <a:prstGeom prst="rect">
            <a:avLst/>
          </a:prstGeom>
        </p:spPr>
      </p:pic>
      <p:pic>
        <p:nvPicPr>
          <p:cNvPr id="85" name="Google Shape;1018;p48">
            <a:extLst>
              <a:ext uri="{FF2B5EF4-FFF2-40B4-BE49-F238E27FC236}">
                <a16:creationId xmlns:a16="http://schemas.microsoft.com/office/drawing/2014/main" id="{3835F21D-0663-620B-F98A-168C5CE63380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7167581" y="-135260"/>
            <a:ext cx="1660460" cy="177806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hought Bubble: Cloud 22">
            <a:hlinkClick r:id="rId19" action="ppaction://hlinksldjump"/>
            <a:extLst>
              <a:ext uri="{FF2B5EF4-FFF2-40B4-BE49-F238E27FC236}">
                <a16:creationId xmlns:a16="http://schemas.microsoft.com/office/drawing/2014/main" id="{14D9D98F-42D4-47FD-F31B-9779FDA827CC}"/>
              </a:ext>
            </a:extLst>
          </p:cNvPr>
          <p:cNvSpPr/>
          <p:nvPr/>
        </p:nvSpPr>
        <p:spPr>
          <a:xfrm>
            <a:off x="2855694" y="93050"/>
            <a:ext cx="3802383" cy="1730668"/>
          </a:xfrm>
          <a:prstGeom prst="cloudCallout">
            <a:avLst>
              <a:gd name="adj1" fmla="val 67813"/>
              <a:gd name="adj2" fmla="val -14861"/>
            </a:avLst>
          </a:prstGeom>
          <a:solidFill>
            <a:schemeClr val="tx1"/>
          </a:solidFill>
          <a:ln>
            <a:solidFill>
              <a:schemeClr val="accent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ysClr val="windowText" lastClr="000000"/>
                </a:solidFill>
                <a:latin typeface="#9Slide03 AmpleSoft Bold" panose="02000000000000000000" pitchFamily="2" charset="0"/>
              </a:rPr>
              <a:t>Các</a:t>
            </a:r>
            <a:r>
              <a:rPr lang="en-US" sz="2000" dirty="0">
                <a:solidFill>
                  <a:sysClr val="windowText" lastClr="00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latin typeface="#9Slide03 AmpleSoft Bold" panose="02000000000000000000" pitchFamily="2" charset="0"/>
              </a:rPr>
              <a:t>em</a:t>
            </a:r>
            <a:r>
              <a:rPr lang="en-US" sz="2000" dirty="0">
                <a:solidFill>
                  <a:sysClr val="windowText" lastClr="00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latin typeface="#9Slide03 AmpleSoft Bold" panose="02000000000000000000" pitchFamily="2" charset="0"/>
              </a:rPr>
              <a:t>giỏi</a:t>
            </a:r>
            <a:r>
              <a:rPr lang="en-US" sz="2000" dirty="0">
                <a:solidFill>
                  <a:sysClr val="windowText" lastClr="00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latin typeface="#9Slide03 AmpleSoft Bold" panose="02000000000000000000" pitchFamily="2" charset="0"/>
              </a:rPr>
              <a:t>lắm</a:t>
            </a:r>
            <a:r>
              <a:rPr lang="en-US" sz="2000" dirty="0">
                <a:solidFill>
                  <a:sysClr val="windowText" lastClr="000000"/>
                </a:solidFill>
                <a:latin typeface="#9Slide03 AmpleSoft Bold" panose="02000000000000000000" pitchFamily="2" charset="0"/>
              </a:rPr>
              <a:t>, </a:t>
            </a:r>
            <a:r>
              <a:rPr lang="en-US" sz="2000" dirty="0" err="1">
                <a:solidFill>
                  <a:sysClr val="windowText" lastClr="000000"/>
                </a:solidFill>
                <a:latin typeface="#9Slide03 AmpleSoft Bold" panose="02000000000000000000" pitchFamily="2" charset="0"/>
              </a:rPr>
              <a:t>bây</a:t>
            </a:r>
            <a:r>
              <a:rPr lang="en-US" sz="2000" dirty="0">
                <a:solidFill>
                  <a:sysClr val="windowText" lastClr="00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latin typeface="#9Slide03 AmpleSoft Bold" panose="02000000000000000000" pitchFamily="2" charset="0"/>
              </a:rPr>
              <a:t>giờ</a:t>
            </a:r>
            <a:r>
              <a:rPr lang="en-US" sz="2000" dirty="0">
                <a:solidFill>
                  <a:sysClr val="windowText" lastClr="00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latin typeface="#9Slide03 AmpleSoft Bold" panose="02000000000000000000" pitchFamily="2" charset="0"/>
              </a:rPr>
              <a:t>hãy</a:t>
            </a:r>
            <a:r>
              <a:rPr lang="en-US" sz="2000" dirty="0">
                <a:solidFill>
                  <a:sysClr val="windowText" lastClr="00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latin typeface="#9Slide03 AmpleSoft Bold" panose="02000000000000000000" pitchFamily="2" charset="0"/>
              </a:rPr>
              <a:t>đến</a:t>
            </a:r>
            <a:r>
              <a:rPr lang="en-US" sz="2000" dirty="0">
                <a:solidFill>
                  <a:sysClr val="windowText" lastClr="00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latin typeface="#9Slide03 AmpleSoft Bold" panose="02000000000000000000" pitchFamily="2" charset="0"/>
              </a:rPr>
              <a:t>với</a:t>
            </a:r>
            <a:r>
              <a:rPr lang="en-US" sz="2000" dirty="0">
                <a:solidFill>
                  <a:sysClr val="windowText" lastClr="00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latin typeface="#9Slide03 AmpleSoft Bold" panose="02000000000000000000" pitchFamily="2" charset="0"/>
              </a:rPr>
              <a:t>khu</a:t>
            </a:r>
            <a:r>
              <a:rPr lang="en-US" sz="2000" dirty="0">
                <a:solidFill>
                  <a:sysClr val="windowText" lastClr="00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latin typeface="#9Slide03 AmpleSoft Bold" panose="02000000000000000000" pitchFamily="2" charset="0"/>
              </a:rPr>
              <a:t>vườn</a:t>
            </a:r>
            <a:r>
              <a:rPr lang="en-US" sz="2000" dirty="0">
                <a:solidFill>
                  <a:sysClr val="windowText" lastClr="00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latin typeface="#9Slide03 AmpleSoft Bold" panose="02000000000000000000" pitchFamily="2" charset="0"/>
              </a:rPr>
              <a:t>tiếp</a:t>
            </a:r>
            <a:r>
              <a:rPr lang="en-US" sz="2000" dirty="0">
                <a:solidFill>
                  <a:sysClr val="windowText" lastClr="00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latin typeface="#9Slide03 AmpleSoft Bold" panose="02000000000000000000" pitchFamily="2" charset="0"/>
              </a:rPr>
              <a:t>theo</a:t>
            </a:r>
            <a:r>
              <a:rPr lang="en-US" sz="2000" dirty="0">
                <a:solidFill>
                  <a:sysClr val="windowText" lastClr="00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latin typeface="#9Slide03 AmpleSoft Bold" panose="02000000000000000000" pitchFamily="2" charset="0"/>
              </a:rPr>
              <a:t>nhé</a:t>
            </a:r>
            <a:r>
              <a:rPr lang="en-US" sz="2000" dirty="0">
                <a:solidFill>
                  <a:sysClr val="windowText" lastClr="000000"/>
                </a:solidFill>
                <a:latin typeface="#9Slide03 AmpleSoft Bold" panose="02000000000000000000" pitchFamily="2" charset="0"/>
              </a:rPr>
              <a:t> !</a:t>
            </a:r>
          </a:p>
        </p:txBody>
      </p:sp>
      <p:pic>
        <p:nvPicPr>
          <p:cNvPr id="25" name="Picture 24">
            <a:hlinkClick r:id="rId19" action="ppaction://hlinksldjump"/>
            <a:extLst>
              <a:ext uri="{FF2B5EF4-FFF2-40B4-BE49-F238E27FC236}">
                <a16:creationId xmlns:a16="http://schemas.microsoft.com/office/drawing/2014/main" id="{11623BDD-5377-389B-A738-D4682ED5093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305075" flipH="1">
            <a:off x="4605886" y="1086459"/>
            <a:ext cx="1894323" cy="126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39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2878509" y="2877367"/>
            <a:ext cx="4963500" cy="905447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#9Slide03 AmpleSoft Bold" panose="02000000000000000000" pitchFamily="2" charset="0"/>
              </a:rPr>
              <a:t>14</a:t>
            </a:r>
            <a:endParaRPr sz="4400" dirty="0">
              <a:latin typeface="#9Slide03 AmpleSoft Bold" panose="02000000000000000000" pitchFamily="2" charset="0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2877843" y="3999828"/>
            <a:ext cx="4963500" cy="905447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#9Slide03 AmpleSoft Bold" panose="02000000000000000000" pitchFamily="2" charset="0"/>
              </a:rPr>
              <a:t>16</a:t>
            </a:r>
            <a:endParaRPr sz="4400" dirty="0">
              <a:latin typeface="#9Slide03 AmpleSoft Bold" panose="02000000000000000000" pitchFamily="2" charset="0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2877843" y="1763247"/>
            <a:ext cx="4963500" cy="905447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#9Slide03 AmpleSoft Bold" panose="02000000000000000000" pitchFamily="2" charset="0"/>
              </a:rPr>
              <a:t>12</a:t>
            </a:r>
            <a:endParaRPr sz="4400" dirty="0">
              <a:latin typeface="#9Slide03 AmpleSoft Bold" panose="02000000000000000000" pitchFamily="2" charset="0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078229" y="199716"/>
            <a:ext cx="6562726" cy="124698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latin typeface="#9Slide03 AmpleSoft Bold" panose="02000000000000000000" pitchFamily="2" charset="0"/>
              </a:rPr>
              <a:t>4 x 3 = ?</a:t>
            </a:r>
            <a:endParaRPr sz="6600" dirty="0">
              <a:latin typeface="#9Slide03 AmpleSoft Bold" panose="02000000000000000000" pitchFamily="2" charset="0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0" y="292738"/>
            <a:ext cx="2107654" cy="2350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3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450183" y="3682203"/>
            <a:ext cx="1469393" cy="16096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2926769" y="1663710"/>
            <a:ext cx="1017910" cy="10952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3092006" y="2777830"/>
            <a:ext cx="1041125" cy="11202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2926769" y="3969879"/>
            <a:ext cx="1095448" cy="97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49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2878509" y="2877367"/>
            <a:ext cx="4963500" cy="905447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#9Slide03 AmpleSoft Bold" panose="02000000000000000000" pitchFamily="2" charset="0"/>
              </a:rPr>
              <a:t>24</a:t>
            </a:r>
            <a:endParaRPr sz="4400" dirty="0">
              <a:latin typeface="#9Slide03 AmpleSoft Bold" panose="02000000000000000000" pitchFamily="2" charset="0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2877843" y="3999828"/>
            <a:ext cx="4963500" cy="905447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#9Slide03 AmpleSoft Bold" panose="02000000000000000000" pitchFamily="2" charset="0"/>
              </a:rPr>
              <a:t>28</a:t>
            </a:r>
            <a:endParaRPr sz="4400" dirty="0">
              <a:latin typeface="#9Slide03 AmpleSoft Bold" panose="02000000000000000000" pitchFamily="2" charset="0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2877843" y="1763247"/>
            <a:ext cx="4963500" cy="905447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#9Slide03 AmpleSoft Bold" panose="02000000000000000000" pitchFamily="2" charset="0"/>
              </a:rPr>
              <a:t>20</a:t>
            </a:r>
            <a:endParaRPr sz="4400" dirty="0">
              <a:latin typeface="#9Slide03 AmpleSoft Bold" panose="02000000000000000000" pitchFamily="2" charset="0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078229" y="199716"/>
            <a:ext cx="6562726" cy="124698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latin typeface="#9Slide03 AmpleSoft Bold" panose="02000000000000000000" pitchFamily="2" charset="0"/>
              </a:rPr>
              <a:t>6 x 4 = ?</a:t>
            </a:r>
            <a:endParaRPr sz="6600" dirty="0">
              <a:latin typeface="#9Slide03 AmpleSoft Bold" panose="02000000000000000000" pitchFamily="2" charset="0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0" y="292738"/>
            <a:ext cx="2107654" cy="2350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3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450183" y="3682203"/>
            <a:ext cx="1469393" cy="16096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2926769" y="1663710"/>
            <a:ext cx="1017910" cy="10952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3092006" y="2777830"/>
            <a:ext cx="1041125" cy="11202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2926769" y="3969879"/>
            <a:ext cx="1095448" cy="97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01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6" grpId="1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2878509" y="2877367"/>
            <a:ext cx="4963500" cy="905447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#9Slide03 AmpleSoft Bold" panose="02000000000000000000" pitchFamily="2" charset="0"/>
              </a:rPr>
              <a:t>19</a:t>
            </a:r>
            <a:endParaRPr sz="4400" dirty="0">
              <a:latin typeface="#9Slide03 AmpleSoft Bold" panose="02000000000000000000" pitchFamily="2" charset="0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2877843" y="3999828"/>
            <a:ext cx="4963500" cy="905447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#9Slide03 AmpleSoft Bold" panose="02000000000000000000" pitchFamily="2" charset="0"/>
              </a:rPr>
              <a:t>20</a:t>
            </a:r>
            <a:endParaRPr sz="4400" dirty="0">
              <a:latin typeface="#9Slide03 AmpleSoft Bold" panose="02000000000000000000" pitchFamily="2" charset="0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2877843" y="1763247"/>
            <a:ext cx="4963500" cy="905447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#9Slide03 AmpleSoft Bold" panose="02000000000000000000" pitchFamily="2" charset="0"/>
              </a:rPr>
              <a:t>18</a:t>
            </a:r>
            <a:endParaRPr sz="4400" dirty="0">
              <a:latin typeface="#9Slide03 AmpleSoft Bold" panose="02000000000000000000" pitchFamily="2" charset="0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078229" y="199716"/>
            <a:ext cx="6562726" cy="124698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#9Slide03 AmpleSoft Bold" panose="02000000000000000000" pitchFamily="2" charset="0"/>
              </a:rPr>
              <a:t>8, 12, 16, ….., 24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latin typeface="#9Slide03 AmpleSoft Bold" panose="02000000000000000000" pitchFamily="2" charset="0"/>
              </a:rPr>
              <a:t>Điền</a:t>
            </a:r>
            <a:r>
              <a:rPr lang="en-US" sz="3200" dirty="0"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latin typeface="#9Slide03 AmpleSoft Bold" panose="02000000000000000000" pitchFamily="2" charset="0"/>
              </a:rPr>
              <a:t>số</a:t>
            </a:r>
            <a:r>
              <a:rPr lang="en-US" sz="3200" dirty="0"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latin typeface="#9Slide03 AmpleSoft Bold" panose="02000000000000000000" pitchFamily="2" charset="0"/>
              </a:rPr>
              <a:t>thích</a:t>
            </a:r>
            <a:r>
              <a:rPr lang="en-US" sz="3200" dirty="0"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latin typeface="#9Slide03 AmpleSoft Bold" panose="02000000000000000000" pitchFamily="2" charset="0"/>
              </a:rPr>
              <a:t>hợp</a:t>
            </a:r>
            <a:r>
              <a:rPr lang="en-US" sz="3200" dirty="0"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latin typeface="#9Slide03 AmpleSoft Bold" panose="02000000000000000000" pitchFamily="2" charset="0"/>
              </a:rPr>
              <a:t>vào</a:t>
            </a:r>
            <a:r>
              <a:rPr lang="en-US" sz="3200" dirty="0"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latin typeface="#9Slide03 AmpleSoft Bold" panose="02000000000000000000" pitchFamily="2" charset="0"/>
              </a:rPr>
              <a:t>chỗ</a:t>
            </a:r>
            <a:r>
              <a:rPr lang="en-US" sz="3200" dirty="0"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latin typeface="#9Slide03 AmpleSoft Bold" panose="02000000000000000000" pitchFamily="2" charset="0"/>
              </a:rPr>
              <a:t>trống</a:t>
            </a:r>
            <a:endParaRPr sz="3200" dirty="0">
              <a:latin typeface="#9Slide03 AmpleSoft Bold" panose="02000000000000000000" pitchFamily="2" charset="0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0" y="292738"/>
            <a:ext cx="2107654" cy="2350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3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450183" y="3682203"/>
            <a:ext cx="1469393" cy="16096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2926769" y="1663710"/>
            <a:ext cx="1017910" cy="10952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3092006" y="2777830"/>
            <a:ext cx="1041125" cy="11202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2926769" y="3969879"/>
            <a:ext cx="1095448" cy="97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173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6" grpId="0" animBg="1"/>
      <p:bldP spid="6" grpId="1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2878509" y="2877367"/>
            <a:ext cx="4963500" cy="905447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#9Slide03 AmpleSoft Bold" panose="02000000000000000000" pitchFamily="2" charset="0"/>
              </a:rPr>
              <a:t>33</a:t>
            </a:r>
            <a:endParaRPr sz="4400" dirty="0">
              <a:latin typeface="#9Slide03 AmpleSoft Bold" panose="02000000000000000000" pitchFamily="2" charset="0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2877843" y="3999828"/>
            <a:ext cx="4963500" cy="905447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#9Slide03 AmpleSoft Bold" panose="02000000000000000000" pitchFamily="2" charset="0"/>
              </a:rPr>
              <a:t>34</a:t>
            </a:r>
            <a:endParaRPr sz="4400" dirty="0">
              <a:latin typeface="#9Slide03 AmpleSoft Bold" panose="02000000000000000000" pitchFamily="2" charset="0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2877843" y="1763247"/>
            <a:ext cx="4963500" cy="905447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#9Slide03 AmpleSoft Bold" panose="02000000000000000000" pitchFamily="2" charset="0"/>
              </a:rPr>
              <a:t>32</a:t>
            </a:r>
            <a:endParaRPr sz="4400" dirty="0">
              <a:latin typeface="#9Slide03 AmpleSoft Bold" panose="02000000000000000000" pitchFamily="2" charset="0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078229" y="199716"/>
            <a:ext cx="6562726" cy="124698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#9Slide03 AmpleSoft Bold" panose="02000000000000000000" pitchFamily="2" charset="0"/>
              </a:rPr>
              <a:t>40, 36, …. ,28, 24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latin typeface="#9Slide03 AmpleSoft Bold" panose="02000000000000000000" pitchFamily="2" charset="0"/>
              </a:rPr>
              <a:t>Điền</a:t>
            </a:r>
            <a:r>
              <a:rPr lang="en-US" sz="3200" dirty="0"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latin typeface="#9Slide03 AmpleSoft Bold" panose="02000000000000000000" pitchFamily="2" charset="0"/>
              </a:rPr>
              <a:t>số</a:t>
            </a:r>
            <a:r>
              <a:rPr lang="en-US" sz="3200" dirty="0"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latin typeface="#9Slide03 AmpleSoft Bold" panose="02000000000000000000" pitchFamily="2" charset="0"/>
              </a:rPr>
              <a:t>thích</a:t>
            </a:r>
            <a:r>
              <a:rPr lang="en-US" sz="3200" dirty="0"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latin typeface="#9Slide03 AmpleSoft Bold" panose="02000000000000000000" pitchFamily="2" charset="0"/>
              </a:rPr>
              <a:t>hợp</a:t>
            </a:r>
            <a:r>
              <a:rPr lang="en-US" sz="3200" dirty="0"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latin typeface="#9Slide03 AmpleSoft Bold" panose="02000000000000000000" pitchFamily="2" charset="0"/>
              </a:rPr>
              <a:t>vào</a:t>
            </a:r>
            <a:r>
              <a:rPr lang="en-US" sz="3200" dirty="0"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latin typeface="#9Slide03 AmpleSoft Bold" panose="02000000000000000000" pitchFamily="2" charset="0"/>
              </a:rPr>
              <a:t>chỗ</a:t>
            </a:r>
            <a:r>
              <a:rPr lang="en-US" sz="3200" dirty="0">
                <a:latin typeface="#9Slide03 AmpleSoft Bold" panose="02000000000000000000" pitchFamily="2" charset="0"/>
              </a:rPr>
              <a:t> </a:t>
            </a:r>
            <a:r>
              <a:rPr lang="en-US" sz="3200" dirty="0" err="1">
                <a:latin typeface="#9Slide03 AmpleSoft Bold" panose="02000000000000000000" pitchFamily="2" charset="0"/>
              </a:rPr>
              <a:t>trống</a:t>
            </a:r>
            <a:endParaRPr sz="3200" dirty="0">
              <a:latin typeface="#9Slide03 AmpleSoft Bold" panose="02000000000000000000" pitchFamily="2" charset="0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0" y="292738"/>
            <a:ext cx="2107654" cy="2350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3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450183" y="3682203"/>
            <a:ext cx="1469393" cy="16096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2926769" y="1663710"/>
            <a:ext cx="1017910" cy="10952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3092006" y="2777830"/>
            <a:ext cx="1041125" cy="11202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2926769" y="3969879"/>
            <a:ext cx="1095448" cy="97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10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145310448"/>
</p:tagLst>
</file>

<file path=ppt/theme/theme1.xml><?xml version="1.0" encoding="utf-8"?>
<a:theme xmlns:a="http://schemas.openxmlformats.org/drawingml/2006/main" name="Drop Dudes Minitheme by Slidesgo">
  <a:themeElements>
    <a:clrScheme name="Simple Light">
      <a:dk1>
        <a:srgbClr val="FFFFFF"/>
      </a:dk1>
      <a:lt1>
        <a:srgbClr val="BBBFFF"/>
      </a:lt1>
      <a:dk2>
        <a:srgbClr val="8DD3FF"/>
      </a:dk2>
      <a:lt2>
        <a:srgbClr val="80A9FF"/>
      </a:lt2>
      <a:accent1>
        <a:srgbClr val="A1A6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882</Words>
  <Application>Microsoft Office PowerPoint</Application>
  <PresentationFormat>On-screen Show (16:9)</PresentationFormat>
  <Paragraphs>192</Paragraphs>
  <Slides>27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6" baseType="lpstr">
      <vt:lpstr>Lato</vt:lpstr>
      <vt:lpstr>Lilita One</vt:lpstr>
      <vt:lpstr>SVN-Dancing Script</vt:lpstr>
      <vt:lpstr>#9Slide07 FS North Land Sans</vt:lpstr>
      <vt:lpstr>Showcard Gothic</vt:lpstr>
      <vt:lpstr>#9Slide03 AmpleSoft Bold</vt:lpstr>
      <vt:lpstr>SVN-Gretoon</vt:lpstr>
      <vt:lpstr>Quicksand</vt:lpstr>
      <vt:lpstr>#9Slide05 Aphrodite Pro</vt:lpstr>
      <vt:lpstr>#9Slide07 IcielStormtrooper</vt:lpstr>
      <vt:lpstr>#9Slide07 Altus</vt:lpstr>
      <vt:lpstr>#9Slide03 SVNLifehack Sans</vt:lpstr>
      <vt:lpstr>#9Slide05 Bodega Script</vt:lpstr>
      <vt:lpstr>Times New Roman</vt:lpstr>
      <vt:lpstr>Arial</vt:lpstr>
      <vt:lpstr>UTM Avo</vt:lpstr>
      <vt:lpstr>SVN-Newton</vt:lpstr>
      <vt:lpstr>#9Slide07 HoneyCream</vt:lpstr>
      <vt:lpstr>Drop Dudes Minitheme by Slidesgo</vt:lpstr>
      <vt:lpstr>BẢNG NHÂN 4</vt:lpstr>
      <vt:lpstr>01</vt:lpstr>
      <vt:lpstr>Chào mừng các em đến với   Vương quốc trên mây            hãy cùng khám phá ở đây có những loại cây gì nhé !</vt:lpstr>
      <vt:lpstr>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02</vt:lpstr>
      <vt:lpstr>PowerPoint Presentation</vt:lpstr>
      <vt:lpstr>PowerPoint Presentation</vt:lpstr>
      <vt:lpstr>03</vt:lpstr>
      <vt:lpstr>PowerPoint Presentation</vt:lpstr>
      <vt:lpstr>PowerPoint Presentation</vt:lpstr>
      <vt:lpstr>03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03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BẢNG NHÂN 4</dc:title>
  <dc:creator>haoho</dc:creator>
  <cp:keywords>MĂNG NON TEAM</cp:keywords>
  <cp:lastModifiedBy>ADMIN</cp:lastModifiedBy>
  <cp:revision>5</cp:revision>
  <dcterms:modified xsi:type="dcterms:W3CDTF">2023-09-19T02:08:11Z</dcterms:modified>
</cp:coreProperties>
</file>