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59" r:id="rId6"/>
    <p:sldId id="262" r:id="rId7"/>
    <p:sldId id="263" r:id="rId8"/>
    <p:sldId id="2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92" d="100"/>
          <a:sy n="92" d="100"/>
        </p:scale>
        <p:origin x="245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3082E-87B0-4EDF-A388-1451B803855B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E07E6-FB9E-459A-ADF0-149AF4C4B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164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3082E-87B0-4EDF-A388-1451B803855B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E07E6-FB9E-459A-ADF0-149AF4C4B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074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3082E-87B0-4EDF-A388-1451B803855B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E07E6-FB9E-459A-ADF0-149AF4C4B621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9357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3082E-87B0-4EDF-A388-1451B803855B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E07E6-FB9E-459A-ADF0-149AF4C4B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533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3082E-87B0-4EDF-A388-1451B803855B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E07E6-FB9E-459A-ADF0-149AF4C4B62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789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3082E-87B0-4EDF-A388-1451B803855B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E07E6-FB9E-459A-ADF0-149AF4C4B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494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3082E-87B0-4EDF-A388-1451B803855B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E07E6-FB9E-459A-ADF0-149AF4C4B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374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3082E-87B0-4EDF-A388-1451B803855B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E07E6-FB9E-459A-ADF0-149AF4C4B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227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3082E-87B0-4EDF-A388-1451B803855B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E07E6-FB9E-459A-ADF0-149AF4C4B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402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3082E-87B0-4EDF-A388-1451B803855B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E07E6-FB9E-459A-ADF0-149AF4C4B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311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3082E-87B0-4EDF-A388-1451B803855B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E07E6-FB9E-459A-ADF0-149AF4C4B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583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3082E-87B0-4EDF-A388-1451B803855B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E07E6-FB9E-459A-ADF0-149AF4C4B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112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3082E-87B0-4EDF-A388-1451B803855B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E07E6-FB9E-459A-ADF0-149AF4C4B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306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3082E-87B0-4EDF-A388-1451B803855B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E07E6-FB9E-459A-ADF0-149AF4C4B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902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3082E-87B0-4EDF-A388-1451B803855B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E07E6-FB9E-459A-ADF0-149AF4C4B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07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3082E-87B0-4EDF-A388-1451B803855B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E07E6-FB9E-459A-ADF0-149AF4C4B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385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3082E-87B0-4EDF-A388-1451B803855B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DAE07E6-FB9E-459A-ADF0-149AF4C4B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074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C4942-DCD8-C60E-CA43-E48881BF1D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3ABC53-BB48-4FC0-6FE9-0D653F9DC0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287CCF-6DF5-A3C0-54AD-5D0A10A74A8C}"/>
              </a:ext>
            </a:extLst>
          </p:cNvPr>
          <p:cNvSpPr txBox="1"/>
          <p:nvPr/>
        </p:nvSpPr>
        <p:spPr>
          <a:xfrm>
            <a:off x="541121" y="2896853"/>
            <a:ext cx="3394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#9Slide07 SVNBillo" panose="00000400000000000000" pitchFamily="2" charset="0"/>
              </a:rPr>
              <a:t>Trang 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7B5596-1A7D-2EC8-B723-32AF19F61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0" y="-232229"/>
            <a:ext cx="9231086" cy="312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49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28F50-3DC1-D91E-62F1-D57AB26DD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634EF-4AE6-3060-A6B0-D02C39FEC3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00F1243-A202-C241-F878-C960FDAA4132}"/>
              </a:ext>
            </a:extLst>
          </p:cNvPr>
          <p:cNvSpPr/>
          <p:nvPr/>
        </p:nvSpPr>
        <p:spPr>
          <a:xfrm>
            <a:off x="500471" y="396858"/>
            <a:ext cx="11277871" cy="110537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just">
              <a:buAutoNum type="alphaLcParenR"/>
            </a:pPr>
            <a:r>
              <a:rPr lang="en-US" sz="3000" b="1" dirty="0" err="1">
                <a:solidFill>
                  <a:srgbClr val="FF0066"/>
                </a:solidFill>
              </a:rPr>
              <a:t>Cân</a:t>
            </a:r>
            <a:r>
              <a:rPr lang="en-US" sz="3000" b="1" dirty="0">
                <a:solidFill>
                  <a:srgbClr val="FF0066"/>
                </a:solidFill>
              </a:rPr>
              <a:t> </a:t>
            </a:r>
            <a:r>
              <a:rPr lang="en-US" sz="3000" b="1" dirty="0" err="1">
                <a:solidFill>
                  <a:srgbClr val="FF0066"/>
                </a:solidFill>
              </a:rPr>
              <a:t>nặng</a:t>
            </a:r>
            <a:r>
              <a:rPr lang="en-US" sz="3000" b="1" dirty="0">
                <a:solidFill>
                  <a:srgbClr val="FF0066"/>
                </a:solidFill>
              </a:rPr>
              <a:t> </a:t>
            </a:r>
            <a:r>
              <a:rPr lang="en-US" sz="3000" b="1" dirty="0" err="1">
                <a:solidFill>
                  <a:srgbClr val="FF0066"/>
                </a:solidFill>
              </a:rPr>
              <a:t>của</a:t>
            </a:r>
            <a:r>
              <a:rPr lang="en-US" sz="3000" b="1" dirty="0">
                <a:solidFill>
                  <a:srgbClr val="FF0066"/>
                </a:solidFill>
              </a:rPr>
              <a:t> </a:t>
            </a:r>
            <a:r>
              <a:rPr lang="en-US" sz="3000" b="1" dirty="0" err="1">
                <a:solidFill>
                  <a:srgbClr val="FF0066"/>
                </a:solidFill>
              </a:rPr>
              <a:t>mỗi</a:t>
            </a:r>
            <a:r>
              <a:rPr lang="en-US" sz="3000" b="1" dirty="0">
                <a:solidFill>
                  <a:srgbClr val="FF0066"/>
                </a:solidFill>
              </a:rPr>
              <a:t> con </a:t>
            </a:r>
            <a:r>
              <a:rPr lang="en-US" sz="3000" b="1" dirty="0" err="1">
                <a:solidFill>
                  <a:srgbClr val="FF0066"/>
                </a:solidFill>
              </a:rPr>
              <a:t>vật</a:t>
            </a:r>
            <a:r>
              <a:rPr lang="en-US" sz="3000" b="1" dirty="0">
                <a:solidFill>
                  <a:srgbClr val="FF0066"/>
                </a:solidFill>
              </a:rPr>
              <a:t> </a:t>
            </a:r>
            <a:r>
              <a:rPr lang="en-US" sz="3000" b="1" dirty="0" err="1">
                <a:solidFill>
                  <a:srgbClr val="FF0066"/>
                </a:solidFill>
              </a:rPr>
              <a:t>được</a:t>
            </a:r>
            <a:r>
              <a:rPr lang="en-US" sz="3000" b="1" dirty="0">
                <a:solidFill>
                  <a:srgbClr val="FF0066"/>
                </a:solidFill>
              </a:rPr>
              <a:t> </a:t>
            </a:r>
            <a:r>
              <a:rPr lang="en-US" sz="3000" b="1" dirty="0" err="1">
                <a:solidFill>
                  <a:srgbClr val="FF0066"/>
                </a:solidFill>
              </a:rPr>
              <a:t>cho</a:t>
            </a:r>
            <a:r>
              <a:rPr lang="en-US" sz="3000" b="1" dirty="0">
                <a:solidFill>
                  <a:srgbClr val="FF0066"/>
                </a:solidFill>
              </a:rPr>
              <a:t> </a:t>
            </a:r>
            <a:r>
              <a:rPr lang="en-US" sz="3000" b="1" dirty="0" err="1">
                <a:solidFill>
                  <a:srgbClr val="FF0066"/>
                </a:solidFill>
              </a:rPr>
              <a:t>dưới</a:t>
            </a:r>
            <a:r>
              <a:rPr lang="en-US" sz="3000" b="1" dirty="0">
                <a:solidFill>
                  <a:srgbClr val="FF0066"/>
                </a:solidFill>
              </a:rPr>
              <a:t> </a:t>
            </a:r>
            <a:r>
              <a:rPr lang="en-US" sz="3000" b="1" dirty="0" err="1">
                <a:solidFill>
                  <a:srgbClr val="FF0066"/>
                </a:solidFill>
              </a:rPr>
              <a:t>đây</a:t>
            </a:r>
            <a:r>
              <a:rPr lang="en-US" sz="3000" b="1" dirty="0">
                <a:solidFill>
                  <a:srgbClr val="FF0066"/>
                </a:solidFill>
              </a:rPr>
              <a:t>. </a:t>
            </a:r>
            <a:r>
              <a:rPr lang="en-US" sz="3000" b="1" dirty="0" err="1">
                <a:solidFill>
                  <a:srgbClr val="FF0066"/>
                </a:solidFill>
              </a:rPr>
              <a:t>Viết</a:t>
            </a:r>
            <a:r>
              <a:rPr lang="en-US" sz="3000" b="1" dirty="0">
                <a:solidFill>
                  <a:srgbClr val="FF0066"/>
                </a:solidFill>
              </a:rPr>
              <a:t> </a:t>
            </a:r>
            <a:r>
              <a:rPr lang="en-US" sz="3000" b="1" dirty="0" err="1">
                <a:solidFill>
                  <a:srgbClr val="FF0066"/>
                </a:solidFill>
              </a:rPr>
              <a:t>tên</a:t>
            </a:r>
            <a:r>
              <a:rPr lang="en-US" sz="3000" b="1" dirty="0">
                <a:solidFill>
                  <a:srgbClr val="FF0066"/>
                </a:solidFill>
              </a:rPr>
              <a:t> </a:t>
            </a:r>
            <a:r>
              <a:rPr lang="en-US" sz="3000" b="1" dirty="0" err="1">
                <a:solidFill>
                  <a:srgbClr val="FF0066"/>
                </a:solidFill>
              </a:rPr>
              <a:t>các</a:t>
            </a:r>
            <a:r>
              <a:rPr lang="en-US" sz="3000" b="1" dirty="0">
                <a:solidFill>
                  <a:srgbClr val="FF0066"/>
                </a:solidFill>
              </a:rPr>
              <a:t> con </a:t>
            </a:r>
            <a:r>
              <a:rPr lang="en-US" sz="3000" b="1" dirty="0" err="1">
                <a:solidFill>
                  <a:srgbClr val="FF0066"/>
                </a:solidFill>
              </a:rPr>
              <a:t>vật</a:t>
            </a:r>
            <a:r>
              <a:rPr lang="en-US" sz="3000" b="1" dirty="0">
                <a:solidFill>
                  <a:srgbClr val="FF0066"/>
                </a:solidFill>
              </a:rPr>
              <a:t> </a:t>
            </a:r>
            <a:r>
              <a:rPr lang="en-US" sz="3000" b="1" dirty="0" err="1">
                <a:solidFill>
                  <a:srgbClr val="FF0066"/>
                </a:solidFill>
              </a:rPr>
              <a:t>theo</a:t>
            </a:r>
            <a:r>
              <a:rPr lang="en-US" sz="3000" b="1" dirty="0">
                <a:solidFill>
                  <a:srgbClr val="FF0066"/>
                </a:solidFill>
              </a:rPr>
              <a:t> </a:t>
            </a:r>
            <a:r>
              <a:rPr lang="en-US" sz="3000" b="1" dirty="0" err="1">
                <a:solidFill>
                  <a:srgbClr val="FF0066"/>
                </a:solidFill>
              </a:rPr>
              <a:t>thứ</a:t>
            </a:r>
            <a:r>
              <a:rPr lang="en-US" sz="3000" b="1" dirty="0">
                <a:solidFill>
                  <a:srgbClr val="FF0066"/>
                </a:solidFill>
              </a:rPr>
              <a:t> </a:t>
            </a:r>
            <a:r>
              <a:rPr lang="en-US" sz="3000" b="1" dirty="0" err="1">
                <a:solidFill>
                  <a:srgbClr val="FF0066"/>
                </a:solidFill>
              </a:rPr>
              <a:t>tự</a:t>
            </a:r>
            <a:r>
              <a:rPr lang="en-US" sz="3000" b="1" dirty="0">
                <a:solidFill>
                  <a:srgbClr val="FF0066"/>
                </a:solidFill>
              </a:rPr>
              <a:t> </a:t>
            </a:r>
            <a:r>
              <a:rPr lang="en-US" sz="3000" b="1" dirty="0" err="1">
                <a:solidFill>
                  <a:srgbClr val="FF0066"/>
                </a:solidFill>
              </a:rPr>
              <a:t>cân</a:t>
            </a:r>
            <a:r>
              <a:rPr lang="en-US" sz="3000" b="1" dirty="0">
                <a:solidFill>
                  <a:srgbClr val="FF0066"/>
                </a:solidFill>
              </a:rPr>
              <a:t> </a:t>
            </a:r>
            <a:r>
              <a:rPr lang="en-US" sz="3000" b="1" dirty="0" err="1">
                <a:solidFill>
                  <a:srgbClr val="FF0066"/>
                </a:solidFill>
              </a:rPr>
              <a:t>nặng</a:t>
            </a:r>
            <a:r>
              <a:rPr lang="en-US" sz="3000" b="1" dirty="0">
                <a:solidFill>
                  <a:srgbClr val="FF0066"/>
                </a:solidFill>
              </a:rPr>
              <a:t> </a:t>
            </a:r>
            <a:r>
              <a:rPr lang="en-US" sz="3000" b="1" dirty="0" err="1">
                <a:solidFill>
                  <a:srgbClr val="FF0066"/>
                </a:solidFill>
              </a:rPr>
              <a:t>từ</a:t>
            </a:r>
            <a:r>
              <a:rPr lang="en-US" sz="3000" b="1" dirty="0">
                <a:solidFill>
                  <a:srgbClr val="FF0066"/>
                </a:solidFill>
              </a:rPr>
              <a:t> </a:t>
            </a:r>
            <a:r>
              <a:rPr lang="en-US" sz="3000" b="1" dirty="0" err="1">
                <a:solidFill>
                  <a:srgbClr val="FF0066"/>
                </a:solidFill>
              </a:rPr>
              <a:t>bé</a:t>
            </a:r>
            <a:r>
              <a:rPr lang="en-US" sz="3000" b="1" dirty="0">
                <a:solidFill>
                  <a:srgbClr val="FF0066"/>
                </a:solidFill>
              </a:rPr>
              <a:t> </a:t>
            </a:r>
            <a:r>
              <a:rPr lang="en-US" sz="3000" b="1" dirty="0" err="1">
                <a:solidFill>
                  <a:srgbClr val="FF0066"/>
                </a:solidFill>
              </a:rPr>
              <a:t>đến</a:t>
            </a:r>
            <a:r>
              <a:rPr lang="en-US" sz="3000" b="1" dirty="0">
                <a:solidFill>
                  <a:srgbClr val="FF0066"/>
                </a:solidFill>
              </a:rPr>
              <a:t> </a:t>
            </a:r>
            <a:r>
              <a:rPr lang="en-US" sz="3000" b="1" dirty="0" err="1">
                <a:solidFill>
                  <a:srgbClr val="FF0066"/>
                </a:solidFill>
              </a:rPr>
              <a:t>lớn</a:t>
            </a:r>
            <a:r>
              <a:rPr lang="en-US" sz="3000" b="1" dirty="0">
                <a:solidFill>
                  <a:srgbClr val="FF0066"/>
                </a:solidFill>
              </a:rPr>
              <a:t>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D15FF36-889B-DB48-909B-12E3B7B591BE}"/>
              </a:ext>
            </a:extLst>
          </p:cNvPr>
          <p:cNvGrpSpPr/>
          <p:nvPr/>
        </p:nvGrpSpPr>
        <p:grpSpPr>
          <a:xfrm>
            <a:off x="1324927" y="1262744"/>
            <a:ext cx="3914450" cy="2875704"/>
            <a:chOff x="1324927" y="1262744"/>
            <a:chExt cx="3914450" cy="2875704"/>
          </a:xfrm>
        </p:grpSpPr>
        <p:pic>
          <p:nvPicPr>
            <p:cNvPr id="6" name="Picture 12" descr="Gấu Bắc Cực Trắng Hình ảnh | Định dạng hình ảnh PSD 401870190|  vn.lovepik.com">
              <a:extLst>
                <a:ext uri="{FF2B5EF4-FFF2-40B4-BE49-F238E27FC236}">
                  <a16:creationId xmlns:a16="http://schemas.microsoft.com/office/drawing/2014/main" id="{484D0774-A626-E63C-00FE-FB301E3D11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5494" y="1262744"/>
              <a:ext cx="3133999" cy="25954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789CA5AD-C7FB-9F20-18E5-BF4208B93976}"/>
                </a:ext>
              </a:extLst>
            </p:cNvPr>
            <p:cNvSpPr/>
            <p:nvPr/>
          </p:nvSpPr>
          <p:spPr>
            <a:xfrm>
              <a:off x="1324927" y="3564612"/>
              <a:ext cx="3914450" cy="573836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>
                  <a:solidFill>
                    <a:schemeClr val="tx1"/>
                  </a:solidFill>
                  <a:latin typeface="UTM Avo" panose="02040603050506020204" pitchFamily="18" charset="0"/>
                </a:rPr>
                <a:t>Gấu trắng Bắc Cực: 250 kg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BA5F9E4-6B21-BB5E-5587-ADDD112A38F2}"/>
              </a:ext>
            </a:extLst>
          </p:cNvPr>
          <p:cNvGrpSpPr/>
          <p:nvPr/>
        </p:nvGrpSpPr>
        <p:grpSpPr>
          <a:xfrm>
            <a:off x="6631320" y="1592874"/>
            <a:ext cx="3851327" cy="2460916"/>
            <a:chOff x="6631320" y="1592874"/>
            <a:chExt cx="3851327" cy="2460916"/>
          </a:xfrm>
        </p:grpSpPr>
        <p:pic>
          <p:nvPicPr>
            <p:cNvPr id="9" name="Picture 10" descr="Tiger Cartoon clipart - Tiger, Wildlife, Graphics, transparent clip art">
              <a:extLst>
                <a:ext uri="{FF2B5EF4-FFF2-40B4-BE49-F238E27FC236}">
                  <a16:creationId xmlns:a16="http://schemas.microsoft.com/office/drawing/2014/main" id="{490A8D56-910F-189B-0158-8B6D141481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200" b="94800" l="667" r="98000">
                          <a14:foregroundMark x1="86556" y1="6200" x2="95111" y2="12800"/>
                          <a14:foregroundMark x1="98444" y1="12800" x2="98444" y2="12800"/>
                          <a14:foregroundMark x1="98000" y1="26400" x2="98000" y2="26400"/>
                          <a14:foregroundMark x1="92778" y1="21000" x2="93667" y2="28600"/>
                          <a14:foregroundMark x1="92667" y1="26200" x2="96000" y2="29600"/>
                          <a14:foregroundMark x1="77444" y1="19000" x2="85111" y2="39800"/>
                          <a14:foregroundMark x1="85111" y1="39800" x2="85778" y2="40800"/>
                          <a14:foregroundMark x1="91556" y1="65600" x2="93444" y2="76000"/>
                          <a14:foregroundMark x1="78889" y1="92000" x2="78889" y2="92000"/>
                          <a14:foregroundMark x1="55222" y1="86200" x2="55222" y2="86200"/>
                          <a14:foregroundMark x1="14889" y1="94800" x2="14889" y2="94800"/>
                          <a14:foregroundMark x1="4556" y1="74800" x2="4556" y2="74800"/>
                          <a14:foregroundMark x1="667" y1="66000" x2="667" y2="66000"/>
                          <a14:foregroundMark x1="85444" y1="18800" x2="80444" y2="23800"/>
                        </a14:backgroundRemoval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631320" y="1592874"/>
              <a:ext cx="3851327" cy="2107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0295A8FE-99AF-903B-7511-33A3208A6619}"/>
                </a:ext>
              </a:extLst>
            </p:cNvPr>
            <p:cNvSpPr/>
            <p:nvPr/>
          </p:nvSpPr>
          <p:spPr>
            <a:xfrm>
              <a:off x="6689819" y="3528157"/>
              <a:ext cx="2647242" cy="525633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>
                  <a:solidFill>
                    <a:schemeClr val="tx1"/>
                  </a:solidFill>
                  <a:latin typeface="UTM Avo" panose="02040603050506020204" pitchFamily="18" charset="0"/>
                </a:rPr>
                <a:t>Hổ: 167 kg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BAD06ED-0966-C7DF-AD4F-1D60BFE69FE0}"/>
              </a:ext>
            </a:extLst>
          </p:cNvPr>
          <p:cNvGrpSpPr/>
          <p:nvPr/>
        </p:nvGrpSpPr>
        <p:grpSpPr>
          <a:xfrm>
            <a:off x="1916843" y="3987092"/>
            <a:ext cx="4620457" cy="2636219"/>
            <a:chOff x="1916843" y="3987092"/>
            <a:chExt cx="4620457" cy="2636219"/>
          </a:xfrm>
        </p:grpSpPr>
        <p:pic>
          <p:nvPicPr>
            <p:cNvPr id="12" name="Picture 6" descr="Premium Vector | Jaguar vector illustration">
              <a:extLst>
                <a:ext uri="{FF2B5EF4-FFF2-40B4-BE49-F238E27FC236}">
                  <a16:creationId xmlns:a16="http://schemas.microsoft.com/office/drawing/2014/main" id="{9333EAB3-616F-5692-489F-8D9CE00E50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hq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132" b="89911" l="6800" r="92200">
                          <a14:foregroundMark x1="6850" y1="9132" x2="6850" y2="9132"/>
                          <a14:foregroundMark x1="24450" y1="33333" x2="24450" y2="33333"/>
                          <a14:foregroundMark x1="17550" y1="34291" x2="17550" y2="34291"/>
                          <a14:foregroundMark x1="19150" y1="30077" x2="19250" y2="38442"/>
                          <a14:foregroundMark x1="19850" y1="58621" x2="19850" y2="58621"/>
                          <a14:foregroundMark x1="57150" y1="46041" x2="57150" y2="46041"/>
                          <a14:foregroundMark x1="42950" y1="50255" x2="67350" y2="47701"/>
                          <a14:foregroundMark x1="67350" y1="47701" x2="67700" y2="48212"/>
                          <a14:foregroundMark x1="55050" y1="57024" x2="55050" y2="57024"/>
                          <a14:foregroundMark x1="87000" y1="16284" x2="92950" y2="29183"/>
                          <a14:foregroundMark x1="92950" y1="29183" x2="92200" y2="36462"/>
                          <a14:foregroundMark x1="92200" y1="36462" x2="91000" y2="38633"/>
                          <a14:foregroundMark x1="84950" y1="42018" x2="85300" y2="43231"/>
                        </a14:backgroundRemoval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7713" y="3987092"/>
              <a:ext cx="3769587" cy="2491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3C6DB713-B204-80CC-9BF1-A2F7A7862E27}"/>
                </a:ext>
              </a:extLst>
            </p:cNvPr>
            <p:cNvSpPr/>
            <p:nvPr/>
          </p:nvSpPr>
          <p:spPr>
            <a:xfrm>
              <a:off x="1916843" y="6123294"/>
              <a:ext cx="2735663" cy="500017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>
                  <a:solidFill>
                    <a:schemeClr val="tx1"/>
                  </a:solidFill>
                  <a:latin typeface="UTM Avo" panose="02040603050506020204" pitchFamily="18" charset="0"/>
                </a:rPr>
                <a:t>Báo: 86 kg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49F0AB1-E8EA-EC64-0B06-CBBF336EA962}"/>
              </a:ext>
            </a:extLst>
          </p:cNvPr>
          <p:cNvGrpSpPr/>
          <p:nvPr/>
        </p:nvGrpSpPr>
        <p:grpSpPr>
          <a:xfrm>
            <a:off x="6865081" y="3342304"/>
            <a:ext cx="4771146" cy="3263587"/>
            <a:chOff x="6865081" y="3342304"/>
            <a:chExt cx="4771146" cy="3263587"/>
          </a:xfrm>
        </p:grpSpPr>
        <p:pic>
          <p:nvPicPr>
            <p:cNvPr id="15" name="Picture 8" descr="Sư tử Clip nghệ thuật - Đáng Sợ Sư Tử. png tải về - Miễn phí trong suốt  Động Vật Hoang Dã png Tải về.">
              <a:extLst>
                <a:ext uri="{FF2B5EF4-FFF2-40B4-BE49-F238E27FC236}">
                  <a16:creationId xmlns:a16="http://schemas.microsoft.com/office/drawing/2014/main" id="{34649098-5AE1-0C5D-50BC-8A2563D06E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167" b="93194" l="10000" r="91000">
                          <a14:foregroundMark x1="74222" y1="4167" x2="74222" y2="4167"/>
                          <a14:foregroundMark x1="89667" y1="6944" x2="89667" y2="6944"/>
                          <a14:foregroundMark x1="91111" y1="28750" x2="91111" y2="28750"/>
                          <a14:foregroundMark x1="75333" y1="28472" x2="78889" y2="31528"/>
                          <a14:foregroundMark x1="76333" y1="18889" x2="79333" y2="25694"/>
                          <a14:foregroundMark x1="73556" y1="88194" x2="73556" y2="88194"/>
                          <a14:foregroundMark x1="21778" y1="93194" x2="21778" y2="93194"/>
                        </a14:backgroundRemoval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6337" y="3342304"/>
              <a:ext cx="3479890" cy="27839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62EB2CFC-FA59-6746-5667-AE46B6879E89}"/>
                </a:ext>
              </a:extLst>
            </p:cNvPr>
            <p:cNvSpPr/>
            <p:nvPr/>
          </p:nvSpPr>
          <p:spPr>
            <a:xfrm>
              <a:off x="6865081" y="6105874"/>
              <a:ext cx="2735663" cy="500017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>
                  <a:solidFill>
                    <a:schemeClr val="tx1"/>
                  </a:solidFill>
                  <a:latin typeface="UTM Avo" panose="02040603050506020204" pitchFamily="18" charset="0"/>
                </a:rPr>
                <a:t>Sư tử: 155 kg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468933D1-DA07-4681-8562-ABBCFF1A0BC4}"/>
              </a:ext>
            </a:extLst>
          </p:cNvPr>
          <p:cNvSpPr txBox="1"/>
          <p:nvPr/>
        </p:nvSpPr>
        <p:spPr>
          <a:xfrm>
            <a:off x="67593" y="5712596"/>
            <a:ext cx="1742274" cy="779026"/>
          </a:xfrm>
          <a:custGeom>
            <a:avLst/>
            <a:gdLst>
              <a:gd name="connsiteX0" fmla="*/ 206407 w 1742274"/>
              <a:gd name="connsiteY0" fmla="*/ 924447 h 779026"/>
              <a:gd name="connsiteX1" fmla="*/ 310511 w 1742274"/>
              <a:gd name="connsiteY1" fmla="*/ 687646 h 779026"/>
              <a:gd name="connsiteX2" fmla="*/ 615435 w 1742274"/>
              <a:gd name="connsiteY2" fmla="*/ 17158 h 779026"/>
              <a:gd name="connsiteX3" fmla="*/ 1270126 w 1742274"/>
              <a:gd name="connsiteY3" fmla="*/ 43257 h 779026"/>
              <a:gd name="connsiteX4" fmla="*/ 1252376 w 1742274"/>
              <a:gd name="connsiteY4" fmla="*/ 739746 h 779026"/>
              <a:gd name="connsiteX5" fmla="*/ 601109 w 1742274"/>
              <a:gd name="connsiteY5" fmla="*/ 759842 h 779026"/>
              <a:gd name="connsiteX6" fmla="*/ 206407 w 1742274"/>
              <a:gd name="connsiteY6" fmla="*/ 924447 h 779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42274" h="779026" fill="none" extrusionOk="0">
                <a:moveTo>
                  <a:pt x="206407" y="924447"/>
                </a:moveTo>
                <a:cubicBezTo>
                  <a:pt x="230497" y="820512"/>
                  <a:pt x="301745" y="747391"/>
                  <a:pt x="310511" y="687646"/>
                </a:cubicBezTo>
                <a:cubicBezTo>
                  <a:pt x="-232387" y="503947"/>
                  <a:pt x="-69525" y="64090"/>
                  <a:pt x="615435" y="17158"/>
                </a:cubicBezTo>
                <a:cubicBezTo>
                  <a:pt x="854442" y="-53218"/>
                  <a:pt x="1059241" y="-31462"/>
                  <a:pt x="1270126" y="43257"/>
                </a:cubicBezTo>
                <a:cubicBezTo>
                  <a:pt x="1925411" y="216426"/>
                  <a:pt x="1825040" y="660520"/>
                  <a:pt x="1252376" y="739746"/>
                </a:cubicBezTo>
                <a:cubicBezTo>
                  <a:pt x="1106304" y="790214"/>
                  <a:pt x="770117" y="796948"/>
                  <a:pt x="601109" y="759842"/>
                </a:cubicBezTo>
                <a:cubicBezTo>
                  <a:pt x="512838" y="827777"/>
                  <a:pt x="327995" y="867821"/>
                  <a:pt x="206407" y="924447"/>
                </a:cubicBezTo>
                <a:close/>
              </a:path>
              <a:path w="1742274" h="779026" stroke="0" extrusionOk="0">
                <a:moveTo>
                  <a:pt x="206407" y="924447"/>
                </a:moveTo>
                <a:cubicBezTo>
                  <a:pt x="237346" y="805026"/>
                  <a:pt x="300107" y="743678"/>
                  <a:pt x="310511" y="687646"/>
                </a:cubicBezTo>
                <a:cubicBezTo>
                  <a:pt x="-272127" y="459857"/>
                  <a:pt x="13058" y="67273"/>
                  <a:pt x="615435" y="17158"/>
                </a:cubicBezTo>
                <a:cubicBezTo>
                  <a:pt x="836029" y="-4053"/>
                  <a:pt x="1022514" y="15442"/>
                  <a:pt x="1270126" y="43257"/>
                </a:cubicBezTo>
                <a:cubicBezTo>
                  <a:pt x="1898893" y="186933"/>
                  <a:pt x="1878246" y="571739"/>
                  <a:pt x="1252376" y="739746"/>
                </a:cubicBezTo>
                <a:cubicBezTo>
                  <a:pt x="1059658" y="742709"/>
                  <a:pt x="798652" y="792666"/>
                  <a:pt x="601109" y="759842"/>
                </a:cubicBezTo>
                <a:cubicBezTo>
                  <a:pt x="467785" y="839672"/>
                  <a:pt x="348588" y="863272"/>
                  <a:pt x="206407" y="924447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2384644776">
                  <a:prstGeom prst="wedgeEllipseCallout">
                    <a:avLst>
                      <a:gd name="adj1" fmla="val -38153"/>
                      <a:gd name="adj2" fmla="val 68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rgbClr val="FF0066"/>
                </a:solidFill>
                <a:latin typeface="#9Slide07 SVNBillo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000" dirty="0">
                <a:solidFill>
                  <a:srgbClr val="FF0066"/>
                </a:solidFill>
                <a:latin typeface="#9Slide07 SVNBillo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endParaRPr lang="en-US" sz="3000" dirty="0">
              <a:solidFill>
                <a:srgbClr val="FF0066"/>
              </a:solidFill>
              <a:effectLst/>
              <a:latin typeface="#9Slide07 SVNBillo" panose="000004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81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E679B-E2D1-936F-3E78-90403764E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0E183-E964-8433-94FB-8A22A55814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C1EB8C3-9EA4-4493-8076-5E3A9B524197}"/>
              </a:ext>
            </a:extLst>
          </p:cNvPr>
          <p:cNvSpPr/>
          <p:nvPr/>
        </p:nvSpPr>
        <p:spPr>
          <a:xfrm>
            <a:off x="968692" y="233628"/>
            <a:ext cx="10254615" cy="110537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b) </a:t>
            </a:r>
            <a:r>
              <a:rPr lang="en-US" sz="30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0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0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số</a:t>
            </a: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 356, 432, 728, 669 </a:t>
            </a:r>
            <a:r>
              <a:rPr lang="en-US" sz="30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thành</a:t>
            </a: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0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tổng</a:t>
            </a: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0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30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trăm</a:t>
            </a: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30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chục</a:t>
            </a: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0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0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đơn</a:t>
            </a: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0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vị</a:t>
            </a: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 (</a:t>
            </a:r>
            <a:r>
              <a:rPr lang="en-US" sz="30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theo</a:t>
            </a: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0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mẫu</a:t>
            </a: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)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262EA70-B6ED-2CC7-3D91-1BD776457549}"/>
              </a:ext>
            </a:extLst>
          </p:cNvPr>
          <p:cNvSpPr/>
          <p:nvPr/>
        </p:nvSpPr>
        <p:spPr>
          <a:xfrm>
            <a:off x="3125306" y="1447095"/>
            <a:ext cx="5517950" cy="130704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UTM Avo" panose="02040603050506020204" pitchFamily="18" charset="0"/>
              </a:rPr>
              <a:t>356 = 300 + 50 + 6</a:t>
            </a:r>
          </a:p>
        </p:txBody>
      </p:sp>
      <p:sp>
        <p:nvSpPr>
          <p:cNvPr id="6" name="Rectangle: Rounded Corners 3">
            <a:extLst>
              <a:ext uri="{FF2B5EF4-FFF2-40B4-BE49-F238E27FC236}">
                <a16:creationId xmlns:a16="http://schemas.microsoft.com/office/drawing/2014/main" id="{A4272F2D-ABA4-46CD-5934-ADD4EAAD7DAD}"/>
              </a:ext>
            </a:extLst>
          </p:cNvPr>
          <p:cNvSpPr/>
          <p:nvPr/>
        </p:nvSpPr>
        <p:spPr>
          <a:xfrm>
            <a:off x="730448" y="2944711"/>
            <a:ext cx="5986037" cy="1100108"/>
          </a:xfrm>
          <a:custGeom>
            <a:avLst/>
            <a:gdLst>
              <a:gd name="connsiteX0" fmla="*/ 0 w 5986037"/>
              <a:gd name="connsiteY0" fmla="*/ 183355 h 1100108"/>
              <a:gd name="connsiteX1" fmla="*/ 183355 w 5986037"/>
              <a:gd name="connsiteY1" fmla="*/ 0 h 1100108"/>
              <a:gd name="connsiteX2" fmla="*/ 5802682 w 5986037"/>
              <a:gd name="connsiteY2" fmla="*/ 0 h 1100108"/>
              <a:gd name="connsiteX3" fmla="*/ 5986037 w 5986037"/>
              <a:gd name="connsiteY3" fmla="*/ 183355 h 1100108"/>
              <a:gd name="connsiteX4" fmla="*/ 5986037 w 5986037"/>
              <a:gd name="connsiteY4" fmla="*/ 916753 h 1100108"/>
              <a:gd name="connsiteX5" fmla="*/ 5802682 w 5986037"/>
              <a:gd name="connsiteY5" fmla="*/ 1100108 h 1100108"/>
              <a:gd name="connsiteX6" fmla="*/ 183355 w 5986037"/>
              <a:gd name="connsiteY6" fmla="*/ 1100108 h 1100108"/>
              <a:gd name="connsiteX7" fmla="*/ 0 w 5986037"/>
              <a:gd name="connsiteY7" fmla="*/ 916753 h 1100108"/>
              <a:gd name="connsiteX8" fmla="*/ 0 w 5986037"/>
              <a:gd name="connsiteY8" fmla="*/ 183355 h 1100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86037" h="1100108" fill="none" extrusionOk="0">
                <a:moveTo>
                  <a:pt x="0" y="183355"/>
                </a:moveTo>
                <a:cubicBezTo>
                  <a:pt x="-5678" y="79717"/>
                  <a:pt x="93441" y="12920"/>
                  <a:pt x="183355" y="0"/>
                </a:cubicBezTo>
                <a:cubicBezTo>
                  <a:pt x="2070473" y="-61902"/>
                  <a:pt x="3166143" y="-101778"/>
                  <a:pt x="5802682" y="0"/>
                </a:cubicBezTo>
                <a:cubicBezTo>
                  <a:pt x="5884920" y="-5965"/>
                  <a:pt x="5995701" y="69212"/>
                  <a:pt x="5986037" y="183355"/>
                </a:cubicBezTo>
                <a:cubicBezTo>
                  <a:pt x="6038162" y="382193"/>
                  <a:pt x="6023731" y="653279"/>
                  <a:pt x="5986037" y="916753"/>
                </a:cubicBezTo>
                <a:cubicBezTo>
                  <a:pt x="5971769" y="1011032"/>
                  <a:pt x="5903230" y="1096796"/>
                  <a:pt x="5802682" y="1100108"/>
                </a:cubicBezTo>
                <a:cubicBezTo>
                  <a:pt x="3049846" y="957716"/>
                  <a:pt x="2721457" y="1211209"/>
                  <a:pt x="183355" y="1100108"/>
                </a:cubicBezTo>
                <a:cubicBezTo>
                  <a:pt x="71576" y="1105369"/>
                  <a:pt x="-2792" y="1030748"/>
                  <a:pt x="0" y="916753"/>
                </a:cubicBezTo>
                <a:cubicBezTo>
                  <a:pt x="27441" y="584905"/>
                  <a:pt x="-13909" y="284085"/>
                  <a:pt x="0" y="183355"/>
                </a:cubicBezTo>
                <a:close/>
              </a:path>
              <a:path w="5986037" h="1100108" stroke="0" extrusionOk="0">
                <a:moveTo>
                  <a:pt x="0" y="183355"/>
                </a:moveTo>
                <a:cubicBezTo>
                  <a:pt x="-11126" y="67386"/>
                  <a:pt x="77909" y="-6995"/>
                  <a:pt x="183355" y="0"/>
                </a:cubicBezTo>
                <a:cubicBezTo>
                  <a:pt x="2556227" y="-164947"/>
                  <a:pt x="5226783" y="-52288"/>
                  <a:pt x="5802682" y="0"/>
                </a:cubicBezTo>
                <a:cubicBezTo>
                  <a:pt x="5902700" y="-19514"/>
                  <a:pt x="5980602" y="82961"/>
                  <a:pt x="5986037" y="183355"/>
                </a:cubicBezTo>
                <a:cubicBezTo>
                  <a:pt x="5991216" y="503869"/>
                  <a:pt x="6011218" y="756303"/>
                  <a:pt x="5986037" y="916753"/>
                </a:cubicBezTo>
                <a:cubicBezTo>
                  <a:pt x="5994312" y="1028701"/>
                  <a:pt x="5897896" y="1089100"/>
                  <a:pt x="5802682" y="1100108"/>
                </a:cubicBezTo>
                <a:cubicBezTo>
                  <a:pt x="3012913" y="1258649"/>
                  <a:pt x="1152590" y="958272"/>
                  <a:pt x="183355" y="1100108"/>
                </a:cubicBezTo>
                <a:cubicBezTo>
                  <a:pt x="81363" y="1112902"/>
                  <a:pt x="6408" y="1015789"/>
                  <a:pt x="0" y="916753"/>
                </a:cubicBezTo>
                <a:cubicBezTo>
                  <a:pt x="4406" y="751417"/>
                  <a:pt x="5442" y="457915"/>
                  <a:pt x="0" y="183355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FF0066"/>
            </a:solidFill>
            <a:extLst>
              <a:ext uri="{C807C97D-BFC1-408E-A445-0C87EB9F89A2}">
                <ask:lineSketchStyleProps xmlns:ask="http://schemas.microsoft.com/office/drawing/2018/sketchyshapes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2060"/>
                </a:solidFill>
                <a:latin typeface="UTM Avo" panose="02040603050506020204" pitchFamily="18" charset="0"/>
              </a:rPr>
              <a:t>432 =  400 + 30 + 2</a:t>
            </a:r>
          </a:p>
        </p:txBody>
      </p:sp>
      <p:sp>
        <p:nvSpPr>
          <p:cNvPr id="7" name="Rectangle: Rounded Corners 4">
            <a:extLst>
              <a:ext uri="{FF2B5EF4-FFF2-40B4-BE49-F238E27FC236}">
                <a16:creationId xmlns:a16="http://schemas.microsoft.com/office/drawing/2014/main" id="{11EC0E25-AAC0-45D1-C92A-78D2744E071C}"/>
              </a:ext>
            </a:extLst>
          </p:cNvPr>
          <p:cNvSpPr/>
          <p:nvPr/>
        </p:nvSpPr>
        <p:spPr>
          <a:xfrm>
            <a:off x="2182296" y="4359853"/>
            <a:ext cx="5986037" cy="1100108"/>
          </a:xfrm>
          <a:custGeom>
            <a:avLst/>
            <a:gdLst>
              <a:gd name="connsiteX0" fmla="*/ 0 w 5986037"/>
              <a:gd name="connsiteY0" fmla="*/ 183355 h 1100108"/>
              <a:gd name="connsiteX1" fmla="*/ 183355 w 5986037"/>
              <a:gd name="connsiteY1" fmla="*/ 0 h 1100108"/>
              <a:gd name="connsiteX2" fmla="*/ 5802682 w 5986037"/>
              <a:gd name="connsiteY2" fmla="*/ 0 h 1100108"/>
              <a:gd name="connsiteX3" fmla="*/ 5986037 w 5986037"/>
              <a:gd name="connsiteY3" fmla="*/ 183355 h 1100108"/>
              <a:gd name="connsiteX4" fmla="*/ 5986037 w 5986037"/>
              <a:gd name="connsiteY4" fmla="*/ 916753 h 1100108"/>
              <a:gd name="connsiteX5" fmla="*/ 5802682 w 5986037"/>
              <a:gd name="connsiteY5" fmla="*/ 1100108 h 1100108"/>
              <a:gd name="connsiteX6" fmla="*/ 183355 w 5986037"/>
              <a:gd name="connsiteY6" fmla="*/ 1100108 h 1100108"/>
              <a:gd name="connsiteX7" fmla="*/ 0 w 5986037"/>
              <a:gd name="connsiteY7" fmla="*/ 916753 h 1100108"/>
              <a:gd name="connsiteX8" fmla="*/ 0 w 5986037"/>
              <a:gd name="connsiteY8" fmla="*/ 183355 h 1100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86037" h="1100108" fill="none" extrusionOk="0">
                <a:moveTo>
                  <a:pt x="0" y="183355"/>
                </a:moveTo>
                <a:cubicBezTo>
                  <a:pt x="-16094" y="78646"/>
                  <a:pt x="81151" y="5122"/>
                  <a:pt x="183355" y="0"/>
                </a:cubicBezTo>
                <a:cubicBezTo>
                  <a:pt x="1358534" y="-167532"/>
                  <a:pt x="4661359" y="-120271"/>
                  <a:pt x="5802682" y="0"/>
                </a:cubicBezTo>
                <a:cubicBezTo>
                  <a:pt x="5905546" y="-3530"/>
                  <a:pt x="5997121" y="87239"/>
                  <a:pt x="5986037" y="183355"/>
                </a:cubicBezTo>
                <a:cubicBezTo>
                  <a:pt x="5946518" y="504509"/>
                  <a:pt x="5925333" y="584982"/>
                  <a:pt x="5986037" y="916753"/>
                </a:cubicBezTo>
                <a:cubicBezTo>
                  <a:pt x="5980422" y="1016441"/>
                  <a:pt x="5916964" y="1089538"/>
                  <a:pt x="5802682" y="1100108"/>
                </a:cubicBezTo>
                <a:cubicBezTo>
                  <a:pt x="3944419" y="1120641"/>
                  <a:pt x="2879695" y="1230014"/>
                  <a:pt x="183355" y="1100108"/>
                </a:cubicBezTo>
                <a:cubicBezTo>
                  <a:pt x="90409" y="1084159"/>
                  <a:pt x="-3911" y="1028201"/>
                  <a:pt x="0" y="916753"/>
                </a:cubicBezTo>
                <a:cubicBezTo>
                  <a:pt x="1765" y="686323"/>
                  <a:pt x="23379" y="366598"/>
                  <a:pt x="0" y="183355"/>
                </a:cubicBezTo>
                <a:close/>
              </a:path>
              <a:path w="5986037" h="1100108" stroke="0" extrusionOk="0">
                <a:moveTo>
                  <a:pt x="0" y="183355"/>
                </a:moveTo>
                <a:cubicBezTo>
                  <a:pt x="7099" y="79476"/>
                  <a:pt x="80198" y="10787"/>
                  <a:pt x="183355" y="0"/>
                </a:cubicBezTo>
                <a:cubicBezTo>
                  <a:pt x="1649175" y="77705"/>
                  <a:pt x="4666825" y="128065"/>
                  <a:pt x="5802682" y="0"/>
                </a:cubicBezTo>
                <a:cubicBezTo>
                  <a:pt x="5902615" y="7962"/>
                  <a:pt x="5990996" y="91192"/>
                  <a:pt x="5986037" y="183355"/>
                </a:cubicBezTo>
                <a:cubicBezTo>
                  <a:pt x="6046857" y="295516"/>
                  <a:pt x="5962806" y="700878"/>
                  <a:pt x="5986037" y="916753"/>
                </a:cubicBezTo>
                <a:cubicBezTo>
                  <a:pt x="5994488" y="1011531"/>
                  <a:pt x="5915747" y="1112813"/>
                  <a:pt x="5802682" y="1100108"/>
                </a:cubicBezTo>
                <a:cubicBezTo>
                  <a:pt x="4305346" y="946111"/>
                  <a:pt x="2617095" y="1196389"/>
                  <a:pt x="183355" y="1100108"/>
                </a:cubicBezTo>
                <a:cubicBezTo>
                  <a:pt x="78131" y="1107338"/>
                  <a:pt x="13614" y="1026376"/>
                  <a:pt x="0" y="916753"/>
                </a:cubicBezTo>
                <a:cubicBezTo>
                  <a:pt x="54285" y="719788"/>
                  <a:pt x="62279" y="519391"/>
                  <a:pt x="0" y="183355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FF0066"/>
            </a:solidFill>
            <a:extLst>
              <a:ext uri="{C807C97D-BFC1-408E-A445-0C87EB9F89A2}">
                <ask:lineSketchStyleProps xmlns:ask="http://schemas.microsoft.com/office/drawing/2018/sketchyshapes" sd="290759427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2060"/>
                </a:solidFill>
                <a:latin typeface="UTM Avo" panose="02040603050506020204" pitchFamily="18" charset="0"/>
              </a:rPr>
              <a:t>728 =  700 + 20 + 8</a:t>
            </a:r>
          </a:p>
        </p:txBody>
      </p:sp>
      <p:sp>
        <p:nvSpPr>
          <p:cNvPr id="8" name="Rectangle: Rounded Corners 5">
            <a:extLst>
              <a:ext uri="{FF2B5EF4-FFF2-40B4-BE49-F238E27FC236}">
                <a16:creationId xmlns:a16="http://schemas.microsoft.com/office/drawing/2014/main" id="{FF5D8B51-1D34-1BCB-6FE7-0CDBBC231F92}"/>
              </a:ext>
            </a:extLst>
          </p:cNvPr>
          <p:cNvSpPr/>
          <p:nvPr/>
        </p:nvSpPr>
        <p:spPr>
          <a:xfrm>
            <a:off x="806648" y="5540512"/>
            <a:ext cx="5986037" cy="1100108"/>
          </a:xfrm>
          <a:custGeom>
            <a:avLst/>
            <a:gdLst>
              <a:gd name="connsiteX0" fmla="*/ 0 w 5986037"/>
              <a:gd name="connsiteY0" fmla="*/ 183355 h 1100108"/>
              <a:gd name="connsiteX1" fmla="*/ 183355 w 5986037"/>
              <a:gd name="connsiteY1" fmla="*/ 0 h 1100108"/>
              <a:gd name="connsiteX2" fmla="*/ 5802682 w 5986037"/>
              <a:gd name="connsiteY2" fmla="*/ 0 h 1100108"/>
              <a:gd name="connsiteX3" fmla="*/ 5986037 w 5986037"/>
              <a:gd name="connsiteY3" fmla="*/ 183355 h 1100108"/>
              <a:gd name="connsiteX4" fmla="*/ 5986037 w 5986037"/>
              <a:gd name="connsiteY4" fmla="*/ 916753 h 1100108"/>
              <a:gd name="connsiteX5" fmla="*/ 5802682 w 5986037"/>
              <a:gd name="connsiteY5" fmla="*/ 1100108 h 1100108"/>
              <a:gd name="connsiteX6" fmla="*/ 183355 w 5986037"/>
              <a:gd name="connsiteY6" fmla="*/ 1100108 h 1100108"/>
              <a:gd name="connsiteX7" fmla="*/ 0 w 5986037"/>
              <a:gd name="connsiteY7" fmla="*/ 916753 h 1100108"/>
              <a:gd name="connsiteX8" fmla="*/ 0 w 5986037"/>
              <a:gd name="connsiteY8" fmla="*/ 183355 h 1100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86037" h="1100108" fill="none" extrusionOk="0">
                <a:moveTo>
                  <a:pt x="0" y="183355"/>
                </a:moveTo>
                <a:cubicBezTo>
                  <a:pt x="-3748" y="64587"/>
                  <a:pt x="81374" y="9365"/>
                  <a:pt x="183355" y="0"/>
                </a:cubicBezTo>
                <a:cubicBezTo>
                  <a:pt x="1901148" y="123683"/>
                  <a:pt x="4544228" y="84150"/>
                  <a:pt x="5802682" y="0"/>
                </a:cubicBezTo>
                <a:cubicBezTo>
                  <a:pt x="5902435" y="-3168"/>
                  <a:pt x="5971444" y="76618"/>
                  <a:pt x="5986037" y="183355"/>
                </a:cubicBezTo>
                <a:cubicBezTo>
                  <a:pt x="5989075" y="367138"/>
                  <a:pt x="5991648" y="825150"/>
                  <a:pt x="5986037" y="916753"/>
                </a:cubicBezTo>
                <a:cubicBezTo>
                  <a:pt x="5986258" y="1015544"/>
                  <a:pt x="5900416" y="1096241"/>
                  <a:pt x="5802682" y="1100108"/>
                </a:cubicBezTo>
                <a:cubicBezTo>
                  <a:pt x="4064535" y="1079149"/>
                  <a:pt x="2100403" y="1259370"/>
                  <a:pt x="183355" y="1100108"/>
                </a:cubicBezTo>
                <a:cubicBezTo>
                  <a:pt x="84942" y="1107391"/>
                  <a:pt x="9997" y="1027965"/>
                  <a:pt x="0" y="916753"/>
                </a:cubicBezTo>
                <a:cubicBezTo>
                  <a:pt x="40131" y="752388"/>
                  <a:pt x="27659" y="258182"/>
                  <a:pt x="0" y="183355"/>
                </a:cubicBezTo>
                <a:close/>
              </a:path>
              <a:path w="5986037" h="1100108" stroke="0" extrusionOk="0">
                <a:moveTo>
                  <a:pt x="0" y="183355"/>
                </a:moveTo>
                <a:cubicBezTo>
                  <a:pt x="-9171" y="90096"/>
                  <a:pt x="74354" y="-13450"/>
                  <a:pt x="183355" y="0"/>
                </a:cubicBezTo>
                <a:cubicBezTo>
                  <a:pt x="2319506" y="-41887"/>
                  <a:pt x="3892927" y="95925"/>
                  <a:pt x="5802682" y="0"/>
                </a:cubicBezTo>
                <a:cubicBezTo>
                  <a:pt x="5898119" y="4633"/>
                  <a:pt x="5976158" y="83507"/>
                  <a:pt x="5986037" y="183355"/>
                </a:cubicBezTo>
                <a:cubicBezTo>
                  <a:pt x="5985948" y="267698"/>
                  <a:pt x="5972895" y="811838"/>
                  <a:pt x="5986037" y="916753"/>
                </a:cubicBezTo>
                <a:cubicBezTo>
                  <a:pt x="5989285" y="1025339"/>
                  <a:pt x="5913520" y="1087717"/>
                  <a:pt x="5802682" y="1100108"/>
                </a:cubicBezTo>
                <a:cubicBezTo>
                  <a:pt x="3649654" y="1020806"/>
                  <a:pt x="2043140" y="984867"/>
                  <a:pt x="183355" y="1100108"/>
                </a:cubicBezTo>
                <a:cubicBezTo>
                  <a:pt x="91480" y="1114587"/>
                  <a:pt x="3515" y="1019106"/>
                  <a:pt x="0" y="916753"/>
                </a:cubicBezTo>
                <a:cubicBezTo>
                  <a:pt x="27473" y="603227"/>
                  <a:pt x="64974" y="298976"/>
                  <a:pt x="0" y="183355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FF0066"/>
            </a:solidFill>
            <a:extLst>
              <a:ext uri="{C807C97D-BFC1-408E-A445-0C87EB9F89A2}">
                <ask:lineSketchStyleProps xmlns:ask="http://schemas.microsoft.com/office/drawing/2018/sketchyshapes" sd="667967884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UTM Avo" panose="02040603050506020204" pitchFamily="18" charset="0"/>
              </a:rPr>
              <a:t>669 =  600 + 60 + 9</a:t>
            </a:r>
          </a:p>
        </p:txBody>
      </p:sp>
    </p:spTree>
    <p:extLst>
      <p:ext uri="{BB962C8B-B14F-4D97-AF65-F5344CB8AC3E}">
        <p14:creationId xmlns:p14="http://schemas.microsoft.com/office/powerpoint/2010/main" val="106624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E6893-7B8C-4983-25B5-5F8A7CF64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CAA29-ECAC-1555-47B8-BF904F09A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1D8127-BF29-3757-76FE-83C0FDCDA26B}"/>
              </a:ext>
            </a:extLst>
          </p:cNvPr>
          <p:cNvSpPr/>
          <p:nvPr/>
        </p:nvSpPr>
        <p:spPr>
          <a:xfrm>
            <a:off x="417094" y="1459831"/>
            <a:ext cx="5566611" cy="4989095"/>
          </a:xfrm>
          <a:prstGeom prst="rect">
            <a:avLst/>
          </a:prstGeom>
          <a:solidFill>
            <a:schemeClr val="bg1">
              <a:alpha val="65000"/>
            </a:schemeClr>
          </a:solidFill>
          <a:ln w="762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68EF961-00F9-FFD6-69D3-E24A7F995250}"/>
              </a:ext>
            </a:extLst>
          </p:cNvPr>
          <p:cNvSpPr/>
          <p:nvPr/>
        </p:nvSpPr>
        <p:spPr>
          <a:xfrm>
            <a:off x="2685600" y="286410"/>
            <a:ext cx="6820799" cy="91109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66"/>
                </a:solidFill>
                <a:latin typeface="UTM Avo" panose="02040603050506020204" pitchFamily="18" charset="0"/>
              </a:rPr>
              <a:t>Bài</a:t>
            </a:r>
            <a:r>
              <a:rPr lang="en-US" sz="4400" b="1" dirty="0">
                <a:solidFill>
                  <a:srgbClr val="FF0066"/>
                </a:solidFill>
                <a:latin typeface="UTM Avo" panose="02040603050506020204" pitchFamily="18" charset="0"/>
              </a:rPr>
              <a:t> 2: </a:t>
            </a:r>
            <a:r>
              <a:rPr lang="en-US" sz="4400" b="1" dirty="0" err="1">
                <a:solidFill>
                  <a:srgbClr val="FF0066"/>
                </a:solidFill>
                <a:latin typeface="UTM Avo" panose="02040603050506020204" pitchFamily="18" charset="0"/>
              </a:rPr>
              <a:t>Đặt</a:t>
            </a:r>
            <a:r>
              <a:rPr lang="en-US" sz="4400" b="1" dirty="0">
                <a:solidFill>
                  <a:srgbClr val="FF0066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UTM Avo" panose="02040603050506020204" pitchFamily="18" charset="0"/>
              </a:rPr>
              <a:t>tính</a:t>
            </a:r>
            <a:r>
              <a:rPr lang="en-US" sz="4400" b="1" dirty="0">
                <a:solidFill>
                  <a:srgbClr val="FF0066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UTM Avo" panose="02040603050506020204" pitchFamily="18" charset="0"/>
              </a:rPr>
              <a:t>rồi</a:t>
            </a:r>
            <a:r>
              <a:rPr lang="en-US" sz="4400" b="1" dirty="0">
                <a:solidFill>
                  <a:srgbClr val="FF0066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UTM Avo" panose="02040603050506020204" pitchFamily="18" charset="0"/>
              </a:rPr>
              <a:t>tính</a:t>
            </a:r>
            <a:endParaRPr lang="en-US" sz="4400" b="1" dirty="0">
              <a:solidFill>
                <a:srgbClr val="FF0066"/>
              </a:solidFill>
              <a:latin typeface="UTM Avo" panose="020406030505060202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5CFB1D9-D48B-EE53-BD26-27AD2B2569D6}"/>
              </a:ext>
            </a:extLst>
          </p:cNvPr>
          <p:cNvSpPr/>
          <p:nvPr/>
        </p:nvSpPr>
        <p:spPr>
          <a:xfrm>
            <a:off x="1400833" y="2016590"/>
            <a:ext cx="3482590" cy="77473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2060"/>
                </a:solidFill>
                <a:latin typeface="UTM Avo" panose="02040603050506020204" pitchFamily="18" charset="0"/>
              </a:rPr>
              <a:t>64 + 73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3B273B-F1F7-4AB1-9C90-A75246C55C79}"/>
              </a:ext>
            </a:extLst>
          </p:cNvPr>
          <p:cNvSpPr/>
          <p:nvPr/>
        </p:nvSpPr>
        <p:spPr>
          <a:xfrm>
            <a:off x="6208298" y="1459831"/>
            <a:ext cx="5566608" cy="4989095"/>
          </a:xfrm>
          <a:prstGeom prst="rect">
            <a:avLst/>
          </a:prstGeom>
          <a:solidFill>
            <a:srgbClr val="FFFF00">
              <a:alpha val="65000"/>
            </a:srgbClr>
          </a:solidFill>
          <a:ln w="7620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2C80AC5-4ECB-F896-3BF8-76119F00F19F}"/>
              </a:ext>
            </a:extLst>
          </p:cNvPr>
          <p:cNvSpPr/>
          <p:nvPr/>
        </p:nvSpPr>
        <p:spPr>
          <a:xfrm>
            <a:off x="1391360" y="3595328"/>
            <a:ext cx="3482590" cy="77473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2060"/>
                </a:solidFill>
                <a:latin typeface="UTM Avo" panose="02040603050506020204" pitchFamily="18" charset="0"/>
              </a:rPr>
              <a:t>326 + 58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BB52E1B-05CF-80B1-1880-09C07508822F}"/>
              </a:ext>
            </a:extLst>
          </p:cNvPr>
          <p:cNvSpPr/>
          <p:nvPr/>
        </p:nvSpPr>
        <p:spPr>
          <a:xfrm>
            <a:off x="1391360" y="5139136"/>
            <a:ext cx="3482590" cy="77473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2060"/>
                </a:solidFill>
                <a:latin typeface="UTM Avo" panose="02040603050506020204" pitchFamily="18" charset="0"/>
              </a:rPr>
              <a:t>132 + 597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DAA8D3E-4753-7AFB-0084-7FE8B18FA722}"/>
              </a:ext>
            </a:extLst>
          </p:cNvPr>
          <p:cNvSpPr/>
          <p:nvPr/>
        </p:nvSpPr>
        <p:spPr>
          <a:xfrm>
            <a:off x="7308577" y="1984506"/>
            <a:ext cx="3482590" cy="77473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2060"/>
                </a:solidFill>
                <a:latin typeface="UTM Avo" panose="02040603050506020204" pitchFamily="18" charset="0"/>
              </a:rPr>
              <a:t>157 - 85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09EB30C-B59C-2352-2405-C55612900816}"/>
              </a:ext>
            </a:extLst>
          </p:cNvPr>
          <p:cNvSpPr/>
          <p:nvPr/>
        </p:nvSpPr>
        <p:spPr>
          <a:xfrm>
            <a:off x="7318052" y="3483024"/>
            <a:ext cx="3482590" cy="77473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2060"/>
                </a:solidFill>
                <a:latin typeface="UTM Avo" panose="02040603050506020204" pitchFamily="18" charset="0"/>
              </a:rPr>
              <a:t>965 - 549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B011AD6-E28A-40AA-B972-16C8C48E42E1}"/>
              </a:ext>
            </a:extLst>
          </p:cNvPr>
          <p:cNvSpPr/>
          <p:nvPr/>
        </p:nvSpPr>
        <p:spPr>
          <a:xfrm>
            <a:off x="7318052" y="5139136"/>
            <a:ext cx="3482590" cy="77473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2060"/>
                </a:solidFill>
                <a:latin typeface="UTM Avo" panose="02040603050506020204" pitchFamily="18" charset="0"/>
              </a:rPr>
              <a:t>828 - 786</a:t>
            </a:r>
          </a:p>
        </p:txBody>
      </p:sp>
    </p:spTree>
    <p:extLst>
      <p:ext uri="{BB962C8B-B14F-4D97-AF65-F5344CB8AC3E}">
        <p14:creationId xmlns:p14="http://schemas.microsoft.com/office/powerpoint/2010/main" val="325650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009C4-9777-8B3A-5A21-A9DBBA696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24E58-333A-05B0-114D-DE34960E6E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09E64CA-7732-0DFE-09A2-5D833762B2CA}"/>
              </a:ext>
            </a:extLst>
          </p:cNvPr>
          <p:cNvGrpSpPr/>
          <p:nvPr/>
        </p:nvGrpSpPr>
        <p:grpSpPr>
          <a:xfrm>
            <a:off x="320647" y="233850"/>
            <a:ext cx="11628236" cy="2090683"/>
            <a:chOff x="320647" y="233850"/>
            <a:chExt cx="11628236" cy="2090683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FD96080D-8F8D-E38E-C031-D4C9E3391C6C}"/>
                </a:ext>
              </a:extLst>
            </p:cNvPr>
            <p:cNvSpPr/>
            <p:nvPr/>
          </p:nvSpPr>
          <p:spPr>
            <a:xfrm>
              <a:off x="320647" y="233850"/>
              <a:ext cx="11430116" cy="1947069"/>
            </a:xfrm>
            <a:prstGeom prst="roundRect">
              <a:avLst/>
            </a:prstGeom>
            <a:solidFill>
              <a:srgbClr val="9EBB31">
                <a:alpha val="65000"/>
              </a:srgbClr>
            </a:solidFill>
            <a:ln w="38100">
              <a:solidFill>
                <a:schemeClr val="accent6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E8FFE7A4-8ADA-9ABE-073C-B3F8E2EE5B6D}"/>
                </a:ext>
              </a:extLst>
            </p:cNvPr>
            <p:cNvSpPr/>
            <p:nvPr/>
          </p:nvSpPr>
          <p:spPr>
            <a:xfrm>
              <a:off x="518767" y="523570"/>
              <a:ext cx="11430116" cy="1800963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accent6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2800" b="1" dirty="0" err="1">
                  <a:solidFill>
                    <a:schemeClr val="accent6">
                      <a:lumMod val="50000"/>
                    </a:schemeClr>
                  </a:solidFill>
                  <a:latin typeface="UTM Avo" panose="02040603050506020204" pitchFamily="18" charset="0"/>
                </a:rPr>
                <a:t>Trường</a:t>
              </a:r>
              <a:r>
                <a:rPr lang="en-US" sz="2800" b="1" dirty="0">
                  <a:solidFill>
                    <a:schemeClr val="accent6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50000"/>
                    </a:schemeClr>
                  </a:solidFill>
                  <a:latin typeface="UTM Avo" panose="02040603050506020204" pitchFamily="18" charset="0"/>
                </a:rPr>
                <a:t>Tiểu</a:t>
              </a:r>
              <a:r>
                <a:rPr lang="en-US" sz="2800" b="1" dirty="0">
                  <a:solidFill>
                    <a:schemeClr val="accent6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50000"/>
                    </a:schemeClr>
                  </a:solidFill>
                  <a:latin typeface="UTM Avo" panose="02040603050506020204" pitchFamily="18" charset="0"/>
                </a:rPr>
                <a:t>học</a:t>
              </a:r>
              <a:r>
                <a:rPr lang="en-US" sz="2800" b="1" dirty="0">
                  <a:solidFill>
                    <a:schemeClr val="accent6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50000"/>
                    </a:schemeClr>
                  </a:solidFill>
                  <a:latin typeface="UTM Avo" panose="02040603050506020204" pitchFamily="18" charset="0"/>
                </a:rPr>
                <a:t>Quang</a:t>
              </a:r>
              <a:r>
                <a:rPr lang="en-US" sz="2800" b="1" dirty="0">
                  <a:solidFill>
                    <a:schemeClr val="accent6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50000"/>
                    </a:schemeClr>
                  </a:solidFill>
                  <a:latin typeface="UTM Avo" panose="02040603050506020204" pitchFamily="18" charset="0"/>
                </a:rPr>
                <a:t>Trung</a:t>
              </a:r>
              <a:r>
                <a:rPr lang="en-US" sz="2800" b="1" dirty="0">
                  <a:solidFill>
                    <a:schemeClr val="accent6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50000"/>
                    </a:schemeClr>
                  </a:solidFill>
                  <a:latin typeface="UTM Avo" panose="02040603050506020204" pitchFamily="18" charset="0"/>
                </a:rPr>
                <a:t>có</a:t>
              </a:r>
              <a:r>
                <a:rPr lang="en-US" sz="2800" b="1" dirty="0">
                  <a:solidFill>
                    <a:schemeClr val="accent6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b="1" dirty="0">
                  <a:solidFill>
                    <a:srgbClr val="FF0066"/>
                  </a:solidFill>
                  <a:latin typeface="UTM Avo" panose="02040603050506020204" pitchFamily="18" charset="0"/>
                </a:rPr>
                <a:t>563</a:t>
              </a:r>
              <a:r>
                <a:rPr lang="en-US" sz="2800" b="1" dirty="0">
                  <a:solidFill>
                    <a:schemeClr val="accent6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50000"/>
                    </a:schemeClr>
                  </a:solidFill>
                  <a:latin typeface="UTM Avo" panose="02040603050506020204" pitchFamily="18" charset="0"/>
                </a:rPr>
                <a:t>học</a:t>
              </a:r>
              <a:r>
                <a:rPr lang="en-US" sz="2800" b="1" dirty="0">
                  <a:solidFill>
                    <a:schemeClr val="accent6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50000"/>
                    </a:schemeClr>
                  </a:solidFill>
                  <a:latin typeface="UTM Avo" panose="02040603050506020204" pitchFamily="18" charset="0"/>
                </a:rPr>
                <a:t>sinh</a:t>
              </a:r>
              <a:r>
                <a:rPr lang="en-US" sz="2800" b="1" dirty="0">
                  <a:solidFill>
                    <a:schemeClr val="accent6">
                      <a:lumMod val="50000"/>
                    </a:schemeClr>
                  </a:solidFill>
                  <a:latin typeface="UTM Avo" panose="02040603050506020204" pitchFamily="18" charset="0"/>
                </a:rPr>
                <a:t>, </a:t>
              </a:r>
              <a:r>
                <a:rPr lang="en-US" sz="2800" b="1" dirty="0" err="1">
                  <a:solidFill>
                    <a:schemeClr val="accent6">
                      <a:lumMod val="50000"/>
                    </a:schemeClr>
                  </a:solidFill>
                  <a:latin typeface="UTM Avo" panose="02040603050506020204" pitchFamily="18" charset="0"/>
                </a:rPr>
                <a:t>Trường</a:t>
              </a:r>
              <a:r>
                <a:rPr lang="en-US" sz="2800" b="1" dirty="0">
                  <a:solidFill>
                    <a:schemeClr val="accent6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50000"/>
                    </a:schemeClr>
                  </a:solidFill>
                  <a:latin typeface="UTM Avo" panose="02040603050506020204" pitchFamily="18" charset="0"/>
                </a:rPr>
                <a:t>Tiểu</a:t>
              </a:r>
              <a:r>
                <a:rPr lang="en-US" sz="2800" b="1" dirty="0">
                  <a:solidFill>
                    <a:schemeClr val="accent6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50000"/>
                    </a:schemeClr>
                  </a:solidFill>
                  <a:latin typeface="UTM Avo" panose="02040603050506020204" pitchFamily="18" charset="0"/>
                </a:rPr>
                <a:t>học</a:t>
              </a:r>
              <a:r>
                <a:rPr lang="en-US" sz="2800" b="1" dirty="0">
                  <a:solidFill>
                    <a:schemeClr val="accent6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50000"/>
                    </a:schemeClr>
                  </a:solidFill>
                  <a:latin typeface="UTM Avo" panose="02040603050506020204" pitchFamily="18" charset="0"/>
                </a:rPr>
                <a:t>Lê</a:t>
              </a:r>
              <a:r>
                <a:rPr lang="en-US" sz="2800" b="1" dirty="0">
                  <a:solidFill>
                    <a:schemeClr val="accent6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50000"/>
                    </a:schemeClr>
                  </a:solidFill>
                  <a:latin typeface="UTM Avo" panose="02040603050506020204" pitchFamily="18" charset="0"/>
                </a:rPr>
                <a:t>Lợi</a:t>
              </a:r>
              <a:r>
                <a:rPr lang="en-US" sz="2800" b="1" dirty="0">
                  <a:solidFill>
                    <a:schemeClr val="accent6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50000"/>
                    </a:schemeClr>
                  </a:solidFill>
                  <a:latin typeface="UTM Avo" panose="02040603050506020204" pitchFamily="18" charset="0"/>
                </a:rPr>
                <a:t>có</a:t>
              </a:r>
              <a:r>
                <a:rPr lang="en-US" sz="2800" b="1" dirty="0">
                  <a:solidFill>
                    <a:schemeClr val="accent6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50000"/>
                    </a:schemeClr>
                  </a:solidFill>
                  <a:latin typeface="UTM Avo" panose="02040603050506020204" pitchFamily="18" charset="0"/>
                </a:rPr>
                <a:t>nhiều</a:t>
              </a:r>
              <a:r>
                <a:rPr lang="en-US" sz="2800" b="1" dirty="0">
                  <a:solidFill>
                    <a:schemeClr val="accent6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50000"/>
                    </a:schemeClr>
                  </a:solidFill>
                  <a:latin typeface="UTM Avo" panose="02040603050506020204" pitchFamily="18" charset="0"/>
                </a:rPr>
                <a:t>hơn</a:t>
              </a:r>
              <a:r>
                <a:rPr lang="en-US" sz="2800" b="1" dirty="0">
                  <a:solidFill>
                    <a:schemeClr val="accent6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50000"/>
                    </a:schemeClr>
                  </a:solidFill>
                  <a:latin typeface="UTM Avo" panose="02040603050506020204" pitchFamily="18" charset="0"/>
                </a:rPr>
                <a:t>trường</a:t>
              </a:r>
              <a:r>
                <a:rPr lang="en-US" sz="2800" b="1" dirty="0">
                  <a:solidFill>
                    <a:schemeClr val="accent6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50000"/>
                    </a:schemeClr>
                  </a:solidFill>
                  <a:latin typeface="UTM Avo" panose="02040603050506020204" pitchFamily="18" charset="0"/>
                </a:rPr>
                <a:t>Tiểu</a:t>
              </a:r>
              <a:r>
                <a:rPr lang="en-US" sz="2800" b="1" dirty="0">
                  <a:solidFill>
                    <a:schemeClr val="accent6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50000"/>
                    </a:schemeClr>
                  </a:solidFill>
                  <a:latin typeface="UTM Avo" panose="02040603050506020204" pitchFamily="18" charset="0"/>
                </a:rPr>
                <a:t>học</a:t>
              </a:r>
              <a:r>
                <a:rPr lang="en-US" sz="2800" b="1" dirty="0">
                  <a:solidFill>
                    <a:schemeClr val="accent6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50000"/>
                    </a:schemeClr>
                  </a:solidFill>
                  <a:latin typeface="UTM Avo" panose="02040603050506020204" pitchFamily="18" charset="0"/>
                </a:rPr>
                <a:t>Quang</a:t>
              </a:r>
              <a:r>
                <a:rPr lang="en-US" sz="2800" b="1" dirty="0">
                  <a:solidFill>
                    <a:schemeClr val="accent6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50000"/>
                    </a:schemeClr>
                  </a:solidFill>
                  <a:latin typeface="UTM Avo" panose="02040603050506020204" pitchFamily="18" charset="0"/>
                </a:rPr>
                <a:t>Trung</a:t>
              </a:r>
              <a:r>
                <a:rPr lang="en-US" sz="2800" b="1" dirty="0">
                  <a:solidFill>
                    <a:schemeClr val="accent6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b="1" dirty="0">
                  <a:solidFill>
                    <a:srgbClr val="FF0066"/>
                  </a:solidFill>
                  <a:latin typeface="UTM Avo" panose="02040603050506020204" pitchFamily="18" charset="0"/>
                </a:rPr>
                <a:t>29</a:t>
              </a:r>
              <a:r>
                <a:rPr lang="en-US" sz="2800" b="1" dirty="0">
                  <a:solidFill>
                    <a:schemeClr val="accent6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50000"/>
                    </a:schemeClr>
                  </a:solidFill>
                  <a:latin typeface="UTM Avo" panose="02040603050506020204" pitchFamily="18" charset="0"/>
                </a:rPr>
                <a:t>học</a:t>
              </a:r>
              <a:r>
                <a:rPr lang="en-US" sz="2800" b="1" dirty="0">
                  <a:solidFill>
                    <a:schemeClr val="accent6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50000"/>
                    </a:schemeClr>
                  </a:solidFill>
                  <a:latin typeface="UTM Avo" panose="02040603050506020204" pitchFamily="18" charset="0"/>
                </a:rPr>
                <a:t>sinh</a:t>
              </a:r>
              <a:r>
                <a:rPr lang="en-US" sz="2800" b="1" dirty="0">
                  <a:solidFill>
                    <a:schemeClr val="accent6">
                      <a:lumMod val="50000"/>
                    </a:schemeClr>
                  </a:solidFill>
                  <a:latin typeface="UTM Avo" panose="02040603050506020204" pitchFamily="18" charset="0"/>
                </a:rPr>
                <a:t>. </a:t>
              </a:r>
              <a:r>
                <a:rPr lang="en-US" sz="2800" b="1" dirty="0" err="1">
                  <a:solidFill>
                    <a:schemeClr val="accent6">
                      <a:lumMod val="50000"/>
                    </a:schemeClr>
                  </a:solidFill>
                  <a:latin typeface="UTM Avo" panose="02040603050506020204" pitchFamily="18" charset="0"/>
                </a:rPr>
                <a:t>Hỏi</a:t>
              </a:r>
              <a:r>
                <a:rPr lang="en-US" sz="2800" b="1" dirty="0">
                  <a:solidFill>
                    <a:schemeClr val="accent6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50000"/>
                    </a:schemeClr>
                  </a:solidFill>
                  <a:latin typeface="UTM Avo" panose="02040603050506020204" pitchFamily="18" charset="0"/>
                </a:rPr>
                <a:t>Trường</a:t>
              </a:r>
              <a:r>
                <a:rPr lang="en-US" sz="2800" b="1" dirty="0">
                  <a:solidFill>
                    <a:schemeClr val="accent6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50000"/>
                    </a:schemeClr>
                  </a:solidFill>
                  <a:latin typeface="UTM Avo" panose="02040603050506020204" pitchFamily="18" charset="0"/>
                </a:rPr>
                <a:t>Tiểu</a:t>
              </a:r>
              <a:r>
                <a:rPr lang="en-US" sz="2800" b="1" dirty="0">
                  <a:solidFill>
                    <a:schemeClr val="accent6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50000"/>
                    </a:schemeClr>
                  </a:solidFill>
                  <a:latin typeface="UTM Avo" panose="02040603050506020204" pitchFamily="18" charset="0"/>
                </a:rPr>
                <a:t>học</a:t>
              </a:r>
              <a:r>
                <a:rPr lang="en-US" sz="2800" b="1" dirty="0">
                  <a:solidFill>
                    <a:schemeClr val="accent6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50000"/>
                    </a:schemeClr>
                  </a:solidFill>
                  <a:latin typeface="UTM Avo" panose="02040603050506020204" pitchFamily="18" charset="0"/>
                </a:rPr>
                <a:t>Lê</a:t>
              </a:r>
              <a:r>
                <a:rPr lang="en-US" sz="2800" b="1" dirty="0">
                  <a:solidFill>
                    <a:schemeClr val="accent6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50000"/>
                    </a:schemeClr>
                  </a:solidFill>
                  <a:latin typeface="UTM Avo" panose="02040603050506020204" pitchFamily="18" charset="0"/>
                </a:rPr>
                <a:t>Lợi</a:t>
              </a:r>
              <a:r>
                <a:rPr lang="en-US" sz="2800" b="1" dirty="0">
                  <a:solidFill>
                    <a:schemeClr val="accent6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50000"/>
                    </a:schemeClr>
                  </a:solidFill>
                  <a:latin typeface="UTM Avo" panose="02040603050506020204" pitchFamily="18" charset="0"/>
                </a:rPr>
                <a:t>có</a:t>
              </a:r>
              <a:r>
                <a:rPr lang="en-US" sz="2800" b="1" dirty="0">
                  <a:solidFill>
                    <a:schemeClr val="accent6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50000"/>
                    </a:schemeClr>
                  </a:solidFill>
                  <a:latin typeface="UTM Avo" panose="02040603050506020204" pitchFamily="18" charset="0"/>
                </a:rPr>
                <a:t>bao</a:t>
              </a:r>
              <a:r>
                <a:rPr lang="en-US" sz="2800" b="1" dirty="0">
                  <a:solidFill>
                    <a:schemeClr val="accent6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50000"/>
                    </a:schemeClr>
                  </a:solidFill>
                  <a:latin typeface="UTM Avo" panose="02040603050506020204" pitchFamily="18" charset="0"/>
                </a:rPr>
                <a:t>nhiêu</a:t>
              </a:r>
              <a:r>
                <a:rPr lang="en-US" sz="2800" b="1" dirty="0">
                  <a:solidFill>
                    <a:schemeClr val="accent6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50000"/>
                    </a:schemeClr>
                  </a:solidFill>
                  <a:latin typeface="UTM Avo" panose="02040603050506020204" pitchFamily="18" charset="0"/>
                </a:rPr>
                <a:t>học</a:t>
              </a:r>
              <a:r>
                <a:rPr lang="en-US" sz="2800" b="1" dirty="0">
                  <a:solidFill>
                    <a:schemeClr val="accent6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50000"/>
                    </a:schemeClr>
                  </a:solidFill>
                  <a:latin typeface="UTM Avo" panose="02040603050506020204" pitchFamily="18" charset="0"/>
                </a:rPr>
                <a:t>sinh</a:t>
              </a:r>
              <a:r>
                <a:rPr lang="en-US" sz="2800" b="1" dirty="0">
                  <a:solidFill>
                    <a:schemeClr val="accent6">
                      <a:lumMod val="50000"/>
                    </a:schemeClr>
                  </a:solidFill>
                  <a:latin typeface="UTM Avo" panose="02040603050506020204" pitchFamily="18" charset="0"/>
                </a:rPr>
                <a:t>?</a:t>
              </a:r>
            </a:p>
          </p:txBody>
        </p:sp>
      </p:grpSp>
      <p:grpSp>
        <p:nvGrpSpPr>
          <p:cNvPr id="7" name="A">
            <a:extLst>
              <a:ext uri="{FF2B5EF4-FFF2-40B4-BE49-F238E27FC236}">
                <a16:creationId xmlns:a16="http://schemas.microsoft.com/office/drawing/2014/main" id="{DFFAF980-141C-A063-E1D9-55B3869E9445}"/>
              </a:ext>
            </a:extLst>
          </p:cNvPr>
          <p:cNvGrpSpPr/>
          <p:nvPr/>
        </p:nvGrpSpPr>
        <p:grpSpPr>
          <a:xfrm>
            <a:off x="243117" y="2604959"/>
            <a:ext cx="5557925" cy="2395937"/>
            <a:chOff x="1039457" y="2312366"/>
            <a:chExt cx="5893058" cy="2395937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B73EC797-B873-DAD5-ADA0-71193ADB88DF}"/>
                </a:ext>
              </a:extLst>
            </p:cNvPr>
            <p:cNvSpPr/>
            <p:nvPr/>
          </p:nvSpPr>
          <p:spPr>
            <a:xfrm>
              <a:off x="1414619" y="2772465"/>
              <a:ext cx="5517896" cy="115293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6AA44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500" b="1">
                  <a:solidFill>
                    <a:schemeClr val="accent6">
                      <a:lumMod val="50000"/>
                    </a:schemeClr>
                  </a:solidFill>
                  <a:latin typeface="UTM Avo" panose="02040603050506020204" pitchFamily="18" charset="0"/>
                </a:rPr>
                <a:t>582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94DB143-D6BA-12CA-CA74-21EB2DAC1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39457" y="2312366"/>
              <a:ext cx="1667746" cy="2395937"/>
            </a:xfrm>
            <a:prstGeom prst="rect">
              <a:avLst/>
            </a:prstGeom>
          </p:spPr>
        </p:pic>
      </p:grpSp>
      <p:grpSp>
        <p:nvGrpSpPr>
          <p:cNvPr id="10" name="B">
            <a:extLst>
              <a:ext uri="{FF2B5EF4-FFF2-40B4-BE49-F238E27FC236}">
                <a16:creationId xmlns:a16="http://schemas.microsoft.com/office/drawing/2014/main" id="{D4DCAA51-748A-7D64-B201-1A4A8BAC3FF3}"/>
              </a:ext>
            </a:extLst>
          </p:cNvPr>
          <p:cNvGrpSpPr/>
          <p:nvPr/>
        </p:nvGrpSpPr>
        <p:grpSpPr>
          <a:xfrm>
            <a:off x="6154869" y="3034859"/>
            <a:ext cx="5611540" cy="2518463"/>
            <a:chOff x="131676" y="4339537"/>
            <a:chExt cx="5898518" cy="2518463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80B814FA-E6A0-026E-B94F-33E0D93600FC}"/>
                </a:ext>
              </a:extLst>
            </p:cNvPr>
            <p:cNvSpPr/>
            <p:nvPr/>
          </p:nvSpPr>
          <p:spPr>
            <a:xfrm>
              <a:off x="559955" y="4758104"/>
              <a:ext cx="5470239" cy="1191095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6AA44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500" b="1">
                  <a:solidFill>
                    <a:schemeClr val="accent6">
                      <a:lumMod val="50000"/>
                    </a:schemeClr>
                  </a:solidFill>
                  <a:latin typeface="UTM Avo" panose="02040603050506020204" pitchFamily="18" charset="0"/>
                </a:rPr>
                <a:t>592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BE8AAD8-A462-9D0F-C1EE-2657BD94CA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1676" y="4339537"/>
              <a:ext cx="1653341" cy="2518463"/>
            </a:xfrm>
            <a:prstGeom prst="rect">
              <a:avLst/>
            </a:prstGeom>
          </p:spPr>
        </p:pic>
      </p:grpSp>
      <p:grpSp>
        <p:nvGrpSpPr>
          <p:cNvPr id="13" name="C">
            <a:extLst>
              <a:ext uri="{FF2B5EF4-FFF2-40B4-BE49-F238E27FC236}">
                <a16:creationId xmlns:a16="http://schemas.microsoft.com/office/drawing/2014/main" id="{CD8C4AE3-7D13-86EC-EC94-86DEE270D2C7}"/>
              </a:ext>
            </a:extLst>
          </p:cNvPr>
          <p:cNvGrpSpPr/>
          <p:nvPr/>
        </p:nvGrpSpPr>
        <p:grpSpPr>
          <a:xfrm>
            <a:off x="2693312" y="4644522"/>
            <a:ext cx="5748524" cy="2463759"/>
            <a:chOff x="6043426" y="2398442"/>
            <a:chExt cx="5748524" cy="2463759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4E7199C6-84BA-3D55-1426-4F9266186BB9}"/>
                </a:ext>
              </a:extLst>
            </p:cNvPr>
            <p:cNvSpPr/>
            <p:nvPr/>
          </p:nvSpPr>
          <p:spPr>
            <a:xfrm>
              <a:off x="6510363" y="2967286"/>
              <a:ext cx="5281587" cy="1191095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6AA44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500" b="1">
                  <a:solidFill>
                    <a:schemeClr val="accent6">
                      <a:lumMod val="50000"/>
                    </a:schemeClr>
                  </a:solidFill>
                  <a:latin typeface="UTM Avo" panose="02040603050506020204" pitchFamily="18" charset="0"/>
                </a:rPr>
                <a:t>692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EEFA55E-E301-3391-1FBB-0A5D606DE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43426" y="2398442"/>
              <a:ext cx="1617429" cy="2463759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E09682C-F326-240E-5AFF-91B749145F3E}"/>
              </a:ext>
            </a:extLst>
          </p:cNvPr>
          <p:cNvSpPr txBox="1"/>
          <p:nvPr/>
        </p:nvSpPr>
        <p:spPr>
          <a:xfrm>
            <a:off x="9751844" y="5500501"/>
            <a:ext cx="2146071" cy="1103620"/>
          </a:xfrm>
          <a:custGeom>
            <a:avLst/>
            <a:gdLst>
              <a:gd name="connsiteX0" fmla="*/ 1842638 w 2146071"/>
              <a:gd name="connsiteY0" fmla="*/ 1116411 h 1103620"/>
              <a:gd name="connsiteX1" fmla="*/ 1509981 w 2146071"/>
              <a:gd name="connsiteY1" fmla="*/ 1055798 h 1103620"/>
              <a:gd name="connsiteX2" fmla="*/ 603721 w 2146071"/>
              <a:gd name="connsiteY2" fmla="*/ 1048042 h 1103620"/>
              <a:gd name="connsiteX3" fmla="*/ 479086 w 2146071"/>
              <a:gd name="connsiteY3" fmla="*/ 92244 h 1103620"/>
              <a:gd name="connsiteX4" fmla="*/ 1401987 w 2146071"/>
              <a:gd name="connsiteY4" fmla="*/ 26569 h 1103620"/>
              <a:gd name="connsiteX5" fmla="*/ 1845295 w 2146071"/>
              <a:gd name="connsiteY5" fmla="*/ 934926 h 1103620"/>
              <a:gd name="connsiteX6" fmla="*/ 1842638 w 2146071"/>
              <a:gd name="connsiteY6" fmla="*/ 1116411 h 1103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46071" h="1103620" fill="none" extrusionOk="0">
                <a:moveTo>
                  <a:pt x="1842638" y="1116411"/>
                </a:moveTo>
                <a:cubicBezTo>
                  <a:pt x="1750627" y="1137115"/>
                  <a:pt x="1655327" y="1047501"/>
                  <a:pt x="1509981" y="1055798"/>
                </a:cubicBezTo>
                <a:cubicBezTo>
                  <a:pt x="1196237" y="1094384"/>
                  <a:pt x="902804" y="1144373"/>
                  <a:pt x="603721" y="1048042"/>
                </a:cubicBezTo>
                <a:cubicBezTo>
                  <a:pt x="-244159" y="871094"/>
                  <a:pt x="-115411" y="294420"/>
                  <a:pt x="479086" y="92244"/>
                </a:cubicBezTo>
                <a:cubicBezTo>
                  <a:pt x="745069" y="48763"/>
                  <a:pt x="1022723" y="4230"/>
                  <a:pt x="1401987" y="26569"/>
                </a:cubicBezTo>
                <a:cubicBezTo>
                  <a:pt x="2113177" y="37972"/>
                  <a:pt x="2426220" y="573971"/>
                  <a:pt x="1845295" y="934926"/>
                </a:cubicBezTo>
                <a:cubicBezTo>
                  <a:pt x="1848409" y="990449"/>
                  <a:pt x="1832841" y="1057797"/>
                  <a:pt x="1842638" y="1116411"/>
                </a:cubicBezTo>
                <a:close/>
              </a:path>
              <a:path w="2146071" h="1103620" stroke="0" extrusionOk="0">
                <a:moveTo>
                  <a:pt x="1842638" y="1116411"/>
                </a:moveTo>
                <a:cubicBezTo>
                  <a:pt x="1702248" y="1124413"/>
                  <a:pt x="1590564" y="1049356"/>
                  <a:pt x="1509981" y="1055798"/>
                </a:cubicBezTo>
                <a:cubicBezTo>
                  <a:pt x="1192960" y="1107393"/>
                  <a:pt x="901224" y="1110537"/>
                  <a:pt x="603721" y="1048042"/>
                </a:cubicBezTo>
                <a:cubicBezTo>
                  <a:pt x="-93460" y="997612"/>
                  <a:pt x="-353950" y="387182"/>
                  <a:pt x="479086" y="92244"/>
                </a:cubicBezTo>
                <a:cubicBezTo>
                  <a:pt x="689471" y="-23190"/>
                  <a:pt x="1052628" y="-80486"/>
                  <a:pt x="1401987" y="26569"/>
                </a:cubicBezTo>
                <a:cubicBezTo>
                  <a:pt x="2179383" y="65613"/>
                  <a:pt x="2302487" y="649407"/>
                  <a:pt x="1845295" y="934926"/>
                </a:cubicBezTo>
                <a:cubicBezTo>
                  <a:pt x="1832298" y="1008017"/>
                  <a:pt x="1848740" y="1070400"/>
                  <a:pt x="1842638" y="1116411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2384644776">
                  <a:prstGeom prst="wedgeEllipseCallout">
                    <a:avLst>
                      <a:gd name="adj1" fmla="val 35861"/>
                      <a:gd name="adj2" fmla="val 51159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500">
                <a:solidFill>
                  <a:srgbClr val="FF0066"/>
                </a:solidFill>
                <a:latin typeface="#9Slide07 SVNBillo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 3</a:t>
            </a:r>
            <a:endParaRPr lang="en-US" sz="4500">
              <a:solidFill>
                <a:srgbClr val="FF0066"/>
              </a:solidFill>
              <a:effectLst/>
              <a:latin typeface="#9Slide07 SVNBillo" panose="000004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83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2025C-AFD2-D275-19E1-C7E7487F5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D48F0-613B-BEEE-76BE-D0C0B91601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AFAF11-7258-E2BB-59FA-A58065C1B569}"/>
              </a:ext>
            </a:extLst>
          </p:cNvPr>
          <p:cNvSpPr txBox="1"/>
          <p:nvPr/>
        </p:nvSpPr>
        <p:spPr>
          <a:xfrm>
            <a:off x="163287" y="135017"/>
            <a:ext cx="1741714" cy="1320016"/>
          </a:xfrm>
          <a:custGeom>
            <a:avLst/>
            <a:gdLst>
              <a:gd name="connsiteX0" fmla="*/ 1564930 w 1741714"/>
              <a:gd name="connsiteY0" fmla="*/ 1205914 h 1320016"/>
              <a:gd name="connsiteX1" fmla="*/ 1344363 w 1741714"/>
              <a:gd name="connsiteY1" fmla="*/ 1213929 h 1320016"/>
              <a:gd name="connsiteX2" fmla="*/ 355257 w 1741714"/>
              <a:gd name="connsiteY2" fmla="*/ 1191905 h 1320016"/>
              <a:gd name="connsiteX3" fmla="*/ 272864 w 1741714"/>
              <a:gd name="connsiteY3" fmla="*/ 180204 h 1320016"/>
              <a:gd name="connsiteX4" fmla="*/ 1259859 w 1741714"/>
              <a:gd name="connsiteY4" fmla="*/ 69506 h 1320016"/>
              <a:gd name="connsiteX5" fmla="*/ 1583676 w 1741714"/>
              <a:gd name="connsiteY5" fmla="*/ 1039163 h 1320016"/>
              <a:gd name="connsiteX6" fmla="*/ 1564930 w 1741714"/>
              <a:gd name="connsiteY6" fmla="*/ 1205914 h 1320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41714" h="1320016" fill="none" extrusionOk="0">
                <a:moveTo>
                  <a:pt x="1564930" y="1205914"/>
                </a:moveTo>
                <a:cubicBezTo>
                  <a:pt x="1504767" y="1210663"/>
                  <a:pt x="1418162" y="1198006"/>
                  <a:pt x="1344363" y="1213929"/>
                </a:cubicBezTo>
                <a:cubicBezTo>
                  <a:pt x="1006482" y="1397796"/>
                  <a:pt x="598280" y="1270088"/>
                  <a:pt x="355257" y="1191905"/>
                </a:cubicBezTo>
                <a:cubicBezTo>
                  <a:pt x="-74093" y="931774"/>
                  <a:pt x="-164608" y="325210"/>
                  <a:pt x="272864" y="180204"/>
                </a:cubicBezTo>
                <a:cubicBezTo>
                  <a:pt x="571172" y="38440"/>
                  <a:pt x="882023" y="-11292"/>
                  <a:pt x="1259859" y="69506"/>
                </a:cubicBezTo>
                <a:cubicBezTo>
                  <a:pt x="1776253" y="254160"/>
                  <a:pt x="1803652" y="719791"/>
                  <a:pt x="1583676" y="1039163"/>
                </a:cubicBezTo>
                <a:cubicBezTo>
                  <a:pt x="1592501" y="1079962"/>
                  <a:pt x="1556218" y="1146124"/>
                  <a:pt x="1564930" y="1205914"/>
                </a:cubicBezTo>
                <a:close/>
              </a:path>
              <a:path w="1741714" h="1320016" stroke="0" extrusionOk="0">
                <a:moveTo>
                  <a:pt x="1564930" y="1205914"/>
                </a:moveTo>
                <a:cubicBezTo>
                  <a:pt x="1463348" y="1231815"/>
                  <a:pt x="1400059" y="1200184"/>
                  <a:pt x="1344363" y="1213929"/>
                </a:cubicBezTo>
                <a:cubicBezTo>
                  <a:pt x="962874" y="1321312"/>
                  <a:pt x="653776" y="1349434"/>
                  <a:pt x="355257" y="1191905"/>
                </a:cubicBezTo>
                <a:cubicBezTo>
                  <a:pt x="-67169" y="991254"/>
                  <a:pt x="-223411" y="504908"/>
                  <a:pt x="272864" y="180204"/>
                </a:cubicBezTo>
                <a:cubicBezTo>
                  <a:pt x="449831" y="-42258"/>
                  <a:pt x="901247" y="-99985"/>
                  <a:pt x="1259859" y="69506"/>
                </a:cubicBezTo>
                <a:cubicBezTo>
                  <a:pt x="1751756" y="187742"/>
                  <a:pt x="1879805" y="709744"/>
                  <a:pt x="1583676" y="1039163"/>
                </a:cubicBezTo>
                <a:cubicBezTo>
                  <a:pt x="1584712" y="1074599"/>
                  <a:pt x="1552883" y="1135676"/>
                  <a:pt x="1564930" y="1205914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2384644776">
                  <a:prstGeom prst="wedgeEllipseCallout">
                    <a:avLst>
                      <a:gd name="adj1" fmla="val 39850"/>
                      <a:gd name="adj2" fmla="val 41356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500">
                <a:solidFill>
                  <a:srgbClr val="FF0066"/>
                </a:solidFill>
                <a:latin typeface="#9Slide07 SVNBillo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endParaRPr lang="en-US" sz="5500">
              <a:solidFill>
                <a:srgbClr val="FF0066"/>
              </a:solidFill>
              <a:effectLst/>
              <a:latin typeface="#9Slide07 SVNBillo" panose="000004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9">
            <a:extLst>
              <a:ext uri="{FF2B5EF4-FFF2-40B4-BE49-F238E27FC236}">
                <a16:creationId xmlns:a16="http://schemas.microsoft.com/office/drawing/2014/main" id="{9DEAA65C-080B-E41C-8FEF-B5230FDFED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780609"/>
              </p:ext>
            </p:extLst>
          </p:nvPr>
        </p:nvGraphicFramePr>
        <p:xfrm>
          <a:off x="2032000" y="370114"/>
          <a:ext cx="9626600" cy="342407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06650">
                  <a:extLst>
                    <a:ext uri="{9D8B030D-6E8A-4147-A177-3AD203B41FA5}">
                      <a16:colId xmlns:a16="http://schemas.microsoft.com/office/drawing/2014/main" val="1449089380"/>
                    </a:ext>
                  </a:extLst>
                </a:gridCol>
                <a:gridCol w="2406650">
                  <a:extLst>
                    <a:ext uri="{9D8B030D-6E8A-4147-A177-3AD203B41FA5}">
                      <a16:colId xmlns:a16="http://schemas.microsoft.com/office/drawing/2014/main" val="4122034647"/>
                    </a:ext>
                  </a:extLst>
                </a:gridCol>
                <a:gridCol w="2406650">
                  <a:extLst>
                    <a:ext uri="{9D8B030D-6E8A-4147-A177-3AD203B41FA5}">
                      <a16:colId xmlns:a16="http://schemas.microsoft.com/office/drawing/2014/main" val="4136763628"/>
                    </a:ext>
                  </a:extLst>
                </a:gridCol>
                <a:gridCol w="2406650">
                  <a:extLst>
                    <a:ext uri="{9D8B030D-6E8A-4147-A177-3AD203B41FA5}">
                      <a16:colId xmlns:a16="http://schemas.microsoft.com/office/drawing/2014/main" val="3830649929"/>
                    </a:ext>
                  </a:extLst>
                </a:gridCol>
              </a:tblGrid>
              <a:tr h="1141357"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Số hạng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35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46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?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577402"/>
                  </a:ext>
                </a:extLst>
              </a:tr>
              <a:tr h="1141357"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Số hạng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27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?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18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0979998"/>
                  </a:ext>
                </a:extLst>
              </a:tr>
              <a:tr h="1141357"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Tổng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?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75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52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486296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8D309C4-49B7-A430-2315-849A8B51AC47}"/>
              </a:ext>
            </a:extLst>
          </p:cNvPr>
          <p:cNvSpPr txBox="1"/>
          <p:nvPr/>
        </p:nvSpPr>
        <p:spPr>
          <a:xfrm>
            <a:off x="80576" y="5619363"/>
            <a:ext cx="2146071" cy="1103620"/>
          </a:xfrm>
          <a:custGeom>
            <a:avLst/>
            <a:gdLst>
              <a:gd name="connsiteX0" fmla="*/ 133571 w 2146071"/>
              <a:gd name="connsiteY0" fmla="*/ 1170841 h 1103620"/>
              <a:gd name="connsiteX1" fmla="*/ 263573 w 2146071"/>
              <a:gd name="connsiteY1" fmla="*/ 914047 h 1103620"/>
              <a:gd name="connsiteX2" fmla="*/ 774315 w 2146071"/>
              <a:gd name="connsiteY2" fmla="*/ 21814 h 1103620"/>
              <a:gd name="connsiteX3" fmla="*/ 1712733 w 2146071"/>
              <a:gd name="connsiteY3" fmla="*/ 108779 h 1103620"/>
              <a:gd name="connsiteX4" fmla="*/ 1498210 w 2146071"/>
              <a:gd name="connsiteY4" fmla="*/ 1058454 h 1103620"/>
              <a:gd name="connsiteX5" fmla="*/ 586387 w 2146071"/>
              <a:gd name="connsiteY5" fmla="*/ 1043607 h 1103620"/>
              <a:gd name="connsiteX6" fmla="*/ 133571 w 2146071"/>
              <a:gd name="connsiteY6" fmla="*/ 1170841 h 1103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46071" h="1103620" fill="none" extrusionOk="0">
                <a:moveTo>
                  <a:pt x="133571" y="1170841"/>
                </a:moveTo>
                <a:cubicBezTo>
                  <a:pt x="183393" y="1057354"/>
                  <a:pt x="230256" y="1010642"/>
                  <a:pt x="263573" y="914047"/>
                </a:cubicBezTo>
                <a:cubicBezTo>
                  <a:pt x="-308803" y="668777"/>
                  <a:pt x="5994" y="107220"/>
                  <a:pt x="774315" y="21814"/>
                </a:cubicBezTo>
                <a:cubicBezTo>
                  <a:pt x="1102106" y="-37000"/>
                  <a:pt x="1424847" y="-54784"/>
                  <a:pt x="1712733" y="108779"/>
                </a:cubicBezTo>
                <a:cubicBezTo>
                  <a:pt x="2451742" y="474392"/>
                  <a:pt x="2215263" y="925413"/>
                  <a:pt x="1498210" y="1058454"/>
                </a:cubicBezTo>
                <a:cubicBezTo>
                  <a:pt x="1288036" y="1132637"/>
                  <a:pt x="803130" y="1126670"/>
                  <a:pt x="586387" y="1043607"/>
                </a:cubicBezTo>
                <a:cubicBezTo>
                  <a:pt x="368336" y="1109744"/>
                  <a:pt x="315231" y="1093496"/>
                  <a:pt x="133571" y="1170841"/>
                </a:cubicBezTo>
                <a:close/>
              </a:path>
              <a:path w="2146071" h="1103620" stroke="0" extrusionOk="0">
                <a:moveTo>
                  <a:pt x="133571" y="1170841"/>
                </a:moveTo>
                <a:cubicBezTo>
                  <a:pt x="169837" y="1083866"/>
                  <a:pt x="235419" y="999095"/>
                  <a:pt x="263573" y="914047"/>
                </a:cubicBezTo>
                <a:cubicBezTo>
                  <a:pt x="-371985" y="545024"/>
                  <a:pt x="75031" y="96259"/>
                  <a:pt x="774315" y="21814"/>
                </a:cubicBezTo>
                <a:cubicBezTo>
                  <a:pt x="1111149" y="14871"/>
                  <a:pt x="1388190" y="28882"/>
                  <a:pt x="1712733" y="108779"/>
                </a:cubicBezTo>
                <a:cubicBezTo>
                  <a:pt x="2261888" y="320625"/>
                  <a:pt x="2182918" y="782542"/>
                  <a:pt x="1498210" y="1058454"/>
                </a:cubicBezTo>
                <a:cubicBezTo>
                  <a:pt x="1221676" y="1057430"/>
                  <a:pt x="861773" y="1118870"/>
                  <a:pt x="586387" y="1043607"/>
                </a:cubicBezTo>
                <a:cubicBezTo>
                  <a:pt x="490849" y="1099203"/>
                  <a:pt x="279142" y="1122273"/>
                  <a:pt x="133571" y="1170841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2384644776">
                  <a:prstGeom prst="wedgeEllipseCallout">
                    <a:avLst>
                      <a:gd name="adj1" fmla="val -43776"/>
                      <a:gd name="adj2" fmla="val 56091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66"/>
                </a:solidFill>
                <a:latin typeface="#9Slide07 SVNBillo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4500" dirty="0">
                <a:solidFill>
                  <a:srgbClr val="FF0066"/>
                </a:solidFill>
                <a:latin typeface="#9Slide07 SVNBillo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4</a:t>
            </a:r>
            <a:endParaRPr lang="en-US" sz="4500" dirty="0">
              <a:solidFill>
                <a:srgbClr val="FF0066"/>
              </a:solidFill>
              <a:effectLst/>
              <a:latin typeface="#9Slide07 SVNBillo" panose="000004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98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84870-8EB4-C03D-7B71-19C816EC3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CFB75-D3CB-B9B2-FF56-A06A323F6D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B06FE1-5FD1-21F5-4C5F-60FEFE6F7C68}"/>
              </a:ext>
            </a:extLst>
          </p:cNvPr>
          <p:cNvSpPr txBox="1"/>
          <p:nvPr/>
        </p:nvSpPr>
        <p:spPr>
          <a:xfrm>
            <a:off x="64267" y="211433"/>
            <a:ext cx="1741714" cy="1320016"/>
          </a:xfrm>
          <a:custGeom>
            <a:avLst/>
            <a:gdLst>
              <a:gd name="connsiteX0" fmla="*/ 1564930 w 1741714"/>
              <a:gd name="connsiteY0" fmla="*/ 1205914 h 1320016"/>
              <a:gd name="connsiteX1" fmla="*/ 1344363 w 1741714"/>
              <a:gd name="connsiteY1" fmla="*/ 1213929 h 1320016"/>
              <a:gd name="connsiteX2" fmla="*/ 355257 w 1741714"/>
              <a:gd name="connsiteY2" fmla="*/ 1191905 h 1320016"/>
              <a:gd name="connsiteX3" fmla="*/ 272864 w 1741714"/>
              <a:gd name="connsiteY3" fmla="*/ 180204 h 1320016"/>
              <a:gd name="connsiteX4" fmla="*/ 1259859 w 1741714"/>
              <a:gd name="connsiteY4" fmla="*/ 69506 h 1320016"/>
              <a:gd name="connsiteX5" fmla="*/ 1583676 w 1741714"/>
              <a:gd name="connsiteY5" fmla="*/ 1039163 h 1320016"/>
              <a:gd name="connsiteX6" fmla="*/ 1564930 w 1741714"/>
              <a:gd name="connsiteY6" fmla="*/ 1205914 h 1320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41714" h="1320016" fill="none" extrusionOk="0">
                <a:moveTo>
                  <a:pt x="1564930" y="1205914"/>
                </a:moveTo>
                <a:cubicBezTo>
                  <a:pt x="1504767" y="1210663"/>
                  <a:pt x="1418162" y="1198006"/>
                  <a:pt x="1344363" y="1213929"/>
                </a:cubicBezTo>
                <a:cubicBezTo>
                  <a:pt x="1006482" y="1397796"/>
                  <a:pt x="598280" y="1270088"/>
                  <a:pt x="355257" y="1191905"/>
                </a:cubicBezTo>
                <a:cubicBezTo>
                  <a:pt x="-74093" y="931774"/>
                  <a:pt x="-164608" y="325210"/>
                  <a:pt x="272864" y="180204"/>
                </a:cubicBezTo>
                <a:cubicBezTo>
                  <a:pt x="571172" y="38440"/>
                  <a:pt x="882023" y="-11292"/>
                  <a:pt x="1259859" y="69506"/>
                </a:cubicBezTo>
                <a:cubicBezTo>
                  <a:pt x="1776253" y="254160"/>
                  <a:pt x="1803652" y="719791"/>
                  <a:pt x="1583676" y="1039163"/>
                </a:cubicBezTo>
                <a:cubicBezTo>
                  <a:pt x="1592501" y="1079962"/>
                  <a:pt x="1556218" y="1146124"/>
                  <a:pt x="1564930" y="1205914"/>
                </a:cubicBezTo>
                <a:close/>
              </a:path>
              <a:path w="1741714" h="1320016" stroke="0" extrusionOk="0">
                <a:moveTo>
                  <a:pt x="1564930" y="1205914"/>
                </a:moveTo>
                <a:cubicBezTo>
                  <a:pt x="1463348" y="1231815"/>
                  <a:pt x="1400059" y="1200184"/>
                  <a:pt x="1344363" y="1213929"/>
                </a:cubicBezTo>
                <a:cubicBezTo>
                  <a:pt x="962874" y="1321312"/>
                  <a:pt x="653776" y="1349434"/>
                  <a:pt x="355257" y="1191905"/>
                </a:cubicBezTo>
                <a:cubicBezTo>
                  <a:pt x="-67169" y="991254"/>
                  <a:pt x="-223411" y="504908"/>
                  <a:pt x="272864" y="180204"/>
                </a:cubicBezTo>
                <a:cubicBezTo>
                  <a:pt x="449831" y="-42258"/>
                  <a:pt x="901247" y="-99985"/>
                  <a:pt x="1259859" y="69506"/>
                </a:cubicBezTo>
                <a:cubicBezTo>
                  <a:pt x="1751756" y="187742"/>
                  <a:pt x="1879805" y="709744"/>
                  <a:pt x="1583676" y="1039163"/>
                </a:cubicBezTo>
                <a:cubicBezTo>
                  <a:pt x="1584712" y="1074599"/>
                  <a:pt x="1552883" y="1135676"/>
                  <a:pt x="1564930" y="1205914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2384644776">
                  <a:prstGeom prst="wedgeEllipseCallout">
                    <a:avLst>
                      <a:gd name="adj1" fmla="val 39850"/>
                      <a:gd name="adj2" fmla="val 41356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500" dirty="0">
                <a:solidFill>
                  <a:srgbClr val="FF0066"/>
                </a:solidFill>
                <a:latin typeface="#9Slide07 SVNBillo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lang="en-US" sz="5500" dirty="0">
              <a:solidFill>
                <a:srgbClr val="FF0066"/>
              </a:solidFill>
              <a:effectLst/>
              <a:latin typeface="#9Slide07 SVNBillo" panose="000004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9">
            <a:extLst>
              <a:ext uri="{FF2B5EF4-FFF2-40B4-BE49-F238E27FC236}">
                <a16:creationId xmlns:a16="http://schemas.microsoft.com/office/drawing/2014/main" id="{196F3593-032E-095D-D5A6-DA3E4B82AD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565517"/>
              </p:ext>
            </p:extLst>
          </p:nvPr>
        </p:nvGraphicFramePr>
        <p:xfrm>
          <a:off x="1932980" y="446530"/>
          <a:ext cx="9626600" cy="342407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06650">
                  <a:extLst>
                    <a:ext uri="{9D8B030D-6E8A-4147-A177-3AD203B41FA5}">
                      <a16:colId xmlns:a16="http://schemas.microsoft.com/office/drawing/2014/main" val="1449089380"/>
                    </a:ext>
                  </a:extLst>
                </a:gridCol>
                <a:gridCol w="2406650">
                  <a:extLst>
                    <a:ext uri="{9D8B030D-6E8A-4147-A177-3AD203B41FA5}">
                      <a16:colId xmlns:a16="http://schemas.microsoft.com/office/drawing/2014/main" val="4122034647"/>
                    </a:ext>
                  </a:extLst>
                </a:gridCol>
                <a:gridCol w="2406650">
                  <a:extLst>
                    <a:ext uri="{9D8B030D-6E8A-4147-A177-3AD203B41FA5}">
                      <a16:colId xmlns:a16="http://schemas.microsoft.com/office/drawing/2014/main" val="4136763628"/>
                    </a:ext>
                  </a:extLst>
                </a:gridCol>
                <a:gridCol w="2406650">
                  <a:extLst>
                    <a:ext uri="{9D8B030D-6E8A-4147-A177-3AD203B41FA5}">
                      <a16:colId xmlns:a16="http://schemas.microsoft.com/office/drawing/2014/main" val="3830649929"/>
                    </a:ext>
                  </a:extLst>
                </a:gridCol>
              </a:tblGrid>
              <a:tr h="1141357"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Số bị trừ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93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81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?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577402"/>
                  </a:ext>
                </a:extLst>
              </a:tr>
              <a:tr h="1141357"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Số trừ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64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?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23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0979998"/>
                  </a:ext>
                </a:extLst>
              </a:tr>
              <a:tr h="1141357"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Hiệu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?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34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49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486296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B7B0762-1BE2-FBA8-DA19-3DEAB80F478F}"/>
              </a:ext>
            </a:extLst>
          </p:cNvPr>
          <p:cNvSpPr txBox="1"/>
          <p:nvPr/>
        </p:nvSpPr>
        <p:spPr>
          <a:xfrm>
            <a:off x="80576" y="5619363"/>
            <a:ext cx="2146071" cy="1103620"/>
          </a:xfrm>
          <a:custGeom>
            <a:avLst/>
            <a:gdLst>
              <a:gd name="connsiteX0" fmla="*/ 133571 w 2146071"/>
              <a:gd name="connsiteY0" fmla="*/ 1170841 h 1103620"/>
              <a:gd name="connsiteX1" fmla="*/ 263573 w 2146071"/>
              <a:gd name="connsiteY1" fmla="*/ 914047 h 1103620"/>
              <a:gd name="connsiteX2" fmla="*/ 774315 w 2146071"/>
              <a:gd name="connsiteY2" fmla="*/ 21814 h 1103620"/>
              <a:gd name="connsiteX3" fmla="*/ 1712733 w 2146071"/>
              <a:gd name="connsiteY3" fmla="*/ 108779 h 1103620"/>
              <a:gd name="connsiteX4" fmla="*/ 1498210 w 2146071"/>
              <a:gd name="connsiteY4" fmla="*/ 1058454 h 1103620"/>
              <a:gd name="connsiteX5" fmla="*/ 586387 w 2146071"/>
              <a:gd name="connsiteY5" fmla="*/ 1043607 h 1103620"/>
              <a:gd name="connsiteX6" fmla="*/ 133571 w 2146071"/>
              <a:gd name="connsiteY6" fmla="*/ 1170841 h 1103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46071" h="1103620" fill="none" extrusionOk="0">
                <a:moveTo>
                  <a:pt x="133571" y="1170841"/>
                </a:moveTo>
                <a:cubicBezTo>
                  <a:pt x="183393" y="1057354"/>
                  <a:pt x="230256" y="1010642"/>
                  <a:pt x="263573" y="914047"/>
                </a:cubicBezTo>
                <a:cubicBezTo>
                  <a:pt x="-308803" y="668777"/>
                  <a:pt x="5994" y="107220"/>
                  <a:pt x="774315" y="21814"/>
                </a:cubicBezTo>
                <a:cubicBezTo>
                  <a:pt x="1102106" y="-37000"/>
                  <a:pt x="1424847" y="-54784"/>
                  <a:pt x="1712733" y="108779"/>
                </a:cubicBezTo>
                <a:cubicBezTo>
                  <a:pt x="2451742" y="474392"/>
                  <a:pt x="2215263" y="925413"/>
                  <a:pt x="1498210" y="1058454"/>
                </a:cubicBezTo>
                <a:cubicBezTo>
                  <a:pt x="1288036" y="1132637"/>
                  <a:pt x="803130" y="1126670"/>
                  <a:pt x="586387" y="1043607"/>
                </a:cubicBezTo>
                <a:cubicBezTo>
                  <a:pt x="368336" y="1109744"/>
                  <a:pt x="315231" y="1093496"/>
                  <a:pt x="133571" y="1170841"/>
                </a:cubicBezTo>
                <a:close/>
              </a:path>
              <a:path w="2146071" h="1103620" stroke="0" extrusionOk="0">
                <a:moveTo>
                  <a:pt x="133571" y="1170841"/>
                </a:moveTo>
                <a:cubicBezTo>
                  <a:pt x="169837" y="1083866"/>
                  <a:pt x="235419" y="999095"/>
                  <a:pt x="263573" y="914047"/>
                </a:cubicBezTo>
                <a:cubicBezTo>
                  <a:pt x="-371985" y="545024"/>
                  <a:pt x="75031" y="96259"/>
                  <a:pt x="774315" y="21814"/>
                </a:cubicBezTo>
                <a:cubicBezTo>
                  <a:pt x="1111149" y="14871"/>
                  <a:pt x="1388190" y="28882"/>
                  <a:pt x="1712733" y="108779"/>
                </a:cubicBezTo>
                <a:cubicBezTo>
                  <a:pt x="2261888" y="320625"/>
                  <a:pt x="2182918" y="782542"/>
                  <a:pt x="1498210" y="1058454"/>
                </a:cubicBezTo>
                <a:cubicBezTo>
                  <a:pt x="1221676" y="1057430"/>
                  <a:pt x="861773" y="1118870"/>
                  <a:pt x="586387" y="1043607"/>
                </a:cubicBezTo>
                <a:cubicBezTo>
                  <a:pt x="490849" y="1099203"/>
                  <a:pt x="279142" y="1122273"/>
                  <a:pt x="133571" y="1170841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2384644776">
                  <a:prstGeom prst="wedgeEllipseCallout">
                    <a:avLst>
                      <a:gd name="adj1" fmla="val -43776"/>
                      <a:gd name="adj2" fmla="val 56091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500">
                <a:solidFill>
                  <a:srgbClr val="FF0066"/>
                </a:solidFill>
                <a:latin typeface="#9Slide07 SVNBillo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 4</a:t>
            </a:r>
            <a:endParaRPr lang="en-US" sz="4500">
              <a:solidFill>
                <a:srgbClr val="FF0066"/>
              </a:solidFill>
              <a:effectLst/>
              <a:latin typeface="#9Slide07 SVNBillo" panose="000004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91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C1434-7B5B-3F41-1B3A-E7AD1F70B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86082-7FEF-4711-B47A-3B9445AA5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03CEC10-209A-2AD7-E2D2-47E63294C435}"/>
              </a:ext>
            </a:extLst>
          </p:cNvPr>
          <p:cNvGrpSpPr/>
          <p:nvPr/>
        </p:nvGrpSpPr>
        <p:grpSpPr>
          <a:xfrm>
            <a:off x="2116856" y="797293"/>
            <a:ext cx="9452009" cy="5709223"/>
            <a:chOff x="1495078" y="830937"/>
            <a:chExt cx="9452009" cy="570922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9A3D089-A3AE-5C7A-3159-A68277A720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95078" y="862937"/>
              <a:ext cx="9452009" cy="5677223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7A13EDF-223A-6E71-71D9-4C3475D3BCB8}"/>
                </a:ext>
              </a:extLst>
            </p:cNvPr>
            <p:cNvSpPr/>
            <p:nvPr/>
          </p:nvSpPr>
          <p:spPr>
            <a:xfrm>
              <a:off x="1634353" y="5602389"/>
              <a:ext cx="1116857" cy="8576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ln w="28575">
                    <a:solidFill>
                      <a:schemeClr val="bg1"/>
                    </a:solidFill>
                  </a:ln>
                  <a:solidFill>
                    <a:schemeClr val="tx1"/>
                  </a:solidFill>
                  <a:latin typeface="UTM Avo" panose="02040603050506020204" pitchFamily="18" charset="0"/>
                </a:rPr>
                <a:t>9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F3281DE-2349-812D-F838-27273F08E09C}"/>
                </a:ext>
              </a:extLst>
            </p:cNvPr>
            <p:cNvSpPr/>
            <p:nvPr/>
          </p:nvSpPr>
          <p:spPr>
            <a:xfrm>
              <a:off x="3242587" y="5615348"/>
              <a:ext cx="1116857" cy="8576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ln w="28575">
                    <a:solidFill>
                      <a:schemeClr val="bg1"/>
                    </a:solidFill>
                  </a:ln>
                  <a:solidFill>
                    <a:schemeClr val="tx1"/>
                  </a:solidFill>
                  <a:latin typeface="UTM Avo" panose="02040603050506020204" pitchFamily="18" charset="0"/>
                </a:rPr>
                <a:t>9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829A19B-FC13-E61C-8DEE-8FF24C45AA20}"/>
                </a:ext>
              </a:extLst>
            </p:cNvPr>
            <p:cNvSpPr/>
            <p:nvPr/>
          </p:nvSpPr>
          <p:spPr>
            <a:xfrm>
              <a:off x="4767338" y="5575388"/>
              <a:ext cx="1116857" cy="8576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ln w="28575">
                    <a:solidFill>
                      <a:schemeClr val="bg1"/>
                    </a:solidFill>
                  </a:ln>
                  <a:solidFill>
                    <a:schemeClr val="tx1"/>
                  </a:solidFill>
                  <a:latin typeface="UTM Avo" panose="02040603050506020204" pitchFamily="18" charset="0"/>
                </a:rPr>
                <a:t>8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EBC81A9-DB10-FE4A-28AC-2F03F57392A2}"/>
                </a:ext>
              </a:extLst>
            </p:cNvPr>
            <p:cNvSpPr/>
            <p:nvPr/>
          </p:nvSpPr>
          <p:spPr>
            <a:xfrm>
              <a:off x="6439122" y="5600120"/>
              <a:ext cx="1116857" cy="8576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ln w="28575">
                    <a:solidFill>
                      <a:schemeClr val="bg1"/>
                    </a:solidFill>
                  </a:ln>
                  <a:solidFill>
                    <a:schemeClr val="tx1"/>
                  </a:solidFill>
                  <a:latin typeface="UTM Avo" panose="02040603050506020204" pitchFamily="18" charset="0"/>
                </a:rPr>
                <a:t>8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1BB54DB-978E-FDA2-B146-15B2624A9462}"/>
                </a:ext>
              </a:extLst>
            </p:cNvPr>
            <p:cNvSpPr/>
            <p:nvPr/>
          </p:nvSpPr>
          <p:spPr>
            <a:xfrm>
              <a:off x="7996330" y="5621373"/>
              <a:ext cx="1116857" cy="8576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ln w="28575">
                    <a:solidFill>
                      <a:schemeClr val="bg1"/>
                    </a:solidFill>
                  </a:ln>
                  <a:solidFill>
                    <a:schemeClr val="tx1"/>
                  </a:solidFill>
                  <a:latin typeface="UTM Avo" panose="02040603050506020204" pitchFamily="18" charset="0"/>
                </a:rPr>
                <a:t>7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3426DE8-53D7-B6A0-AD1B-E3A99DD5D507}"/>
                </a:ext>
              </a:extLst>
            </p:cNvPr>
            <p:cNvSpPr/>
            <p:nvPr/>
          </p:nvSpPr>
          <p:spPr>
            <a:xfrm>
              <a:off x="9580065" y="5615347"/>
              <a:ext cx="1116857" cy="8576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ln w="28575">
                    <a:solidFill>
                      <a:schemeClr val="bg1"/>
                    </a:solidFill>
                  </a:ln>
                  <a:solidFill>
                    <a:schemeClr val="tx1"/>
                  </a:solidFill>
                  <a:latin typeface="UTM Avo" panose="02040603050506020204" pitchFamily="18" charset="0"/>
                </a:rPr>
                <a:t>7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CD13E37-33E0-A96C-FFE4-C2D61D902057}"/>
                </a:ext>
              </a:extLst>
            </p:cNvPr>
            <p:cNvSpPr/>
            <p:nvPr/>
          </p:nvSpPr>
          <p:spPr>
            <a:xfrm>
              <a:off x="2316604" y="4638878"/>
              <a:ext cx="1116857" cy="8576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ln w="28575">
                    <a:solidFill>
                      <a:schemeClr val="bg1"/>
                    </a:solidFill>
                  </a:ln>
                  <a:solidFill>
                    <a:schemeClr val="tx1"/>
                  </a:solidFill>
                  <a:latin typeface="UTM Avo" panose="02040603050506020204" pitchFamily="18" charset="0"/>
                </a:rPr>
                <a:t>18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512204B-9FC1-69EA-2401-8A5BEC4C874A}"/>
                </a:ext>
              </a:extLst>
            </p:cNvPr>
            <p:cNvSpPr/>
            <p:nvPr/>
          </p:nvSpPr>
          <p:spPr>
            <a:xfrm>
              <a:off x="3916286" y="4610615"/>
              <a:ext cx="1116857" cy="8576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ln w="28575">
                    <a:solidFill>
                      <a:schemeClr val="bg1"/>
                    </a:solidFill>
                  </a:ln>
                  <a:solidFill>
                    <a:schemeClr val="tx1"/>
                  </a:solidFill>
                  <a:latin typeface="UTM Avo" panose="02040603050506020204" pitchFamily="18" charset="0"/>
                </a:rPr>
                <a:t>17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F6F6228-6314-C4BC-BA3A-2646B395E0D1}"/>
                </a:ext>
              </a:extLst>
            </p:cNvPr>
            <p:cNvSpPr/>
            <p:nvPr/>
          </p:nvSpPr>
          <p:spPr>
            <a:xfrm>
              <a:off x="5563685" y="4585338"/>
              <a:ext cx="1116857" cy="8576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ln w="28575">
                    <a:solidFill>
                      <a:schemeClr val="bg1"/>
                    </a:solidFill>
                  </a:ln>
                  <a:solidFill>
                    <a:schemeClr val="tx1"/>
                  </a:solidFill>
                  <a:latin typeface="UTM Avo" panose="02040603050506020204" pitchFamily="18" charset="0"/>
                </a:rPr>
                <a:t>16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FB471CF-1CE1-7ED3-7F2A-9E1691F4828B}"/>
                </a:ext>
              </a:extLst>
            </p:cNvPr>
            <p:cNvSpPr/>
            <p:nvPr/>
          </p:nvSpPr>
          <p:spPr>
            <a:xfrm>
              <a:off x="7211084" y="4605318"/>
              <a:ext cx="1116857" cy="8576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ln w="28575">
                    <a:solidFill>
                      <a:schemeClr val="bg1"/>
                    </a:solidFill>
                  </a:ln>
                  <a:solidFill>
                    <a:schemeClr val="tx1"/>
                  </a:solidFill>
                  <a:latin typeface="UTM Avo" panose="02040603050506020204" pitchFamily="18" charset="0"/>
                </a:rPr>
                <a:t>?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810D325-219A-FC5D-94DA-A01E8801A1B9}"/>
                </a:ext>
              </a:extLst>
            </p:cNvPr>
            <p:cNvSpPr/>
            <p:nvPr/>
          </p:nvSpPr>
          <p:spPr>
            <a:xfrm>
              <a:off x="8768057" y="4605318"/>
              <a:ext cx="1116857" cy="8576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ln w="28575">
                    <a:solidFill>
                      <a:schemeClr val="bg1"/>
                    </a:solidFill>
                  </a:ln>
                  <a:solidFill>
                    <a:schemeClr val="tx1"/>
                  </a:solidFill>
                  <a:latin typeface="UTM Avo" panose="02040603050506020204" pitchFamily="18" charset="0"/>
                </a:rPr>
                <a:t>?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AA70503-A89E-B322-D898-CFC7C26DA639}"/>
                </a:ext>
              </a:extLst>
            </p:cNvPr>
            <p:cNvSpPr/>
            <p:nvPr/>
          </p:nvSpPr>
          <p:spPr>
            <a:xfrm>
              <a:off x="8055170" y="3639142"/>
              <a:ext cx="1116857" cy="8576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ln w="28575">
                    <a:solidFill>
                      <a:schemeClr val="bg1"/>
                    </a:solidFill>
                  </a:ln>
                  <a:solidFill>
                    <a:schemeClr val="tx1"/>
                  </a:solidFill>
                  <a:latin typeface="UTM Avo" panose="02040603050506020204" pitchFamily="18" charset="0"/>
                </a:rPr>
                <a:t>?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F97D31D-BA77-E771-D108-08247D8B5A98}"/>
                </a:ext>
              </a:extLst>
            </p:cNvPr>
            <p:cNvSpPr/>
            <p:nvPr/>
          </p:nvSpPr>
          <p:spPr>
            <a:xfrm>
              <a:off x="6433389" y="3673403"/>
              <a:ext cx="1116857" cy="8576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ln w="28575">
                    <a:solidFill>
                      <a:schemeClr val="bg1"/>
                    </a:solidFill>
                  </a:ln>
                  <a:solidFill>
                    <a:schemeClr val="tx1"/>
                  </a:solidFill>
                  <a:latin typeface="UTM Avo" panose="02040603050506020204" pitchFamily="18" charset="0"/>
                </a:rPr>
                <a:t>?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B48C858-907C-9C47-D3EF-B267305F7C2E}"/>
                </a:ext>
              </a:extLst>
            </p:cNvPr>
            <p:cNvSpPr/>
            <p:nvPr/>
          </p:nvSpPr>
          <p:spPr>
            <a:xfrm>
              <a:off x="4766431" y="3645842"/>
              <a:ext cx="1116857" cy="8576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ln w="28575">
                    <a:solidFill>
                      <a:schemeClr val="bg1"/>
                    </a:solidFill>
                  </a:ln>
                  <a:solidFill>
                    <a:schemeClr val="tx1"/>
                  </a:solidFill>
                  <a:latin typeface="UTM Avo" panose="02040603050506020204" pitchFamily="18" charset="0"/>
                </a:rPr>
                <a:t>?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E15E202-2D05-C614-8F9C-9AC3CCCF6A58}"/>
                </a:ext>
              </a:extLst>
            </p:cNvPr>
            <p:cNvSpPr/>
            <p:nvPr/>
          </p:nvSpPr>
          <p:spPr>
            <a:xfrm>
              <a:off x="4766431" y="1759280"/>
              <a:ext cx="1116857" cy="8576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ln w="28575">
                    <a:solidFill>
                      <a:schemeClr val="bg1"/>
                    </a:solidFill>
                  </a:ln>
                  <a:solidFill>
                    <a:schemeClr val="tx1"/>
                  </a:solidFill>
                  <a:latin typeface="UTM Avo" panose="02040603050506020204" pitchFamily="18" charset="0"/>
                </a:rPr>
                <a:t>?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0812FC8-22D7-393B-76A3-5EC5C631A733}"/>
                </a:ext>
              </a:extLst>
            </p:cNvPr>
            <p:cNvSpPr/>
            <p:nvPr/>
          </p:nvSpPr>
          <p:spPr>
            <a:xfrm>
              <a:off x="7259650" y="2683354"/>
              <a:ext cx="1116857" cy="8576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ln w="28575">
                    <a:solidFill>
                      <a:schemeClr val="bg1"/>
                    </a:solidFill>
                  </a:ln>
                  <a:solidFill>
                    <a:schemeClr val="tx1"/>
                  </a:solidFill>
                  <a:latin typeface="UTM Avo" panose="02040603050506020204" pitchFamily="18" charset="0"/>
                </a:rPr>
                <a:t>?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3EA7F23-176B-5158-AE0A-042403AB31FC}"/>
                </a:ext>
              </a:extLst>
            </p:cNvPr>
            <p:cNvSpPr/>
            <p:nvPr/>
          </p:nvSpPr>
          <p:spPr>
            <a:xfrm>
              <a:off x="5563685" y="2655792"/>
              <a:ext cx="1116857" cy="8576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ln w="28575">
                    <a:solidFill>
                      <a:schemeClr val="bg1"/>
                    </a:solidFill>
                  </a:ln>
                  <a:solidFill>
                    <a:schemeClr val="tx1"/>
                  </a:solidFill>
                  <a:latin typeface="UTM Avo" panose="02040603050506020204" pitchFamily="18" charset="0"/>
                </a:rPr>
                <a:t>?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AEFC760-AC5F-BE23-E04E-61AD3FD09C29}"/>
                </a:ext>
              </a:extLst>
            </p:cNvPr>
            <p:cNvSpPr/>
            <p:nvPr/>
          </p:nvSpPr>
          <p:spPr>
            <a:xfrm>
              <a:off x="3928993" y="2697636"/>
              <a:ext cx="1116857" cy="8576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ln w="28575">
                    <a:solidFill>
                      <a:schemeClr val="bg1"/>
                    </a:solidFill>
                  </a:ln>
                  <a:solidFill>
                    <a:schemeClr val="tx1"/>
                  </a:solidFill>
                  <a:latin typeface="UTM Avo" panose="02040603050506020204" pitchFamily="18" charset="0"/>
                </a:rPr>
                <a:t>?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539D3CE-F327-8BF3-BEA5-1F6D86522778}"/>
                </a:ext>
              </a:extLst>
            </p:cNvPr>
            <p:cNvSpPr/>
            <p:nvPr/>
          </p:nvSpPr>
          <p:spPr>
            <a:xfrm>
              <a:off x="6482313" y="1715751"/>
              <a:ext cx="1116857" cy="8576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ln w="28575">
                    <a:solidFill>
                      <a:schemeClr val="bg1"/>
                    </a:solidFill>
                  </a:ln>
                  <a:solidFill>
                    <a:schemeClr val="tx1"/>
                  </a:solidFill>
                  <a:latin typeface="UTM Avo" panose="02040603050506020204" pitchFamily="18" charset="0"/>
                </a:rPr>
                <a:t>?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D2F91CB-AC38-3C8E-24D2-6F81C81D6351}"/>
                </a:ext>
              </a:extLst>
            </p:cNvPr>
            <p:cNvSpPr/>
            <p:nvPr/>
          </p:nvSpPr>
          <p:spPr>
            <a:xfrm>
              <a:off x="5611046" y="830937"/>
              <a:ext cx="1116857" cy="8576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ln w="28575">
                    <a:solidFill>
                      <a:schemeClr val="bg1"/>
                    </a:solidFill>
                  </a:ln>
                  <a:solidFill>
                    <a:schemeClr val="tx1"/>
                  </a:solidFill>
                  <a:latin typeface="UTM Avo" panose="02040603050506020204" pitchFamily="18" charset="0"/>
                </a:rPr>
                <a:t>?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0078BC6-7D44-123A-7A36-F5193B237C1F}"/>
                </a:ext>
              </a:extLst>
            </p:cNvPr>
            <p:cNvSpPr/>
            <p:nvPr/>
          </p:nvSpPr>
          <p:spPr>
            <a:xfrm>
              <a:off x="3127183" y="3679739"/>
              <a:ext cx="1116857" cy="8576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ln w="28575">
                    <a:solidFill>
                      <a:schemeClr val="bg1"/>
                    </a:solidFill>
                  </a:ln>
                  <a:solidFill>
                    <a:schemeClr val="tx1"/>
                  </a:solidFill>
                  <a:latin typeface="UTM Avo" panose="02040603050506020204" pitchFamily="18" charset="0"/>
                </a:rPr>
                <a:t>35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348E8F4E-D18B-CC21-FA2F-E84FD1322AF3}"/>
              </a:ext>
            </a:extLst>
          </p:cNvPr>
          <p:cNvSpPr txBox="1"/>
          <p:nvPr/>
        </p:nvSpPr>
        <p:spPr>
          <a:xfrm>
            <a:off x="115175" y="117221"/>
            <a:ext cx="2146071" cy="1103620"/>
          </a:xfrm>
          <a:custGeom>
            <a:avLst/>
            <a:gdLst>
              <a:gd name="connsiteX0" fmla="*/ 917810 w 2146071"/>
              <a:gd name="connsiteY0" fmla="*/ 1228108 h 1103620"/>
              <a:gd name="connsiteX1" fmla="*/ 746234 w 2146071"/>
              <a:gd name="connsiteY1" fmla="*/ 1077406 h 1103620"/>
              <a:gd name="connsiteX2" fmla="*/ 226673 w 2146071"/>
              <a:gd name="connsiteY2" fmla="*/ 212609 h 1103620"/>
              <a:gd name="connsiteX3" fmla="*/ 1187726 w 2146071"/>
              <a:gd name="connsiteY3" fmla="*/ 3162 h 1103620"/>
              <a:gd name="connsiteX4" fmla="*/ 2144129 w 2146071"/>
              <a:gd name="connsiteY4" fmla="*/ 584996 h 1103620"/>
              <a:gd name="connsiteX5" fmla="*/ 1152900 w 2146071"/>
              <a:gd name="connsiteY5" fmla="*/ 1102090 h 1103620"/>
              <a:gd name="connsiteX6" fmla="*/ 917810 w 2146071"/>
              <a:gd name="connsiteY6" fmla="*/ 1228108 h 1103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46071" h="1103620" fill="none" extrusionOk="0">
                <a:moveTo>
                  <a:pt x="917810" y="1228108"/>
                </a:moveTo>
                <a:cubicBezTo>
                  <a:pt x="838753" y="1182491"/>
                  <a:pt x="819007" y="1110331"/>
                  <a:pt x="746234" y="1077406"/>
                </a:cubicBezTo>
                <a:cubicBezTo>
                  <a:pt x="26356" y="969634"/>
                  <a:pt x="-263246" y="461444"/>
                  <a:pt x="226673" y="212609"/>
                </a:cubicBezTo>
                <a:cubicBezTo>
                  <a:pt x="458942" y="54476"/>
                  <a:pt x="789484" y="-111559"/>
                  <a:pt x="1187726" y="3162"/>
                </a:cubicBezTo>
                <a:cubicBezTo>
                  <a:pt x="1806493" y="107569"/>
                  <a:pt x="2127508" y="334035"/>
                  <a:pt x="2144129" y="584996"/>
                </a:cubicBezTo>
                <a:cubicBezTo>
                  <a:pt x="2201722" y="870521"/>
                  <a:pt x="1592803" y="1093679"/>
                  <a:pt x="1152900" y="1102090"/>
                </a:cubicBezTo>
                <a:cubicBezTo>
                  <a:pt x="1096280" y="1150101"/>
                  <a:pt x="967898" y="1186292"/>
                  <a:pt x="917810" y="1228108"/>
                </a:cubicBezTo>
                <a:close/>
              </a:path>
              <a:path w="2146071" h="1103620" stroke="0" extrusionOk="0">
                <a:moveTo>
                  <a:pt x="917810" y="1228108"/>
                </a:moveTo>
                <a:cubicBezTo>
                  <a:pt x="843032" y="1173583"/>
                  <a:pt x="829419" y="1130932"/>
                  <a:pt x="746234" y="1077406"/>
                </a:cubicBezTo>
                <a:cubicBezTo>
                  <a:pt x="-85765" y="895519"/>
                  <a:pt x="-147851" y="455919"/>
                  <a:pt x="226673" y="212609"/>
                </a:cubicBezTo>
                <a:cubicBezTo>
                  <a:pt x="464112" y="87387"/>
                  <a:pt x="747587" y="12083"/>
                  <a:pt x="1187726" y="3162"/>
                </a:cubicBezTo>
                <a:cubicBezTo>
                  <a:pt x="1749952" y="31920"/>
                  <a:pt x="2157518" y="260295"/>
                  <a:pt x="2144129" y="584996"/>
                </a:cubicBezTo>
                <a:cubicBezTo>
                  <a:pt x="2141186" y="743597"/>
                  <a:pt x="1644312" y="1085449"/>
                  <a:pt x="1152900" y="1102090"/>
                </a:cubicBezTo>
                <a:cubicBezTo>
                  <a:pt x="1051182" y="1165067"/>
                  <a:pt x="998850" y="1180840"/>
                  <a:pt x="917810" y="1228108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2384644776">
                  <a:prstGeom prst="wedgeEllipseCallout">
                    <a:avLst>
                      <a:gd name="adj1" fmla="val -7233"/>
                      <a:gd name="adj2" fmla="val 6128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500">
                <a:solidFill>
                  <a:srgbClr val="FF0066"/>
                </a:solidFill>
                <a:latin typeface="#9Slide07 SVNBillo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 5</a:t>
            </a:r>
            <a:endParaRPr lang="en-US" sz="4500">
              <a:solidFill>
                <a:srgbClr val="FF0066"/>
              </a:solidFill>
              <a:effectLst/>
              <a:latin typeface="#9Slide07 SVNBillo" panose="000004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70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</TotalTime>
  <Words>230</Words>
  <Application>Microsoft Office PowerPoint</Application>
  <PresentationFormat>Widescreen</PresentationFormat>
  <Paragraphs>75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#9Slide07 SVNBillo</vt:lpstr>
      <vt:lpstr>Arial</vt:lpstr>
      <vt:lpstr>Trebuchet MS</vt:lpstr>
      <vt:lpstr>UTM Avo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YEN</dc:creator>
  <cp:lastModifiedBy>YEN</cp:lastModifiedBy>
  <cp:revision>1</cp:revision>
  <dcterms:created xsi:type="dcterms:W3CDTF">2025-09-24T16:14:31Z</dcterms:created>
  <dcterms:modified xsi:type="dcterms:W3CDTF">2025-09-24T16:18:15Z</dcterms:modified>
</cp:coreProperties>
</file>