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707" r:id="rId4"/>
    <p:sldMasterId id="2147483720" r:id="rId5"/>
    <p:sldMasterId id="2147483732" r:id="rId6"/>
    <p:sldMasterId id="2147483748" r:id="rId7"/>
    <p:sldMasterId id="2147483764" r:id="rId8"/>
  </p:sldMasterIdLst>
  <p:notesMasterIdLst>
    <p:notesMasterId r:id="rId36"/>
  </p:notesMasterIdLst>
  <p:sldIdLst>
    <p:sldId id="256" r:id="rId9"/>
    <p:sldId id="260" r:id="rId10"/>
    <p:sldId id="495" r:id="rId11"/>
    <p:sldId id="513" r:id="rId12"/>
    <p:sldId id="472" r:id="rId13"/>
    <p:sldId id="517" r:id="rId14"/>
    <p:sldId id="496" r:id="rId15"/>
    <p:sldId id="497" r:id="rId16"/>
    <p:sldId id="518" r:id="rId17"/>
    <p:sldId id="519" r:id="rId18"/>
    <p:sldId id="294" r:id="rId19"/>
    <p:sldId id="520" r:id="rId20"/>
    <p:sldId id="521" r:id="rId21"/>
    <p:sldId id="537" r:id="rId22"/>
    <p:sldId id="514" r:id="rId23"/>
    <p:sldId id="533" r:id="rId24"/>
    <p:sldId id="534" r:id="rId25"/>
    <p:sldId id="535" r:id="rId26"/>
    <p:sldId id="258" r:id="rId27"/>
    <p:sldId id="524" r:id="rId28"/>
    <p:sldId id="536" r:id="rId29"/>
    <p:sldId id="540" r:id="rId30"/>
    <p:sldId id="541" r:id="rId31"/>
    <p:sldId id="542" r:id="rId32"/>
    <p:sldId id="543" r:id="rId33"/>
    <p:sldId id="544" r:id="rId34"/>
    <p:sldId id="2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7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74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13EB3-3573-52F1-FCA5-20D7A69CE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8DA36D-3B33-F725-BCF8-F9CB46747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F2B615-E3DC-CB01-5BE0-27B728E42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D831C1-14FD-FA59-4FF4-81CDD256C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23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2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CON CAPYBARA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DBB6-D30F-4873-A037-5C225A9BFE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9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25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0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1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91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11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90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21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25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35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6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7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9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3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6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9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6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5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6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3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1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8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0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2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8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1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1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1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2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32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6180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1881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214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12410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89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8412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889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6305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800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09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D67914-B644-EDEC-058A-71E29D8AA25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24027"/>
            <a:ext cx="12192000" cy="6809946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E110B3-3FAF-A17C-6623-0DE5D942A5A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A23719-BFBC-C125-705D-F84F6521C8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543EA0-6051-4B0B-CBD6-14DFF96957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438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E94928-54F3-A65C-9895-D2A96528A5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936780-B919-61C4-FFC6-E30138D38B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8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81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39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8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svg"/><Relationship Id="rId7" Type="http://schemas.openxmlformats.org/officeDocument/2006/relationships/image" Target="../media/image5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svg"/><Relationship Id="rId7" Type="http://schemas.openxmlformats.org/officeDocument/2006/relationships/image" Target="../media/image5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audio" Target="../media/media3.mp3"/><Relationship Id="rId16" Type="http://schemas.openxmlformats.org/officeDocument/2006/relationships/image" Target="../media/image80.png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26" Type="http://schemas.openxmlformats.org/officeDocument/2006/relationships/slide" Target="slide24.xml"/><Relationship Id="rId3" Type="http://schemas.openxmlformats.org/officeDocument/2006/relationships/audio" Target="../media/audio1.wav"/><Relationship Id="rId21" Type="http://schemas.openxmlformats.org/officeDocument/2006/relationships/image" Target="../media/image100.sv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96.svg"/><Relationship Id="rId25" Type="http://schemas.openxmlformats.org/officeDocument/2006/relationships/image" Target="../media/image104.svg"/><Relationship Id="rId33" Type="http://schemas.openxmlformats.org/officeDocument/2006/relationships/image" Target="../media/image108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29" Type="http://schemas.openxmlformats.org/officeDocument/2006/relationships/image" Target="../media/image10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24" Type="http://schemas.openxmlformats.org/officeDocument/2006/relationships/image" Target="../media/image103.png"/><Relationship Id="rId32" Type="http://schemas.openxmlformats.org/officeDocument/2006/relationships/image" Target="../media/image107.pn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23" Type="http://schemas.openxmlformats.org/officeDocument/2006/relationships/image" Target="../media/image102.svg"/><Relationship Id="rId28" Type="http://schemas.openxmlformats.org/officeDocument/2006/relationships/slide" Target="slide25.xml"/><Relationship Id="rId10" Type="http://schemas.openxmlformats.org/officeDocument/2006/relationships/image" Target="../media/image89.png"/><Relationship Id="rId19" Type="http://schemas.openxmlformats.org/officeDocument/2006/relationships/image" Target="../media/image98.svg"/><Relationship Id="rId31" Type="http://schemas.openxmlformats.org/officeDocument/2006/relationships/image" Target="../media/image106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80.png"/><Relationship Id="rId30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4.png"/><Relationship Id="rId18" Type="http://schemas.openxmlformats.org/officeDocument/2006/relationships/slide" Target="slide23.xml"/><Relationship Id="rId3" Type="http://schemas.microsoft.com/office/2007/relationships/media" Target="../media/media5.mp3"/><Relationship Id="rId7" Type="http://schemas.openxmlformats.org/officeDocument/2006/relationships/image" Target="../media/image109.png"/><Relationship Id="rId12" Type="http://schemas.openxmlformats.org/officeDocument/2006/relationships/image" Target="../media/image113.svg"/><Relationship Id="rId17" Type="http://schemas.openxmlformats.org/officeDocument/2006/relationships/image" Target="../media/image118.png"/><Relationship Id="rId2" Type="http://schemas.openxmlformats.org/officeDocument/2006/relationships/audio" Target="../media/media4.mp3"/><Relationship Id="rId16" Type="http://schemas.openxmlformats.org/officeDocument/2006/relationships/image" Target="../media/image117.svg"/><Relationship Id="rId1" Type="http://schemas.microsoft.com/office/2007/relationships/media" Target="../media/media4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12.png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116.png"/><Relationship Id="rId10" Type="http://schemas.openxmlformats.org/officeDocument/2006/relationships/image" Target="../media/image111.svg"/><Relationship Id="rId19" Type="http://schemas.openxmlformats.org/officeDocument/2006/relationships/image" Target="../media/image119.png"/><Relationship Id="rId4" Type="http://schemas.openxmlformats.org/officeDocument/2006/relationships/audio" Target="../media/media5.mp3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4.png"/><Relationship Id="rId18" Type="http://schemas.openxmlformats.org/officeDocument/2006/relationships/slide" Target="slide23.xml"/><Relationship Id="rId3" Type="http://schemas.microsoft.com/office/2007/relationships/media" Target="../media/media5.mp3"/><Relationship Id="rId7" Type="http://schemas.openxmlformats.org/officeDocument/2006/relationships/image" Target="../media/image109.png"/><Relationship Id="rId12" Type="http://schemas.openxmlformats.org/officeDocument/2006/relationships/image" Target="../media/image113.svg"/><Relationship Id="rId17" Type="http://schemas.openxmlformats.org/officeDocument/2006/relationships/image" Target="../media/image120.png"/><Relationship Id="rId2" Type="http://schemas.openxmlformats.org/officeDocument/2006/relationships/audio" Target="../media/media4.mp3"/><Relationship Id="rId16" Type="http://schemas.openxmlformats.org/officeDocument/2006/relationships/image" Target="../media/image117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12.png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116.png"/><Relationship Id="rId10" Type="http://schemas.openxmlformats.org/officeDocument/2006/relationships/image" Target="../media/image111.svg"/><Relationship Id="rId19" Type="http://schemas.openxmlformats.org/officeDocument/2006/relationships/image" Target="../media/image119.png"/><Relationship Id="rId4" Type="http://schemas.openxmlformats.org/officeDocument/2006/relationships/audio" Target="../media/media5.mp3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21.png"/><Relationship Id="rId18" Type="http://schemas.openxmlformats.org/officeDocument/2006/relationships/slide" Target="slide23.xml"/><Relationship Id="rId3" Type="http://schemas.microsoft.com/office/2007/relationships/media" Target="../media/media5.mp3"/><Relationship Id="rId7" Type="http://schemas.openxmlformats.org/officeDocument/2006/relationships/image" Target="../media/image109.png"/><Relationship Id="rId12" Type="http://schemas.openxmlformats.org/officeDocument/2006/relationships/image" Target="../media/image113.svg"/><Relationship Id="rId17" Type="http://schemas.openxmlformats.org/officeDocument/2006/relationships/image" Target="../media/image117.svg"/><Relationship Id="rId2" Type="http://schemas.openxmlformats.org/officeDocument/2006/relationships/audio" Target="../media/media4.mp3"/><Relationship Id="rId16" Type="http://schemas.openxmlformats.org/officeDocument/2006/relationships/image" Target="../media/image116.pn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112.png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115.svg"/><Relationship Id="rId10" Type="http://schemas.openxmlformats.org/officeDocument/2006/relationships/image" Target="../media/image111.svg"/><Relationship Id="rId19" Type="http://schemas.openxmlformats.org/officeDocument/2006/relationships/image" Target="../media/image119.png"/><Relationship Id="rId4" Type="http://schemas.openxmlformats.org/officeDocument/2006/relationships/audio" Target="../media/media5.mp3"/><Relationship Id="rId9" Type="http://schemas.openxmlformats.org/officeDocument/2006/relationships/image" Target="../media/image110.png"/><Relationship Id="rId1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97183" y="3957413"/>
            <a:ext cx="20386365" cy="10193183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4"/>
                </a:lnTo>
                <a:lnTo>
                  <a:pt x="0" y="15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736840" y="417217"/>
            <a:ext cx="8718320" cy="6023567"/>
          </a:xfrm>
          <a:custGeom>
            <a:avLst/>
            <a:gdLst/>
            <a:ahLst/>
            <a:cxnLst/>
            <a:rect l="l" t="t" r="r" b="b"/>
            <a:pathLst>
              <a:path w="13077480" h="9035350">
                <a:moveTo>
                  <a:pt x="0" y="0"/>
                </a:moveTo>
                <a:lnTo>
                  <a:pt x="13077480" y="0"/>
                </a:lnTo>
                <a:lnTo>
                  <a:pt x="13077480" y="9035350"/>
                </a:lnTo>
                <a:lnTo>
                  <a:pt x="0" y="903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178701" y="725491"/>
            <a:ext cx="5834599" cy="3907540"/>
            <a:chOff x="0" y="0"/>
            <a:chExt cx="1366503" cy="9151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6503" cy="915173"/>
            </a:xfrm>
            <a:custGeom>
              <a:avLst/>
              <a:gdLst/>
              <a:ahLst/>
              <a:cxnLst/>
              <a:rect l="l" t="t" r="r" b="b"/>
              <a:pathLst>
                <a:path w="1366503" h="915173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3"/>
                    <a:pt x="1242043" y="915173"/>
                  </a:cubicBezTo>
                  <a:close/>
                </a:path>
              </a:pathLst>
            </a:custGeom>
            <a:solidFill>
              <a:srgbClr val="FFD0D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455160" y="2211988"/>
            <a:ext cx="4442607" cy="2964430"/>
          </a:xfrm>
          <a:custGeom>
            <a:avLst/>
            <a:gdLst/>
            <a:ahLst/>
            <a:cxnLst/>
            <a:rect l="l" t="t" r="r" b="b"/>
            <a:pathLst>
              <a:path w="6663910" h="4446645">
                <a:moveTo>
                  <a:pt x="0" y="0"/>
                </a:moveTo>
                <a:lnTo>
                  <a:pt x="6663909" y="0"/>
                </a:lnTo>
                <a:lnTo>
                  <a:pt x="6663909" y="4446645"/>
                </a:lnTo>
                <a:lnTo>
                  <a:pt x="0" y="44466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204400">
            <a:off x="9429634" y="644340"/>
            <a:ext cx="576117" cy="688835"/>
          </a:xfrm>
          <a:custGeom>
            <a:avLst/>
            <a:gdLst/>
            <a:ahLst/>
            <a:cxnLst/>
            <a:rect l="l" t="t" r="r" b="b"/>
            <a:pathLst>
              <a:path w="864175" h="1033252">
                <a:moveTo>
                  <a:pt x="0" y="0"/>
                </a:moveTo>
                <a:lnTo>
                  <a:pt x="864175" y="0"/>
                </a:lnTo>
                <a:lnTo>
                  <a:pt x="864175" y="1033252"/>
                </a:lnTo>
                <a:lnTo>
                  <a:pt x="0" y="1033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953414" flipH="1">
            <a:off x="2095459" y="2912123"/>
            <a:ext cx="597141" cy="713973"/>
          </a:xfrm>
          <a:custGeom>
            <a:avLst/>
            <a:gdLst/>
            <a:ahLst/>
            <a:cxnLst/>
            <a:rect l="l" t="t" r="r" b="b"/>
            <a:pathLst>
              <a:path w="895712" h="1070960">
                <a:moveTo>
                  <a:pt x="895712" y="0"/>
                </a:moveTo>
                <a:lnTo>
                  <a:pt x="0" y="0"/>
                </a:lnTo>
                <a:lnTo>
                  <a:pt x="0" y="1070960"/>
                </a:lnTo>
                <a:lnTo>
                  <a:pt x="895712" y="1070960"/>
                </a:lnTo>
                <a:lnTo>
                  <a:pt x="8957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78896" y="3697583"/>
            <a:ext cx="2215134" cy="2743200"/>
          </a:xfrm>
          <a:custGeom>
            <a:avLst/>
            <a:gdLst/>
            <a:ahLst/>
            <a:cxnLst/>
            <a:rect l="l" t="t" r="r" b="b"/>
            <a:pathLst>
              <a:path w="3322701" h="4114800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551328" y="-82096"/>
            <a:ext cx="2640672" cy="2294083"/>
          </a:xfrm>
          <a:custGeom>
            <a:avLst/>
            <a:gdLst/>
            <a:ahLst/>
            <a:cxnLst/>
            <a:rect l="l" t="t" r="r" b="b"/>
            <a:pathLst>
              <a:path w="3961008" h="3441125">
                <a:moveTo>
                  <a:pt x="0" y="0"/>
                </a:moveTo>
                <a:lnTo>
                  <a:pt x="3961008" y="0"/>
                </a:lnTo>
                <a:lnTo>
                  <a:pt x="3961008" y="3441126"/>
                </a:lnTo>
                <a:lnTo>
                  <a:pt x="0" y="3441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BF94A9-6641-2012-348C-27B7BC37C6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4058" y="174603"/>
            <a:ext cx="2615411" cy="11766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8520D5-1B48-F02E-2E5B-6B1F295CB1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4753" y="1670779"/>
            <a:ext cx="5456393" cy="2591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2C558A-87D0-FCA5-5AF7-1C1E31FD3A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57270" y="706412"/>
            <a:ext cx="4206605" cy="1457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F0E31-8EA5-3159-D878-FFC3E8162F24}"/>
              </a:ext>
            </a:extLst>
          </p:cNvPr>
          <p:cNvSpPr txBox="1"/>
          <p:nvPr/>
        </p:nvSpPr>
        <p:spPr>
          <a:xfrm>
            <a:off x="4266210" y="4666405"/>
            <a:ext cx="1019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76" y="1314081"/>
            <a:ext cx="8224249" cy="49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03" y="750555"/>
            <a:ext cx="8779822" cy="5235575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4187165-4B20-43A7-B79D-EB920E1CB14B}"/>
              </a:ext>
            </a:extLst>
          </p:cNvPr>
          <p:cNvSpPr/>
          <p:nvPr/>
        </p:nvSpPr>
        <p:spPr>
          <a:xfrm>
            <a:off x="3594041" y="111949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1E737DB-943B-4392-BFAF-C061DA7D87BE}"/>
              </a:ext>
            </a:extLst>
          </p:cNvPr>
          <p:cNvSpPr/>
          <p:nvPr/>
        </p:nvSpPr>
        <p:spPr>
          <a:xfrm>
            <a:off x="6190483" y="108234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510251-1C29-453F-A18E-DA7A0819A66C}"/>
              </a:ext>
            </a:extLst>
          </p:cNvPr>
          <p:cNvSpPr/>
          <p:nvPr/>
        </p:nvSpPr>
        <p:spPr>
          <a:xfrm flipH="1">
            <a:off x="4325560" y="123632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6B950CF-43A4-4553-8E41-D3AA2AB3DECF}"/>
              </a:ext>
            </a:extLst>
          </p:cNvPr>
          <p:cNvSpPr/>
          <p:nvPr/>
        </p:nvSpPr>
        <p:spPr>
          <a:xfrm flipH="1">
            <a:off x="1917639" y="166463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2DC0787-1610-424C-A3C4-36AFBC7DC850}"/>
              </a:ext>
            </a:extLst>
          </p:cNvPr>
          <p:cNvSpPr/>
          <p:nvPr/>
        </p:nvSpPr>
        <p:spPr>
          <a:xfrm>
            <a:off x="7882121" y="183767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213" y="2306098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20245-183F-66A7-76B8-058C328A6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C40F47E7-866C-C2C2-5C7D-CE1AB23D10A9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9DED46D3-D8FC-E0CD-F90C-7BBA39A76307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Những mô</a:t>
            </a:r>
            <a:r>
              <a:rPr kumimoji="0" lang="en-US" altLang="zh-CN" sz="3200" b="1" i="0" u="none" strike="noStrike" kern="1200" cap="none" spc="-150" normalizeH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tả về tác dụng sau đây tương ứng với bộ phận nào của đèn học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3798284B-4F03-0B53-25AE-DCFD15954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94480-56BC-1EE7-B0E5-4C0BB3402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822" y="1893592"/>
            <a:ext cx="9998516" cy="25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1371600" y="1722547"/>
            <a:ext cx="7160434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D17B-B399-426D-AB5F-B469C647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703A29B-5654-7110-015E-1A2A2EA81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59334"/>
              </p:ext>
            </p:extLst>
          </p:nvPr>
        </p:nvGraphicFramePr>
        <p:xfrm>
          <a:off x="1233376" y="341998"/>
          <a:ext cx="10037136" cy="40340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8568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5018568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841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47249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Bảo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</a:tbl>
          </a:graphicData>
        </a:graphic>
      </p:graphicFrame>
      <p:pic>
        <p:nvPicPr>
          <p:cNvPr id="3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78FDDD8-8416-E447-2535-97DACE9D2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027" y="5159958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23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13E0A6E-73B8-FEC6-63F6-0FF75721A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710036"/>
              </p:ext>
            </p:extLst>
          </p:nvPr>
        </p:nvGraphicFramePr>
        <p:xfrm>
          <a:off x="762000" y="341998"/>
          <a:ext cx="11297920" cy="5394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719328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1022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46438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68652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59992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44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741C1D-4578-68C2-B5F2-D09AC5BFD444}"/>
              </a:ext>
            </a:extLst>
          </p:cNvPr>
          <p:cNvSpPr txBox="1"/>
          <p:nvPr/>
        </p:nvSpPr>
        <p:spPr>
          <a:xfrm>
            <a:off x="1833881" y="247316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B9662-4146-F829-D52C-15203D7BB182}"/>
              </a:ext>
            </a:extLst>
          </p:cNvPr>
          <p:cNvSpPr txBox="1"/>
          <p:nvPr/>
        </p:nvSpPr>
        <p:spPr>
          <a:xfrm>
            <a:off x="4902201" y="2514368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C656B-93E4-BF3A-AD57-D958258EB81B}"/>
              </a:ext>
            </a:extLst>
          </p:cNvPr>
          <p:cNvSpPr txBox="1"/>
          <p:nvPr/>
        </p:nvSpPr>
        <p:spPr>
          <a:xfrm>
            <a:off x="1564640" y="3400587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nguồn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52E8A-89D2-3453-1259-21FB8FD54B05}"/>
              </a:ext>
            </a:extLst>
          </p:cNvPr>
          <p:cNvSpPr txBox="1"/>
          <p:nvPr/>
        </p:nvSpPr>
        <p:spPr>
          <a:xfrm>
            <a:off x="4937760" y="346214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27E92-EDD8-ECAE-2E0F-134AE971ACC3}"/>
              </a:ext>
            </a:extLst>
          </p:cNvPr>
          <p:cNvSpPr txBox="1"/>
          <p:nvPr/>
        </p:nvSpPr>
        <p:spPr>
          <a:xfrm>
            <a:off x="1617980" y="3926022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7E84A-B77E-6677-014B-81A5EECFBE38}"/>
              </a:ext>
            </a:extLst>
          </p:cNvPr>
          <p:cNvSpPr txBox="1"/>
          <p:nvPr/>
        </p:nvSpPr>
        <p:spPr>
          <a:xfrm>
            <a:off x="4912360" y="400565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3A736-732C-ADE2-245B-31F50D04E354}"/>
              </a:ext>
            </a:extLst>
          </p:cNvPr>
          <p:cNvSpPr txBox="1"/>
          <p:nvPr/>
        </p:nvSpPr>
        <p:spPr>
          <a:xfrm>
            <a:off x="1617980" y="4610179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BEDC0C-D2F8-7DA4-D649-D3134EDFDA9B}"/>
              </a:ext>
            </a:extLst>
          </p:cNvPr>
          <p:cNvSpPr txBox="1"/>
          <p:nvPr/>
        </p:nvSpPr>
        <p:spPr>
          <a:xfrm>
            <a:off x="4886960" y="4574426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770E7-7D7D-1C97-B46E-30EFACBAC3A3}"/>
              </a:ext>
            </a:extLst>
          </p:cNvPr>
          <p:cNvSpPr txBox="1"/>
          <p:nvPr/>
        </p:nvSpPr>
        <p:spPr>
          <a:xfrm>
            <a:off x="762000" y="516942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A6E1D-47E3-29F8-4637-1F4B58AC1A9A}"/>
              </a:ext>
            </a:extLst>
          </p:cNvPr>
          <p:cNvSpPr txBox="1"/>
          <p:nvPr/>
        </p:nvSpPr>
        <p:spPr>
          <a:xfrm>
            <a:off x="4820920" y="5216210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6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4ED2A-6E4D-D1C7-83CF-CD9EB1053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96EF8E-AC2C-B669-FC4D-F1433E90F73A}"/>
              </a:ext>
            </a:extLst>
          </p:cNvPr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06F099D-1AC8-4E1C-1D84-09362C85FD70}"/>
              </a:ext>
            </a:extLst>
          </p:cNvPr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E6AF46B-076D-0EE3-84E0-587C6464663C}"/>
              </a:ext>
            </a:extLst>
          </p:cNvPr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nk and purple text&#10;&#10;AI-generated content may be incorrect.">
            <a:extLst>
              <a:ext uri="{FF2B5EF4-FFF2-40B4-BE49-F238E27FC236}">
                <a16:creationId xmlns:a16="http://schemas.microsoft.com/office/drawing/2014/main" id="{7DD75C9F-6958-C219-3A3D-4B872CABC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81" y="893135"/>
            <a:ext cx="6335586" cy="433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70749" y="5496955"/>
            <a:ext cx="20386365" cy="10193183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3"/>
                </a:lnTo>
                <a:lnTo>
                  <a:pt x="0" y="15289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38722" y="4487497"/>
            <a:ext cx="1207421" cy="1684703"/>
          </a:xfrm>
          <a:custGeom>
            <a:avLst/>
            <a:gdLst/>
            <a:ahLst/>
            <a:cxnLst/>
            <a:rect l="l" t="t" r="r" b="b"/>
            <a:pathLst>
              <a:path w="1811131" h="2527055">
                <a:moveTo>
                  <a:pt x="0" y="0"/>
                </a:moveTo>
                <a:lnTo>
                  <a:pt x="1811131" y="0"/>
                </a:lnTo>
                <a:lnTo>
                  <a:pt x="1811131" y="2527055"/>
                </a:lnTo>
                <a:lnTo>
                  <a:pt x="0" y="2527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05360" r="-2900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3492821">
            <a:off x="10832985" y="1697383"/>
            <a:ext cx="634580" cy="444206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69" y="0"/>
                </a:lnTo>
                <a:lnTo>
                  <a:pt x="951869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7693098">
            <a:off x="7790168" y="3493942"/>
            <a:ext cx="634580" cy="444206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478249" y="972845"/>
            <a:ext cx="3374136" cy="54864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443539" y="2599981"/>
            <a:ext cx="3555584" cy="4026236"/>
          </a:xfrm>
          <a:custGeom>
            <a:avLst/>
            <a:gdLst/>
            <a:ahLst/>
            <a:cxnLst/>
            <a:rect l="l" t="t" r="r" b="b"/>
            <a:pathLst>
              <a:path w="6491097" h="8229600">
                <a:moveTo>
                  <a:pt x="0" y="0"/>
                </a:moveTo>
                <a:lnTo>
                  <a:pt x="6491097" y="0"/>
                </a:lnTo>
                <a:lnTo>
                  <a:pt x="6491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43429" y="520548"/>
            <a:ext cx="8593227" cy="2822626"/>
            <a:chOff x="0" y="-528808"/>
            <a:chExt cx="17186454" cy="5645252"/>
          </a:xfrm>
        </p:grpSpPr>
        <p:sp>
          <p:nvSpPr>
            <p:cNvPr id="9" name="TextBox 9"/>
            <p:cNvSpPr txBox="1"/>
            <p:nvPr/>
          </p:nvSpPr>
          <p:spPr>
            <a:xfrm>
              <a:off x="3084722" y="-528808"/>
              <a:ext cx="14101732" cy="443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3.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Thực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hành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quan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sát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và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nêu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tên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gọi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bộ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phận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của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đèn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học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/>
                  <a:sym typeface="Baloo"/>
                </a:rPr>
                <a:t>.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375216"/>
              <a:ext cx="6154850" cy="741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987"/>
                </a:lnSpc>
              </a:pPr>
              <a:endParaRPr lang="en-US" sz="2133" b="1" dirty="0">
                <a:solidFill>
                  <a:srgbClr val="262A55"/>
                </a:solidFill>
                <a:latin typeface="Nunito Bold"/>
                <a:ea typeface="Nunito Bold"/>
                <a:cs typeface="Nunito Bold"/>
                <a:sym typeface="Nunito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1B93AB-88DD-4A11-9161-614D1ABEC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8C4A17-DA2E-4A3F-8934-7C62885005A6}"/>
              </a:ext>
            </a:extLst>
          </p:cNvPr>
          <p:cNvSpPr txBox="1"/>
          <p:nvPr/>
        </p:nvSpPr>
        <p:spPr>
          <a:xfrm>
            <a:off x="2698042" y="1726322"/>
            <a:ext cx="8352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600" b="1" dirty="0">
                <a:solidFill>
                  <a:srgbClr val="70AD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hiểu về tác dụng của đèn học 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16044EF9-2BFF-E876-00B1-84DD2B8A61F6}"/>
              </a:ext>
            </a:extLst>
          </p:cNvPr>
          <p:cNvSpPr/>
          <p:nvPr/>
        </p:nvSpPr>
        <p:spPr>
          <a:xfrm>
            <a:off x="250640" y="3179135"/>
            <a:ext cx="2620152" cy="3602322"/>
          </a:xfrm>
          <a:custGeom>
            <a:avLst/>
            <a:gdLst/>
            <a:ahLst/>
            <a:cxnLst/>
            <a:rect l="l" t="t" r="r" b="b"/>
            <a:pathLst>
              <a:path w="6491097" h="8229600">
                <a:moveTo>
                  <a:pt x="0" y="0"/>
                </a:moveTo>
                <a:lnTo>
                  <a:pt x="6491097" y="0"/>
                </a:lnTo>
                <a:lnTo>
                  <a:pt x="6491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58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2273950" y="547442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62" y="2372242"/>
            <a:ext cx="2261379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969" y="2397525"/>
            <a:ext cx="2428672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424EAC-D63D-3AF9-19F9-64E578472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604" y="2125791"/>
            <a:ext cx="3920068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5DFD2-45F1-A05C-528B-6177DED6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D43822-2999-AF3E-B1C8-3981D4D9FB53}"/>
              </a:ext>
            </a:extLst>
          </p:cNvPr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8E42137-7903-7425-EA1C-141F62B79CEE}"/>
              </a:ext>
            </a:extLst>
          </p:cNvPr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226EC46-019B-6423-3B9F-DBFA278A878B}"/>
              </a:ext>
            </a:extLst>
          </p:cNvPr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DF940C2-E547-4057-1A83-F44C7EDB1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85" y="36302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1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36594657" h="20675981">
                <a:moveTo>
                  <a:pt x="0" y="0"/>
                </a:moveTo>
                <a:lnTo>
                  <a:pt x="36594657" y="0"/>
                </a:lnTo>
                <a:lnTo>
                  <a:pt x="36594657" y="20675981"/>
                </a:lnTo>
                <a:lnTo>
                  <a:pt x="0" y="20675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207" t="-94897" r="-75895" b="-609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77129"/>
            <a:ext cx="12320221" cy="3506129"/>
          </a:xfrm>
          <a:custGeom>
            <a:avLst/>
            <a:gdLst/>
            <a:ahLst/>
            <a:cxnLst/>
            <a:rect l="l" t="t" r="r" b="b"/>
            <a:pathLst>
              <a:path w="18480331" h="5259194">
                <a:moveTo>
                  <a:pt x="0" y="0"/>
                </a:moveTo>
                <a:lnTo>
                  <a:pt x="18480331" y="0"/>
                </a:lnTo>
                <a:lnTo>
                  <a:pt x="18480331" y="5259194"/>
                </a:lnTo>
                <a:lnTo>
                  <a:pt x="0" y="525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4546600"/>
            <a:ext cx="3197841" cy="3232864"/>
          </a:xfrm>
          <a:custGeom>
            <a:avLst/>
            <a:gdLst/>
            <a:ahLst/>
            <a:cxnLst/>
            <a:rect l="l" t="t" r="r" b="b"/>
            <a:pathLst>
              <a:path w="4796762" h="4849296">
                <a:moveTo>
                  <a:pt x="0" y="0"/>
                </a:moveTo>
                <a:lnTo>
                  <a:pt x="4796763" y="0"/>
                </a:lnTo>
                <a:lnTo>
                  <a:pt x="4796763" y="4849296"/>
                </a:lnTo>
                <a:lnTo>
                  <a:pt x="0" y="4849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2082800" y="482600"/>
            <a:ext cx="6989437" cy="6989437"/>
          </a:xfrm>
          <a:custGeom>
            <a:avLst/>
            <a:gdLst/>
            <a:ahLst/>
            <a:cxnLst/>
            <a:rect l="l" t="t" r="r" b="b"/>
            <a:pathLst>
              <a:path w="10484156" h="10484156">
                <a:moveTo>
                  <a:pt x="10484156" y="0"/>
                </a:moveTo>
                <a:lnTo>
                  <a:pt x="0" y="0"/>
                </a:lnTo>
                <a:lnTo>
                  <a:pt x="0" y="10484156"/>
                </a:lnTo>
                <a:lnTo>
                  <a:pt x="10484156" y="10484156"/>
                </a:lnTo>
                <a:lnTo>
                  <a:pt x="1048415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91710" y="1588523"/>
            <a:ext cx="690847" cy="701367"/>
          </a:xfrm>
          <a:custGeom>
            <a:avLst/>
            <a:gdLst/>
            <a:ahLst/>
            <a:cxnLst/>
            <a:rect l="l" t="t" r="r" b="b"/>
            <a:pathLst>
              <a:path w="1036270" h="1052051">
                <a:moveTo>
                  <a:pt x="0" y="0"/>
                </a:moveTo>
                <a:lnTo>
                  <a:pt x="1036270" y="0"/>
                </a:lnTo>
                <a:lnTo>
                  <a:pt x="1036270" y="1052051"/>
                </a:lnTo>
                <a:lnTo>
                  <a:pt x="0" y="105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08215" y="5950003"/>
            <a:ext cx="1484909" cy="1182359"/>
          </a:xfrm>
          <a:custGeom>
            <a:avLst/>
            <a:gdLst/>
            <a:ahLst/>
            <a:cxnLst/>
            <a:rect l="l" t="t" r="r" b="b"/>
            <a:pathLst>
              <a:path w="2227363" h="1773538">
                <a:moveTo>
                  <a:pt x="0" y="0"/>
                </a:moveTo>
                <a:lnTo>
                  <a:pt x="2227363" y="0"/>
                </a:lnTo>
                <a:lnTo>
                  <a:pt x="2227363" y="1773538"/>
                </a:lnTo>
                <a:lnTo>
                  <a:pt x="0" y="1773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347652" y="1675936"/>
            <a:ext cx="844348" cy="819017"/>
          </a:xfrm>
          <a:custGeom>
            <a:avLst/>
            <a:gdLst/>
            <a:ahLst/>
            <a:cxnLst/>
            <a:rect l="l" t="t" r="r" b="b"/>
            <a:pathLst>
              <a:path w="1266522" h="1228526">
                <a:moveTo>
                  <a:pt x="0" y="0"/>
                </a:moveTo>
                <a:lnTo>
                  <a:pt x="1266522" y="0"/>
                </a:lnTo>
                <a:lnTo>
                  <a:pt x="1266522" y="1228526"/>
                </a:lnTo>
                <a:lnTo>
                  <a:pt x="0" y="12285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84C8544-99E4-B394-A7A3-F61FF7DAB691}"/>
              </a:ext>
            </a:extLst>
          </p:cNvPr>
          <p:cNvSpPr/>
          <p:nvPr/>
        </p:nvSpPr>
        <p:spPr>
          <a:xfrm>
            <a:off x="4114800" y="24219"/>
            <a:ext cx="3874713" cy="3942857"/>
          </a:xfrm>
          <a:custGeom>
            <a:avLst/>
            <a:gdLst/>
            <a:ahLst/>
            <a:cxnLst/>
            <a:rect l="l" t="t" r="r" b="b"/>
            <a:pathLst>
              <a:path w="4516670" h="4466485">
                <a:moveTo>
                  <a:pt x="0" y="0"/>
                </a:moveTo>
                <a:lnTo>
                  <a:pt x="4516670" y="0"/>
                </a:lnTo>
                <a:lnTo>
                  <a:pt x="4516670" y="4466485"/>
                </a:lnTo>
                <a:lnTo>
                  <a:pt x="0" y="44664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6BBF96-4FBC-598F-0CCE-0C2ECC346B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90800" y="3225800"/>
            <a:ext cx="7510923" cy="3865199"/>
          </a:xfrm>
          <a:prstGeom prst="rect">
            <a:avLst/>
          </a:prstGeom>
        </p:spPr>
      </p:pic>
      <p:pic>
        <p:nvPicPr>
          <p:cNvPr id="10" name="Nhạc Capybara Cho Trẻ Em, Bài Hát Capy Đáng Yêu, Nhạc Thiếu Nhi Capy- Capybara Song- 一小時卡皮巴拉之歌">
            <a:hlinkClick r:id="" action="ppaction://media"/>
            <a:extLst>
              <a:ext uri="{FF2B5EF4-FFF2-40B4-BE49-F238E27FC236}">
                <a16:creationId xmlns:a16="http://schemas.microsoft.com/office/drawing/2014/main" id="{E435B094-47F3-44CB-C0C5-8EDEEAE81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11200" y="127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8150" flipH="1">
            <a:off x="9872683" y="2570460"/>
            <a:ext cx="2278348" cy="3266449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794533" flipH="1">
            <a:off x="9697158" y="4337448"/>
            <a:ext cx="1404675" cy="2013870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507020" y="5249564"/>
            <a:ext cx="4559689" cy="1402105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292206" y="5749274"/>
            <a:ext cx="4226386" cy="1420368"/>
          </a:xfrm>
          <a:custGeom>
            <a:avLst/>
            <a:gdLst/>
            <a:ahLst/>
            <a:cxnLst/>
            <a:rect l="l" t="t" r="r" b="b"/>
            <a:pathLst>
              <a:path w="6339579" h="2130552">
                <a:moveTo>
                  <a:pt x="0" y="0"/>
                </a:moveTo>
                <a:lnTo>
                  <a:pt x="6339579" y="0"/>
                </a:lnTo>
                <a:lnTo>
                  <a:pt x="6339579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538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98556" y="6280685"/>
            <a:ext cx="4226386" cy="1420368"/>
          </a:xfrm>
          <a:custGeom>
            <a:avLst/>
            <a:gdLst/>
            <a:ahLst/>
            <a:cxnLst/>
            <a:rect l="l" t="t" r="r" b="b"/>
            <a:pathLst>
              <a:path w="6339579" h="2130552">
                <a:moveTo>
                  <a:pt x="0" y="0"/>
                </a:moveTo>
                <a:lnTo>
                  <a:pt x="6339579" y="0"/>
                </a:lnTo>
                <a:lnTo>
                  <a:pt x="6339579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538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22695" y="5853465"/>
            <a:ext cx="4876800" cy="1420368"/>
          </a:xfrm>
          <a:custGeom>
            <a:avLst/>
            <a:gdLst/>
            <a:ahLst/>
            <a:cxnLst/>
            <a:rect l="l" t="t" r="r" b="b"/>
            <a:pathLst>
              <a:path w="7315200" h="2130552">
                <a:moveTo>
                  <a:pt x="0" y="0"/>
                </a:moveTo>
                <a:lnTo>
                  <a:pt x="7315200" y="0"/>
                </a:lnTo>
                <a:lnTo>
                  <a:pt x="7315200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522695" y="6261635"/>
            <a:ext cx="4876800" cy="1420368"/>
          </a:xfrm>
          <a:custGeom>
            <a:avLst/>
            <a:gdLst/>
            <a:ahLst/>
            <a:cxnLst/>
            <a:rect l="l" t="t" r="r" b="b"/>
            <a:pathLst>
              <a:path w="7315200" h="2130552">
                <a:moveTo>
                  <a:pt x="0" y="0"/>
                </a:moveTo>
                <a:lnTo>
                  <a:pt x="7315200" y="0"/>
                </a:lnTo>
                <a:lnTo>
                  <a:pt x="7315200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995683" y="5853465"/>
            <a:ext cx="4166248" cy="1420368"/>
          </a:xfrm>
          <a:custGeom>
            <a:avLst/>
            <a:gdLst/>
            <a:ahLst/>
            <a:cxnLst/>
            <a:rect l="l" t="t" r="r" b="b"/>
            <a:pathLst>
              <a:path w="6249372" h="2130552">
                <a:moveTo>
                  <a:pt x="0" y="0"/>
                </a:moveTo>
                <a:lnTo>
                  <a:pt x="6249372" y="0"/>
                </a:lnTo>
                <a:lnTo>
                  <a:pt x="6249372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705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754580" y="6261635"/>
            <a:ext cx="4166248" cy="1420368"/>
          </a:xfrm>
          <a:custGeom>
            <a:avLst/>
            <a:gdLst/>
            <a:ahLst/>
            <a:cxnLst/>
            <a:rect l="l" t="t" r="r" b="b"/>
            <a:pathLst>
              <a:path w="6249372" h="2130552">
                <a:moveTo>
                  <a:pt x="0" y="0"/>
                </a:moveTo>
                <a:lnTo>
                  <a:pt x="6249372" y="0"/>
                </a:lnTo>
                <a:lnTo>
                  <a:pt x="6249372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05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23269">
            <a:off x="-883869" y="1383159"/>
            <a:ext cx="3483247" cy="4993902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606867">
            <a:off x="254382" y="3583007"/>
            <a:ext cx="2008773" cy="287996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236085">
            <a:off x="-3366515" y="5577381"/>
            <a:ext cx="9504400" cy="2922603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945796">
            <a:off x="1810044" y="5289615"/>
            <a:ext cx="383499" cy="1115633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9" y="0"/>
                </a:lnTo>
                <a:lnTo>
                  <a:pt x="575249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01469" y="6048521"/>
            <a:ext cx="1720307" cy="528995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0" y="0"/>
                </a:lnTo>
                <a:lnTo>
                  <a:pt x="2580460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-608325" y="465017"/>
            <a:ext cx="1830596" cy="761985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837704" y="1227002"/>
            <a:ext cx="1898321" cy="790176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473813" y="6025634"/>
            <a:ext cx="665361" cy="59134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505676" y="685800"/>
            <a:ext cx="1073474" cy="709835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6405210" y="5669315"/>
            <a:ext cx="1083995" cy="715437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2" y="0"/>
                </a:lnTo>
                <a:lnTo>
                  <a:pt x="1625992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">
            <a:hlinkClick r:id="rId26" action="ppaction://hlinksldjump"/>
            <a:extLst>
              <a:ext uri="{FF2B5EF4-FFF2-40B4-BE49-F238E27FC236}">
                <a16:creationId xmlns:a16="http://schemas.microsoft.com/office/drawing/2014/main" id="{07B77FF0-7DB1-14E8-7207-7EE33E301E3F}"/>
              </a:ext>
            </a:extLst>
          </p:cNvPr>
          <p:cNvSpPr/>
          <p:nvPr/>
        </p:nvSpPr>
        <p:spPr>
          <a:xfrm>
            <a:off x="685800" y="264726"/>
            <a:ext cx="3011113" cy="2977657"/>
          </a:xfrm>
          <a:custGeom>
            <a:avLst/>
            <a:gdLst/>
            <a:ahLst/>
            <a:cxnLst/>
            <a:rect l="l" t="t" r="r" b="b"/>
            <a:pathLst>
              <a:path w="4516670" h="4466485">
                <a:moveTo>
                  <a:pt x="0" y="0"/>
                </a:moveTo>
                <a:lnTo>
                  <a:pt x="4516670" y="0"/>
                </a:lnTo>
                <a:lnTo>
                  <a:pt x="4516670" y="4466485"/>
                </a:lnTo>
                <a:lnTo>
                  <a:pt x="0" y="4466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2">
            <a:hlinkClick r:id="rId28" action="ppaction://hlinksldjump"/>
            <a:extLst>
              <a:ext uri="{FF2B5EF4-FFF2-40B4-BE49-F238E27FC236}">
                <a16:creationId xmlns:a16="http://schemas.microsoft.com/office/drawing/2014/main" id="{49271D36-DD18-DC9B-F403-0B35B453CE11}"/>
              </a:ext>
            </a:extLst>
          </p:cNvPr>
          <p:cNvSpPr/>
          <p:nvPr/>
        </p:nvSpPr>
        <p:spPr>
          <a:xfrm>
            <a:off x="4757338" y="412359"/>
            <a:ext cx="2720171" cy="2682391"/>
          </a:xfrm>
          <a:custGeom>
            <a:avLst/>
            <a:gdLst/>
            <a:ahLst/>
            <a:cxnLst/>
            <a:rect l="l" t="t" r="r" b="b"/>
            <a:pathLst>
              <a:path w="4080256" h="4023586">
                <a:moveTo>
                  <a:pt x="0" y="0"/>
                </a:moveTo>
                <a:lnTo>
                  <a:pt x="4080256" y="0"/>
                </a:lnTo>
                <a:lnTo>
                  <a:pt x="4080256" y="4023586"/>
                </a:lnTo>
                <a:lnTo>
                  <a:pt x="0" y="4023586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3">
            <a:hlinkClick r:id="rId30" action="ppaction://hlinksldjump"/>
            <a:extLst>
              <a:ext uri="{FF2B5EF4-FFF2-40B4-BE49-F238E27FC236}">
                <a16:creationId xmlns:a16="http://schemas.microsoft.com/office/drawing/2014/main" id="{28A68950-D80B-036F-0580-F833415CFBFE}"/>
              </a:ext>
            </a:extLst>
          </p:cNvPr>
          <p:cNvSpPr/>
          <p:nvPr/>
        </p:nvSpPr>
        <p:spPr>
          <a:xfrm>
            <a:off x="8537934" y="264521"/>
            <a:ext cx="2591273" cy="2591273"/>
          </a:xfrm>
          <a:custGeom>
            <a:avLst/>
            <a:gdLst/>
            <a:ahLst/>
            <a:cxnLst/>
            <a:rect l="l" t="t" r="r" b="b"/>
            <a:pathLst>
              <a:path w="3886909" h="3886909">
                <a:moveTo>
                  <a:pt x="0" y="0"/>
                </a:moveTo>
                <a:lnTo>
                  <a:pt x="3886908" y="0"/>
                </a:lnTo>
                <a:lnTo>
                  <a:pt x="3886908" y="3886908"/>
                </a:lnTo>
                <a:lnTo>
                  <a:pt x="0" y="388690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0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B6CEC214-0A38-2D0F-1465-E5376AD7775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10947307" y="76106"/>
            <a:ext cx="1031880" cy="1031880"/>
          </a:xfrm>
          <a:prstGeom prst="rect">
            <a:avLst/>
          </a:prstGeom>
        </p:spPr>
      </p:pic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B80F25A9-E7C7-398D-7B36-70EB232EFB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44600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1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90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Công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dụng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của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đèn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học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là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5868" b="1" dirty="0" err="1">
                <a:solidFill>
                  <a:srgbClr val="00B050"/>
                </a:solidFill>
                <a:latin typeface="Calibri" panose="020F0502020204030204"/>
              </a:rPr>
              <a:t>gì</a:t>
            </a:r>
            <a:r>
              <a:rPr lang="en-US" sz="5868" b="1" dirty="0">
                <a:solidFill>
                  <a:srgbClr val="00B050"/>
                </a:solidFill>
                <a:latin typeface="Calibri" panose="020F0502020204030204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1"/>
            <a:ext cx="5100995" cy="1559845"/>
            <a:chOff x="319547" y="4292756"/>
            <a:chExt cx="7651491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256039" y="4457700"/>
              <a:ext cx="5714999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lang="en-US" sz="32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phòng</a:t>
              </a:r>
              <a:r>
                <a:rPr lang="en-US" sz="32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32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đẹp</a:t>
              </a:r>
              <a:r>
                <a:rPr lang="en-US" sz="32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hơn</a:t>
              </a:r>
              <a:endParaRPr lang="en-US" sz="32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567763" y="4457700"/>
              <a:ext cx="6500468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Trang </a:t>
              </a:r>
              <a:r>
                <a:rPr lang="en-US" sz="40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trí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cửa</a:t>
              </a:r>
              <a:endParaRPr lang="en-US" sz="40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2209434" y="7429560"/>
              <a:ext cx="6172566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2933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2933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ung cấp ánh sáng hỗ trợ việc học tập, giúp bảo vệ mắt</a:t>
              </a:r>
              <a:endParaRPr lang="en-US" sz="2933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6" y="4902200"/>
            <a:ext cx="5363153" cy="1473200"/>
            <a:chOff x="9023498" y="7402261"/>
            <a:chExt cx="8044730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409159" y="7429559"/>
              <a:ext cx="6659069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lang="en-US" sz="36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36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giỏi</a:t>
              </a:r>
              <a:r>
                <a:rPr lang="en-US" sz="36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hơn</a:t>
              </a:r>
              <a:endParaRPr lang="en-US" sz="36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1" y="2209800"/>
            <a:ext cx="3363295" cy="3326156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sldjump"/>
            <a:extLst>
              <a:ext uri="{FF2B5EF4-FFF2-40B4-BE49-F238E27FC236}">
                <a16:creationId xmlns:a16="http://schemas.microsoft.com/office/drawing/2014/main" id="{0BA2DCD7-7602-899F-5170-97C0780EC1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63807" y="482600"/>
            <a:ext cx="147638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1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2108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1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Đế</a:t>
              </a: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đèn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Công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tắc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Chụp</a:t>
              </a: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đèn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Dây</a:t>
              </a: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Calibri" panose="020F0502020204030204"/>
                </a:rPr>
                <a:t>nguồn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200" y="3124200"/>
            <a:ext cx="3370737" cy="3322682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521830CF-BF85-EAFB-DED5-DC26A022A9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63807" y="482600"/>
            <a:ext cx="147638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1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1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Hừng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 Đông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5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Rạng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 Đông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1498600"/>
            <a:ext cx="3744121" cy="37441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Rạng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Sớm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6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2">
                <a:defRPr/>
              </a:pPr>
              <a:r>
                <a:rPr lang="en-US" sz="5400" b="1" dirty="0" err="1">
                  <a:solidFill>
                    <a:srgbClr val="002795"/>
                  </a:solidFill>
                  <a:latin typeface="Calibri" panose="020F0502020204030204"/>
                </a:rPr>
                <a:t>Rạng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 Sáng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BB69F90E-6046-9721-7CE8-BF30E4BBA1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63807" y="482600"/>
            <a:ext cx="1476389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F0719-40F6-B2D0-AF89-0EE41EC2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1763557"/>
            <a:ext cx="7334246" cy="29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9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2671781" y="510635"/>
            <a:ext cx="775875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Em hãy quan sát và cho biết bạn nhỏ dùng đèn học để làm gì?</a:t>
            </a: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6" y="180753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to video 丨 girl are studying">
            <a:hlinkClick r:id="" action="ppaction://media"/>
            <a:extLst>
              <a:ext uri="{FF2B5EF4-FFF2-40B4-BE49-F238E27FC236}">
                <a16:creationId xmlns:a16="http://schemas.microsoft.com/office/drawing/2014/main" id="{A9021DFA-3D4B-A594-0238-0FD6EA1DF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1172" y="1873102"/>
            <a:ext cx="7173788" cy="398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7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771" y="413516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45" y="459329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5679436" y="2206735"/>
            <a:ext cx="61652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nhỏ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A53EDC0-3EFD-E13B-791F-DB4831BBFD26}"/>
              </a:ext>
            </a:extLst>
          </p:cNvPr>
          <p:cNvSpPr/>
          <p:nvPr/>
        </p:nvSpPr>
        <p:spPr>
          <a:xfrm>
            <a:off x="999460" y="1935126"/>
            <a:ext cx="4412511" cy="3646967"/>
          </a:xfrm>
          <a:custGeom>
            <a:avLst/>
            <a:gdLst/>
            <a:ahLst/>
            <a:cxnLst/>
            <a:rect l="l" t="t" r="r" b="b"/>
            <a:pathLst>
              <a:path w="12198841" h="9713327">
                <a:moveTo>
                  <a:pt x="0" y="0"/>
                </a:moveTo>
                <a:lnTo>
                  <a:pt x="12198841" y="0"/>
                </a:lnTo>
                <a:lnTo>
                  <a:pt x="12198841" y="9713327"/>
                </a:lnTo>
                <a:lnTo>
                  <a:pt x="0" y="971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595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2880950" y="4051004"/>
            <a:ext cx="7051040" cy="149913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57" y="566184"/>
            <a:ext cx="9243775" cy="27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3706982" y="786809"/>
            <a:ext cx="6776720" cy="2132374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712" y="2738429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956930" y="654631"/>
            <a:ext cx="8959230" cy="2377440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412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93" y="3243993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14" y="3204955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54" y="3141160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54865" y="740970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phận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12" y="2650988"/>
            <a:ext cx="3675384" cy="36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521</Words>
  <Application>Microsoft Office PowerPoint</Application>
  <PresentationFormat>Widescreen</PresentationFormat>
  <Paragraphs>77</Paragraphs>
  <Slides>27</Slides>
  <Notes>17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等线</vt:lpstr>
      <vt:lpstr>微软雅黑</vt:lpstr>
      <vt:lpstr>Aptos</vt:lpstr>
      <vt:lpstr>Arial</vt:lpstr>
      <vt:lpstr>Calibri</vt:lpstr>
      <vt:lpstr>Calibri Light</vt:lpstr>
      <vt:lpstr>Cambria</vt:lpstr>
      <vt:lpstr>Georgia</vt:lpstr>
      <vt:lpstr>ITC Avant Garde Std Bk</vt:lpstr>
      <vt:lpstr>Nunito Bold</vt:lpstr>
      <vt:lpstr>Times New Roman</vt:lpstr>
      <vt:lpstr>Wingdings</vt:lpstr>
      <vt:lpstr>字魂59号-创粗黑</vt:lpstr>
      <vt:lpstr>方正清刻本悦宋简体</vt:lpstr>
      <vt:lpstr>1_Office Theme</vt:lpstr>
      <vt:lpstr>1_jeppt.com</vt:lpstr>
      <vt:lpstr>Office 主题</vt:lpstr>
      <vt:lpstr>1_Simple Light</vt:lpstr>
      <vt:lpstr>2_Office Theme</vt:lpstr>
      <vt:lpstr>1_Office 主题​​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YEN</cp:lastModifiedBy>
  <cp:revision>60</cp:revision>
  <dcterms:created xsi:type="dcterms:W3CDTF">2022-07-16T00:24:04Z</dcterms:created>
  <dcterms:modified xsi:type="dcterms:W3CDTF">2025-09-24T16:47:13Z</dcterms:modified>
</cp:coreProperties>
</file>