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4" r:id="rId2"/>
    <p:sldMasterId id="2147483747" r:id="rId3"/>
    <p:sldMasterId id="2147483752" r:id="rId4"/>
    <p:sldMasterId id="2147483754" r:id="rId5"/>
  </p:sldMasterIdLst>
  <p:notesMasterIdLst>
    <p:notesMasterId r:id="rId30"/>
  </p:notesMasterIdLst>
  <p:sldIdLst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6" r:id="rId14"/>
    <p:sldId id="277" r:id="rId15"/>
    <p:sldId id="278" r:id="rId16"/>
    <p:sldId id="279" r:id="rId17"/>
    <p:sldId id="280" r:id="rId18"/>
    <p:sldId id="281" r:id="rId19"/>
    <p:sldId id="266" r:id="rId20"/>
    <p:sldId id="282" r:id="rId21"/>
    <p:sldId id="328" r:id="rId22"/>
    <p:sldId id="329" r:id="rId23"/>
    <p:sldId id="330" r:id="rId24"/>
    <p:sldId id="331" r:id="rId25"/>
    <p:sldId id="332" r:id="rId26"/>
    <p:sldId id="333" r:id="rId27"/>
    <p:sldId id="274" r:id="rId28"/>
    <p:sldId id="275" r:id="rId29"/>
  </p:sldIdLst>
  <p:sldSz cx="12192000" cy="6858000"/>
  <p:notesSz cx="6858000" cy="9144000"/>
  <p:embeddedFontLst>
    <p:embeddedFont>
      <p:font typeface="#9Slide05 Aphrodite Pro" panose="02000000000000000000" pitchFamily="2" charset="0"/>
      <p:regular r:id="rId31"/>
    </p:embeddedFont>
    <p:embeddedFont>
      <p:font typeface="#9Slide07 Altus" pitchFamily="2" charset="0"/>
      <p:regular r:id="rId32"/>
    </p:embeddedFont>
    <p:embeddedFont>
      <p:font typeface="#9Slide07 HoneyCream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Livvic" pitchFamily="2" charset="0"/>
      <p:regular r:id="rId44"/>
    </p:embeddedFont>
    <p:embeddedFont>
      <p:font typeface="Oswald Regular" panose="02000503000000000000" pitchFamily="2" charset="0"/>
      <p:regular r:id="rId45"/>
    </p:embeddedFont>
    <p:embeddedFont>
      <p:font typeface="Roboto Condensed Light" panose="02000000000000000000" pitchFamily="2" charset="0"/>
      <p:regular r:id="rId46"/>
      <p:italic r:id="rId47"/>
    </p:embeddedFont>
    <p:embeddedFont>
      <p:font typeface="SVN-Dancing Script" panose="02040603050506020204" pitchFamily="18" charset="0"/>
      <p:regular r:id="rId48"/>
    </p:embeddedFont>
    <p:embeddedFont>
      <p:font typeface="SVN-Newton" panose="02040603050506020204" pitchFamily="18" charset="0"/>
      <p:regular r:id="rId49"/>
    </p:embeddedFont>
    <p:embeddedFont>
      <p:font typeface="UTM Avenida" panose="02040603050506020204" pitchFamily="18" charset="0"/>
      <p:regular r:id="rId50"/>
    </p:embeddedFont>
    <p:embeddedFont>
      <p:font typeface="UTM Avo" panose="02040603050506020204" pitchFamily="18" charset="0"/>
      <p:regular r:id="rId51"/>
      <p:bold r:id="rId52"/>
      <p:italic r:id="rId53"/>
      <p:boldItalic r:id="rId54"/>
    </p:embeddedFont>
    <p:embeddedFont>
      <p:font typeface="UTM Showcard" panose="02040603050506020204" pitchFamily="18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534" y="10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FB744-5708-44C7-80BF-79141C781536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4F288-04BE-4B86-8CC1-BF5DC1634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84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d2aea77ef_0_2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d2aea77ef_0_2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974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427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d2aea77ef_0_2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d2aea77ef_0_2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514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d2aea77ef_0_2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d2aea77ef_0_2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28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4843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52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670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6676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1104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2576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2499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6943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233859"/>
      </p:ext>
    </p:extLst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597404"/>
      </p:ext>
    </p:extLst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383128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0101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102984"/>
      </p:ext>
    </p:extLst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029137"/>
      </p:ext>
    </p:extLst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538057"/>
      </p:ext>
    </p:extLst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083698"/>
      </p:ext>
    </p:extLst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264187"/>
      </p:ext>
    </p:extLst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779142"/>
      </p:ext>
    </p:extLst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073880"/>
      </p:ext>
    </p:extLst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082456"/>
      </p:ext>
    </p:extLst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3140885099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240548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8603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761944"/>
      </p:ext>
    </p:extLst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215"/>
      </p:ext>
    </p:extLst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024869"/>
      </p:ext>
    </p:extLst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576548"/>
      </p:ext>
    </p:extLst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333824"/>
      </p:ext>
    </p:extLst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1014968"/>
      </p:ext>
    </p:extLst>
  </p:cSld>
  <p:clrMapOvr>
    <a:masterClrMapping/>
  </p:clrMapOvr>
  <p:transition spd="slow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804349"/>
      </p:ext>
    </p:extLst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772128"/>
      </p:ext>
    </p:extLst>
  </p:cSld>
  <p:clrMapOvr>
    <a:masterClrMapping/>
  </p:clrMapOvr>
  <p:transition spd="slow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484942"/>
      </p:ext>
    </p:extLst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812944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5791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929614"/>
      </p:ext>
    </p:extLst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67408"/>
      </p:ext>
    </p:extLst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355919"/>
      </p:ext>
    </p:extLst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812955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40822448"/>
      </p:ext>
    </p:extLst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userDrawn="1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617855"/>
      </p:ext>
    </p:extLst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860827"/>
      </p:ext>
    </p:extLst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68641926"/>
      </p:ext>
    </p:extLst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052498"/>
      </p:ext>
    </p:extLst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588237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1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2037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2" grpId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501304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350680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469308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331727"/>
      </p:ext>
    </p:extLst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266064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953604"/>
      </p:ext>
    </p:extLst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4590777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352085"/>
      </p:ext>
    </p:extLst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763100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028721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13767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767112"/>
      </p:ext>
    </p:extLst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974279"/>
      </p:ext>
    </p:extLst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204366"/>
      </p:ext>
    </p:extLst>
  </p:cSld>
  <p:clrMapOvr>
    <a:masterClrMapping/>
  </p:clrMapOvr>
  <p:transition spd="slow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9070679"/>
      </p:ext>
    </p:extLst>
  </p:cSld>
  <p:clrMapOvr>
    <a:masterClrMapping/>
  </p:clrMapOvr>
  <p:transition spd="slow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586620"/>
      </p:ext>
    </p:extLst>
  </p:cSld>
  <p:clrMapOvr>
    <a:masterClrMapping/>
  </p:clrMapOvr>
  <p:transition spd="slow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475029"/>
      </p:ext>
    </p:extLst>
  </p:cSld>
  <p:clrMapOvr>
    <a:masterClrMapping/>
  </p:clrMapOvr>
  <p:transition spd="slow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519757"/>
      </p:ext>
    </p:extLst>
  </p:cSld>
  <p:clrMapOvr>
    <a:masterClrMapping/>
  </p:clrMapOvr>
  <p:transition spd="slow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126962"/>
      </p:ext>
    </p:extLst>
  </p:cSld>
  <p:clrMapOvr>
    <a:masterClrMapping/>
  </p:clrMapOvr>
  <p:transition spd="slow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351445"/>
      </p:ext>
    </p:extLst>
  </p:cSld>
  <p:clrMapOvr>
    <a:masterClrMapping/>
  </p:clrMapOvr>
  <p:transition spd="slow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648403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5346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910336"/>
      </p:ext>
    </p:extLst>
  </p:cSld>
  <p:clrMapOvr>
    <a:masterClrMapping/>
  </p:clrMapOvr>
  <p:transition spd="slow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070303"/>
      </p:ext>
    </p:extLst>
  </p:cSld>
  <p:clrMapOvr>
    <a:masterClrMapping/>
  </p:clrMapOvr>
  <p:transition spd="slow"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780542"/>
      </p:ext>
    </p:extLst>
  </p:cSld>
  <p:clrMapOvr>
    <a:masterClrMapping/>
  </p:clrMapOvr>
  <p:transition spd="slow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338976"/>
      </p:ext>
    </p:extLst>
  </p:cSld>
  <p:clrMapOvr>
    <a:masterClrMapping/>
  </p:clrMapOvr>
  <p:transition spd="slow"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085896"/>
      </p:ext>
    </p:extLst>
  </p:cSld>
  <p:clrMapOvr>
    <a:masterClrMapping/>
  </p:clrMapOvr>
  <p:transition spd="slow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816609"/>
      </p:ext>
    </p:extLst>
  </p:cSld>
  <p:clrMapOvr>
    <a:masterClrMapping/>
  </p:clrMapOvr>
  <p:transition spd="slow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9271982"/>
      </p:ext>
    </p:extLst>
  </p:cSld>
  <p:clrMapOvr>
    <a:masterClrMapping/>
  </p:clrMapOvr>
  <p:transition spd="slow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875104"/>
      </p:ext>
    </p:extLst>
  </p:cSld>
  <p:clrMapOvr>
    <a:masterClrMapping/>
  </p:clrMapOvr>
  <p:transition spd="slow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06946"/>
      </p:ext>
    </p:extLst>
  </p:cSld>
  <p:clrMapOvr>
    <a:masterClrMapping/>
  </p:clrMapOvr>
  <p:transition spd="slow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828910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5724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611252600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654558"/>
      </p:ext>
    </p:extLst>
  </p:cSld>
  <p:clrMapOvr>
    <a:masterClrMapping/>
  </p:clrMapOvr>
  <p:transition spd="slow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140269"/>
      </p:ext>
    </p:extLst>
  </p:cSld>
  <p:clrMapOvr>
    <a:masterClrMapping/>
  </p:clrMapOvr>
  <p:transition spd="slow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554749"/>
      </p:ext>
    </p:extLst>
  </p:cSld>
  <p:clrMapOvr>
    <a:masterClrMapping/>
  </p:clrMapOvr>
  <p:transition spd="slow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85887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841797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11023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55930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AE22A4-CA81-4C68-BABE-AB6C6FB74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4984A7-A670-400D-A046-998BF52A1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25125"/>
          <a:stretch/>
        </p:blipFill>
        <p:spPr>
          <a:xfrm>
            <a:off x="-1" y="0"/>
            <a:ext cx="7693779" cy="20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739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ED86-3394-9496-4C1A-1051AD1EF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A15E3-75A8-9A1A-79E8-DE402C20B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4A786-9CA7-F795-93D0-14C8B5CA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C9F54-E47B-BEFB-E7C4-0CCA30C24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A2F81-7D0B-4E5F-D39A-0A885ACB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7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0964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1C7CF-A796-2FE4-C789-ED5FF7B8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3EEFD-E6A9-15CB-0D6C-BB303D3BF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64E89-5350-D437-B4F5-BAA390C68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20A5F-B039-779A-D7D1-ECB21AB2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74FF6-5C4C-E706-FEF1-97FBBB08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922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E69E-5E66-8C4C-7C78-F91F52E5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E5A2D-4354-DD85-1C1E-395034D6C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A272F-8103-D1C8-DB31-17A48913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7091-2F9A-2C71-0710-BA28EE80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138AB-DB84-7465-30FB-0A0A8358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96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97F39-A6D7-6997-2B9E-EA03D1CB9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06E15-F500-8C29-B3F6-61ED0E026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0F875-58ED-096D-9FCE-8EB967CCB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229FC-351E-3B91-C572-9536B03D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35FFC-2EBA-50B8-CF5F-87D456DF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FA46D-5FFB-84B2-7F91-AA6FC440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24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34FE-65F2-B631-D65F-2E1DE251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A8D5F-3097-7D0C-E762-F7A749062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58078-E962-98C5-2D11-564D246C0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A2777-EAB3-0F8D-DD1B-4AC1577F6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EAEF2-8784-8367-64A4-FC1DA452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F7F1E-08AB-EC2B-C085-3051BA56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815579-CE5E-8A41-ECCA-32FA3077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54DC6-C157-5A3D-763B-8339EC17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941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B03D1-02E5-3EF0-5879-685306C7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B0C1B-2FFB-F28E-036D-DA92C599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922A8-2134-A167-854E-B458CAA2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FFDBB-A583-07BE-B35F-E4438632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473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B21A2-F378-5687-5684-D3F1929E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6D209-28DD-FFED-DA50-7F4A10BF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0EE42-D57D-63DB-E1E3-53399EB3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578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0D79-33EA-4857-8757-28E9A086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99779-9961-C1EC-42EA-B8D44F609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AD6E6-4E8C-F3BD-A880-3C8786A1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22A94-75A7-EC72-1858-9831F73B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00A2C-AEEC-8575-55AA-CD99CD55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80554-5A73-D736-31D8-AFE7B27B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87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F731-BCDF-5CAF-4F4F-66FED8FB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EEBB54-E890-F3E8-8713-D91BEFA42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C297D-451A-6A06-0E83-E03D652F7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AEB66-670C-C6A4-59FC-B7FBBB130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FC7C1-417B-97E7-EE54-19689545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5C32-5DFF-CBF5-1784-AF3BB7EBC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732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D1548-B126-331F-4E7D-581BD2A13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82760-4C0E-D4D0-2C09-94537E6E7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8B50-F7AA-D44A-B97A-E31E05C9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96501-31A7-15BD-ABB6-30F1AA0D2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231B8-9C3F-0719-C078-B4FB5E2A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085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F6D83A-F284-5030-AC38-C971C1031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40098-8658-A15A-1DB7-BF174F716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B0723-0B23-E763-7AC9-5ACD976B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919E7-4CF6-93D4-7DED-E5F0977C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299F7-06A2-153F-5EC8-96AA7207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8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87.xml"/><Relationship Id="rId9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7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78242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</p:sldLayoutIdLst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41265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  <p:sldLayoutId id="2147483740" r:id="rId46"/>
    <p:sldLayoutId id="2147483741" r:id="rId47"/>
    <p:sldLayoutId id="2147483742" r:id="rId48"/>
    <p:sldLayoutId id="2147483743" r:id="rId49"/>
    <p:sldLayoutId id="2147483744" r:id="rId50"/>
    <p:sldLayoutId id="2147483745" r:id="rId51"/>
    <p:sldLayoutId id="2147483746" r:id="rId5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3863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4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6A1869-753F-375F-5D6E-EC6070247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5D1FC-0F99-0C41-ED0A-D8B9522E5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542A1-0330-2551-428A-E28A02E59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4DC30-EF64-49C6-A73E-3FA1F7763AA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93893-6116-32D7-FF4B-87BC74B7D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17509-FCBA-97F5-0141-76144EAB8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1311AE6-5C0E-183B-6BC1-EF9A9479645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7CCAC9-1595-3004-B7CD-5CB1E7826D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467CC-2E55-8F3E-1D6A-729E181987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A8265E-5F21-FAD2-94BA-B4B4C6CE72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81F9F-B391-2571-E88D-E582833D2B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C127AB-5F88-2814-C503-C81F993BDDC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0D3CE9-CC86-5D95-1FC0-142CE2AC943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3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2.png"/><Relationship Id="rId3" Type="http://schemas.microsoft.com/office/2007/relationships/media" Target="../media/media5.mp4"/><Relationship Id="rId7" Type="http://schemas.openxmlformats.org/officeDocument/2006/relationships/image" Target="../media/image53.sv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video" Target="../media/media5.mp4"/><Relationship Id="rId9" Type="http://schemas.openxmlformats.org/officeDocument/2006/relationships/image" Target="../media/image55.png"/><Relationship Id="rId1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microsoft.com/office/2007/relationships/media" Target="../media/media3.mp4"/><Relationship Id="rId7" Type="http://schemas.openxmlformats.org/officeDocument/2006/relationships/image" Target="../media/image53.sv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video" Target="../media/media3.mp4"/><Relationship Id="rId9" Type="http://schemas.openxmlformats.org/officeDocument/2006/relationships/image" Target="../media/image55.png"/><Relationship Id="rId14" Type="http://schemas.openxmlformats.org/officeDocument/2006/relationships/image" Target="../media/image5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3.png"/><Relationship Id="rId3" Type="http://schemas.microsoft.com/office/2007/relationships/media" Target="../media/media5.mp4"/><Relationship Id="rId7" Type="http://schemas.openxmlformats.org/officeDocument/2006/relationships/image" Target="../media/image53.svg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7.png"/><Relationship Id="rId4" Type="http://schemas.openxmlformats.org/officeDocument/2006/relationships/video" Target="../media/media5.mp4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2.png"/><Relationship Id="rId3" Type="http://schemas.microsoft.com/office/2007/relationships/media" Target="../media/media5.mp4"/><Relationship Id="rId7" Type="http://schemas.openxmlformats.org/officeDocument/2006/relationships/image" Target="../media/image53.sv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video" Target="../media/media5.mp4"/><Relationship Id="rId9" Type="http://schemas.openxmlformats.org/officeDocument/2006/relationships/image" Target="../media/image55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video" Target="NULL" TargetMode="External"/><Relationship Id="rId7" Type="http://schemas.openxmlformats.org/officeDocument/2006/relationships/image" Target="../media/image53.sv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microsoft.com/office/2007/relationships/media" Target="../media/media4.mp4"/><Relationship Id="rId9" Type="http://schemas.openxmlformats.org/officeDocument/2006/relationships/image" Target="../media/image55.pn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20.xml"/><Relationship Id="rId3" Type="http://schemas.openxmlformats.org/officeDocument/2006/relationships/image" Target="../media/image64.png"/><Relationship Id="rId7" Type="http://schemas.openxmlformats.org/officeDocument/2006/relationships/slide" Target="slide21.xml"/><Relationship Id="rId12" Type="http://schemas.openxmlformats.org/officeDocument/2006/relationships/image" Target="../media/image69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6.png"/><Relationship Id="rId11" Type="http://schemas.openxmlformats.org/officeDocument/2006/relationships/slide" Target="slide19.xml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slide" Target="slide18.xml"/><Relationship Id="rId9" Type="http://schemas.openxmlformats.org/officeDocument/2006/relationships/slide" Target="slide17.xml"/><Relationship Id="rId1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2.png"/><Relationship Id="rId11" Type="http://schemas.openxmlformats.org/officeDocument/2006/relationships/slide" Target="slide16.xm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38.jp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2.png"/><Relationship Id="rId11" Type="http://schemas.openxmlformats.org/officeDocument/2006/relationships/slide" Target="slide16.xm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38.jp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9.png"/><Relationship Id="rId5" Type="http://schemas.openxmlformats.org/officeDocument/2006/relationships/image" Target="../media/image69.png"/><Relationship Id="rId4" Type="http://schemas.openxmlformats.org/officeDocument/2006/relationships/slide" Target="slide16.xml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2.png"/><Relationship Id="rId11" Type="http://schemas.openxmlformats.org/officeDocument/2006/relationships/slide" Target="slide16.xm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38.jp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2.png"/><Relationship Id="rId11" Type="http://schemas.openxmlformats.org/officeDocument/2006/relationships/slide" Target="slide16.xm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38.jp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" Target="slide16.xml"/><Relationship Id="rId7" Type="http://schemas.openxmlformats.org/officeDocument/2006/relationships/image" Target="../media/image8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4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microsoft.com/office/2007/relationships/media" Target="../media/media3.mp4"/><Relationship Id="rId7" Type="http://schemas.openxmlformats.org/officeDocument/2006/relationships/image" Target="../media/image53.sv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video" Target="../media/media3.mp4"/><Relationship Id="rId9" Type="http://schemas.openxmlformats.org/officeDocument/2006/relationships/image" Target="../media/image55.png"/><Relationship Id="rId14" Type="http://schemas.openxmlformats.org/officeDocument/2006/relationships/image" Target="../media/image5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video" Target="NULL" TargetMode="External"/><Relationship Id="rId7" Type="http://schemas.openxmlformats.org/officeDocument/2006/relationships/image" Target="../media/image53.sv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microsoft.com/office/2007/relationships/media" Target="../media/media4.mp4"/><Relationship Id="rId9" Type="http://schemas.openxmlformats.org/officeDocument/2006/relationships/image" Target="../media/image55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2.png"/><Relationship Id="rId3" Type="http://schemas.microsoft.com/office/2007/relationships/media" Target="../media/media5.mp4"/><Relationship Id="rId7" Type="http://schemas.openxmlformats.org/officeDocument/2006/relationships/image" Target="../media/image53.sv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video" Target="../media/media5.mp4"/><Relationship Id="rId9" Type="http://schemas.openxmlformats.org/officeDocument/2006/relationships/image" Target="../media/image55.png"/><Relationship Id="rId1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2.png"/><Relationship Id="rId3" Type="http://schemas.microsoft.com/office/2007/relationships/media" Target="../media/media5.mp4"/><Relationship Id="rId7" Type="http://schemas.openxmlformats.org/officeDocument/2006/relationships/image" Target="../media/image53.sv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video" Target="../media/media5.mp4"/><Relationship Id="rId9" Type="http://schemas.openxmlformats.org/officeDocument/2006/relationships/image" Target="../media/image55.pn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video" Target="NULL" TargetMode="External"/><Relationship Id="rId7" Type="http://schemas.openxmlformats.org/officeDocument/2006/relationships/image" Target="../media/image53.sv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microsoft.com/office/2007/relationships/media" Target="../media/media4.mp4"/><Relationship Id="rId9" Type="http://schemas.openxmlformats.org/officeDocument/2006/relationships/image" Target="../media/image55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93" y="211544"/>
            <a:ext cx="955954" cy="1415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18" y="-594"/>
            <a:ext cx="838272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5531" y="784631"/>
            <a:ext cx="919975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Ôn</a:t>
            </a:r>
            <a:r>
              <a:rPr lang="en-US" sz="23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 </a:t>
            </a:r>
            <a:r>
              <a:rPr lang="en-US" sz="239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tập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54CA50-DBC8-430D-3D75-19E1A3CA69BE}"/>
              </a:ext>
            </a:extLst>
          </p:cNvPr>
          <p:cNvSpPr txBox="1"/>
          <p:nvPr/>
        </p:nvSpPr>
        <p:spPr>
          <a:xfrm>
            <a:off x="1369671" y="4006033"/>
            <a:ext cx="133675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Cuối</a:t>
            </a:r>
            <a:r>
              <a:rPr lang="en-US" sz="1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học</a:t>
            </a:r>
            <a:r>
              <a:rPr lang="en-US" sz="1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kì</a:t>
            </a:r>
            <a:r>
              <a:rPr lang="en-US" sz="1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 2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en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443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6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nhiều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uống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đủ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Vận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quá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sức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706914" y="351898"/>
            <a:ext cx="7713903" cy="1938992"/>
            <a:chOff x="1473279" y="2021748"/>
            <a:chExt cx="7915485" cy="2067086"/>
          </a:xfrm>
        </p:grpSpPr>
        <p:sp>
          <p:nvSpPr>
            <p:cNvPr id="24" name="TextBox 23"/>
            <p:cNvSpPr txBox="1"/>
            <p:nvPr/>
          </p:nvSpPr>
          <p:spPr>
            <a:xfrm>
              <a:off x="1913678" y="2021748"/>
              <a:ext cx="7475086" cy="2067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Hành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đây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cơ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quan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tuần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hoàn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3279" y="3197078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664762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7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Miệng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quản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dày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ruột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non,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ruột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già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hậu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môn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Não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tủy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sống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dây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thần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kinh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Tim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mạch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máu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141155" y="3332202"/>
            <a:ext cx="17969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60506" y="388866"/>
            <a:ext cx="6736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Cơ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thần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kinh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gồm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891277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1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5781" y="32372"/>
            <a:ext cx="9225219" cy="2435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8</a:t>
              </a:r>
            </a:p>
          </p:txBody>
        </p:sp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009359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Sai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4322847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121" y="318285"/>
            <a:ext cx="9337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mọi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thể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đúng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hay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sai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50651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2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2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3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3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51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9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dây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thần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kinh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Não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Tủy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sống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882976" y="569116"/>
            <a:ext cx="5169247" cy="1440062"/>
            <a:chOff x="-2480462" y="2464902"/>
            <a:chExt cx="6961776" cy="1440062"/>
          </a:xfrm>
        </p:grpSpPr>
        <p:sp>
          <p:nvSpPr>
            <p:cNvPr id="24" name="TextBox 23"/>
            <p:cNvSpPr txBox="1"/>
            <p:nvPr/>
          </p:nvSpPr>
          <p:spPr>
            <a:xfrm>
              <a:off x="-2480462" y="2464902"/>
              <a:ext cx="69617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41251" y="3197078"/>
              <a:ext cx="2487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53240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597256" y="465992"/>
            <a:ext cx="2162451" cy="1743808"/>
            <a:chOff x="368656" y="449490"/>
            <a:chExt cx="2162451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368656" y="990600"/>
              <a:ext cx="216245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10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361878" cy="1751545"/>
            <a:chOff x="490264" y="2136963"/>
            <a:chExt cx="11361878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36542" y="2674939"/>
              <a:ext cx="105156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Suy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cực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dục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thường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xuyên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Sử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dụng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chất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kích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rượu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bia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thuốc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lá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,…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423510" y="5215068"/>
            <a:ext cx="11311290" cy="1646551"/>
            <a:chOff x="423510" y="5215068"/>
            <a:chExt cx="11311290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ủ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khuya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423510" y="5215068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15063" y="639678"/>
            <a:ext cx="7905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636280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0926" y="673807"/>
            <a:ext cx="59610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144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tập</a:t>
            </a:r>
            <a:endParaRPr kumimoji="0" lang="en-US" sz="14400" b="1" i="0" u="none" strike="noStrike" kern="1200" cap="none" spc="0" normalizeH="0" baseline="0" noProof="0" dirty="0">
              <a:ln w="6600">
                <a:solidFill>
                  <a:srgbClr val="FFCB7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B7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692" y="1412470"/>
            <a:ext cx="2351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6058" y="4272400"/>
            <a:ext cx="2638502" cy="258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7836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rId2" action="ppaction://hlinksldjump"/>
            <a:extLst>
              <a:ext uri="{FF2B5EF4-FFF2-40B4-BE49-F238E27FC236}">
                <a16:creationId xmlns:a16="http://schemas.microsoft.com/office/drawing/2014/main" id="{A4F50157-CF31-43A5-B8DD-463C5C32B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274" y="3428999"/>
            <a:ext cx="2863182" cy="2643991"/>
          </a:xfrm>
          <a:prstGeom prst="rect">
            <a:avLst/>
          </a:prstGeom>
        </p:spPr>
      </p:pic>
      <p:pic>
        <p:nvPicPr>
          <p:cNvPr id="45" name="Picture 44">
            <a:hlinkClick r:id="rId4" action="ppaction://hlinksldjump"/>
            <a:extLst>
              <a:ext uri="{FF2B5EF4-FFF2-40B4-BE49-F238E27FC236}">
                <a16:creationId xmlns:a16="http://schemas.microsoft.com/office/drawing/2014/main" id="{0ABDC733-676F-4303-BEBD-7A598DD4F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2713288" cy="26246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73272E7-6B1A-DE5E-06D5-0558B652A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18" y="1711723"/>
            <a:ext cx="4804345" cy="2342117"/>
          </a:xfrm>
          <a:prstGeom prst="rect">
            <a:avLst/>
          </a:prstGeom>
        </p:spPr>
      </p:pic>
      <p:pic>
        <p:nvPicPr>
          <p:cNvPr id="48" name="Picture 47">
            <a:hlinkClick r:id="rId7" action="ppaction://hlinksldjump"/>
            <a:extLst>
              <a:ext uri="{FF2B5EF4-FFF2-40B4-BE49-F238E27FC236}">
                <a16:creationId xmlns:a16="http://schemas.microsoft.com/office/drawing/2014/main" id="{CEBA2E59-74B6-068D-77FA-C9BE3F981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3312" y="809701"/>
            <a:ext cx="2685859" cy="2624662"/>
          </a:xfrm>
          <a:prstGeom prst="rect">
            <a:avLst/>
          </a:prstGeom>
        </p:spPr>
      </p:pic>
      <p:pic>
        <p:nvPicPr>
          <p:cNvPr id="44" name="Picture 43">
            <a:hlinkClick r:id="rId9" action="ppaction://hlinksldjump"/>
            <a:extLst>
              <a:ext uri="{FF2B5EF4-FFF2-40B4-BE49-F238E27FC236}">
                <a16:creationId xmlns:a16="http://schemas.microsoft.com/office/drawing/2014/main" id="{CCFAF44C-32CF-27B2-0EE4-E2D37DCEB5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37" y="788886"/>
            <a:ext cx="2781464" cy="2624665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1CC8AD96-02AD-E8C9-B63D-2B39E3FA6A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2808" y="779221"/>
            <a:ext cx="2801946" cy="2643993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  <a:extLst>
              <a:ext uri="{FF2B5EF4-FFF2-40B4-BE49-F238E27FC236}">
                <a16:creationId xmlns:a16="http://schemas.microsoft.com/office/drawing/2014/main" id="{FBF8D29B-C480-0E13-A9ED-485D04F25C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0208" y="3429000"/>
            <a:ext cx="2705639" cy="26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6">
            <a:extLst>
              <a:ext uri="{FF2B5EF4-FFF2-40B4-BE49-F238E27FC236}">
                <a16:creationId xmlns:a16="http://schemas.microsoft.com/office/drawing/2014/main" id="{D6A905B2-5133-182A-F8FA-494E96D32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B327B-3FD6-0782-4DE8-00299320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5E86A3-5335-CFDB-7F6A-FAA02FE6DAC0}"/>
              </a:ext>
            </a:extLst>
          </p:cNvPr>
          <p:cNvGrpSpPr/>
          <p:nvPr/>
        </p:nvGrpSpPr>
        <p:grpSpPr>
          <a:xfrm>
            <a:off x="1571290" y="365125"/>
            <a:ext cx="9917899" cy="2299595"/>
            <a:chOff x="226634" y="-371569"/>
            <a:chExt cx="13830685" cy="2540507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80BC218-D4C7-46BC-A63C-DF2A8483FEB6}"/>
                </a:ext>
              </a:extLst>
            </p:cNvPr>
            <p:cNvSpPr/>
            <p:nvPr/>
          </p:nvSpPr>
          <p:spPr>
            <a:xfrm>
              <a:off x="226634" y="-371569"/>
              <a:ext cx="13830685" cy="2540507"/>
            </a:xfrm>
            <a:custGeom>
              <a:avLst/>
              <a:gdLst>
                <a:gd name="connsiteX0" fmla="*/ 0 w 9917899"/>
                <a:gd name="connsiteY0" fmla="*/ 0 h 2299595"/>
                <a:gd name="connsiteX1" fmla="*/ 9917899 w 9917899"/>
                <a:gd name="connsiteY1" fmla="*/ 0 h 2299595"/>
                <a:gd name="connsiteX2" fmla="*/ 9917899 w 9917899"/>
                <a:gd name="connsiteY2" fmla="*/ 2299595 h 2299595"/>
                <a:gd name="connsiteX3" fmla="*/ 0 w 9917899"/>
                <a:gd name="connsiteY3" fmla="*/ 2299595 h 2299595"/>
                <a:gd name="connsiteX4" fmla="*/ 0 w 9917899"/>
                <a:gd name="connsiteY4" fmla="*/ 0 h 2299595"/>
                <a:gd name="connsiteX0" fmla="*/ 0 w 9917899"/>
                <a:gd name="connsiteY0" fmla="*/ 0 h 2299595"/>
                <a:gd name="connsiteX1" fmla="*/ 9917899 w 9917899"/>
                <a:gd name="connsiteY1" fmla="*/ 0 h 2299595"/>
                <a:gd name="connsiteX2" fmla="*/ 9917899 w 9917899"/>
                <a:gd name="connsiteY2" fmla="*/ 2299595 h 2299595"/>
                <a:gd name="connsiteX3" fmla="*/ 0 w 9917899"/>
                <a:gd name="connsiteY3" fmla="*/ 2299595 h 2299595"/>
                <a:gd name="connsiteX4" fmla="*/ 0 w 9917899"/>
                <a:gd name="connsiteY4" fmla="*/ 0 h 229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7899" h="2299595" fill="none" extrusionOk="0">
                  <a:moveTo>
                    <a:pt x="0" y="0"/>
                  </a:moveTo>
                  <a:cubicBezTo>
                    <a:pt x="4590976" y="-163756"/>
                    <a:pt x="8802545" y="-67029"/>
                    <a:pt x="9917899" y="0"/>
                  </a:cubicBezTo>
                  <a:cubicBezTo>
                    <a:pt x="9968947" y="1001699"/>
                    <a:pt x="9943820" y="1550744"/>
                    <a:pt x="9917899" y="2299595"/>
                  </a:cubicBezTo>
                  <a:cubicBezTo>
                    <a:pt x="8701699" y="2020847"/>
                    <a:pt x="3441064" y="2009581"/>
                    <a:pt x="0" y="2299595"/>
                  </a:cubicBezTo>
                  <a:cubicBezTo>
                    <a:pt x="149397" y="1385929"/>
                    <a:pt x="-11510" y="699308"/>
                    <a:pt x="0" y="0"/>
                  </a:cubicBezTo>
                  <a:close/>
                </a:path>
                <a:path w="9917899" h="2299595" stroke="0" extrusionOk="0">
                  <a:moveTo>
                    <a:pt x="0" y="0"/>
                  </a:moveTo>
                  <a:cubicBezTo>
                    <a:pt x="2702495" y="-139517"/>
                    <a:pt x="8290825" y="-106782"/>
                    <a:pt x="9917899" y="0"/>
                  </a:cubicBezTo>
                  <a:cubicBezTo>
                    <a:pt x="9931025" y="561686"/>
                    <a:pt x="9892968" y="1941600"/>
                    <a:pt x="9917899" y="2299595"/>
                  </a:cubicBezTo>
                  <a:cubicBezTo>
                    <a:pt x="6054241" y="2179163"/>
                    <a:pt x="3867843" y="2553300"/>
                    <a:pt x="0" y="2299595"/>
                  </a:cubicBezTo>
                  <a:cubicBezTo>
                    <a:pt x="121413" y="1856497"/>
                    <a:pt x="58925" y="705811"/>
                    <a:pt x="0" y="0"/>
                  </a:cubicBezTo>
                  <a:close/>
                </a:path>
                <a:path w="9917899" h="2299595" fill="none" stroke="0" extrusionOk="0">
                  <a:moveTo>
                    <a:pt x="0" y="0"/>
                  </a:moveTo>
                  <a:cubicBezTo>
                    <a:pt x="4680095" y="-188836"/>
                    <a:pt x="8914503" y="-122014"/>
                    <a:pt x="9917899" y="0"/>
                  </a:cubicBezTo>
                  <a:cubicBezTo>
                    <a:pt x="9969231" y="988334"/>
                    <a:pt x="9990645" y="1619679"/>
                    <a:pt x="9917899" y="2299595"/>
                  </a:cubicBezTo>
                  <a:cubicBezTo>
                    <a:pt x="8073253" y="2123446"/>
                    <a:pt x="3587636" y="1814201"/>
                    <a:pt x="0" y="2299595"/>
                  </a:cubicBezTo>
                  <a:cubicBezTo>
                    <a:pt x="142660" y="1414090"/>
                    <a:pt x="-43571" y="57347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32A4C-554F-8423-CFBD-E7FEAA605B0F}"/>
                </a:ext>
              </a:extLst>
            </p:cNvPr>
            <p:cNvSpPr txBox="1"/>
            <p:nvPr/>
          </p:nvSpPr>
          <p:spPr>
            <a:xfrm>
              <a:off x="1396413" y="7765"/>
              <a:ext cx="12077763" cy="1467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4D7815-B250-3911-69AE-62D4A55CAF60}"/>
              </a:ext>
            </a:extLst>
          </p:cNvPr>
          <p:cNvGrpSpPr/>
          <p:nvPr/>
        </p:nvGrpSpPr>
        <p:grpSpPr>
          <a:xfrm>
            <a:off x="1260956" y="3032536"/>
            <a:ext cx="4649864" cy="1129886"/>
            <a:chOff x="6756951" y="2864057"/>
            <a:chExt cx="4649864" cy="1129886"/>
          </a:xfrm>
          <a:solidFill>
            <a:sysClr val="window" lastClr="FFFFFF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C00260-54A4-5B0F-6773-30F7A17F681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8E232-9ADB-FB58-81C0-F14BC9A35677}"/>
                </a:ext>
              </a:extLst>
            </p:cNvPr>
            <p:cNvSpPr txBox="1"/>
            <p:nvPr/>
          </p:nvSpPr>
          <p:spPr>
            <a:xfrm>
              <a:off x="6756951" y="2874029"/>
              <a:ext cx="46498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tây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55025F-140E-906C-B25F-F158A7F11788}"/>
              </a:ext>
            </a:extLst>
          </p:cNvPr>
          <p:cNvGrpSpPr/>
          <p:nvPr/>
        </p:nvGrpSpPr>
        <p:grpSpPr>
          <a:xfrm>
            <a:off x="7019949" y="2960291"/>
            <a:ext cx="4638463" cy="1167092"/>
            <a:chOff x="981375" y="2826851"/>
            <a:chExt cx="4638463" cy="116709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B72663C-764B-A649-144D-9CB9983DD7D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9D9AC2-6CDC-9C84-7806-6D166AB5AB57}"/>
                </a:ext>
              </a:extLst>
            </p:cNvPr>
            <p:cNvSpPr txBox="1"/>
            <p:nvPr/>
          </p:nvSpPr>
          <p:spPr>
            <a:xfrm>
              <a:off x="1185459" y="2826851"/>
              <a:ext cx="44343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tây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E7A531-C309-CC1E-DEF0-65D3F1AAB0C6}"/>
              </a:ext>
            </a:extLst>
          </p:cNvPr>
          <p:cNvGrpSpPr/>
          <p:nvPr/>
        </p:nvGrpSpPr>
        <p:grpSpPr>
          <a:xfrm>
            <a:off x="1210590" y="4937554"/>
            <a:ext cx="4613902" cy="1129886"/>
            <a:chOff x="981375" y="4872764"/>
            <a:chExt cx="4613902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0ACD1B-9D36-48EB-C88B-D60E6541048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89E64-3C0C-DFC4-9077-1E4ACB46BE04}"/>
                </a:ext>
              </a:extLst>
            </p:cNvPr>
            <p:cNvSpPr txBox="1"/>
            <p:nvPr/>
          </p:nvSpPr>
          <p:spPr>
            <a:xfrm>
              <a:off x="981375" y="4872764"/>
              <a:ext cx="46139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07C894-4BF5-3BDD-1389-C7DEFEBA4B06}"/>
              </a:ext>
            </a:extLst>
          </p:cNvPr>
          <p:cNvGrpSpPr/>
          <p:nvPr/>
        </p:nvGrpSpPr>
        <p:grpSpPr>
          <a:xfrm>
            <a:off x="7003771" y="4734013"/>
            <a:ext cx="4603031" cy="1261740"/>
            <a:chOff x="6830721" y="4582946"/>
            <a:chExt cx="4603031" cy="1261740"/>
          </a:xfrm>
          <a:solidFill>
            <a:sysClr val="window" lastClr="FFFFFF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C6DF545-DAAF-5F22-2693-8BA682F5FFD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9B0AAA-8472-8874-F46E-76AFEA23476B}"/>
                </a:ext>
              </a:extLst>
            </p:cNvPr>
            <p:cNvSpPr txBox="1"/>
            <p:nvPr/>
          </p:nvSpPr>
          <p:spPr>
            <a:xfrm>
              <a:off x="6896645" y="4582946"/>
              <a:ext cx="45371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918941E-FCB9-188D-2838-3A52A70E59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674481" y="3262190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F6F5DC-E8E6-BCD2-B85C-3132B4D8FC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51602" y="300565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CBD4AB-0A92-46E9-F5A0-711BC302A1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650462" y="507061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CD8998-4722-7709-75D7-2ADF04BD74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409409" y="4931825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588F24-E3CE-5069-4645-06B38356F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272" y="2815364"/>
            <a:ext cx="1475271" cy="149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A81586-6A39-1D19-1482-99146D349A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291895" y="2929747"/>
            <a:ext cx="1245029" cy="12587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DEE9ED-2107-AA05-B994-C82F30810D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-135390" y="4717104"/>
            <a:ext cx="1487889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E57C9F-E894-2FCD-120D-C3A54E150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0666" y="4755405"/>
            <a:ext cx="1174002" cy="1350809"/>
          </a:xfrm>
          <a:prstGeom prst="rect">
            <a:avLst/>
          </a:prstGeom>
        </p:spPr>
      </p:pic>
      <p:pic>
        <p:nvPicPr>
          <p:cNvPr id="29" name="Picture 28">
            <a:hlinkClick r:id="rId11" action="ppaction://hlinksldjump"/>
            <a:extLst>
              <a:ext uri="{FF2B5EF4-FFF2-40B4-BE49-F238E27FC236}">
                <a16:creationId xmlns:a16="http://schemas.microsoft.com/office/drawing/2014/main" id="{05AD63A3-9600-6557-A28C-6D23E02EA0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041" y="831697"/>
            <a:ext cx="1437072" cy="13560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560DCA7-CEB1-D52F-4EFD-97421CD19A4C}"/>
              </a:ext>
            </a:extLst>
          </p:cNvPr>
          <p:cNvGrpSpPr/>
          <p:nvPr/>
        </p:nvGrpSpPr>
        <p:grpSpPr>
          <a:xfrm>
            <a:off x="2603278" y="982249"/>
            <a:ext cx="6481416" cy="5230459"/>
            <a:chOff x="3252892" y="813770"/>
            <a:chExt cx="6481416" cy="52304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360C36D-0261-0AB8-3910-A9F302127F43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3323C0E-921A-5BC7-C0A1-FC8DC49BA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46B1083-F99F-A2C5-D508-329D42395A26}"/>
                  </a:ext>
                </a:extLst>
              </p:cNvPr>
              <p:cNvSpPr txBox="1"/>
              <p:nvPr/>
            </p:nvSpPr>
            <p:spPr>
              <a:xfrm>
                <a:off x="4534561" y="1115088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án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đúng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EA1C32-A9BA-A913-66E4-06A390DA75EE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82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68A7237-A92C-9108-7F22-4B6600DB3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C7AA28C-64C0-059E-3464-A8C481A0A2D4}"/>
              </a:ext>
            </a:extLst>
          </p:cNvPr>
          <p:cNvGrpSpPr/>
          <p:nvPr/>
        </p:nvGrpSpPr>
        <p:grpSpPr>
          <a:xfrm>
            <a:off x="1920069" y="230617"/>
            <a:ext cx="10099605" cy="2147500"/>
            <a:chOff x="226633" y="-47311"/>
            <a:chExt cx="13830686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F53AEAE8-0AD4-6888-79B0-0F078F72C155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0099605"/>
                <a:gd name="connsiteY0" fmla="*/ 0 h 2147500"/>
                <a:gd name="connsiteX1" fmla="*/ 10099605 w 10099605"/>
                <a:gd name="connsiteY1" fmla="*/ 0 h 2147500"/>
                <a:gd name="connsiteX2" fmla="*/ 10099605 w 10099605"/>
                <a:gd name="connsiteY2" fmla="*/ 2147500 h 2147500"/>
                <a:gd name="connsiteX3" fmla="*/ 0 w 10099605"/>
                <a:gd name="connsiteY3" fmla="*/ 2147500 h 2147500"/>
                <a:gd name="connsiteX4" fmla="*/ 0 w 10099605"/>
                <a:gd name="connsiteY4" fmla="*/ 0 h 2147500"/>
                <a:gd name="connsiteX0" fmla="*/ 0 w 10099605"/>
                <a:gd name="connsiteY0" fmla="*/ 0 h 2147500"/>
                <a:gd name="connsiteX1" fmla="*/ 10099605 w 10099605"/>
                <a:gd name="connsiteY1" fmla="*/ 0 h 2147500"/>
                <a:gd name="connsiteX2" fmla="*/ 10099605 w 10099605"/>
                <a:gd name="connsiteY2" fmla="*/ 2147500 h 2147500"/>
                <a:gd name="connsiteX3" fmla="*/ 0 w 10099605"/>
                <a:gd name="connsiteY3" fmla="*/ 2147500 h 2147500"/>
                <a:gd name="connsiteX4" fmla="*/ 0 w 10099605"/>
                <a:gd name="connsiteY4" fmla="*/ 0 h 2147500"/>
                <a:gd name="connsiteX0" fmla="*/ 0 w 10099605"/>
                <a:gd name="connsiteY0" fmla="*/ 0 h 2147500"/>
                <a:gd name="connsiteX1" fmla="*/ 10099605 w 10099605"/>
                <a:gd name="connsiteY1" fmla="*/ 0 h 2147500"/>
                <a:gd name="connsiteX2" fmla="*/ 10099605 w 10099605"/>
                <a:gd name="connsiteY2" fmla="*/ 2147500 h 2147500"/>
                <a:gd name="connsiteX3" fmla="*/ 0 w 10099605"/>
                <a:gd name="connsiteY3" fmla="*/ 2147500 h 2147500"/>
                <a:gd name="connsiteX4" fmla="*/ 0 w 10099605"/>
                <a:gd name="connsiteY4" fmla="*/ 0 h 214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9605" h="2147500" fill="none" extrusionOk="0">
                  <a:moveTo>
                    <a:pt x="0" y="0"/>
                  </a:moveTo>
                  <a:cubicBezTo>
                    <a:pt x="3764524" y="119536"/>
                    <a:pt x="5474408" y="574956"/>
                    <a:pt x="10099605" y="0"/>
                  </a:cubicBezTo>
                  <a:cubicBezTo>
                    <a:pt x="9903284" y="486215"/>
                    <a:pt x="9992536" y="1507746"/>
                    <a:pt x="10099605" y="2147500"/>
                  </a:cubicBezTo>
                  <a:cubicBezTo>
                    <a:pt x="5485962" y="1942168"/>
                    <a:pt x="2174922" y="1377853"/>
                    <a:pt x="0" y="2147500"/>
                  </a:cubicBezTo>
                  <a:cubicBezTo>
                    <a:pt x="72149" y="1418001"/>
                    <a:pt x="53122" y="476527"/>
                    <a:pt x="0" y="0"/>
                  </a:cubicBezTo>
                  <a:close/>
                </a:path>
                <a:path w="10099605" h="2147500" stroke="0" extrusionOk="0">
                  <a:moveTo>
                    <a:pt x="0" y="0"/>
                  </a:moveTo>
                  <a:cubicBezTo>
                    <a:pt x="4985560" y="-31625"/>
                    <a:pt x="7872413" y="-144690"/>
                    <a:pt x="10099605" y="0"/>
                  </a:cubicBezTo>
                  <a:cubicBezTo>
                    <a:pt x="9900586" y="156783"/>
                    <a:pt x="10174214" y="1345765"/>
                    <a:pt x="10099605" y="2147500"/>
                  </a:cubicBezTo>
                  <a:cubicBezTo>
                    <a:pt x="6940393" y="2071562"/>
                    <a:pt x="2880799" y="2720072"/>
                    <a:pt x="0" y="2147500"/>
                  </a:cubicBezTo>
                  <a:cubicBezTo>
                    <a:pt x="-19834" y="1519611"/>
                    <a:pt x="87076" y="1075189"/>
                    <a:pt x="0" y="0"/>
                  </a:cubicBezTo>
                  <a:close/>
                </a:path>
                <a:path w="10099605" h="2147500" fill="none" stroke="0" extrusionOk="0">
                  <a:moveTo>
                    <a:pt x="0" y="0"/>
                  </a:moveTo>
                  <a:cubicBezTo>
                    <a:pt x="3205693" y="-302022"/>
                    <a:pt x="6202978" y="82005"/>
                    <a:pt x="10099605" y="0"/>
                  </a:cubicBezTo>
                  <a:cubicBezTo>
                    <a:pt x="9889971" y="389141"/>
                    <a:pt x="10096890" y="1632812"/>
                    <a:pt x="10099605" y="2147500"/>
                  </a:cubicBezTo>
                  <a:cubicBezTo>
                    <a:pt x="5032453" y="1447832"/>
                    <a:pt x="2776013" y="1682858"/>
                    <a:pt x="0" y="2147500"/>
                  </a:cubicBezTo>
                  <a:cubicBezTo>
                    <a:pt x="52753" y="1414161"/>
                    <a:pt x="21303" y="404971"/>
                    <a:pt x="0" y="0"/>
                  </a:cubicBezTo>
                  <a:close/>
                </a:path>
                <a:path w="10099605" h="2147500" fill="none" stroke="0" extrusionOk="0">
                  <a:moveTo>
                    <a:pt x="0" y="0"/>
                  </a:moveTo>
                  <a:cubicBezTo>
                    <a:pt x="3853579" y="31662"/>
                    <a:pt x="5834894" y="506266"/>
                    <a:pt x="10099605" y="0"/>
                  </a:cubicBezTo>
                  <a:cubicBezTo>
                    <a:pt x="9856713" y="474182"/>
                    <a:pt x="10017592" y="1568378"/>
                    <a:pt x="10099605" y="2147500"/>
                  </a:cubicBezTo>
                  <a:cubicBezTo>
                    <a:pt x="5412481" y="1894119"/>
                    <a:pt x="2460863" y="1456269"/>
                    <a:pt x="0" y="2147500"/>
                  </a:cubicBezTo>
                  <a:cubicBezTo>
                    <a:pt x="95636" y="1382223"/>
                    <a:pt x="45017" y="459431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C56B7-C1C2-4698-C71F-965CD88242D8}"/>
                </a:ext>
              </a:extLst>
            </p:cNvPr>
            <p:cNvSpPr txBox="1"/>
            <p:nvPr/>
          </p:nvSpPr>
          <p:spPr>
            <a:xfrm>
              <a:off x="317132" y="219464"/>
              <a:ext cx="12634687" cy="857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Trái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đất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đới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khí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hậu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CCC38C-196A-7615-8956-95B0DDDA6216}"/>
              </a:ext>
            </a:extLst>
          </p:cNvPr>
          <p:cNvGrpSpPr/>
          <p:nvPr/>
        </p:nvGrpSpPr>
        <p:grpSpPr>
          <a:xfrm>
            <a:off x="7005893" y="2950143"/>
            <a:ext cx="4537107" cy="1200329"/>
            <a:chOff x="6700677" y="2793614"/>
            <a:chExt cx="4537107" cy="1200329"/>
          </a:xfrm>
          <a:solidFill>
            <a:schemeClr val="bg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CECA709-3AF4-8515-2894-73851E8B4D35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4F9965-95E2-87BB-D2AF-EB13D93D8D0F}"/>
                </a:ext>
              </a:extLst>
            </p:cNvPr>
            <p:cNvSpPr txBox="1"/>
            <p:nvPr/>
          </p:nvSpPr>
          <p:spPr>
            <a:xfrm>
              <a:off x="7046509" y="2793614"/>
              <a:ext cx="40902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nóng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hòa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8A5739-F208-CC81-8D98-EB4663BFBB7D}"/>
              </a:ext>
            </a:extLst>
          </p:cNvPr>
          <p:cNvGrpSpPr/>
          <p:nvPr/>
        </p:nvGrpSpPr>
        <p:grpSpPr>
          <a:xfrm>
            <a:off x="1085078" y="3075067"/>
            <a:ext cx="4638108" cy="1129886"/>
            <a:chOff x="880374" y="2864057"/>
            <a:chExt cx="4638108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2224CF9-A854-BF56-B84D-96E9448F6B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1F1F5B-62A8-3A20-5D3B-A57E2BC8E7A1}"/>
                </a:ext>
              </a:extLst>
            </p:cNvPr>
            <p:cNvSpPr txBox="1"/>
            <p:nvPr/>
          </p:nvSpPr>
          <p:spPr>
            <a:xfrm>
              <a:off x="880374" y="3050862"/>
              <a:ext cx="46381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nóng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A78E36-ADD7-E10E-3F42-0E1315E1650F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95FE5D-2FDE-08C0-02C9-24B08F86861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56AF15-70A7-7090-7413-2BCD9AD0C631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hòa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EDED8D-FC6A-F2B9-46EF-CBB4D5BE201E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B90B3B8-214B-C678-7562-A26F27A4FA5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2C42FA-6653-DFB3-C141-3EE7B6F458D9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xích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đạo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B99C76C-EEA9-AB3B-7DB8-75C644929C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2FB473-B08E-A86B-E8B6-71E59F307F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541149" y="312587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4F7C20-42E7-6F46-8DDE-A9277308C4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010773-0719-39CC-4E3A-D29A47F97F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DD990C-40BD-40C6-302B-BE7248B3D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2250" y="2916556"/>
            <a:ext cx="1475271" cy="149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0CD39E-7CCC-963B-F496-7ABD87F90D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0760FC-D34B-6D96-8C3B-AD918531C8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-28783" y="4633883"/>
            <a:ext cx="1487889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96B624-F568-9E47-AA5A-50D0B6981C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DBA68646-BBDD-46D5-B34B-489B0FD5A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136" y="771902"/>
            <a:ext cx="1539798" cy="14895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2ABFD3-8741-1FAE-2D1D-63EFC9371D35}"/>
              </a:ext>
            </a:extLst>
          </p:cNvPr>
          <p:cNvGrpSpPr/>
          <p:nvPr/>
        </p:nvGrpSpPr>
        <p:grpSpPr>
          <a:xfrm>
            <a:off x="3511700" y="1194190"/>
            <a:ext cx="6481416" cy="5230459"/>
            <a:chOff x="3252892" y="813770"/>
            <a:chExt cx="6481416" cy="5230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13F916-1014-1C55-C77F-911E9E07B067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7183A4E-F14C-17BE-39C8-A2B32DB47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0160F48-FF40-55CA-D332-916859059121}"/>
                  </a:ext>
                </a:extLst>
              </p:cNvPr>
              <p:cNvSpPr txBox="1"/>
              <p:nvPr/>
            </p:nvSpPr>
            <p:spPr>
              <a:xfrm>
                <a:off x="4534561" y="1115088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án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đúng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30FC94-A734-7B0E-C5C6-63BCA1A5EEB9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45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219AD0AE-6A27-F9EF-3561-79E8750C3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 descr="A group of colorful fireworks">
            <a:extLst>
              <a:ext uri="{FF2B5EF4-FFF2-40B4-BE49-F238E27FC236}">
                <a16:creationId xmlns:a16="http://schemas.microsoft.com/office/drawing/2014/main" id="{1347ACC9-D1F0-779D-495C-41F8CE588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5" y="-429213"/>
            <a:ext cx="4898618" cy="3852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4F520-5AA4-168A-355D-ACE411EC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Picture 27">
            <a:hlinkClick r:id="rId4" action="ppaction://hlinksldjump"/>
            <a:extLst>
              <a:ext uri="{FF2B5EF4-FFF2-40B4-BE49-F238E27FC236}">
                <a16:creationId xmlns:a16="http://schemas.microsoft.com/office/drawing/2014/main" id="{93192DFA-9B3E-DBFF-F70E-4B240BE73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77" y="955379"/>
            <a:ext cx="1522823" cy="14369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0FFCDF-FD83-6D86-522B-F0CC15396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677" y="2703000"/>
            <a:ext cx="12192000" cy="1452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4A71D2C-5606-01E1-4269-0BA02D38B4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05" r="26375"/>
          <a:stretch/>
        </p:blipFill>
        <p:spPr>
          <a:xfrm>
            <a:off x="2007181" y="540708"/>
            <a:ext cx="8752259" cy="3156526"/>
          </a:xfrm>
          <a:prstGeom prst="rect">
            <a:avLst/>
          </a:prstGeom>
        </p:spPr>
      </p:pic>
      <p:pic>
        <p:nvPicPr>
          <p:cNvPr id="44" name="Picture 4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0F3E83F0-774E-AE67-E6D3-1BFBF86DE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2" y="3852556"/>
            <a:ext cx="7560832" cy="3203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F581EA0-BFAA-6DD2-E2B2-58D56368322C}"/>
              </a:ext>
            </a:extLst>
          </p:cNvPr>
          <p:cNvGrpSpPr/>
          <p:nvPr/>
        </p:nvGrpSpPr>
        <p:grpSpPr>
          <a:xfrm>
            <a:off x="3036561" y="1257587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4BD0EB-A237-B236-B7ED-633BFB1EF6D4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BFBD64A-586D-F829-E8E2-FBD7DFAE4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E90E38-0CC2-E727-F520-4E0EFF916F27}"/>
                  </a:ext>
                </a:extLst>
              </p:cNvPr>
              <p:cNvSpPr txBox="1"/>
              <p:nvPr/>
            </p:nvSpPr>
            <p:spPr>
              <a:xfrm>
                <a:off x="4147405" y="1112826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Ô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may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mắn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1BE261-FAFB-07EE-D320-F1F835C3AB95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2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0926" y="673807"/>
            <a:ext cx="59610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144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  <a:endParaRPr kumimoji="0" lang="en-US" sz="14400" b="1" i="0" u="none" strike="noStrike" kern="1200" cap="none" spc="0" normalizeH="0" baseline="0" noProof="0" dirty="0">
              <a:ln w="6600">
                <a:solidFill>
                  <a:srgbClr val="FFCB7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B7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692" y="1412470"/>
            <a:ext cx="2351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6058" y="4272400"/>
            <a:ext cx="2638502" cy="258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9740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6">
            <a:extLst>
              <a:ext uri="{FF2B5EF4-FFF2-40B4-BE49-F238E27FC236}">
                <a16:creationId xmlns:a16="http://schemas.microsoft.com/office/drawing/2014/main" id="{52040255-BEE3-F3ED-798A-D9BCE1AF0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B327B-3FD6-0782-4DE8-00299320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C0784-EF82-BBF9-3683-076A9E759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5E86A3-5335-CFDB-7F6A-FAA02FE6DAC0}"/>
              </a:ext>
            </a:extLst>
          </p:cNvPr>
          <p:cNvGrpSpPr/>
          <p:nvPr/>
        </p:nvGrpSpPr>
        <p:grpSpPr>
          <a:xfrm>
            <a:off x="1660629" y="365125"/>
            <a:ext cx="10155997" cy="2322782"/>
            <a:chOff x="226635" y="180726"/>
            <a:chExt cx="11890075" cy="2916867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80BC218-D4C7-46BC-A63C-DF2A8483FEB6}"/>
                </a:ext>
              </a:extLst>
            </p:cNvPr>
            <p:cNvSpPr/>
            <p:nvPr/>
          </p:nvSpPr>
          <p:spPr>
            <a:xfrm>
              <a:off x="226635" y="180726"/>
              <a:ext cx="11890075" cy="2916867"/>
            </a:xfrm>
            <a:custGeom>
              <a:avLst/>
              <a:gdLst>
                <a:gd name="connsiteX0" fmla="*/ 0 w 10155997"/>
                <a:gd name="connsiteY0" fmla="*/ 0 h 2322782"/>
                <a:gd name="connsiteX1" fmla="*/ 10155997 w 10155997"/>
                <a:gd name="connsiteY1" fmla="*/ 0 h 2322782"/>
                <a:gd name="connsiteX2" fmla="*/ 10155997 w 10155997"/>
                <a:gd name="connsiteY2" fmla="*/ 2322782 h 2322782"/>
                <a:gd name="connsiteX3" fmla="*/ 0 w 10155997"/>
                <a:gd name="connsiteY3" fmla="*/ 2322782 h 2322782"/>
                <a:gd name="connsiteX4" fmla="*/ 0 w 10155997"/>
                <a:gd name="connsiteY4" fmla="*/ 0 h 2322782"/>
                <a:gd name="connsiteX0" fmla="*/ 0 w 10155997"/>
                <a:gd name="connsiteY0" fmla="*/ 0 h 2322782"/>
                <a:gd name="connsiteX1" fmla="*/ 10155997 w 10155997"/>
                <a:gd name="connsiteY1" fmla="*/ 0 h 2322782"/>
                <a:gd name="connsiteX2" fmla="*/ 10155997 w 10155997"/>
                <a:gd name="connsiteY2" fmla="*/ 2322782 h 2322782"/>
                <a:gd name="connsiteX3" fmla="*/ 0 w 10155997"/>
                <a:gd name="connsiteY3" fmla="*/ 2322782 h 2322782"/>
                <a:gd name="connsiteX4" fmla="*/ 0 w 10155997"/>
                <a:gd name="connsiteY4" fmla="*/ 0 h 232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5997" h="2322782" fill="none" extrusionOk="0">
                  <a:moveTo>
                    <a:pt x="0" y="0"/>
                  </a:moveTo>
                  <a:cubicBezTo>
                    <a:pt x="4677783" y="-178045"/>
                    <a:pt x="9002392" y="-47399"/>
                    <a:pt x="10155997" y="0"/>
                  </a:cubicBezTo>
                  <a:cubicBezTo>
                    <a:pt x="10194084" y="1030435"/>
                    <a:pt x="10219625" y="1576534"/>
                    <a:pt x="10155997" y="2322782"/>
                  </a:cubicBezTo>
                  <a:cubicBezTo>
                    <a:pt x="8961802" y="2011259"/>
                    <a:pt x="3357417" y="1628551"/>
                    <a:pt x="0" y="2322782"/>
                  </a:cubicBezTo>
                  <a:cubicBezTo>
                    <a:pt x="179331" y="1320361"/>
                    <a:pt x="14523" y="736269"/>
                    <a:pt x="0" y="0"/>
                  </a:cubicBezTo>
                  <a:close/>
                </a:path>
                <a:path w="10155997" h="2322782" stroke="0" extrusionOk="0">
                  <a:moveTo>
                    <a:pt x="0" y="0"/>
                  </a:moveTo>
                  <a:cubicBezTo>
                    <a:pt x="2650549" y="-174197"/>
                    <a:pt x="8585758" y="-122778"/>
                    <a:pt x="10155997" y="0"/>
                  </a:cubicBezTo>
                  <a:cubicBezTo>
                    <a:pt x="10148312" y="547374"/>
                    <a:pt x="10141738" y="1944439"/>
                    <a:pt x="10155997" y="2322782"/>
                  </a:cubicBezTo>
                  <a:cubicBezTo>
                    <a:pt x="6166206" y="2198901"/>
                    <a:pt x="3935018" y="2565883"/>
                    <a:pt x="0" y="2322782"/>
                  </a:cubicBezTo>
                  <a:cubicBezTo>
                    <a:pt x="45361" y="1855270"/>
                    <a:pt x="60059" y="652048"/>
                    <a:pt x="0" y="0"/>
                  </a:cubicBezTo>
                  <a:close/>
                </a:path>
                <a:path w="10155997" h="2322782" fill="none" stroke="0" extrusionOk="0">
                  <a:moveTo>
                    <a:pt x="0" y="0"/>
                  </a:moveTo>
                  <a:cubicBezTo>
                    <a:pt x="4800806" y="-190126"/>
                    <a:pt x="9132860" y="-115928"/>
                    <a:pt x="10155997" y="0"/>
                  </a:cubicBezTo>
                  <a:cubicBezTo>
                    <a:pt x="10188575" y="996232"/>
                    <a:pt x="10230077" y="1644098"/>
                    <a:pt x="10155997" y="2322782"/>
                  </a:cubicBezTo>
                  <a:cubicBezTo>
                    <a:pt x="8189013" y="1990185"/>
                    <a:pt x="3740981" y="1643164"/>
                    <a:pt x="0" y="2322782"/>
                  </a:cubicBezTo>
                  <a:cubicBezTo>
                    <a:pt x="147417" y="1425326"/>
                    <a:pt x="-39301" y="63930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32A4C-554F-8423-CFBD-E7FEAA605B0F}"/>
                </a:ext>
              </a:extLst>
            </p:cNvPr>
            <p:cNvSpPr txBox="1"/>
            <p:nvPr/>
          </p:nvSpPr>
          <p:spPr>
            <a:xfrm>
              <a:off x="1302311" y="577437"/>
              <a:ext cx="10232882" cy="18165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Trái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Đất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mấy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châu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lục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4D7815-B250-3911-69AE-62D4A55CAF60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C00260-54A4-5B0F-6773-30F7A17F681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8E232-9ADB-FB58-81C0-F14BC9A35677}"/>
                </a:ext>
              </a:extLst>
            </p:cNvPr>
            <p:cNvSpPr txBox="1"/>
            <p:nvPr/>
          </p:nvSpPr>
          <p:spPr>
            <a:xfrm>
              <a:off x="7049248" y="3097017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55025F-140E-906C-B25F-F158A7F11788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B72663C-764B-A649-144D-9CB9983DD7D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9D9AC2-6CDC-9C84-7806-6D166AB5AB57}"/>
                </a:ext>
              </a:extLst>
            </p:cNvPr>
            <p:cNvSpPr txBox="1"/>
            <p:nvPr/>
          </p:nvSpPr>
          <p:spPr>
            <a:xfrm>
              <a:off x="1374513" y="311958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E7A531-C309-CC1E-DEF0-65D3F1AAB0C6}"/>
              </a:ext>
            </a:extLst>
          </p:cNvPr>
          <p:cNvGrpSpPr/>
          <p:nvPr/>
        </p:nvGrpSpPr>
        <p:grpSpPr>
          <a:xfrm>
            <a:off x="1179280" y="4969150"/>
            <a:ext cx="4537107" cy="1129886"/>
            <a:chOff x="981375" y="4872764"/>
            <a:chExt cx="4537107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0ACD1B-9D36-48EB-C88B-D60E6541048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89E64-3C0C-DFC4-9077-1E4ACB46BE04}"/>
                </a:ext>
              </a:extLst>
            </p:cNvPr>
            <p:cNvSpPr txBox="1"/>
            <p:nvPr/>
          </p:nvSpPr>
          <p:spPr>
            <a:xfrm>
              <a:off x="1329342" y="5218181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07C894-4BF5-3BDD-1389-C7DEFEBA4B06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C6DF545-DAAF-5F22-2693-8BA682F5FFD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9B0AAA-8472-8874-F46E-76AFEA23476B}"/>
                </a:ext>
              </a:extLst>
            </p:cNvPr>
            <p:cNvSpPr txBox="1"/>
            <p:nvPr/>
          </p:nvSpPr>
          <p:spPr>
            <a:xfrm>
              <a:off x="7662895" y="4925873"/>
              <a:ext cx="290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918941E-FCB9-188D-2838-3A52A70E59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F6F5DC-E8E6-BCD2-B85C-3132B4D8FC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CBD4AB-0A92-46E9-F5A0-711BC302A1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CD8998-4722-7709-75D7-2ADF04BD74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588F24-E3CE-5069-4645-06B38356F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A81586-6A39-1D19-1482-99146D349A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DEE9ED-2107-AA05-B994-C82F30810D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E57C9F-E894-2FCD-120D-C3A54E150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id="{7AFB9729-DB3E-9F04-B15C-031B7505D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634" y="833255"/>
            <a:ext cx="1543624" cy="15084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AA0868-A0D4-9EFE-4126-F6DEE252DB18}"/>
              </a:ext>
            </a:extLst>
          </p:cNvPr>
          <p:cNvGrpSpPr/>
          <p:nvPr/>
        </p:nvGrpSpPr>
        <p:grpSpPr>
          <a:xfrm>
            <a:off x="3403867" y="1196285"/>
            <a:ext cx="6481416" cy="5230459"/>
            <a:chOff x="3252892" y="813770"/>
            <a:chExt cx="6481416" cy="52304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22866E8-7744-BC59-873A-4410592AF4F3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88048C4-94D2-EEA6-201A-7CA4180B0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D61BE7-2097-C64F-3EC8-101E34071E3C}"/>
                  </a:ext>
                </a:extLst>
              </p:cNvPr>
              <p:cNvSpPr txBox="1"/>
              <p:nvPr/>
            </p:nvSpPr>
            <p:spPr>
              <a:xfrm>
                <a:off x="4534561" y="1115088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án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đúng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A67D66-C5C9-4854-F287-90F06BEB58A3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44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6">
            <a:extLst>
              <a:ext uri="{FF2B5EF4-FFF2-40B4-BE49-F238E27FC236}">
                <a16:creationId xmlns:a16="http://schemas.microsoft.com/office/drawing/2014/main" id="{0C03CE82-28E9-4E09-E0BF-3EE62AAED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37A71E-EF2B-4B1F-C313-48A16EBC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C203-BFC2-EAA2-BE37-B58799863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7AA28C-64C0-059E-3464-A8C481A0A2D4}"/>
              </a:ext>
            </a:extLst>
          </p:cNvPr>
          <p:cNvGrpSpPr/>
          <p:nvPr/>
        </p:nvGrpSpPr>
        <p:grpSpPr>
          <a:xfrm>
            <a:off x="1483329" y="672751"/>
            <a:ext cx="10234677" cy="1780769"/>
            <a:chOff x="-77032" y="-47311"/>
            <a:chExt cx="14599390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F53AEAE8-0AD4-6888-79B0-0F078F72C155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9695789"/>
                <a:gd name="connsiteY0" fmla="*/ 0 h 1780769"/>
                <a:gd name="connsiteX1" fmla="*/ 9695789 w 9695789"/>
                <a:gd name="connsiteY1" fmla="*/ 0 h 1780769"/>
                <a:gd name="connsiteX2" fmla="*/ 9695789 w 9695789"/>
                <a:gd name="connsiteY2" fmla="*/ 1780769 h 1780769"/>
                <a:gd name="connsiteX3" fmla="*/ 0 w 9695789"/>
                <a:gd name="connsiteY3" fmla="*/ 1780769 h 1780769"/>
                <a:gd name="connsiteX4" fmla="*/ 0 w 9695789"/>
                <a:gd name="connsiteY4" fmla="*/ 0 h 1780769"/>
                <a:gd name="connsiteX0" fmla="*/ 0 w 9695789"/>
                <a:gd name="connsiteY0" fmla="*/ 0 h 1780769"/>
                <a:gd name="connsiteX1" fmla="*/ 9695789 w 9695789"/>
                <a:gd name="connsiteY1" fmla="*/ 0 h 1780769"/>
                <a:gd name="connsiteX2" fmla="*/ 9695789 w 9695789"/>
                <a:gd name="connsiteY2" fmla="*/ 1780769 h 1780769"/>
                <a:gd name="connsiteX3" fmla="*/ 0 w 9695789"/>
                <a:gd name="connsiteY3" fmla="*/ 1780769 h 1780769"/>
                <a:gd name="connsiteX4" fmla="*/ 0 w 9695789"/>
                <a:gd name="connsiteY4" fmla="*/ 0 h 1780769"/>
                <a:gd name="connsiteX0" fmla="*/ 0 w 9695789"/>
                <a:gd name="connsiteY0" fmla="*/ 0 h 1780769"/>
                <a:gd name="connsiteX1" fmla="*/ 9695789 w 9695789"/>
                <a:gd name="connsiteY1" fmla="*/ 0 h 1780769"/>
                <a:gd name="connsiteX2" fmla="*/ 9695789 w 9695789"/>
                <a:gd name="connsiteY2" fmla="*/ 1780769 h 1780769"/>
                <a:gd name="connsiteX3" fmla="*/ 0 w 9695789"/>
                <a:gd name="connsiteY3" fmla="*/ 1780769 h 1780769"/>
                <a:gd name="connsiteX4" fmla="*/ 0 w 9695789"/>
                <a:gd name="connsiteY4" fmla="*/ 0 h 178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5789" h="1780769" fill="none" extrusionOk="0">
                  <a:moveTo>
                    <a:pt x="0" y="0"/>
                  </a:moveTo>
                  <a:cubicBezTo>
                    <a:pt x="3543592" y="73291"/>
                    <a:pt x="5349471" y="365088"/>
                    <a:pt x="9695789" y="0"/>
                  </a:cubicBezTo>
                  <a:cubicBezTo>
                    <a:pt x="9480549" y="438896"/>
                    <a:pt x="9587295" y="1247651"/>
                    <a:pt x="9695789" y="1780769"/>
                  </a:cubicBezTo>
                  <a:cubicBezTo>
                    <a:pt x="5358680" y="1560937"/>
                    <a:pt x="2219166" y="1405359"/>
                    <a:pt x="0" y="1780769"/>
                  </a:cubicBezTo>
                  <a:cubicBezTo>
                    <a:pt x="64707" y="1183900"/>
                    <a:pt x="51229" y="396487"/>
                    <a:pt x="0" y="0"/>
                  </a:cubicBezTo>
                  <a:close/>
                </a:path>
                <a:path w="9695789" h="1780769" stroke="0" extrusionOk="0">
                  <a:moveTo>
                    <a:pt x="0" y="0"/>
                  </a:moveTo>
                  <a:cubicBezTo>
                    <a:pt x="4760851" y="-20155"/>
                    <a:pt x="7628788" y="-133873"/>
                    <a:pt x="9695789" y="0"/>
                  </a:cubicBezTo>
                  <a:cubicBezTo>
                    <a:pt x="9570612" y="181110"/>
                    <a:pt x="9767750" y="1104298"/>
                    <a:pt x="9695789" y="1780769"/>
                  </a:cubicBezTo>
                  <a:cubicBezTo>
                    <a:pt x="6847905" y="1735349"/>
                    <a:pt x="2457870" y="2111006"/>
                    <a:pt x="0" y="1780769"/>
                  </a:cubicBezTo>
                  <a:cubicBezTo>
                    <a:pt x="23378" y="1268620"/>
                    <a:pt x="83656" y="908552"/>
                    <a:pt x="0" y="0"/>
                  </a:cubicBezTo>
                  <a:close/>
                </a:path>
                <a:path w="9695789" h="1780769" fill="none" stroke="0" extrusionOk="0">
                  <a:moveTo>
                    <a:pt x="0" y="0"/>
                  </a:moveTo>
                  <a:cubicBezTo>
                    <a:pt x="3076784" y="-269382"/>
                    <a:pt x="5787018" y="-3845"/>
                    <a:pt x="9695789" y="0"/>
                  </a:cubicBezTo>
                  <a:cubicBezTo>
                    <a:pt x="9492435" y="318917"/>
                    <a:pt x="9693397" y="1316857"/>
                    <a:pt x="9695789" y="1780769"/>
                  </a:cubicBezTo>
                  <a:cubicBezTo>
                    <a:pt x="4756289" y="1394459"/>
                    <a:pt x="2781982" y="1530422"/>
                    <a:pt x="0" y="1780769"/>
                  </a:cubicBezTo>
                  <a:cubicBezTo>
                    <a:pt x="23730" y="1153500"/>
                    <a:pt x="20580" y="335729"/>
                    <a:pt x="0" y="0"/>
                  </a:cubicBezTo>
                  <a:close/>
                </a:path>
                <a:path w="9695789" h="1780769" fill="none" stroke="0" extrusionOk="0">
                  <a:moveTo>
                    <a:pt x="0" y="0"/>
                  </a:moveTo>
                  <a:cubicBezTo>
                    <a:pt x="3701846" y="28505"/>
                    <a:pt x="5497945" y="297956"/>
                    <a:pt x="9695789" y="0"/>
                  </a:cubicBezTo>
                  <a:cubicBezTo>
                    <a:pt x="9450426" y="391257"/>
                    <a:pt x="9616599" y="1315564"/>
                    <a:pt x="9695789" y="1780769"/>
                  </a:cubicBezTo>
                  <a:cubicBezTo>
                    <a:pt x="5209427" y="1587843"/>
                    <a:pt x="2275230" y="1405460"/>
                    <a:pt x="0" y="1780769"/>
                  </a:cubicBezTo>
                  <a:cubicBezTo>
                    <a:pt x="87829" y="1144191"/>
                    <a:pt x="37745" y="31659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C56B7-C1C2-4698-C71F-965CD88242D8}"/>
                </a:ext>
              </a:extLst>
            </p:cNvPr>
            <p:cNvSpPr txBox="1"/>
            <p:nvPr/>
          </p:nvSpPr>
          <p:spPr>
            <a:xfrm>
              <a:off x="-77032" y="189469"/>
              <a:ext cx="14599390" cy="1943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Trái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Đất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chuyển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động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quanh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nó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theo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hướng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nào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CCC38C-196A-7615-8956-95B0DDDA6216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CECA709-3AF4-8515-2894-73851E8B4D35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4F9965-95E2-87BB-D2AF-EB13D93D8D0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san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8A5739-F208-CC81-8D98-EB4663BFBB7D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2224CF9-A854-BF56-B84D-96E9448F6B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1F1F5B-62A8-3A20-5D3B-A57E2BC8E7A1}"/>
                </a:ext>
              </a:extLst>
            </p:cNvPr>
            <p:cNvSpPr txBox="1"/>
            <p:nvPr/>
          </p:nvSpPr>
          <p:spPr>
            <a:xfrm>
              <a:off x="1398489" y="2987814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Đông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Tây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A78E36-ADD7-E10E-3F42-0E1315E1650F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95FE5D-2FDE-08C0-02C9-24B08F86861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56AF15-70A7-7090-7413-2BCD9AD0C631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sang Nam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EDED8D-FC6A-F2B9-46EF-CBB4D5BE201E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B90B3B8-214B-C678-7562-A26F27A4FA5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2C42FA-6653-DFB3-C141-3EE7B6F458D9}"/>
                </a:ext>
              </a:extLst>
            </p:cNvPr>
            <p:cNvSpPr txBox="1"/>
            <p:nvPr/>
          </p:nvSpPr>
          <p:spPr>
            <a:xfrm>
              <a:off x="7587560" y="4961514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Nam sang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B99C76C-EEA9-AB3B-7DB8-75C644929C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2FB473-B08E-A86B-E8B6-71E59F307F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4F7C20-42E7-6F46-8DDE-A9277308C4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010773-0719-39CC-4E3A-D29A47F97F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DD990C-40BD-40C6-302B-BE7248B3D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0CD39E-7CCC-963B-F496-7ABD87F90D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0760FC-D34B-6D96-8C3B-AD918531C8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96B624-F568-9E47-AA5A-50D0B6981C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id="{E0566B33-D27D-45F5-75FD-3FD1B55D57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96" y="724738"/>
            <a:ext cx="1607411" cy="15707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709B1E-153A-09F0-B0D5-30372AC1AA37}"/>
              </a:ext>
            </a:extLst>
          </p:cNvPr>
          <p:cNvGrpSpPr/>
          <p:nvPr/>
        </p:nvGrpSpPr>
        <p:grpSpPr>
          <a:xfrm>
            <a:off x="2797125" y="1262416"/>
            <a:ext cx="6481416" cy="5230459"/>
            <a:chOff x="3252892" y="813770"/>
            <a:chExt cx="6481416" cy="52304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23F5AC0-90A9-59F4-EAC0-73613E2A2CBA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A5695BD-51E9-FBD4-0918-112F35748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C5D7C4-4F5F-2298-78C2-FD4732D8CB3F}"/>
                  </a:ext>
                </a:extLst>
              </p:cNvPr>
              <p:cNvSpPr txBox="1"/>
              <p:nvPr/>
            </p:nvSpPr>
            <p:spPr>
              <a:xfrm>
                <a:off x="4534561" y="1115088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án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đúng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A44B11-96BA-0B5B-A05B-0C4F9A2DFE63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01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68A7237-A92C-9108-7F22-4B6600DB3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63F6EB4A-DFA7-E1F2-B083-B24C54C79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4" y="1220695"/>
            <a:ext cx="2057719" cy="1900190"/>
          </a:xfrm>
          <a:prstGeom prst="rect">
            <a:avLst/>
          </a:prstGeom>
        </p:spPr>
      </p:pic>
      <p:pic>
        <p:nvPicPr>
          <p:cNvPr id="29" name="Picture 28" descr="A group of colorful fireworks">
            <a:extLst>
              <a:ext uri="{FF2B5EF4-FFF2-40B4-BE49-F238E27FC236}">
                <a16:creationId xmlns:a16="http://schemas.microsoft.com/office/drawing/2014/main" id="{96181BE5-DCDC-7864-23A6-4FBD1FD15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5" y="-429213"/>
            <a:ext cx="4898618" cy="38525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DD0B52-6014-607D-3833-97DE0F2CF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8402" y="2723969"/>
            <a:ext cx="12192000" cy="1452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159C89-0877-C17B-9968-906DF005BE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01" r="25494"/>
          <a:stretch/>
        </p:blipFill>
        <p:spPr>
          <a:xfrm>
            <a:off x="1981200" y="366946"/>
            <a:ext cx="8900160" cy="3156526"/>
          </a:xfrm>
          <a:prstGeom prst="rect">
            <a:avLst/>
          </a:prstGeom>
        </p:spPr>
      </p:pic>
      <p:pic>
        <p:nvPicPr>
          <p:cNvPr id="34" name="Picture 3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CF2BDE57-72A6-7D30-1386-B29ACE5ADE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21" y="3851715"/>
            <a:ext cx="7560832" cy="3203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6E6D-A37E-1009-70AE-ABFF6119D32E}"/>
              </a:ext>
            </a:extLst>
          </p:cNvPr>
          <p:cNvGrpSpPr/>
          <p:nvPr/>
        </p:nvGrpSpPr>
        <p:grpSpPr>
          <a:xfrm>
            <a:off x="3036561" y="1257587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C792CBA-CD12-5304-7E28-5ACE3C0CFC59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7FB22B0-E0BA-A6A4-0613-C7DBC41B06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02D486-4650-2F92-CE56-3057F5FCFED6}"/>
                  </a:ext>
                </a:extLst>
              </p:cNvPr>
              <p:cNvSpPr txBox="1"/>
              <p:nvPr/>
            </p:nvSpPr>
            <p:spPr>
              <a:xfrm>
                <a:off x="4147405" y="1112826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Ô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may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mắn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F2B072-91B8-7709-C533-A71F400D0426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18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80606" y="288005"/>
            <a:ext cx="87956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100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dò</a:t>
            </a:r>
            <a:endParaRPr kumimoji="0" lang="en-US" sz="10000" b="1" i="0" u="none" strike="noStrike" kern="1200" cap="none" spc="0" normalizeH="0" baseline="0" noProof="0" dirty="0">
              <a:ln w="6600">
                <a:solidFill>
                  <a:srgbClr val="FFCB7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B7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6058" y="4272400"/>
            <a:ext cx="2638502" cy="258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2834640" y="2207225"/>
            <a:ext cx="6141719" cy="992777"/>
            <a:chOff x="2834640" y="2207225"/>
            <a:chExt cx="6141719" cy="992777"/>
          </a:xfrm>
        </p:grpSpPr>
        <p:sp>
          <p:nvSpPr>
            <p:cNvPr id="2" name="Rounded Rectangle 1"/>
            <p:cNvSpPr/>
            <p:nvPr/>
          </p:nvSpPr>
          <p:spPr>
            <a:xfrm>
              <a:off x="2834640" y="2207225"/>
              <a:ext cx="5760720" cy="99277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80508" y="2442003"/>
              <a:ext cx="5995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82936" y="3776011"/>
            <a:ext cx="5172892" cy="992777"/>
            <a:chOff x="4682936" y="3776011"/>
            <a:chExt cx="5172892" cy="992777"/>
          </a:xfrm>
        </p:grpSpPr>
        <p:sp>
          <p:nvSpPr>
            <p:cNvPr id="6" name="Rounded Rectangle 5"/>
            <p:cNvSpPr/>
            <p:nvPr/>
          </p:nvSpPr>
          <p:spPr>
            <a:xfrm>
              <a:off x="4682937" y="3776011"/>
              <a:ext cx="5172891" cy="99277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82936" y="3776011"/>
              <a:ext cx="51728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723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40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69"/>
          <p:cNvPicPr preferRelativeResize="0"/>
          <p:nvPr/>
        </p:nvPicPr>
        <p:blipFill rotWithShape="1">
          <a:blip r:embed="rId5">
            <a:alphaModFix/>
          </a:blip>
          <a:srcRect l="9904" r="9896"/>
          <a:stretch/>
        </p:blipFill>
        <p:spPr>
          <a:xfrm>
            <a:off x="8593200" y="5042263"/>
            <a:ext cx="2902114" cy="18237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12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2041714968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137220" y="905735"/>
              <a:ext cx="2776774" cy="57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816450" y="2133600"/>
            <a:ext cx="8535157" cy="25212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KÉO - BÚA -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154410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34019" y="16492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1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273809" y="2226013"/>
            <a:ext cx="11460991" cy="1751545"/>
            <a:chOff x="273809" y="2226013"/>
            <a:chExt cx="11460991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574510"/>
              <a:ext cx="10439400" cy="110973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Miệng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quản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dạ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dày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ruột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non,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ruột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hậu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môn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809" y="222601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327242" y="3944038"/>
            <a:ext cx="11407558" cy="1468344"/>
            <a:chOff x="609600" y="3935022"/>
            <a:chExt cx="11407558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081966"/>
              <a:ext cx="10721758" cy="11294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Miệng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quản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dạ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dày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ruột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non,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ruột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hậu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môn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tuyến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bọt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gan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túi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mật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tụy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64679"/>
              <a:ext cx="10439400" cy="110973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Tuyến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bọt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gan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túi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mật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tụy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2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141155" y="3332202"/>
            <a:ext cx="17969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83768" y="348342"/>
            <a:ext cx="8012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hóa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gồm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732379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1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2209" y="183584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2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Rau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xanh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thịt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tôm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ngọt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uống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cồn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đồ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chiên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rán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ngọt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xanh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88927" y="593112"/>
            <a:ext cx="8327972" cy="1323439"/>
            <a:chOff x="946550" y="2619656"/>
            <a:chExt cx="5715564" cy="1323439"/>
          </a:xfrm>
        </p:grpSpPr>
        <p:sp>
          <p:nvSpPr>
            <p:cNvPr id="24" name="TextBox 23"/>
            <p:cNvSpPr txBox="1"/>
            <p:nvPr/>
          </p:nvSpPr>
          <p:spPr>
            <a:xfrm>
              <a:off x="1167004" y="2619656"/>
              <a:ext cx="54951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tốt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hóa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6550" y="2783967"/>
              <a:ext cx="1267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821627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3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Điều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khiển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người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Nhai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nuốt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ăn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đổi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thức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dinh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dưỡng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thải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cặn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bã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ngoài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24131" y="603460"/>
            <a:ext cx="6886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Cơ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tiêu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hóa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chức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năng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089364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4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85678" cy="1751545"/>
            <a:chOff x="490264" y="2136963"/>
            <a:chExt cx="11285678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36542" y="2728876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Miệng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quản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dày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ruột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non,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ruột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già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hậu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môn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Não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tủy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sống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dây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thần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kinh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mạch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máu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17654" y="563404"/>
            <a:ext cx="7903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gồm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910994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5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52225" y="2155118"/>
            <a:ext cx="11582575" cy="1751545"/>
            <a:chOff x="152225" y="2155118"/>
            <a:chExt cx="11582575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Vận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chuyển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máu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tim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bộ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phận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bộ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phận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tim.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225" y="2155118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tiêu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hóa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ăn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Điều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khiển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mọi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27561" y="620566"/>
            <a:ext cx="6503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c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năng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013470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675</Words>
  <Application>Microsoft Office PowerPoint</Application>
  <PresentationFormat>Widescreen</PresentationFormat>
  <Paragraphs>108</Paragraphs>
  <Slides>24</Slides>
  <Notes>5</Notes>
  <HiddenSlides>0</HiddenSlides>
  <MMClips>21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50" baseType="lpstr">
      <vt:lpstr>UTM Showcard</vt:lpstr>
      <vt:lpstr>Livvic</vt:lpstr>
      <vt:lpstr>UTM Avo</vt:lpstr>
      <vt:lpstr>Roboto Condensed Light</vt:lpstr>
      <vt:lpstr>SVN-Dancing Script</vt:lpstr>
      <vt:lpstr>SVN-Newton</vt:lpstr>
      <vt:lpstr>#9Slide05 Aphrodite Pro</vt:lpstr>
      <vt:lpstr>#9Slide07 Altus</vt:lpstr>
      <vt:lpstr>Englebert</vt:lpstr>
      <vt:lpstr>Cambria</vt:lpstr>
      <vt:lpstr>Calibri Light</vt:lpstr>
      <vt:lpstr>Zilla Slab Light</vt:lpstr>
      <vt:lpstr>Calibri</vt:lpstr>
      <vt:lpstr>Oswald Regular</vt:lpstr>
      <vt:lpstr>#9Slide02 Noi dung dai</vt:lpstr>
      <vt:lpstr>Zilla Slab</vt:lpstr>
      <vt:lpstr>UTM Avenida</vt:lpstr>
      <vt:lpstr>Times New Roman</vt:lpstr>
      <vt:lpstr>#9Slide07 HoneyCream</vt:lpstr>
      <vt:lpstr>Fira Sans Extra Condensed Medium</vt:lpstr>
      <vt:lpstr>Arial</vt:lpstr>
      <vt:lpstr>Back to School Social Media XL by Slidesgo</vt:lpstr>
      <vt:lpstr>1_Back to School Social Media XL by Slidesgo</vt:lpstr>
      <vt:lpstr>1_Awesome Teachers Meeting by Slidesgo</vt:lpstr>
      <vt:lpstr>20_Office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Kỳ Duyên Đỗ</cp:lastModifiedBy>
  <cp:revision>1</cp:revision>
  <dcterms:created xsi:type="dcterms:W3CDTF">2023-04-28T00:44:21Z</dcterms:created>
  <dcterms:modified xsi:type="dcterms:W3CDTF">2023-04-28T01:52:16Z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2023-04-28T01:51:05Z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869c0ad2-a9be-4c71-b304-ab7615fd851b</vt:lpwstr>
  </property>
  <property fmtid="{D5CDD505-2E9C-101B-9397-08002B2CF9AE}" pid="8" name="MSIP_Label_defa4170-0d19-0005-0004-bc88714345d2_ContentBits">
    <vt:lpwstr>0</vt:lpwstr>
  </property>
</Properties>
</file>